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792" r:id="rId5"/>
    <p:sldId id="793" r:id="rId6"/>
    <p:sldId id="940" r:id="rId7"/>
    <p:sldId id="939" r:id="rId8"/>
    <p:sldId id="938" r:id="rId9"/>
    <p:sldId id="838" r:id="rId10"/>
    <p:sldId id="827" r:id="rId11"/>
    <p:sldId id="973" r:id="rId12"/>
    <p:sldId id="969" r:id="rId13"/>
    <p:sldId id="970" r:id="rId14"/>
    <p:sldId id="976" r:id="rId15"/>
    <p:sldId id="964" r:id="rId16"/>
    <p:sldId id="951" r:id="rId17"/>
    <p:sldId id="965" r:id="rId18"/>
    <p:sldId id="953" r:id="rId19"/>
    <p:sldId id="975" r:id="rId20"/>
    <p:sldId id="943" r:id="rId21"/>
    <p:sldId id="974" r:id="rId22"/>
    <p:sldId id="966" r:id="rId23"/>
    <p:sldId id="955" r:id="rId24"/>
    <p:sldId id="967" r:id="rId25"/>
    <p:sldId id="957" r:id="rId26"/>
    <p:sldId id="960" r:id="rId27"/>
    <p:sldId id="962" r:id="rId28"/>
    <p:sldId id="963" r:id="rId29"/>
    <p:sldId id="800"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8BB1"/>
    <a:srgbClr val="296086"/>
    <a:srgbClr val="F05A28"/>
    <a:srgbClr val="055F3E"/>
    <a:srgbClr val="101F48"/>
    <a:srgbClr val="BB930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93A3E-B3B4-4047-AB86-D326EDCFC8D8}" type="datetimeFigureOut">
              <a:rPr lang="pt-BR" smtClean="0"/>
              <a:t>21/05/2025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CF2FC-F57E-41F1-A21A-2127424A152F}" type="slidenum">
              <a:rPr lang="pt-BR" smtClean="0"/>
              <a:t>‹nº›</a:t>
            </a:fld>
            <a:endParaRPr lang="pt-BR"/>
          </a:p>
        </p:txBody>
      </p:sp>
    </p:spTree>
    <p:extLst>
      <p:ext uri="{BB962C8B-B14F-4D97-AF65-F5344CB8AC3E}">
        <p14:creationId xmlns:p14="http://schemas.microsoft.com/office/powerpoint/2010/main" val="349342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D2CF2FC-F57E-41F1-A21A-2127424A152F}" type="slidenum">
              <a:rPr lang="pt-BR" smtClean="0"/>
              <a:t>5</a:t>
            </a:fld>
            <a:endParaRPr lang="pt-BR"/>
          </a:p>
        </p:txBody>
      </p:sp>
    </p:spTree>
    <p:extLst>
      <p:ext uri="{BB962C8B-B14F-4D97-AF65-F5344CB8AC3E}">
        <p14:creationId xmlns:p14="http://schemas.microsoft.com/office/powerpoint/2010/main" val="119871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D2CF2FC-F57E-41F1-A21A-2127424A152F}" type="slidenum">
              <a:rPr lang="pt-BR" smtClean="0"/>
              <a:t>10</a:t>
            </a:fld>
            <a:endParaRPr lang="pt-BR"/>
          </a:p>
        </p:txBody>
      </p:sp>
    </p:spTree>
    <p:extLst>
      <p:ext uri="{BB962C8B-B14F-4D97-AF65-F5344CB8AC3E}">
        <p14:creationId xmlns:p14="http://schemas.microsoft.com/office/powerpoint/2010/main" val="19758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a:lstStyle>
            <a:lvl1pPr>
              <a:defRPr sz="3600" b="0" i="0">
                <a:solidFill>
                  <a:schemeClr val="bg1"/>
                </a:solidFill>
                <a:latin typeface="Lucida Sans" panose="020B0602030504020204"/>
                <a:cs typeface="Lucida Sans" panose="020B0602030504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1C2C4B67-EBE1-1252-0E51-006C10B982F0}"/>
              </a:ext>
            </a:extLst>
          </p:cNvPr>
          <p:cNvSpPr>
            <a:spLocks noGrp="1" noChangeArrowheads="1"/>
          </p:cNvSpPr>
          <p:nvPr>
            <p:ph type="ftr" sz="quarter" idx="10"/>
          </p:nvPr>
        </p:nvSpPr>
        <p:spPr>
          <a:ln/>
        </p:spPr>
        <p:txBody>
          <a:bodyPr/>
          <a:lstStyle>
            <a:lvl1pPr>
              <a:defRPr/>
            </a:lvl1pPr>
          </a:lstStyle>
          <a:p>
            <a:pPr>
              <a:defRPr/>
            </a:pPr>
            <a:endParaRPr lang="pt-BR" altLang="pt-BR"/>
          </a:p>
        </p:txBody>
      </p:sp>
      <p:sp>
        <p:nvSpPr>
          <p:cNvPr id="5" name="Holder 5">
            <a:extLst>
              <a:ext uri="{FF2B5EF4-FFF2-40B4-BE49-F238E27FC236}">
                <a16:creationId xmlns:a16="http://schemas.microsoft.com/office/drawing/2014/main" id="{EE396659-7DA5-AD59-E2A8-CD946B25F7E4}"/>
              </a:ext>
            </a:extLst>
          </p:cNvPr>
          <p:cNvSpPr>
            <a:spLocks noGrp="1" noChangeArrowheads="1"/>
          </p:cNvSpPr>
          <p:nvPr>
            <p:ph type="dt" sz="half" idx="11"/>
          </p:nvPr>
        </p:nvSpPr>
        <p:spPr>
          <a:ln/>
        </p:spPr>
        <p:txBody>
          <a:bodyPr/>
          <a:lstStyle>
            <a:lvl1pPr>
              <a:defRPr/>
            </a:lvl1pPr>
          </a:lstStyle>
          <a:p>
            <a:pPr>
              <a:defRPr/>
            </a:pPr>
            <a:fld id="{F33AC1C5-44E0-4335-A872-2412B595708C}" type="datetimeFigureOut">
              <a:rPr lang="en-US" altLang="pt-BR"/>
              <a:pPr>
                <a:defRPr/>
              </a:pPr>
              <a:t>5/21/2025</a:t>
            </a:fld>
            <a:endParaRPr lang="en-US" altLang="pt-BR"/>
          </a:p>
        </p:txBody>
      </p:sp>
      <p:sp>
        <p:nvSpPr>
          <p:cNvPr id="6" name="Holder 6">
            <a:extLst>
              <a:ext uri="{FF2B5EF4-FFF2-40B4-BE49-F238E27FC236}">
                <a16:creationId xmlns:a16="http://schemas.microsoft.com/office/drawing/2014/main" id="{E11EED64-6D7E-E3D4-14AF-47047B5294BD}"/>
              </a:ext>
            </a:extLst>
          </p:cNvPr>
          <p:cNvSpPr>
            <a:spLocks noGrp="1" noChangeArrowheads="1"/>
          </p:cNvSpPr>
          <p:nvPr>
            <p:ph type="sldNum" sz="quarter" idx="12"/>
          </p:nvPr>
        </p:nvSpPr>
        <p:spPr>
          <a:ln/>
        </p:spPr>
        <p:txBody>
          <a:bodyPr/>
          <a:lstStyle>
            <a:lvl1pPr>
              <a:defRPr/>
            </a:lvl1pPr>
          </a:lstStyle>
          <a:p>
            <a:pPr>
              <a:defRPr/>
            </a:pPr>
            <a:fld id="{2C8C31A7-03FA-41DC-8C63-807445075F74}" type="slidenum">
              <a:rPr lang="pt-BR" altLang="pt-BR"/>
              <a:pPr>
                <a:defRPr/>
              </a:pPr>
              <a:t>‹nº›</a:t>
            </a:fld>
            <a:endParaRPr lang="pt-BR" altLang="pt-BR"/>
          </a:p>
        </p:txBody>
      </p:sp>
    </p:spTree>
    <p:extLst>
      <p:ext uri="{BB962C8B-B14F-4D97-AF65-F5344CB8AC3E}">
        <p14:creationId xmlns:p14="http://schemas.microsoft.com/office/powerpoint/2010/main" val="183850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0" i="0">
                <a:solidFill>
                  <a:schemeClr val="bg1"/>
                </a:solidFill>
                <a:latin typeface="Lucida Sans" panose="020B0602030504020204"/>
                <a:cs typeface="Lucida Sans" panose="020B0602030504020204"/>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a:extLst>
              <a:ext uri="{FF2B5EF4-FFF2-40B4-BE49-F238E27FC236}">
                <a16:creationId xmlns:a16="http://schemas.microsoft.com/office/drawing/2014/main" id="{97E084A2-98CF-4285-964D-19BB01A5D1B8}"/>
              </a:ext>
            </a:extLst>
          </p:cNvPr>
          <p:cNvSpPr>
            <a:spLocks noGrp="1" noChangeArrowheads="1"/>
          </p:cNvSpPr>
          <p:nvPr>
            <p:ph type="ftr" sz="quarter" idx="10"/>
          </p:nvPr>
        </p:nvSpPr>
        <p:spPr>
          <a:ln/>
        </p:spPr>
        <p:txBody>
          <a:bodyPr/>
          <a:lstStyle>
            <a:lvl1pPr>
              <a:defRPr/>
            </a:lvl1pPr>
          </a:lstStyle>
          <a:p>
            <a:pPr>
              <a:defRPr/>
            </a:pPr>
            <a:endParaRPr lang="pt-BR" altLang="pt-BR"/>
          </a:p>
        </p:txBody>
      </p:sp>
      <p:sp>
        <p:nvSpPr>
          <p:cNvPr id="5" name="Holder 5">
            <a:extLst>
              <a:ext uri="{FF2B5EF4-FFF2-40B4-BE49-F238E27FC236}">
                <a16:creationId xmlns:a16="http://schemas.microsoft.com/office/drawing/2014/main" id="{49F2DE9B-DE2E-623C-CEA8-5DEDEE432312}"/>
              </a:ext>
            </a:extLst>
          </p:cNvPr>
          <p:cNvSpPr>
            <a:spLocks noGrp="1" noChangeArrowheads="1"/>
          </p:cNvSpPr>
          <p:nvPr>
            <p:ph type="dt" sz="half" idx="11"/>
          </p:nvPr>
        </p:nvSpPr>
        <p:spPr>
          <a:ln/>
        </p:spPr>
        <p:txBody>
          <a:bodyPr/>
          <a:lstStyle>
            <a:lvl1pPr>
              <a:defRPr/>
            </a:lvl1pPr>
          </a:lstStyle>
          <a:p>
            <a:pPr>
              <a:defRPr/>
            </a:pPr>
            <a:fld id="{48418B8F-6FA5-4659-BE4B-E68A3A7F58A9}" type="datetimeFigureOut">
              <a:rPr lang="en-US" altLang="pt-BR"/>
              <a:pPr>
                <a:defRPr/>
              </a:pPr>
              <a:t>5/21/2025</a:t>
            </a:fld>
            <a:endParaRPr lang="en-US" altLang="pt-BR"/>
          </a:p>
        </p:txBody>
      </p:sp>
      <p:sp>
        <p:nvSpPr>
          <p:cNvPr id="6" name="Holder 6">
            <a:extLst>
              <a:ext uri="{FF2B5EF4-FFF2-40B4-BE49-F238E27FC236}">
                <a16:creationId xmlns:a16="http://schemas.microsoft.com/office/drawing/2014/main" id="{BE42206F-91F9-40C0-577E-99E4C90861B3}"/>
              </a:ext>
            </a:extLst>
          </p:cNvPr>
          <p:cNvSpPr>
            <a:spLocks noGrp="1" noChangeArrowheads="1"/>
          </p:cNvSpPr>
          <p:nvPr>
            <p:ph type="sldNum" sz="quarter" idx="12"/>
          </p:nvPr>
        </p:nvSpPr>
        <p:spPr>
          <a:ln/>
        </p:spPr>
        <p:txBody>
          <a:bodyPr/>
          <a:lstStyle>
            <a:lvl1pPr>
              <a:defRPr/>
            </a:lvl1pPr>
          </a:lstStyle>
          <a:p>
            <a:pPr>
              <a:defRPr/>
            </a:pPr>
            <a:fld id="{4DABDFEF-3253-4A55-8F8A-5BC649577B4B}" type="slidenum">
              <a:rPr lang="pt-BR" altLang="pt-BR"/>
              <a:pPr>
                <a:defRPr/>
              </a:pPr>
              <a:t>‹nº›</a:t>
            </a:fld>
            <a:endParaRPr lang="pt-BR" altLang="pt-BR"/>
          </a:p>
        </p:txBody>
      </p:sp>
    </p:spTree>
    <p:extLst>
      <p:ext uri="{BB962C8B-B14F-4D97-AF65-F5344CB8AC3E}">
        <p14:creationId xmlns:p14="http://schemas.microsoft.com/office/powerpoint/2010/main" val="220694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600" b="0" i="0">
                <a:solidFill>
                  <a:schemeClr val="bg1"/>
                </a:solidFill>
                <a:latin typeface="Lucida Sans" panose="020B0602030504020204"/>
                <a:cs typeface="Lucida Sans" panose="020B0602030504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31BDD45B-B87D-BB49-C050-D95ACABE7067}"/>
              </a:ext>
            </a:extLst>
          </p:cNvPr>
          <p:cNvSpPr>
            <a:spLocks noGrp="1" noChangeArrowheads="1"/>
          </p:cNvSpPr>
          <p:nvPr>
            <p:ph type="ftr" sz="quarter" idx="10"/>
          </p:nvPr>
        </p:nvSpPr>
        <p:spPr>
          <a:ln/>
        </p:spPr>
        <p:txBody>
          <a:bodyPr/>
          <a:lstStyle>
            <a:lvl1pPr>
              <a:defRPr/>
            </a:lvl1pPr>
          </a:lstStyle>
          <a:p>
            <a:pPr>
              <a:defRPr/>
            </a:pPr>
            <a:endParaRPr lang="pt-BR" altLang="pt-BR"/>
          </a:p>
        </p:txBody>
      </p:sp>
      <p:sp>
        <p:nvSpPr>
          <p:cNvPr id="6" name="Holder 5">
            <a:extLst>
              <a:ext uri="{FF2B5EF4-FFF2-40B4-BE49-F238E27FC236}">
                <a16:creationId xmlns:a16="http://schemas.microsoft.com/office/drawing/2014/main" id="{0849E290-C9D8-C604-9A46-FA14881D0410}"/>
              </a:ext>
            </a:extLst>
          </p:cNvPr>
          <p:cNvSpPr>
            <a:spLocks noGrp="1" noChangeArrowheads="1"/>
          </p:cNvSpPr>
          <p:nvPr>
            <p:ph type="dt" sz="half" idx="11"/>
          </p:nvPr>
        </p:nvSpPr>
        <p:spPr>
          <a:ln/>
        </p:spPr>
        <p:txBody>
          <a:bodyPr/>
          <a:lstStyle>
            <a:lvl1pPr>
              <a:defRPr/>
            </a:lvl1pPr>
          </a:lstStyle>
          <a:p>
            <a:pPr>
              <a:defRPr/>
            </a:pPr>
            <a:fld id="{2EC0E911-DB03-4A16-B7DB-91D8931E14EE}" type="datetimeFigureOut">
              <a:rPr lang="en-US" altLang="pt-BR"/>
              <a:pPr>
                <a:defRPr/>
              </a:pPr>
              <a:t>5/21/2025</a:t>
            </a:fld>
            <a:endParaRPr lang="en-US" altLang="pt-BR"/>
          </a:p>
        </p:txBody>
      </p:sp>
      <p:sp>
        <p:nvSpPr>
          <p:cNvPr id="7" name="Holder 6">
            <a:extLst>
              <a:ext uri="{FF2B5EF4-FFF2-40B4-BE49-F238E27FC236}">
                <a16:creationId xmlns:a16="http://schemas.microsoft.com/office/drawing/2014/main" id="{1149C382-F775-046F-C446-B0C45BA004D9}"/>
              </a:ext>
            </a:extLst>
          </p:cNvPr>
          <p:cNvSpPr>
            <a:spLocks noGrp="1" noChangeArrowheads="1"/>
          </p:cNvSpPr>
          <p:nvPr>
            <p:ph type="sldNum" sz="quarter" idx="12"/>
          </p:nvPr>
        </p:nvSpPr>
        <p:spPr>
          <a:ln/>
        </p:spPr>
        <p:txBody>
          <a:bodyPr/>
          <a:lstStyle>
            <a:lvl1pPr>
              <a:defRPr/>
            </a:lvl1pPr>
          </a:lstStyle>
          <a:p>
            <a:pPr>
              <a:defRPr/>
            </a:pPr>
            <a:fld id="{80198EF7-34F7-40CF-96DA-0E8EE1AE27EA}" type="slidenum">
              <a:rPr lang="pt-BR" altLang="pt-BR"/>
              <a:pPr>
                <a:defRPr/>
              </a:pPr>
              <a:t>‹nº›</a:t>
            </a:fld>
            <a:endParaRPr lang="pt-BR" altLang="pt-BR"/>
          </a:p>
        </p:txBody>
      </p:sp>
    </p:spTree>
    <p:extLst>
      <p:ext uri="{BB962C8B-B14F-4D97-AF65-F5344CB8AC3E}">
        <p14:creationId xmlns:p14="http://schemas.microsoft.com/office/powerpoint/2010/main" val="129919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3" name="bg object 16">
            <a:extLst>
              <a:ext uri="{FF2B5EF4-FFF2-40B4-BE49-F238E27FC236}">
                <a16:creationId xmlns:a16="http://schemas.microsoft.com/office/drawing/2014/main" id="{94BF000D-F156-D0EB-3E09-631B75393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25" y="6118225"/>
            <a:ext cx="16954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g object 17">
            <a:extLst>
              <a:ext uri="{FF2B5EF4-FFF2-40B4-BE49-F238E27FC236}">
                <a16:creationId xmlns:a16="http://schemas.microsoft.com/office/drawing/2014/main" id="{01544BD8-DF5F-D671-A62D-5B2702B9259D}"/>
              </a:ext>
            </a:extLst>
          </p:cNvPr>
          <p:cNvSpPr>
            <a:spLocks/>
          </p:cNvSpPr>
          <p:nvPr/>
        </p:nvSpPr>
        <p:spPr bwMode="auto">
          <a:xfrm>
            <a:off x="0" y="5372100"/>
            <a:ext cx="1485900" cy="1485900"/>
          </a:xfrm>
          <a:custGeom>
            <a:avLst/>
            <a:gdLst>
              <a:gd name="T0" fmla="*/ 0 w 1485900"/>
              <a:gd name="T1" fmla="*/ 0 h 1485900"/>
              <a:gd name="T2" fmla="*/ 0 w 1485900"/>
              <a:gd name="T3" fmla="*/ 1485900 h 1485900"/>
              <a:gd name="T4" fmla="*/ 1485900 w 1485900"/>
              <a:gd name="T5" fmla="*/ 1485900 h 1485900"/>
              <a:gd name="T6" fmla="*/ 0 w 1485900"/>
              <a:gd name="T7" fmla="*/ 0 h 1485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85900" h="1485900">
                <a:moveTo>
                  <a:pt x="0" y="0"/>
                </a:moveTo>
                <a:lnTo>
                  <a:pt x="0" y="1485900"/>
                </a:lnTo>
                <a:lnTo>
                  <a:pt x="1485900" y="1485900"/>
                </a:lnTo>
                <a:lnTo>
                  <a:pt x="0" y="0"/>
                </a:lnTo>
                <a:close/>
              </a:path>
            </a:pathLst>
          </a:custGeom>
          <a:solidFill>
            <a:srgbClr val="00277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5" name="bg object 18">
            <a:extLst>
              <a:ext uri="{FF2B5EF4-FFF2-40B4-BE49-F238E27FC236}">
                <a16:creationId xmlns:a16="http://schemas.microsoft.com/office/drawing/2014/main" id="{5B1483BE-6CE0-D83F-16B8-E0110C7F8CF0}"/>
              </a:ext>
            </a:extLst>
          </p:cNvPr>
          <p:cNvSpPr>
            <a:spLocks/>
          </p:cNvSpPr>
          <p:nvPr/>
        </p:nvSpPr>
        <p:spPr bwMode="auto">
          <a:xfrm>
            <a:off x="10058400" y="96838"/>
            <a:ext cx="2133600" cy="179387"/>
          </a:xfrm>
          <a:custGeom>
            <a:avLst/>
            <a:gdLst>
              <a:gd name="T0" fmla="*/ 2133600 w 2133600"/>
              <a:gd name="T1" fmla="*/ 0 h 178435"/>
              <a:gd name="T2" fmla="*/ 0 w 2133600"/>
              <a:gd name="T3" fmla="*/ 0 h 178435"/>
              <a:gd name="T4" fmla="*/ 0 w 2133600"/>
              <a:gd name="T5" fmla="*/ 182140 h 178435"/>
              <a:gd name="T6" fmla="*/ 2133600 w 2133600"/>
              <a:gd name="T7" fmla="*/ 182140 h 178435"/>
              <a:gd name="T8" fmla="*/ 2133600 w 2133600"/>
              <a:gd name="T9" fmla="*/ 0 h 1784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3600" h="178435">
                <a:moveTo>
                  <a:pt x="2133600" y="0"/>
                </a:moveTo>
                <a:lnTo>
                  <a:pt x="0" y="0"/>
                </a:lnTo>
                <a:lnTo>
                  <a:pt x="0" y="178305"/>
                </a:lnTo>
                <a:lnTo>
                  <a:pt x="2133600" y="178305"/>
                </a:lnTo>
                <a:lnTo>
                  <a:pt x="2133600" y="0"/>
                </a:lnTo>
                <a:close/>
              </a:path>
            </a:pathLst>
          </a:custGeom>
          <a:solidFill>
            <a:srgbClr val="009B3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pt-BR"/>
          </a:p>
        </p:txBody>
      </p:sp>
      <p:sp>
        <p:nvSpPr>
          <p:cNvPr id="2" name="Holder 2"/>
          <p:cNvSpPr>
            <a:spLocks noGrp="1"/>
          </p:cNvSpPr>
          <p:nvPr>
            <p:ph type="title"/>
          </p:nvPr>
        </p:nvSpPr>
        <p:spPr/>
        <p:txBody>
          <a:bodyPr/>
          <a:lstStyle>
            <a:lvl1pPr>
              <a:defRPr sz="3600" b="0" i="0">
                <a:solidFill>
                  <a:schemeClr val="bg1"/>
                </a:solidFill>
                <a:latin typeface="Lucida Sans" panose="020B0602030504020204"/>
                <a:cs typeface="Lucida Sans" panose="020B0602030504020204"/>
              </a:defRPr>
            </a:lvl1pPr>
          </a:lstStyle>
          <a:p>
            <a:endParaRPr/>
          </a:p>
        </p:txBody>
      </p:sp>
      <p:sp>
        <p:nvSpPr>
          <p:cNvPr id="6" name="Holder 3">
            <a:extLst>
              <a:ext uri="{FF2B5EF4-FFF2-40B4-BE49-F238E27FC236}">
                <a16:creationId xmlns:a16="http://schemas.microsoft.com/office/drawing/2014/main" id="{D7EA43EA-7BDE-0740-5922-D5E285045809}"/>
              </a:ext>
            </a:extLst>
          </p:cNvPr>
          <p:cNvSpPr>
            <a:spLocks noGrp="1" noChangeArrowheads="1"/>
          </p:cNvSpPr>
          <p:nvPr>
            <p:ph type="ftr" sz="quarter" idx="10"/>
          </p:nvPr>
        </p:nvSpPr>
        <p:spPr/>
        <p:txBody>
          <a:bodyPr/>
          <a:lstStyle>
            <a:lvl1pPr>
              <a:defRPr/>
            </a:lvl1pPr>
          </a:lstStyle>
          <a:p>
            <a:pPr>
              <a:defRPr/>
            </a:pPr>
            <a:endParaRPr lang="pt-BR" altLang="pt-BR"/>
          </a:p>
        </p:txBody>
      </p:sp>
      <p:sp>
        <p:nvSpPr>
          <p:cNvPr id="7" name="Holder 4">
            <a:extLst>
              <a:ext uri="{FF2B5EF4-FFF2-40B4-BE49-F238E27FC236}">
                <a16:creationId xmlns:a16="http://schemas.microsoft.com/office/drawing/2014/main" id="{45B19293-4D48-90FD-386D-9F682A467B2D}"/>
              </a:ext>
            </a:extLst>
          </p:cNvPr>
          <p:cNvSpPr>
            <a:spLocks noGrp="1" noChangeArrowheads="1"/>
          </p:cNvSpPr>
          <p:nvPr>
            <p:ph type="dt" sz="half" idx="11"/>
          </p:nvPr>
        </p:nvSpPr>
        <p:spPr/>
        <p:txBody>
          <a:bodyPr/>
          <a:lstStyle>
            <a:lvl1pPr>
              <a:defRPr/>
            </a:lvl1pPr>
          </a:lstStyle>
          <a:p>
            <a:pPr>
              <a:defRPr/>
            </a:pPr>
            <a:fld id="{BD1A6654-D84E-47C1-B1B0-8ABDB8ACD7FA}" type="datetimeFigureOut">
              <a:rPr lang="en-US" altLang="pt-BR"/>
              <a:pPr>
                <a:defRPr/>
              </a:pPr>
              <a:t>5/21/2025</a:t>
            </a:fld>
            <a:endParaRPr lang="en-US" altLang="pt-BR"/>
          </a:p>
        </p:txBody>
      </p:sp>
      <p:sp>
        <p:nvSpPr>
          <p:cNvPr id="8" name="Holder 5">
            <a:extLst>
              <a:ext uri="{FF2B5EF4-FFF2-40B4-BE49-F238E27FC236}">
                <a16:creationId xmlns:a16="http://schemas.microsoft.com/office/drawing/2014/main" id="{E2AE7B60-069A-FC6B-5EE8-CC8803047AF5}"/>
              </a:ext>
            </a:extLst>
          </p:cNvPr>
          <p:cNvSpPr>
            <a:spLocks noGrp="1" noChangeArrowheads="1"/>
          </p:cNvSpPr>
          <p:nvPr>
            <p:ph type="sldNum" sz="quarter" idx="12"/>
          </p:nvPr>
        </p:nvSpPr>
        <p:spPr/>
        <p:txBody>
          <a:bodyPr/>
          <a:lstStyle>
            <a:lvl1pPr>
              <a:defRPr/>
            </a:lvl1pPr>
          </a:lstStyle>
          <a:p>
            <a:pPr>
              <a:defRPr/>
            </a:pPr>
            <a:fld id="{A7454BE8-8A6B-4C9D-BA26-F90575541AB5}" type="slidenum">
              <a:rPr lang="pt-BR" altLang="pt-BR"/>
              <a:pPr>
                <a:defRPr/>
              </a:pPr>
              <a:t>‹nº›</a:t>
            </a:fld>
            <a:endParaRPr lang="pt-BR" altLang="pt-BR"/>
          </a:p>
        </p:txBody>
      </p:sp>
    </p:spTree>
    <p:extLst>
      <p:ext uri="{BB962C8B-B14F-4D97-AF65-F5344CB8AC3E}">
        <p14:creationId xmlns:p14="http://schemas.microsoft.com/office/powerpoint/2010/main" val="135054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7263EA55-BE63-C50D-905A-A29FCCC3A0F2}"/>
              </a:ext>
            </a:extLst>
          </p:cNvPr>
          <p:cNvSpPr>
            <a:spLocks noGrp="1" noChangeArrowheads="1"/>
          </p:cNvSpPr>
          <p:nvPr>
            <p:ph type="ftr" sz="quarter" idx="10"/>
          </p:nvPr>
        </p:nvSpPr>
        <p:spPr>
          <a:ln/>
        </p:spPr>
        <p:txBody>
          <a:bodyPr/>
          <a:lstStyle>
            <a:lvl1pPr>
              <a:defRPr/>
            </a:lvl1pPr>
          </a:lstStyle>
          <a:p>
            <a:pPr>
              <a:defRPr/>
            </a:pPr>
            <a:endParaRPr lang="pt-BR" altLang="pt-BR"/>
          </a:p>
        </p:txBody>
      </p:sp>
      <p:sp>
        <p:nvSpPr>
          <p:cNvPr id="3" name="Holder 5">
            <a:extLst>
              <a:ext uri="{FF2B5EF4-FFF2-40B4-BE49-F238E27FC236}">
                <a16:creationId xmlns:a16="http://schemas.microsoft.com/office/drawing/2014/main" id="{2A670742-A8A4-63E4-D06E-1E2BEC91118B}"/>
              </a:ext>
            </a:extLst>
          </p:cNvPr>
          <p:cNvSpPr>
            <a:spLocks noGrp="1" noChangeArrowheads="1"/>
          </p:cNvSpPr>
          <p:nvPr>
            <p:ph type="dt" sz="half" idx="11"/>
          </p:nvPr>
        </p:nvSpPr>
        <p:spPr>
          <a:ln/>
        </p:spPr>
        <p:txBody>
          <a:bodyPr/>
          <a:lstStyle>
            <a:lvl1pPr>
              <a:defRPr/>
            </a:lvl1pPr>
          </a:lstStyle>
          <a:p>
            <a:pPr>
              <a:defRPr/>
            </a:pPr>
            <a:fld id="{D6C50241-9EA7-4F90-92EA-9119F5D6EC62}" type="datetimeFigureOut">
              <a:rPr lang="en-US" altLang="pt-BR"/>
              <a:pPr>
                <a:defRPr/>
              </a:pPr>
              <a:t>5/21/2025</a:t>
            </a:fld>
            <a:endParaRPr lang="en-US" altLang="pt-BR"/>
          </a:p>
        </p:txBody>
      </p:sp>
      <p:sp>
        <p:nvSpPr>
          <p:cNvPr id="4" name="Holder 6">
            <a:extLst>
              <a:ext uri="{FF2B5EF4-FFF2-40B4-BE49-F238E27FC236}">
                <a16:creationId xmlns:a16="http://schemas.microsoft.com/office/drawing/2014/main" id="{98DE8E26-BB09-C64A-C634-10F8C855AF6A}"/>
              </a:ext>
            </a:extLst>
          </p:cNvPr>
          <p:cNvSpPr>
            <a:spLocks noGrp="1" noChangeArrowheads="1"/>
          </p:cNvSpPr>
          <p:nvPr>
            <p:ph type="sldNum" sz="quarter" idx="12"/>
          </p:nvPr>
        </p:nvSpPr>
        <p:spPr>
          <a:ln/>
        </p:spPr>
        <p:txBody>
          <a:bodyPr/>
          <a:lstStyle>
            <a:lvl1pPr>
              <a:defRPr/>
            </a:lvl1pPr>
          </a:lstStyle>
          <a:p>
            <a:pPr>
              <a:defRPr/>
            </a:pPr>
            <a:fld id="{FAB28138-ACF9-4675-AB4E-55E61B2F58AC}" type="slidenum">
              <a:rPr lang="pt-BR" altLang="pt-BR"/>
              <a:pPr>
                <a:defRPr/>
              </a:pPr>
              <a:t>‹nº›</a:t>
            </a:fld>
            <a:endParaRPr lang="pt-BR" altLang="pt-BR"/>
          </a:p>
        </p:txBody>
      </p:sp>
    </p:spTree>
    <p:extLst>
      <p:ext uri="{BB962C8B-B14F-4D97-AF65-F5344CB8AC3E}">
        <p14:creationId xmlns:p14="http://schemas.microsoft.com/office/powerpoint/2010/main" val="782073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a:extLst>
              <a:ext uri="{FF2B5EF4-FFF2-40B4-BE49-F238E27FC236}">
                <a16:creationId xmlns:a16="http://schemas.microsoft.com/office/drawing/2014/main" id="{8CD08335-DBCF-2E7C-3724-E96B32B7D2E3}"/>
              </a:ext>
            </a:extLst>
          </p:cNvPr>
          <p:cNvSpPr>
            <a:spLocks noGrp="1" noChangeArrowheads="1"/>
          </p:cNvSpPr>
          <p:nvPr>
            <p:ph type="title"/>
          </p:nvPr>
        </p:nvSpPr>
        <p:spPr bwMode="auto">
          <a:xfrm>
            <a:off x="169863" y="95250"/>
            <a:ext cx="70135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pt-BR" altLang="pt-BR"/>
          </a:p>
        </p:txBody>
      </p:sp>
      <p:sp>
        <p:nvSpPr>
          <p:cNvPr id="1027" name="Holder 3">
            <a:extLst>
              <a:ext uri="{FF2B5EF4-FFF2-40B4-BE49-F238E27FC236}">
                <a16:creationId xmlns:a16="http://schemas.microsoft.com/office/drawing/2014/main" id="{DAA18EC6-417B-E10F-7638-65EBF2E4C10A}"/>
              </a:ext>
            </a:extLst>
          </p:cNvPr>
          <p:cNvSpPr>
            <a:spLocks noGrp="1" noChangeArrowheads="1"/>
          </p:cNvSpPr>
          <p:nvPr>
            <p:ph type="body" idx="1"/>
          </p:nvPr>
        </p:nvSpPr>
        <p:spPr bwMode="auto">
          <a:xfrm>
            <a:off x="609600" y="157797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pt-BR" altLang="pt-BR"/>
          </a:p>
        </p:txBody>
      </p:sp>
      <p:sp>
        <p:nvSpPr>
          <p:cNvPr id="1028" name="Holder 4">
            <a:extLst>
              <a:ext uri="{FF2B5EF4-FFF2-40B4-BE49-F238E27FC236}">
                <a16:creationId xmlns:a16="http://schemas.microsoft.com/office/drawing/2014/main" id="{8AA74687-C59A-5498-5033-150755A5CEE0}"/>
              </a:ext>
            </a:extLst>
          </p:cNvPr>
          <p:cNvSpPr>
            <a:spLocks noGrp="1" noChangeArrowheads="1"/>
          </p:cNvSpPr>
          <p:nvPr>
            <p:ph type="ftr" sz="quarter" idx="5"/>
          </p:nvPr>
        </p:nvSpPr>
        <p:spPr bwMode="auto">
          <a:xfrm>
            <a:off x="4144963" y="6378575"/>
            <a:ext cx="3902075" cy="342900"/>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pt-BR" altLang="pt-BR"/>
          </a:p>
        </p:txBody>
      </p:sp>
      <p:sp>
        <p:nvSpPr>
          <p:cNvPr id="1029" name="Holder 5">
            <a:extLst>
              <a:ext uri="{FF2B5EF4-FFF2-40B4-BE49-F238E27FC236}">
                <a16:creationId xmlns:a16="http://schemas.microsoft.com/office/drawing/2014/main" id="{04A2D464-F145-4069-E090-9073C1191F3B}"/>
              </a:ext>
            </a:extLst>
          </p:cNvPr>
          <p:cNvSpPr>
            <a:spLocks noGrp="1" noChangeArrowheads="1"/>
          </p:cNvSpPr>
          <p:nvPr>
            <p:ph type="dt" sz="half" idx="6"/>
          </p:nvPr>
        </p:nvSpPr>
        <p:spPr bwMode="auto">
          <a:xfrm>
            <a:off x="609600" y="6378575"/>
            <a:ext cx="2803525" cy="342900"/>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pPr>
              <a:defRPr/>
            </a:pPr>
            <a:fld id="{18B56C8C-D6B7-484B-AEDF-A2E8E3B8A866}" type="datetimeFigureOut">
              <a:rPr lang="en-US" altLang="pt-BR"/>
              <a:pPr>
                <a:defRPr/>
              </a:pPr>
              <a:t>5/21/2025</a:t>
            </a:fld>
            <a:endParaRPr lang="en-US" altLang="pt-BR"/>
          </a:p>
        </p:txBody>
      </p:sp>
      <p:sp>
        <p:nvSpPr>
          <p:cNvPr id="1030" name="Holder 6">
            <a:extLst>
              <a:ext uri="{FF2B5EF4-FFF2-40B4-BE49-F238E27FC236}">
                <a16:creationId xmlns:a16="http://schemas.microsoft.com/office/drawing/2014/main" id="{B7B35243-9E1E-65AB-F327-6F7BFC27B581}"/>
              </a:ext>
            </a:extLst>
          </p:cNvPr>
          <p:cNvSpPr>
            <a:spLocks noGrp="1" noChangeArrowheads="1"/>
          </p:cNvSpPr>
          <p:nvPr>
            <p:ph type="sldNum" sz="quarter" idx="7"/>
          </p:nvPr>
        </p:nvSpPr>
        <p:spPr bwMode="auto">
          <a:xfrm>
            <a:off x="8778875" y="6378575"/>
            <a:ext cx="2803525" cy="342900"/>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86D0C5C4-1A23-4906-801D-58D361377713}" type="slidenum">
              <a:rPr lang="pt-BR" altLang="pt-BR"/>
              <a:pPr>
                <a:defRPr/>
              </a:pPr>
              <a:t>‹nº›</a:t>
            </a:fld>
            <a:endParaRPr lang="pt-BR" altLang="pt-BR"/>
          </a:p>
        </p:txBody>
      </p:sp>
    </p:spTree>
    <p:extLst>
      <p:ext uri="{BB962C8B-B14F-4D97-AF65-F5344CB8AC3E}">
        <p14:creationId xmlns:p14="http://schemas.microsoft.com/office/powerpoint/2010/main" val="4012252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image" Target="../media/image24.png"/><Relationship Id="rId42" Type="http://schemas.openxmlformats.org/officeDocument/2006/relationships/image" Target="../media/image45.png"/><Relationship Id="rId47" Type="http://schemas.openxmlformats.org/officeDocument/2006/relationships/image" Target="../media/image50.jpeg"/><Relationship Id="rId63" Type="http://schemas.openxmlformats.org/officeDocument/2006/relationships/image" Target="../media/image66.png"/><Relationship Id="rId68" Type="http://schemas.openxmlformats.org/officeDocument/2006/relationships/image" Target="../media/image71.png"/><Relationship Id="rId84" Type="http://schemas.openxmlformats.org/officeDocument/2006/relationships/image" Target="../media/image87.png"/><Relationship Id="rId16" Type="http://schemas.openxmlformats.org/officeDocument/2006/relationships/image" Target="../media/image19.png"/><Relationship Id="rId11" Type="http://schemas.openxmlformats.org/officeDocument/2006/relationships/image" Target="../media/image14.png"/><Relationship Id="rId32" Type="http://schemas.openxmlformats.org/officeDocument/2006/relationships/image" Target="../media/image35.png"/><Relationship Id="rId37" Type="http://schemas.openxmlformats.org/officeDocument/2006/relationships/image" Target="../media/image40.png"/><Relationship Id="rId53" Type="http://schemas.openxmlformats.org/officeDocument/2006/relationships/image" Target="../media/image56.jpeg"/><Relationship Id="rId58" Type="http://schemas.openxmlformats.org/officeDocument/2006/relationships/image" Target="../media/image61.png"/><Relationship Id="rId74" Type="http://schemas.openxmlformats.org/officeDocument/2006/relationships/image" Target="../media/image77.png"/><Relationship Id="rId79" Type="http://schemas.openxmlformats.org/officeDocument/2006/relationships/image" Target="../media/image82.png"/><Relationship Id="rId5" Type="http://schemas.openxmlformats.org/officeDocument/2006/relationships/image" Target="../media/image89.png"/><Relationship Id="rId61" Type="http://schemas.openxmlformats.org/officeDocument/2006/relationships/image" Target="../media/image64.png"/><Relationship Id="rId82" Type="http://schemas.openxmlformats.org/officeDocument/2006/relationships/image" Target="../media/image85.png"/><Relationship Id="rId19" Type="http://schemas.openxmlformats.org/officeDocument/2006/relationships/image" Target="../media/image2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eg"/><Relationship Id="rId43" Type="http://schemas.openxmlformats.org/officeDocument/2006/relationships/image" Target="../media/image46.jpe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77" Type="http://schemas.openxmlformats.org/officeDocument/2006/relationships/image" Target="../media/image80.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80" Type="http://schemas.openxmlformats.org/officeDocument/2006/relationships/image" Target="../media/image83.png"/><Relationship Id="rId3" Type="http://schemas.openxmlformats.org/officeDocument/2006/relationships/image" Target="../media/image3.wmf"/><Relationship Id="rId12" Type="http://schemas.openxmlformats.org/officeDocument/2006/relationships/image" Target="../media/image15.PN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75" Type="http://schemas.openxmlformats.org/officeDocument/2006/relationships/image" Target="../media/image78.png"/><Relationship Id="rId83" Type="http://schemas.openxmlformats.org/officeDocument/2006/relationships/image" Target="../media/image86.png"/><Relationship Id="rId1" Type="http://schemas.openxmlformats.org/officeDocument/2006/relationships/slideLayout" Target="../slideLayouts/slideLayout4.xml"/><Relationship Id="rId6" Type="http://schemas.openxmlformats.org/officeDocument/2006/relationships/image" Target="../media/image90.sv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jpeg"/><Relationship Id="rId57" Type="http://schemas.openxmlformats.org/officeDocument/2006/relationships/image" Target="../media/image6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78" Type="http://schemas.openxmlformats.org/officeDocument/2006/relationships/image" Target="../media/image81.png"/><Relationship Id="rId81" Type="http://schemas.openxmlformats.org/officeDocument/2006/relationships/image" Target="../media/image84.jpeg"/><Relationship Id="rId4" Type="http://schemas.openxmlformats.org/officeDocument/2006/relationships/image" Target="../media/image88.png"/><Relationship Id="rId9"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 Id="rId34" Type="http://schemas.openxmlformats.org/officeDocument/2006/relationships/image" Target="../media/image37.png"/><Relationship Id="rId50" Type="http://schemas.openxmlformats.org/officeDocument/2006/relationships/image" Target="../media/image53.jpeg"/><Relationship Id="rId55" Type="http://schemas.openxmlformats.org/officeDocument/2006/relationships/image" Target="../media/image58.png"/><Relationship Id="rId76" Type="http://schemas.openxmlformats.org/officeDocument/2006/relationships/image" Target="../media/image79.png"/><Relationship Id="rId7" Type="http://schemas.openxmlformats.org/officeDocument/2006/relationships/image" Target="../media/image10.png"/><Relationship Id="rId71" Type="http://schemas.openxmlformats.org/officeDocument/2006/relationships/image" Target="../media/image74.png"/><Relationship Id="rId2" Type="http://schemas.openxmlformats.org/officeDocument/2006/relationships/notesSlide" Target="../notesSlides/notesSlide2.xml"/><Relationship Id="rId29" Type="http://schemas.openxmlformats.org/officeDocument/2006/relationships/image" Target="../media/image32.png"/><Relationship Id="rId24" Type="http://schemas.openxmlformats.org/officeDocument/2006/relationships/image" Target="../media/image27.jpeg"/><Relationship Id="rId40" Type="http://schemas.openxmlformats.org/officeDocument/2006/relationships/image" Target="../media/image43.jpeg"/><Relationship Id="rId45" Type="http://schemas.openxmlformats.org/officeDocument/2006/relationships/image" Target="../media/image48.jpeg"/><Relationship Id="rId66" Type="http://schemas.openxmlformats.org/officeDocument/2006/relationships/image" Target="../media/image69.png"/></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wmf"/><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6" Type="http://schemas.openxmlformats.org/officeDocument/2006/relationships/image" Target="../media/image31.png"/><Relationship Id="rId21" Type="http://schemas.openxmlformats.org/officeDocument/2006/relationships/image" Target="../media/image26.png"/><Relationship Id="rId42" Type="http://schemas.openxmlformats.org/officeDocument/2006/relationships/image" Target="../media/image47.png"/><Relationship Id="rId47" Type="http://schemas.openxmlformats.org/officeDocument/2006/relationships/image" Target="../media/image52.jpeg"/><Relationship Id="rId63" Type="http://schemas.openxmlformats.org/officeDocument/2006/relationships/image" Target="../media/image68.png"/><Relationship Id="rId68" Type="http://schemas.openxmlformats.org/officeDocument/2006/relationships/image" Target="../media/image73.png"/><Relationship Id="rId16" Type="http://schemas.openxmlformats.org/officeDocument/2006/relationships/image" Target="../media/image21.png"/><Relationship Id="rId11" Type="http://schemas.openxmlformats.org/officeDocument/2006/relationships/image" Target="../media/image16.png"/><Relationship Id="rId32" Type="http://schemas.openxmlformats.org/officeDocument/2006/relationships/image" Target="../media/image37.png"/><Relationship Id="rId37" Type="http://schemas.openxmlformats.org/officeDocument/2006/relationships/image" Target="../media/image42.png"/><Relationship Id="rId53" Type="http://schemas.openxmlformats.org/officeDocument/2006/relationships/image" Target="../media/image58.png"/><Relationship Id="rId58" Type="http://schemas.openxmlformats.org/officeDocument/2006/relationships/image" Target="../media/image63.png"/><Relationship Id="rId74" Type="http://schemas.openxmlformats.org/officeDocument/2006/relationships/image" Target="../media/image79.png"/><Relationship Id="rId79" Type="http://schemas.openxmlformats.org/officeDocument/2006/relationships/image" Target="../media/image84.jpeg"/><Relationship Id="rId5" Type="http://schemas.openxmlformats.org/officeDocument/2006/relationships/image" Target="../media/image10.png"/><Relationship Id="rId61" Type="http://schemas.openxmlformats.org/officeDocument/2006/relationships/image" Target="../media/image66.png"/><Relationship Id="rId82" Type="http://schemas.openxmlformats.org/officeDocument/2006/relationships/image" Target="../media/image87.png"/><Relationship Id="rId19" Type="http://schemas.openxmlformats.org/officeDocument/2006/relationships/image" Target="../media/image24.pn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jpeg"/><Relationship Id="rId48" Type="http://schemas.openxmlformats.org/officeDocument/2006/relationships/image" Target="../media/image53.jpeg"/><Relationship Id="rId56" Type="http://schemas.openxmlformats.org/officeDocument/2006/relationships/image" Target="../media/image61.png"/><Relationship Id="rId64" Type="http://schemas.openxmlformats.org/officeDocument/2006/relationships/image" Target="../media/image69.png"/><Relationship Id="rId69" Type="http://schemas.openxmlformats.org/officeDocument/2006/relationships/image" Target="../media/image74.png"/><Relationship Id="rId77" Type="http://schemas.openxmlformats.org/officeDocument/2006/relationships/image" Target="../media/image82.png"/><Relationship Id="rId8" Type="http://schemas.openxmlformats.org/officeDocument/2006/relationships/image" Target="../media/image13.png"/><Relationship Id="rId51" Type="http://schemas.openxmlformats.org/officeDocument/2006/relationships/image" Target="../media/image56.jpeg"/><Relationship Id="rId72" Type="http://schemas.openxmlformats.org/officeDocument/2006/relationships/image" Target="../media/image77.png"/><Relationship Id="rId80" Type="http://schemas.openxmlformats.org/officeDocument/2006/relationships/image" Target="../media/image85.png"/><Relationship Id="rId3" Type="http://schemas.openxmlformats.org/officeDocument/2006/relationships/image" Target="../media/image8.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jpeg"/><Relationship Id="rId38" Type="http://schemas.openxmlformats.org/officeDocument/2006/relationships/image" Target="../media/image43.jpeg"/><Relationship Id="rId46" Type="http://schemas.openxmlformats.org/officeDocument/2006/relationships/image" Target="../media/image51.png"/><Relationship Id="rId59" Type="http://schemas.openxmlformats.org/officeDocument/2006/relationships/image" Target="../media/image64.png"/><Relationship Id="rId67" Type="http://schemas.openxmlformats.org/officeDocument/2006/relationships/image" Target="../media/image72.png"/><Relationship Id="rId20" Type="http://schemas.openxmlformats.org/officeDocument/2006/relationships/image" Target="../media/image25.png"/><Relationship Id="rId41" Type="http://schemas.openxmlformats.org/officeDocument/2006/relationships/image" Target="../media/image46.jpeg"/><Relationship Id="rId54" Type="http://schemas.openxmlformats.org/officeDocument/2006/relationships/image" Target="../media/image59.png"/><Relationship Id="rId62" Type="http://schemas.openxmlformats.org/officeDocument/2006/relationships/image" Target="../media/image67.png"/><Relationship Id="rId70" Type="http://schemas.openxmlformats.org/officeDocument/2006/relationships/image" Target="../media/image75.png"/><Relationship Id="rId75" Type="http://schemas.openxmlformats.org/officeDocument/2006/relationships/image" Target="../media/image80.png"/><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png"/><Relationship Id="rId57" Type="http://schemas.openxmlformats.org/officeDocument/2006/relationships/image" Target="../media/image62.png"/><Relationship Id="rId10" Type="http://schemas.openxmlformats.org/officeDocument/2006/relationships/image" Target="../media/image15.PNG"/><Relationship Id="rId31" Type="http://schemas.openxmlformats.org/officeDocument/2006/relationships/image" Target="../media/image36.jpeg"/><Relationship Id="rId44" Type="http://schemas.openxmlformats.org/officeDocument/2006/relationships/image" Target="../media/image49.png"/><Relationship Id="rId52" Type="http://schemas.openxmlformats.org/officeDocument/2006/relationships/image" Target="../media/image57.png"/><Relationship Id="rId60" Type="http://schemas.openxmlformats.org/officeDocument/2006/relationships/image" Target="../media/image65.png"/><Relationship Id="rId65" Type="http://schemas.openxmlformats.org/officeDocument/2006/relationships/image" Target="../media/image70.png"/><Relationship Id="rId73" Type="http://schemas.openxmlformats.org/officeDocument/2006/relationships/image" Target="../media/image78.png"/><Relationship Id="rId78" Type="http://schemas.openxmlformats.org/officeDocument/2006/relationships/image" Target="../media/image83.png"/><Relationship Id="rId81" Type="http://schemas.openxmlformats.org/officeDocument/2006/relationships/image" Target="../media/image86.png"/><Relationship Id="rId4" Type="http://schemas.openxmlformats.org/officeDocument/2006/relationships/image" Target="../media/image9.svg"/><Relationship Id="rId9"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9" Type="http://schemas.openxmlformats.org/officeDocument/2006/relationships/image" Target="../media/image44.png"/><Relationship Id="rId34" Type="http://schemas.openxmlformats.org/officeDocument/2006/relationships/image" Target="../media/image39.png"/><Relationship Id="rId50" Type="http://schemas.openxmlformats.org/officeDocument/2006/relationships/image" Target="../media/image55.png"/><Relationship Id="rId55" Type="http://schemas.openxmlformats.org/officeDocument/2006/relationships/image" Target="../media/image60.png"/><Relationship Id="rId76" Type="http://schemas.openxmlformats.org/officeDocument/2006/relationships/image" Target="../media/image81.png"/><Relationship Id="rId7" Type="http://schemas.openxmlformats.org/officeDocument/2006/relationships/image" Target="../media/image12.png"/><Relationship Id="rId71" Type="http://schemas.openxmlformats.org/officeDocument/2006/relationships/image" Target="../media/image76.png"/><Relationship Id="rId2" Type="http://schemas.openxmlformats.org/officeDocument/2006/relationships/image" Target="../media/image3.wmf"/><Relationship Id="rId29" Type="http://schemas.openxmlformats.org/officeDocument/2006/relationships/image" Target="../media/image34.png"/><Relationship Id="rId24" Type="http://schemas.openxmlformats.org/officeDocument/2006/relationships/image" Target="../media/image29.png"/><Relationship Id="rId40" Type="http://schemas.openxmlformats.org/officeDocument/2006/relationships/image" Target="../media/image45.png"/><Relationship Id="rId45" Type="http://schemas.openxmlformats.org/officeDocument/2006/relationships/image" Target="../media/image50.jpeg"/><Relationship Id="rId66"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2BA38C53-82D1-F365-7482-8DAA94F8D5A1}"/>
              </a:ext>
            </a:extLst>
          </p:cNvPr>
          <p:cNvGrpSpPr/>
          <p:nvPr/>
        </p:nvGrpSpPr>
        <p:grpSpPr>
          <a:xfrm>
            <a:off x="0" y="-12700"/>
            <a:ext cx="12192001" cy="6870700"/>
            <a:chOff x="0" y="0"/>
            <a:chExt cx="12192001" cy="6870700"/>
          </a:xfrm>
        </p:grpSpPr>
        <p:pic>
          <p:nvPicPr>
            <p:cNvPr id="4" name="Imagem 3">
              <a:extLst>
                <a:ext uri="{FF2B5EF4-FFF2-40B4-BE49-F238E27FC236}">
                  <a16:creationId xmlns:a16="http://schemas.microsoft.com/office/drawing/2014/main" id="{B0FB8341-76D9-C5D2-0596-DDF4EA9E911D}"/>
                </a:ext>
              </a:extLst>
            </p:cNvPr>
            <p:cNvPicPr>
              <a:picLocks noChangeAspect="1"/>
            </p:cNvPicPr>
            <p:nvPr/>
          </p:nvPicPr>
          <p:blipFill>
            <a:blip r:embed="rId2">
              <a:extLst>
                <a:ext uri="{28A0092B-C50C-407E-A947-70E740481C1C}">
                  <a14:useLocalDpi xmlns:a14="http://schemas.microsoft.com/office/drawing/2010/main" val="0"/>
                </a:ext>
              </a:extLst>
            </a:blip>
            <a:srcRect t="29677" b="14220"/>
            <a:stretch/>
          </p:blipFill>
          <p:spPr>
            <a:xfrm>
              <a:off x="0" y="0"/>
              <a:ext cx="12192000" cy="6858000"/>
            </a:xfrm>
            <a:prstGeom prst="rect">
              <a:avLst/>
            </a:prstGeom>
          </p:spPr>
        </p:pic>
        <p:sp>
          <p:nvSpPr>
            <p:cNvPr id="5" name="Retângulo 4">
              <a:extLst>
                <a:ext uri="{FF2B5EF4-FFF2-40B4-BE49-F238E27FC236}">
                  <a16:creationId xmlns:a16="http://schemas.microsoft.com/office/drawing/2014/main" id="{EAADC56F-D673-2D58-4E54-A28815163DCC}"/>
                </a:ext>
              </a:extLst>
            </p:cNvPr>
            <p:cNvSpPr/>
            <p:nvPr/>
          </p:nvSpPr>
          <p:spPr>
            <a:xfrm>
              <a:off x="0" y="1270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FFA37914-7C60-625D-26AB-D69B184932C5}"/>
                </a:ext>
              </a:extLst>
            </p:cNvPr>
            <p:cNvSpPr/>
            <p:nvPr/>
          </p:nvSpPr>
          <p:spPr>
            <a:xfrm>
              <a:off x="0" y="3707"/>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5C16E6F-6D91-AC46-1690-FC6CB485A288}"/>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EFC1BA6-FF23-6C69-97DF-827281499696}"/>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reeform 5">
              <a:extLst>
                <a:ext uri="{FF2B5EF4-FFF2-40B4-BE49-F238E27FC236}">
                  <a16:creationId xmlns:a16="http://schemas.microsoft.com/office/drawing/2014/main" id="{A9BB81FF-07C1-FA2D-7A14-B3CE7F942A89}"/>
                </a:ext>
              </a:extLst>
            </p:cNvPr>
            <p:cNvSpPr>
              <a:spLocks/>
            </p:cNvSpPr>
            <p:nvPr/>
          </p:nvSpPr>
          <p:spPr bwMode="auto">
            <a:xfrm>
              <a:off x="3787775" y="6726238"/>
              <a:ext cx="4616450" cy="144462"/>
            </a:xfrm>
            <a:custGeom>
              <a:avLst/>
              <a:gdLst>
                <a:gd name="T0" fmla="*/ 17448 w 17448"/>
                <a:gd name="T1" fmla="*/ 546 h 546"/>
                <a:gd name="T2" fmla="*/ 207 w 17448"/>
                <a:gd name="T3" fmla="*/ 546 h 546"/>
                <a:gd name="T4" fmla="*/ 0 w 17448"/>
                <a:gd name="T5" fmla="*/ 0 h 546"/>
                <a:gd name="T6" fmla="*/ 17241 w 17448"/>
                <a:gd name="T7" fmla="*/ 0 h 546"/>
                <a:gd name="T8" fmla="*/ 17448 w 17448"/>
                <a:gd name="T9" fmla="*/ 546 h 546"/>
              </a:gdLst>
              <a:ahLst/>
              <a:cxnLst>
                <a:cxn ang="0">
                  <a:pos x="T0" y="T1"/>
                </a:cxn>
                <a:cxn ang="0">
                  <a:pos x="T2" y="T3"/>
                </a:cxn>
                <a:cxn ang="0">
                  <a:pos x="T4" y="T5"/>
                </a:cxn>
                <a:cxn ang="0">
                  <a:pos x="T6" y="T7"/>
                </a:cxn>
                <a:cxn ang="0">
                  <a:pos x="T8" y="T9"/>
                </a:cxn>
              </a:cxnLst>
              <a:rect l="0" t="0" r="r" b="b"/>
              <a:pathLst>
                <a:path w="17448" h="546">
                  <a:moveTo>
                    <a:pt x="17448" y="546"/>
                  </a:moveTo>
                  <a:lnTo>
                    <a:pt x="207" y="546"/>
                  </a:lnTo>
                  <a:lnTo>
                    <a:pt x="0" y="0"/>
                  </a:lnTo>
                  <a:lnTo>
                    <a:pt x="17241" y="0"/>
                  </a:lnTo>
                  <a:lnTo>
                    <a:pt x="17448" y="546"/>
                  </a:lnTo>
                  <a:close/>
                </a:path>
              </a:pathLst>
            </a:custGeom>
            <a:solidFill>
              <a:srgbClr val="2C8B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pic>
          <p:nvPicPr>
            <p:cNvPr id="6" name="Imagem 5">
              <a:extLst>
                <a:ext uri="{FF2B5EF4-FFF2-40B4-BE49-F238E27FC236}">
                  <a16:creationId xmlns:a16="http://schemas.microsoft.com/office/drawing/2014/main" id="{C5288771-98F0-73D6-4C02-C9002D0AE42B}"/>
                </a:ext>
              </a:extLst>
            </p:cNvPr>
            <p:cNvPicPr>
              <a:picLocks noChangeAspect="1"/>
            </p:cNvPicPr>
            <p:nvPr/>
          </p:nvPicPr>
          <p:blipFill>
            <a:blip r:embed="rId3"/>
            <a:stretch>
              <a:fillRect/>
            </a:stretch>
          </p:blipFill>
          <p:spPr>
            <a:xfrm>
              <a:off x="4082015" y="2006898"/>
              <a:ext cx="4027970" cy="1813719"/>
            </a:xfrm>
            <a:prstGeom prst="rect">
              <a:avLst/>
            </a:prstGeom>
          </p:spPr>
        </p:pic>
      </p:grpSp>
      <p:sp>
        <p:nvSpPr>
          <p:cNvPr id="3" name="CaixaDeTexto 2">
            <a:extLst>
              <a:ext uri="{FF2B5EF4-FFF2-40B4-BE49-F238E27FC236}">
                <a16:creationId xmlns:a16="http://schemas.microsoft.com/office/drawing/2014/main" id="{27B06099-0218-F8BE-E19D-CD74C84199FC}"/>
              </a:ext>
            </a:extLst>
          </p:cNvPr>
          <p:cNvSpPr txBox="1"/>
          <p:nvPr/>
        </p:nvSpPr>
        <p:spPr>
          <a:xfrm>
            <a:off x="5473382" y="350768"/>
            <a:ext cx="6256682" cy="646331"/>
          </a:xfrm>
          <a:prstGeom prst="rect">
            <a:avLst/>
          </a:prstGeom>
          <a:noFill/>
        </p:spPr>
        <p:txBody>
          <a:bodyPr wrap="square">
            <a:spAutoFit/>
          </a:bodyPr>
          <a:lstStyle/>
          <a:p>
            <a:pPr algn="r"/>
            <a:r>
              <a:rPr lang="pt-BR" kern="0" dirty="0" err="1">
                <a:solidFill>
                  <a:schemeClr val="bg1"/>
                </a:solidFill>
                <a:effectLst/>
                <a:latin typeface="Montiserrat"/>
                <a:ea typeface="Times New Roman" panose="02020603050405020304" pitchFamily="18" charset="0"/>
                <a:cs typeface="Times New Roman" panose="02020603050405020304" pitchFamily="18" charset="0"/>
              </a:rPr>
              <a:t>Bsb</a:t>
            </a:r>
            <a:r>
              <a:rPr lang="pt-BR" kern="0" dirty="0">
                <a:solidFill>
                  <a:schemeClr val="bg1"/>
                </a:solidFill>
                <a:effectLst/>
                <a:latin typeface="Montiserrat"/>
                <a:ea typeface="Times New Roman" panose="02020603050405020304" pitchFamily="18" charset="0"/>
                <a:cs typeface="Times New Roman" panose="02020603050405020304" pitchFamily="18" charset="0"/>
              </a:rPr>
              <a:t>, 21 de maio de 2025</a:t>
            </a:r>
          </a:p>
          <a:p>
            <a:pPr algn="r"/>
            <a:r>
              <a:rPr lang="pt-BR" kern="0" dirty="0">
                <a:solidFill>
                  <a:schemeClr val="bg1"/>
                </a:solidFill>
                <a:effectLst/>
                <a:latin typeface="Montiserrat"/>
                <a:ea typeface="Times New Roman" panose="02020603050405020304" pitchFamily="18" charset="0"/>
                <a:cs typeface="Times New Roman" panose="02020603050405020304" pitchFamily="18" charset="0"/>
              </a:rPr>
              <a:t>Audiência Pública </a:t>
            </a:r>
            <a:r>
              <a:rPr lang="pt-BR" b="1" kern="0" dirty="0">
                <a:solidFill>
                  <a:schemeClr val="bg1"/>
                </a:solidFill>
                <a:effectLst/>
                <a:latin typeface="Montiserrat"/>
                <a:ea typeface="Times New Roman" panose="02020603050405020304" pitchFamily="18" charset="0"/>
                <a:cs typeface="Times New Roman" panose="02020603050405020304" pitchFamily="18" charset="0"/>
              </a:rPr>
              <a:t>PL</a:t>
            </a:r>
            <a:r>
              <a:rPr lang="pt-BR" kern="0" dirty="0">
                <a:solidFill>
                  <a:schemeClr val="bg1"/>
                </a:solidFill>
                <a:effectLst/>
                <a:latin typeface="Montiserrat"/>
                <a:ea typeface="Times New Roman" panose="02020603050405020304" pitchFamily="18" charset="0"/>
                <a:cs typeface="Times New Roman" panose="02020603050405020304" pitchFamily="18" charset="0"/>
              </a:rPr>
              <a:t> </a:t>
            </a:r>
            <a:r>
              <a:rPr lang="pt-BR" b="1" kern="0" dirty="0">
                <a:solidFill>
                  <a:schemeClr val="bg1"/>
                </a:solidFill>
                <a:effectLst/>
                <a:latin typeface="Montiserrat"/>
                <a:ea typeface="Times New Roman" panose="02020603050405020304" pitchFamily="18" charset="0"/>
                <a:cs typeface="Times New Roman" panose="02020603050405020304" pitchFamily="18" charset="0"/>
              </a:rPr>
              <a:t>3018/24</a:t>
            </a:r>
            <a:endParaRPr lang="pt-BR" b="1" dirty="0"/>
          </a:p>
        </p:txBody>
      </p:sp>
    </p:spTree>
    <p:extLst>
      <p:ext uri="{BB962C8B-B14F-4D97-AF65-F5344CB8AC3E}">
        <p14:creationId xmlns:p14="http://schemas.microsoft.com/office/powerpoint/2010/main" val="104918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B2D03C-B356-E56E-E96B-8716B514E736}"/>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0D7C3DD9-E39F-5F4B-6C12-54D87F5F7411}"/>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E0D62AE1-6022-4490-1AE6-A42BD9246635}"/>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B3A86DE9-BBAC-8465-28FC-442D81EF34D2}"/>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09C364D-F4BA-7F01-9253-13CD5425B4AB}"/>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FE4E9E62-4761-0EF8-DDA5-ACE1970FE3A0}"/>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88618F98-BDD4-1DE4-A60B-A19C59BE330D}"/>
                </a:ext>
              </a:extLst>
            </p:cNvPr>
            <p:cNvPicPr>
              <a:picLocks noChangeAspect="1"/>
            </p:cNvPicPr>
            <p:nvPr/>
          </p:nvPicPr>
          <p:blipFill>
            <a:blip r:embed="rId3"/>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3162A32F-0024-7336-0A37-3C14E0EFE401}"/>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grpSp>
        <p:nvGrpSpPr>
          <p:cNvPr id="2" name="Agrupar 1">
            <a:extLst>
              <a:ext uri="{FF2B5EF4-FFF2-40B4-BE49-F238E27FC236}">
                <a16:creationId xmlns:a16="http://schemas.microsoft.com/office/drawing/2014/main" id="{325BB578-B294-0BA3-0582-38FED2E737C0}"/>
              </a:ext>
            </a:extLst>
          </p:cNvPr>
          <p:cNvGrpSpPr>
            <a:grpSpLocks noChangeAspect="1"/>
          </p:cNvGrpSpPr>
          <p:nvPr/>
        </p:nvGrpSpPr>
        <p:grpSpPr>
          <a:xfrm>
            <a:off x="2277979" y="1344779"/>
            <a:ext cx="6678115" cy="5370144"/>
            <a:chOff x="5959374" y="1403940"/>
            <a:chExt cx="5986052" cy="4813628"/>
          </a:xfrm>
        </p:grpSpPr>
        <p:sp>
          <p:nvSpPr>
            <p:cNvPr id="183" name="Retângulo: Cantos Arredondados 182">
              <a:extLst>
                <a:ext uri="{FF2B5EF4-FFF2-40B4-BE49-F238E27FC236}">
                  <a16:creationId xmlns:a16="http://schemas.microsoft.com/office/drawing/2014/main" id="{92F03373-6982-CD40-EC0C-8F5CA64DB37E}"/>
                </a:ext>
              </a:extLst>
            </p:cNvPr>
            <p:cNvSpPr/>
            <p:nvPr/>
          </p:nvSpPr>
          <p:spPr>
            <a:xfrm>
              <a:off x="6181918" y="1403940"/>
              <a:ext cx="5763508" cy="4813628"/>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7" name="Seta Dobrada 1023">
              <a:extLst>
                <a:ext uri="{FF2B5EF4-FFF2-40B4-BE49-F238E27FC236}">
                  <a16:creationId xmlns:a16="http://schemas.microsoft.com/office/drawing/2014/main" id="{6FCD9977-E20B-ED24-D70C-827E04F31281}"/>
                </a:ext>
              </a:extLst>
            </p:cNvPr>
            <p:cNvSpPr/>
            <p:nvPr/>
          </p:nvSpPr>
          <p:spPr>
            <a:xfrm rot="10800000" flipH="1">
              <a:off x="10109162" y="3550742"/>
              <a:ext cx="635001" cy="698413"/>
            </a:xfrm>
            <a:prstGeom prst="bentArrow">
              <a:avLst>
                <a:gd name="adj1" fmla="val 25000"/>
                <a:gd name="adj2" fmla="val 25000"/>
                <a:gd name="adj3" fmla="val 25000"/>
                <a:gd name="adj4" fmla="val 43543"/>
              </a:avLst>
            </a:prstGeom>
            <a:solidFill>
              <a:srgbClr val="F05A28">
                <a:alpha val="10000"/>
              </a:srgbClr>
            </a:solidFill>
            <a:ln w="5862" cap="flat">
              <a:solidFill>
                <a:srgbClr val="F05A28"/>
              </a:solidFill>
              <a:prstDash val="dash"/>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98" name="Imagem 97">
              <a:extLst>
                <a:ext uri="{FF2B5EF4-FFF2-40B4-BE49-F238E27FC236}">
                  <a16:creationId xmlns:a16="http://schemas.microsoft.com/office/drawing/2014/main" id="{4E02FA98-FE05-497A-2A19-C4FBE9898E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20274" y="3492265"/>
              <a:ext cx="2436040" cy="1370272"/>
            </a:xfrm>
            <a:prstGeom prst="rect">
              <a:avLst/>
            </a:prstGeom>
          </p:spPr>
        </p:pic>
        <p:grpSp>
          <p:nvGrpSpPr>
            <p:cNvPr id="99" name="Agrupar 98">
              <a:extLst>
                <a:ext uri="{FF2B5EF4-FFF2-40B4-BE49-F238E27FC236}">
                  <a16:creationId xmlns:a16="http://schemas.microsoft.com/office/drawing/2014/main" id="{2E0828F2-B433-86B1-692F-09E4F07EBC21}"/>
                </a:ext>
              </a:extLst>
            </p:cNvPr>
            <p:cNvGrpSpPr>
              <a:grpSpLocks noChangeAspect="1"/>
            </p:cNvGrpSpPr>
            <p:nvPr/>
          </p:nvGrpSpPr>
          <p:grpSpPr>
            <a:xfrm>
              <a:off x="7728111" y="1541707"/>
              <a:ext cx="3436946" cy="2076323"/>
              <a:chOff x="1638118" y="694076"/>
              <a:chExt cx="8914552" cy="5385448"/>
            </a:xfrm>
            <a:solidFill>
              <a:schemeClr val="bg1">
                <a:alpha val="28000"/>
              </a:schemeClr>
            </a:solidFill>
          </p:grpSpPr>
          <p:pic>
            <p:nvPicPr>
              <p:cNvPr id="100" name="Gráfico 99" descr="Nuvem estrutura de tópicos">
                <a:extLst>
                  <a:ext uri="{FF2B5EF4-FFF2-40B4-BE49-F238E27FC236}">
                    <a16:creationId xmlns:a16="http://schemas.microsoft.com/office/drawing/2014/main" id="{ED9528B3-0FEB-B4EB-273C-114C3DC1A9EF}"/>
                  </a:ext>
                </a:extLst>
              </p:cNvPr>
              <p:cNvPicPr>
                <a:picLocks noChangeAspect="1"/>
              </p:cNvPicPr>
              <p:nvPr/>
            </p:nvPicPr>
            <p:blipFill>
              <a:blip r:embed="rId5">
                <a:extLst>
                  <a:ext uri="{96DAC541-7B7A-43D3-8B79-37D633B846F1}">
                    <asvg:svgBlip xmlns:asvg="http://schemas.microsoft.com/office/drawing/2016/SVG/main" r:embed="rId6"/>
                  </a:ext>
                </a:extLst>
              </a:blip>
              <a:srcRect l="5004" t="22395" r="5016" b="23247"/>
              <a:stretch/>
            </p:blipFill>
            <p:spPr>
              <a:xfrm>
                <a:off x="1638118" y="694076"/>
                <a:ext cx="8914552" cy="5385448"/>
              </a:xfrm>
              <a:prstGeom prst="rect">
                <a:avLst/>
              </a:prstGeom>
            </p:spPr>
          </p:pic>
          <p:pic>
            <p:nvPicPr>
              <p:cNvPr id="101" name="Imagem 100">
                <a:extLst>
                  <a:ext uri="{FF2B5EF4-FFF2-40B4-BE49-F238E27FC236}">
                    <a16:creationId xmlns:a16="http://schemas.microsoft.com/office/drawing/2014/main" id="{3EB30930-9684-6A90-F9DE-E118857D25FF}"/>
                  </a:ext>
                </a:extLst>
              </p:cNvPr>
              <p:cNvPicPr>
                <a:picLocks noChangeAspect="1"/>
              </p:cNvPicPr>
              <p:nvPr/>
            </p:nvPicPr>
            <p:blipFill>
              <a:blip r:embed="rId7"/>
              <a:stretch>
                <a:fillRect/>
              </a:stretch>
            </p:blipFill>
            <p:spPr>
              <a:xfrm>
                <a:off x="7035489" y="5310748"/>
                <a:ext cx="610016" cy="357274"/>
              </a:xfrm>
              <a:prstGeom prst="rect">
                <a:avLst/>
              </a:prstGeom>
              <a:grpFill/>
            </p:spPr>
          </p:pic>
          <p:pic>
            <p:nvPicPr>
              <p:cNvPr id="102" name="Imagem 101">
                <a:extLst>
                  <a:ext uri="{FF2B5EF4-FFF2-40B4-BE49-F238E27FC236}">
                    <a16:creationId xmlns:a16="http://schemas.microsoft.com/office/drawing/2014/main" id="{2E50E152-B4F8-0056-556B-5A055596B3C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8798" y="3482270"/>
                <a:ext cx="1075323" cy="602181"/>
              </a:xfrm>
              <a:prstGeom prst="rect">
                <a:avLst/>
              </a:prstGeom>
              <a:grpFill/>
            </p:spPr>
          </p:pic>
          <p:pic>
            <p:nvPicPr>
              <p:cNvPr id="103" name="Imagem 102">
                <a:extLst>
                  <a:ext uri="{FF2B5EF4-FFF2-40B4-BE49-F238E27FC236}">
                    <a16:creationId xmlns:a16="http://schemas.microsoft.com/office/drawing/2014/main" id="{BD73EB83-FD02-9D72-5E8D-D8ADFF1DB00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83641" y="3008428"/>
                <a:ext cx="825200" cy="278506"/>
              </a:xfrm>
              <a:prstGeom prst="rect">
                <a:avLst/>
              </a:prstGeom>
              <a:grpFill/>
            </p:spPr>
          </p:pic>
          <p:pic>
            <p:nvPicPr>
              <p:cNvPr id="104" name="Imagem 103">
                <a:extLst>
                  <a:ext uri="{FF2B5EF4-FFF2-40B4-BE49-F238E27FC236}">
                    <a16:creationId xmlns:a16="http://schemas.microsoft.com/office/drawing/2014/main" id="{E469D671-8A52-9F87-F237-0802A2100D3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21179" y="3223474"/>
                <a:ext cx="845435" cy="475556"/>
              </a:xfrm>
              <a:prstGeom prst="rect">
                <a:avLst/>
              </a:prstGeom>
              <a:grpFill/>
            </p:spPr>
          </p:pic>
          <p:pic>
            <p:nvPicPr>
              <p:cNvPr id="105" name="Imagem 104">
                <a:extLst>
                  <a:ext uri="{FF2B5EF4-FFF2-40B4-BE49-F238E27FC236}">
                    <a16:creationId xmlns:a16="http://schemas.microsoft.com/office/drawing/2014/main" id="{C655B1A3-DB1F-9F10-52D3-F17DD51E0F43}"/>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7723" y="2465403"/>
                <a:ext cx="1132666" cy="594649"/>
              </a:xfrm>
              <a:prstGeom prst="rect">
                <a:avLst/>
              </a:prstGeom>
              <a:grpFill/>
            </p:spPr>
          </p:pic>
          <p:pic>
            <p:nvPicPr>
              <p:cNvPr id="106" name="Imagem 105">
                <a:extLst>
                  <a:ext uri="{FF2B5EF4-FFF2-40B4-BE49-F238E27FC236}">
                    <a16:creationId xmlns:a16="http://schemas.microsoft.com/office/drawing/2014/main" id="{02A5D1C8-F489-FB11-D9C7-CC737A14201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97512" y="3039454"/>
                <a:ext cx="538131" cy="215860"/>
              </a:xfrm>
              <a:prstGeom prst="rect">
                <a:avLst/>
              </a:prstGeom>
              <a:grpFill/>
            </p:spPr>
          </p:pic>
          <p:pic>
            <p:nvPicPr>
              <p:cNvPr id="107" name="Imagem 106">
                <a:extLst>
                  <a:ext uri="{FF2B5EF4-FFF2-40B4-BE49-F238E27FC236}">
                    <a16:creationId xmlns:a16="http://schemas.microsoft.com/office/drawing/2014/main" id="{CCD22F90-D323-9F4E-4F2D-D210236B9869}"/>
                  </a:ext>
                </a:extLst>
              </p:cNvPr>
              <p:cNvPicPr>
                <a:picLocks noChangeAspect="1"/>
              </p:cNvPicPr>
              <p:nvPr/>
            </p:nvPicPr>
            <p:blipFill>
              <a:blip r:embed="rId13" cstate="screen">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6033771" y="3439314"/>
                <a:ext cx="497670" cy="450274"/>
              </a:xfrm>
              <a:prstGeom prst="rect">
                <a:avLst/>
              </a:prstGeom>
              <a:grpFill/>
            </p:spPr>
          </p:pic>
          <p:pic>
            <p:nvPicPr>
              <p:cNvPr id="108" name="Imagem 107">
                <a:extLst>
                  <a:ext uri="{FF2B5EF4-FFF2-40B4-BE49-F238E27FC236}">
                    <a16:creationId xmlns:a16="http://schemas.microsoft.com/office/drawing/2014/main" id="{3351465D-1239-8985-DB67-6AD88F307FB4}"/>
                  </a:ext>
                </a:extLst>
              </p:cNvPr>
              <p:cNvPicPr>
                <a:picLocks noChangeAspect="1"/>
              </p:cNvPicPr>
              <p:nvPr/>
            </p:nvPicPr>
            <p:blipFill>
              <a:blip r:embed="rId14"/>
              <a:stretch>
                <a:fillRect/>
              </a:stretch>
            </p:blipFill>
            <p:spPr>
              <a:xfrm>
                <a:off x="5260473" y="4020078"/>
                <a:ext cx="897871" cy="241095"/>
              </a:xfrm>
              <a:prstGeom prst="rect">
                <a:avLst/>
              </a:prstGeom>
              <a:grpFill/>
            </p:spPr>
          </p:pic>
          <p:pic>
            <p:nvPicPr>
              <p:cNvPr id="109" name="Picture 8" descr="Netflix - Microsoft Apps">
                <a:extLst>
                  <a:ext uri="{FF2B5EF4-FFF2-40B4-BE49-F238E27FC236}">
                    <a16:creationId xmlns:a16="http://schemas.microsoft.com/office/drawing/2014/main" id="{6CF04F93-9FE9-D997-F6BD-C706CE6D823C}"/>
                  </a:ext>
                </a:extLst>
              </p:cNvPr>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378077" y="4384770"/>
                <a:ext cx="838920" cy="231170"/>
              </a:xfrm>
              <a:prstGeom prst="rect">
                <a:avLst/>
              </a:prstGeom>
              <a:grpFill/>
            </p:spPr>
          </p:pic>
          <p:pic>
            <p:nvPicPr>
              <p:cNvPr id="110" name="Picture 10">
                <a:extLst>
                  <a:ext uri="{FF2B5EF4-FFF2-40B4-BE49-F238E27FC236}">
                    <a16:creationId xmlns:a16="http://schemas.microsoft.com/office/drawing/2014/main" id="{36B3AF51-9DC2-397D-0533-C1B11073DB4C}"/>
                  </a:ext>
                </a:extLst>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6603308" y="2713423"/>
                <a:ext cx="807073" cy="242555"/>
              </a:xfrm>
              <a:prstGeom prst="rect">
                <a:avLst/>
              </a:prstGeom>
              <a:grpFill/>
            </p:spPr>
          </p:pic>
          <p:pic>
            <p:nvPicPr>
              <p:cNvPr id="111" name="Picture 12" descr="YouTube apresenta novo logo | Exame">
                <a:extLst>
                  <a:ext uri="{FF2B5EF4-FFF2-40B4-BE49-F238E27FC236}">
                    <a16:creationId xmlns:a16="http://schemas.microsoft.com/office/drawing/2014/main" id="{446FF89A-A6E3-B3A9-CF05-990ACA10759A}"/>
                  </a:ext>
                </a:extLst>
              </p:cNvPr>
              <p:cNvPicPr>
                <a:picLocks noChangeAspect="1" noChangeArrowheads="1"/>
              </p:cNvPicPr>
              <p:nvPr/>
            </p:nvPicPr>
            <p:blipFill>
              <a:blip r:embed="rId17" cstate="screen">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6177465" y="5230592"/>
                <a:ext cx="880912" cy="421580"/>
              </a:xfrm>
              <a:prstGeom prst="rect">
                <a:avLst/>
              </a:prstGeom>
              <a:grpFill/>
            </p:spPr>
          </p:pic>
          <p:pic>
            <p:nvPicPr>
              <p:cNvPr id="112" name="Picture 44">
                <a:extLst>
                  <a:ext uri="{FF2B5EF4-FFF2-40B4-BE49-F238E27FC236}">
                    <a16:creationId xmlns:a16="http://schemas.microsoft.com/office/drawing/2014/main" id="{FBFC7B91-2B8C-6741-5C3B-DED21434FA71}"/>
                  </a:ext>
                </a:extLst>
              </p:cNvPr>
              <p:cNvPicPr>
                <a:picLocks noChangeAspect="1" noChangeArrowheads="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4482" y="5465858"/>
                <a:ext cx="650741" cy="114837"/>
              </a:xfrm>
              <a:prstGeom prst="rect">
                <a:avLst/>
              </a:prstGeom>
              <a:grpFill/>
            </p:spPr>
          </p:pic>
          <p:pic>
            <p:nvPicPr>
              <p:cNvPr id="113" name="Picture 21">
                <a:extLst>
                  <a:ext uri="{FF2B5EF4-FFF2-40B4-BE49-F238E27FC236}">
                    <a16:creationId xmlns:a16="http://schemas.microsoft.com/office/drawing/2014/main" id="{9C730169-79FD-DE84-244F-09A5D07DE067}"/>
                  </a:ext>
                </a:extLst>
              </p:cNvPr>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2703" y="1575638"/>
                <a:ext cx="678700" cy="167790"/>
              </a:xfrm>
              <a:prstGeom prst="rect">
                <a:avLst/>
              </a:prstGeom>
              <a:grpFill/>
            </p:spPr>
          </p:pic>
          <p:pic>
            <p:nvPicPr>
              <p:cNvPr id="114" name="Picture 14" descr="Icon&#10;&#10;Description automatically generated">
                <a:extLst>
                  <a:ext uri="{FF2B5EF4-FFF2-40B4-BE49-F238E27FC236}">
                    <a16:creationId xmlns:a16="http://schemas.microsoft.com/office/drawing/2014/main" id="{D2DE7E69-CC88-3345-81C3-42F2E749ABB3}"/>
                  </a:ext>
                </a:extLst>
              </p:cNvPr>
              <p:cNvPicPr>
                <a:picLocks noChangeAspect="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8888" y="3166261"/>
                <a:ext cx="714994" cy="217302"/>
              </a:xfrm>
              <a:prstGeom prst="rect">
                <a:avLst/>
              </a:prstGeom>
              <a:grpFill/>
            </p:spPr>
          </p:pic>
          <p:pic>
            <p:nvPicPr>
              <p:cNvPr id="115" name="Picture 58">
                <a:extLst>
                  <a:ext uri="{FF2B5EF4-FFF2-40B4-BE49-F238E27FC236}">
                    <a16:creationId xmlns:a16="http://schemas.microsoft.com/office/drawing/2014/main" id="{BF018BCC-10A3-548F-5B9B-0AB7FA482752}"/>
                  </a:ext>
                </a:extLst>
              </p:cNvPr>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322" y="4833423"/>
                <a:ext cx="374126" cy="374126"/>
              </a:xfrm>
              <a:prstGeom prst="rect">
                <a:avLst/>
              </a:prstGeom>
              <a:grpFill/>
            </p:spPr>
          </p:pic>
          <p:pic>
            <p:nvPicPr>
              <p:cNvPr id="116" name="Picture 81" descr="Logotipo | Identidade da marca | Quem somos | Samsung Brasil">
                <a:extLst>
                  <a:ext uri="{FF2B5EF4-FFF2-40B4-BE49-F238E27FC236}">
                    <a16:creationId xmlns:a16="http://schemas.microsoft.com/office/drawing/2014/main" id="{739AA7BC-FA7F-CF2C-EB06-711BFCAAE1E6}"/>
                  </a:ext>
                </a:extLst>
              </p:cNvPr>
              <p:cNvPicPr>
                <a:picLocks noChangeAspect="1" noChangeArrowheads="1"/>
              </p:cNvPicPr>
              <p:nvPr/>
            </p:nvPicPr>
            <p:blipFill rotWithShape="1">
              <a:blip r:embed="rId22" cstate="screen">
                <a:clrChange>
                  <a:clrFrom>
                    <a:srgbClr val="F7F7F7"/>
                  </a:clrFrom>
                  <a:clrTo>
                    <a:srgbClr val="F7F7F7">
                      <a:alpha val="0"/>
                    </a:srgbClr>
                  </a:clrTo>
                </a:clrChange>
                <a:extLst>
                  <a:ext uri="{28A0092B-C50C-407E-A947-70E740481C1C}">
                    <a14:useLocalDpi xmlns:a14="http://schemas.microsoft.com/office/drawing/2010/main" val="0"/>
                  </a:ext>
                </a:extLst>
              </a:blip>
              <a:srcRect l="9856" t="27474" r="8928" b="31089"/>
              <a:stretch/>
            </p:blipFill>
            <p:spPr bwMode="auto">
              <a:xfrm>
                <a:off x="6734445" y="3472384"/>
                <a:ext cx="1002054" cy="280859"/>
              </a:xfrm>
              <a:prstGeom prst="rect">
                <a:avLst/>
              </a:prstGeom>
              <a:grpFill/>
            </p:spPr>
          </p:pic>
          <p:pic>
            <p:nvPicPr>
              <p:cNvPr id="117" name="Picture 37" descr="X Logo Twitter - Vetores e Arquivos PSD Grátis para Download">
                <a:extLst>
                  <a:ext uri="{FF2B5EF4-FFF2-40B4-BE49-F238E27FC236}">
                    <a16:creationId xmlns:a16="http://schemas.microsoft.com/office/drawing/2014/main" id="{96AEDF34-534B-D46A-F724-2342964521DC}"/>
                  </a:ext>
                </a:extLst>
              </p:cNvPr>
              <p:cNvPicPr>
                <a:picLocks noChangeAspect="1" noChangeArrowheads="1"/>
              </p:cNvPicPr>
              <p:nvPr/>
            </p:nvPicPr>
            <p:blipFill>
              <a:blip r:embed="rId2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8535" y="3284354"/>
                <a:ext cx="515956" cy="515956"/>
              </a:xfrm>
              <a:prstGeom prst="rect">
                <a:avLst/>
              </a:prstGeom>
              <a:grpFill/>
            </p:spPr>
          </p:pic>
          <p:pic>
            <p:nvPicPr>
              <p:cNvPr id="118" name="Picture 20" descr="Novo recurso ajuda a organizar a bagunça do seu Dropbox - Giz Brasil">
                <a:extLst>
                  <a:ext uri="{FF2B5EF4-FFF2-40B4-BE49-F238E27FC236}">
                    <a16:creationId xmlns:a16="http://schemas.microsoft.com/office/drawing/2014/main" id="{94381120-F1BE-EF2E-66AC-B67C58AAFE4F}"/>
                  </a:ext>
                </a:extLst>
              </p:cNvPr>
              <p:cNvPicPr>
                <a:picLocks noChangeAspect="1" noChangeArrowheads="1"/>
              </p:cNvPicPr>
              <p:nvPr/>
            </p:nvPicPr>
            <p:blipFill rotWithShape="1">
              <a:blip r:embed="rId24" cstate="screen">
                <a:clrChange>
                  <a:clrFrom>
                    <a:srgbClr val="F1F3F2"/>
                  </a:clrFrom>
                  <a:clrTo>
                    <a:srgbClr val="F1F3F2">
                      <a:alpha val="0"/>
                    </a:srgbClr>
                  </a:clrTo>
                </a:clrChange>
                <a:extLst>
                  <a:ext uri="{28A0092B-C50C-407E-A947-70E740481C1C}">
                    <a14:useLocalDpi xmlns:a14="http://schemas.microsoft.com/office/drawing/2010/main" val="0"/>
                  </a:ext>
                </a:extLst>
              </a:blip>
              <a:srcRect/>
              <a:stretch/>
            </p:blipFill>
            <p:spPr bwMode="auto">
              <a:xfrm>
                <a:off x="6221590" y="4597492"/>
                <a:ext cx="1073848" cy="217533"/>
              </a:xfrm>
              <a:prstGeom prst="rect">
                <a:avLst/>
              </a:prstGeom>
              <a:grpFill/>
            </p:spPr>
          </p:pic>
          <p:pic>
            <p:nvPicPr>
              <p:cNvPr id="119" name="Picture 35" descr="Zoom 2020 Logo PNG vector in SVG, PDF, AI, CDR format">
                <a:extLst>
                  <a:ext uri="{FF2B5EF4-FFF2-40B4-BE49-F238E27FC236}">
                    <a16:creationId xmlns:a16="http://schemas.microsoft.com/office/drawing/2014/main" id="{3F22F300-3B77-0579-B9FD-92AF08382845}"/>
                  </a:ext>
                </a:extLst>
              </p:cNvPr>
              <p:cNvPicPr>
                <a:picLocks noChangeAspect="1" noChangeArrowheads="1"/>
              </p:cNvPicPr>
              <p:nvPr/>
            </p:nvPicPr>
            <p:blipFill rotWithShape="1">
              <a:blip r:embed="rId2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283894" y="4833816"/>
                <a:ext cx="789682" cy="273978"/>
              </a:xfrm>
              <a:prstGeom prst="rect">
                <a:avLst/>
              </a:prstGeom>
              <a:grpFill/>
            </p:spPr>
          </p:pic>
          <p:pic>
            <p:nvPicPr>
              <p:cNvPr id="120" name="Picture 41">
                <a:extLst>
                  <a:ext uri="{FF2B5EF4-FFF2-40B4-BE49-F238E27FC236}">
                    <a16:creationId xmlns:a16="http://schemas.microsoft.com/office/drawing/2014/main" id="{E660FDE2-9131-D552-3018-214514FDC5E9}"/>
                  </a:ext>
                </a:extLst>
              </p:cNvPr>
              <p:cNvPicPr>
                <a:picLocks noChangeAspect="1" noChangeArrowheads="1"/>
              </p:cNvPicPr>
              <p:nvPr/>
            </p:nvPicPr>
            <p:blipFill>
              <a:blip r:embed="rId26" cstate="screen">
                <a:extLst>
                  <a:ext uri="{28A0092B-C50C-407E-A947-70E740481C1C}">
                    <a14:useLocalDpi xmlns:a14="http://schemas.microsoft.com/office/drawing/2010/main" val="0"/>
                  </a:ext>
                </a:extLst>
              </a:blip>
              <a:srcRect/>
              <a:stretch>
                <a:fillRect/>
              </a:stretch>
            </p:blipFill>
            <p:spPr bwMode="auto">
              <a:xfrm>
                <a:off x="5283894" y="4582221"/>
                <a:ext cx="749877" cy="195476"/>
              </a:xfrm>
              <a:prstGeom prst="rect">
                <a:avLst/>
              </a:prstGeom>
              <a:grpFill/>
            </p:spPr>
          </p:pic>
          <p:pic>
            <p:nvPicPr>
              <p:cNvPr id="121" name="Picture 51">
                <a:extLst>
                  <a:ext uri="{FF2B5EF4-FFF2-40B4-BE49-F238E27FC236}">
                    <a16:creationId xmlns:a16="http://schemas.microsoft.com/office/drawing/2014/main" id="{A458A63F-144B-0E10-3F9E-B7D53C10B3A8}"/>
                  </a:ext>
                </a:extLst>
              </p:cNvPr>
              <p:cNvPicPr>
                <a:picLocks noChangeAspect="1" noChangeArrowheads="1"/>
              </p:cNvPicPr>
              <p:nvPr/>
            </p:nvPicPr>
            <p:blipFill>
              <a:blip r:embed="rId2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5461" y="5079669"/>
                <a:ext cx="539742" cy="204067"/>
              </a:xfrm>
              <a:prstGeom prst="rect">
                <a:avLst/>
              </a:prstGeom>
              <a:grpFill/>
            </p:spPr>
          </p:pic>
          <p:pic>
            <p:nvPicPr>
              <p:cNvPr id="122" name="Picture 53">
                <a:extLst>
                  <a:ext uri="{FF2B5EF4-FFF2-40B4-BE49-F238E27FC236}">
                    <a16:creationId xmlns:a16="http://schemas.microsoft.com/office/drawing/2014/main" id="{3001E701-4F6E-4902-EFDA-03FBA7816E8A}"/>
                  </a:ext>
                </a:extLst>
              </p:cNvPr>
              <p:cNvPicPr>
                <a:picLocks noChangeAspect="1" noChangeArrowheads="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6764646" y="3795488"/>
                <a:ext cx="885712" cy="152924"/>
              </a:xfrm>
              <a:prstGeom prst="rect">
                <a:avLst/>
              </a:prstGeom>
              <a:grpFill/>
            </p:spPr>
          </p:pic>
          <p:pic>
            <p:nvPicPr>
              <p:cNvPr id="123" name="Picture 55">
                <a:extLst>
                  <a:ext uri="{FF2B5EF4-FFF2-40B4-BE49-F238E27FC236}">
                    <a16:creationId xmlns:a16="http://schemas.microsoft.com/office/drawing/2014/main" id="{9E1EAE66-0324-58C3-5E6C-CEEA002D6F60}"/>
                  </a:ext>
                </a:extLst>
              </p:cNvPr>
              <p:cNvPicPr>
                <a:picLocks noChangeAspect="1" noChangeArrowheads="1"/>
              </p:cNvPicPr>
              <p:nvPr/>
            </p:nvPicPr>
            <p:blipFill>
              <a:blip r:embed="rId29" cstate="screen">
                <a:extLst>
                  <a:ext uri="{28A0092B-C50C-407E-A947-70E740481C1C}">
                    <a14:useLocalDpi xmlns:a14="http://schemas.microsoft.com/office/drawing/2010/main" val="0"/>
                  </a:ext>
                </a:extLst>
              </a:blip>
              <a:srcRect/>
              <a:stretch>
                <a:fillRect/>
              </a:stretch>
            </p:blipFill>
            <p:spPr bwMode="auto">
              <a:xfrm>
                <a:off x="2207745" y="4726624"/>
                <a:ext cx="425205" cy="329545"/>
              </a:xfrm>
              <a:prstGeom prst="rect">
                <a:avLst/>
              </a:prstGeom>
              <a:grpFill/>
            </p:spPr>
          </p:pic>
          <p:pic>
            <p:nvPicPr>
              <p:cNvPr id="124" name="Picture 57">
                <a:extLst>
                  <a:ext uri="{FF2B5EF4-FFF2-40B4-BE49-F238E27FC236}">
                    <a16:creationId xmlns:a16="http://schemas.microsoft.com/office/drawing/2014/main" id="{679EA493-1E2B-000A-3221-7BF33FC35ED9}"/>
                  </a:ext>
                </a:extLst>
              </p:cNvPr>
              <p:cNvPicPr>
                <a:picLocks noChangeAspect="1" noChangeArrowheads="1"/>
              </p:cNvPicPr>
              <p:nvPr/>
            </p:nvPicPr>
            <p:blipFill>
              <a:blip r:embed="rId30" cstate="screen">
                <a:extLst>
                  <a:ext uri="{28A0092B-C50C-407E-A947-70E740481C1C}">
                    <a14:useLocalDpi xmlns:a14="http://schemas.microsoft.com/office/drawing/2010/main" val="0"/>
                  </a:ext>
                </a:extLst>
              </a:blip>
              <a:srcRect/>
              <a:stretch>
                <a:fillRect/>
              </a:stretch>
            </p:blipFill>
            <p:spPr bwMode="auto">
              <a:xfrm>
                <a:off x="3763157" y="4866823"/>
                <a:ext cx="902229" cy="207513"/>
              </a:xfrm>
              <a:prstGeom prst="rect">
                <a:avLst/>
              </a:prstGeom>
              <a:grpFill/>
            </p:spPr>
          </p:pic>
          <p:pic>
            <p:nvPicPr>
              <p:cNvPr id="125" name="Picture 61" descr="Bank of America | Online Banking | Log In | User ID">
                <a:extLst>
                  <a:ext uri="{FF2B5EF4-FFF2-40B4-BE49-F238E27FC236}">
                    <a16:creationId xmlns:a16="http://schemas.microsoft.com/office/drawing/2014/main" id="{33E737C5-EB0C-A6A4-FD7E-7150061C19E9}"/>
                  </a:ext>
                </a:extLst>
              </p:cNvPr>
              <p:cNvPicPr>
                <a:picLocks noChangeAspect="1" noChangeArrowheads="1"/>
              </p:cNvPicPr>
              <p:nvPr/>
            </p:nvPicPr>
            <p:blipFill>
              <a:blip r:embed="rId31" cstate="screen">
                <a:extLst>
                  <a:ext uri="{28A0092B-C50C-407E-A947-70E740481C1C}">
                    <a14:useLocalDpi xmlns:a14="http://schemas.microsoft.com/office/drawing/2010/main" val="0"/>
                  </a:ext>
                </a:extLst>
              </a:blip>
              <a:srcRect/>
              <a:stretch>
                <a:fillRect/>
              </a:stretch>
            </p:blipFill>
            <p:spPr bwMode="auto">
              <a:xfrm>
                <a:off x="4767100" y="2194564"/>
                <a:ext cx="1565211" cy="175067"/>
              </a:xfrm>
              <a:prstGeom prst="rect">
                <a:avLst/>
              </a:prstGeom>
              <a:grpFill/>
            </p:spPr>
          </p:pic>
          <p:pic>
            <p:nvPicPr>
              <p:cNvPr id="126" name="Picture 67" descr="AT&amp;T Corporation – Wikipédia, a enciclopédia livre">
                <a:extLst>
                  <a:ext uri="{FF2B5EF4-FFF2-40B4-BE49-F238E27FC236}">
                    <a16:creationId xmlns:a16="http://schemas.microsoft.com/office/drawing/2014/main" id="{46F7AA23-7402-7CE2-11AB-6F6795371523}"/>
                  </a:ext>
                </a:extLst>
              </p:cNvPr>
              <p:cNvPicPr>
                <a:picLocks noChangeAspect="1" noChangeArrowheads="1"/>
              </p:cNvPicPr>
              <p:nvPr/>
            </p:nvPicPr>
            <p:blipFill>
              <a:blip r:embed="rId32" cstate="screen">
                <a:extLst>
                  <a:ext uri="{28A0092B-C50C-407E-A947-70E740481C1C}">
                    <a14:useLocalDpi xmlns:a14="http://schemas.microsoft.com/office/drawing/2010/main" val="0"/>
                  </a:ext>
                </a:extLst>
              </a:blip>
              <a:srcRect/>
              <a:stretch>
                <a:fillRect/>
              </a:stretch>
            </p:blipFill>
            <p:spPr bwMode="auto">
              <a:xfrm>
                <a:off x="3911387" y="2964981"/>
                <a:ext cx="821379" cy="337450"/>
              </a:xfrm>
              <a:prstGeom prst="rect">
                <a:avLst/>
              </a:prstGeom>
              <a:grpFill/>
            </p:spPr>
          </p:pic>
          <p:pic>
            <p:nvPicPr>
              <p:cNvPr id="127" name="Picture 69" descr="Introdução ao T-Mobile 5G">
                <a:extLst>
                  <a:ext uri="{FF2B5EF4-FFF2-40B4-BE49-F238E27FC236}">
                    <a16:creationId xmlns:a16="http://schemas.microsoft.com/office/drawing/2014/main" id="{1A36BF5C-AB72-2495-9D23-4A7F4B07CE44}"/>
                  </a:ext>
                </a:extLst>
              </p:cNvPr>
              <p:cNvPicPr>
                <a:picLocks noChangeAspect="1" noChangeArrowheads="1"/>
              </p:cNvPicPr>
              <p:nvPr/>
            </p:nvPicPr>
            <p:blipFill>
              <a:blip r:embed="rId3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1606" y="2581702"/>
                <a:ext cx="819564" cy="430271"/>
              </a:xfrm>
              <a:prstGeom prst="rect">
                <a:avLst/>
              </a:prstGeom>
              <a:grpFill/>
            </p:spPr>
          </p:pic>
          <p:pic>
            <p:nvPicPr>
              <p:cNvPr id="128" name="Picture 71" descr="Telefônica Brasil">
                <a:extLst>
                  <a:ext uri="{FF2B5EF4-FFF2-40B4-BE49-F238E27FC236}">
                    <a16:creationId xmlns:a16="http://schemas.microsoft.com/office/drawing/2014/main" id="{760C6F2F-E73E-69C0-362B-BDA8BA460EB6}"/>
                  </a:ext>
                </a:extLst>
              </p:cNvPr>
              <p:cNvPicPr>
                <a:picLocks noChangeAspect="1" noChangeArrowheads="1"/>
              </p:cNvPicPr>
              <p:nvPr/>
            </p:nvPicPr>
            <p:blipFill>
              <a:blip r:embed="rId3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0848" y="2388108"/>
                <a:ext cx="884357" cy="248204"/>
              </a:xfrm>
              <a:prstGeom prst="rect">
                <a:avLst/>
              </a:prstGeom>
              <a:grpFill/>
            </p:spPr>
          </p:pic>
          <p:pic>
            <p:nvPicPr>
              <p:cNvPr id="129" name="Picture 73" descr="Tudo sobre Verizon - História e Notícias - Canaltech">
                <a:extLst>
                  <a:ext uri="{FF2B5EF4-FFF2-40B4-BE49-F238E27FC236}">
                    <a16:creationId xmlns:a16="http://schemas.microsoft.com/office/drawing/2014/main" id="{2E466C6E-6593-E4F8-B17A-78F85630AB5D}"/>
                  </a:ext>
                </a:extLst>
              </p:cNvPr>
              <p:cNvPicPr>
                <a:picLocks noChangeAspect="1" noChangeArrowheads="1"/>
              </p:cNvPicPr>
              <p:nvPr/>
            </p:nvPicPr>
            <p:blipFill rotWithShape="1">
              <a:blip r:embed="rId3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523712" y="1526598"/>
                <a:ext cx="794933" cy="199961"/>
              </a:xfrm>
              <a:prstGeom prst="rect">
                <a:avLst/>
              </a:prstGeom>
              <a:grpFill/>
            </p:spPr>
          </p:pic>
          <p:pic>
            <p:nvPicPr>
              <p:cNvPr id="130" name="Picture 2">
                <a:extLst>
                  <a:ext uri="{FF2B5EF4-FFF2-40B4-BE49-F238E27FC236}">
                    <a16:creationId xmlns:a16="http://schemas.microsoft.com/office/drawing/2014/main" id="{B07B7D16-1DF7-0DA4-7E5A-20E80F2D9CB5}"/>
                  </a:ext>
                </a:extLst>
              </p:cNvPr>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7813888" y="4025594"/>
                <a:ext cx="586840" cy="205776"/>
              </a:xfrm>
              <a:prstGeom prst="rect">
                <a:avLst/>
              </a:prstGeom>
              <a:grpFill/>
            </p:spPr>
          </p:pic>
          <p:pic>
            <p:nvPicPr>
              <p:cNvPr id="131" name="Picture 4" descr="Whatsapp Icon Logo PNG Vector (AI) Free Download">
                <a:extLst>
                  <a:ext uri="{FF2B5EF4-FFF2-40B4-BE49-F238E27FC236}">
                    <a16:creationId xmlns:a16="http://schemas.microsoft.com/office/drawing/2014/main" id="{58D8D187-BD0C-A6CA-BFAB-5091E1963023}"/>
                  </a:ext>
                </a:extLst>
              </p:cNvPr>
              <p:cNvPicPr>
                <a:picLocks noChangeAspect="1" noChangeArrowheads="1"/>
              </p:cNvPicPr>
              <p:nvPr/>
            </p:nvPicPr>
            <p:blipFill>
              <a:blip r:embed="rId37" cstate="screen">
                <a:extLst>
                  <a:ext uri="{28A0092B-C50C-407E-A947-70E740481C1C}">
                    <a14:useLocalDpi xmlns:a14="http://schemas.microsoft.com/office/drawing/2010/main" val="0"/>
                  </a:ext>
                </a:extLst>
              </a:blip>
              <a:srcRect/>
              <a:stretch>
                <a:fillRect/>
              </a:stretch>
            </p:blipFill>
            <p:spPr bwMode="auto">
              <a:xfrm>
                <a:off x="6832076" y="3026750"/>
                <a:ext cx="299587" cy="299587"/>
              </a:xfrm>
              <a:prstGeom prst="rect">
                <a:avLst/>
              </a:prstGeom>
              <a:grpFill/>
            </p:spPr>
          </p:pic>
          <p:pic>
            <p:nvPicPr>
              <p:cNvPr id="132" name="Picture 12">
                <a:extLst>
                  <a:ext uri="{FF2B5EF4-FFF2-40B4-BE49-F238E27FC236}">
                    <a16:creationId xmlns:a16="http://schemas.microsoft.com/office/drawing/2014/main" id="{06EFD38E-BCEA-BAAD-88EB-38C411399521}"/>
                  </a:ext>
                </a:extLst>
              </p:cNvPr>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7676363" y="4733081"/>
                <a:ext cx="296845" cy="296845"/>
              </a:xfrm>
              <a:prstGeom prst="rect">
                <a:avLst/>
              </a:prstGeom>
              <a:grpFill/>
            </p:spPr>
          </p:pic>
          <p:pic>
            <p:nvPicPr>
              <p:cNvPr id="133" name="Picture 16" descr="TikTok Logo PNG Vector (EPS) Free Download">
                <a:extLst>
                  <a:ext uri="{FF2B5EF4-FFF2-40B4-BE49-F238E27FC236}">
                    <a16:creationId xmlns:a16="http://schemas.microsoft.com/office/drawing/2014/main" id="{76524C7D-8828-4BDE-C3B7-171E3BCEC3CC}"/>
                  </a:ext>
                </a:extLst>
              </p:cNvPr>
              <p:cNvPicPr>
                <a:picLocks noChangeAspect="1" noChangeArrowheads="1"/>
              </p:cNvPicPr>
              <p:nvPr/>
            </p:nvPicPr>
            <p:blipFill>
              <a:blip r:embed="rId39" cstate="screen">
                <a:extLst>
                  <a:ext uri="{28A0092B-C50C-407E-A947-70E740481C1C}">
                    <a14:useLocalDpi xmlns:a14="http://schemas.microsoft.com/office/drawing/2010/main" val="0"/>
                  </a:ext>
                </a:extLst>
              </a:blip>
              <a:srcRect/>
              <a:stretch>
                <a:fillRect/>
              </a:stretch>
            </p:blipFill>
            <p:spPr bwMode="auto">
              <a:xfrm>
                <a:off x="4581550" y="5263115"/>
                <a:ext cx="297386" cy="347143"/>
              </a:xfrm>
              <a:prstGeom prst="rect">
                <a:avLst/>
              </a:prstGeom>
              <a:grpFill/>
            </p:spPr>
          </p:pic>
          <p:pic>
            <p:nvPicPr>
              <p:cNvPr id="134" name="Picture 18" descr="WeChat e AliExpress listados por vender falsificações nos EUA | O TEMPO">
                <a:extLst>
                  <a:ext uri="{FF2B5EF4-FFF2-40B4-BE49-F238E27FC236}">
                    <a16:creationId xmlns:a16="http://schemas.microsoft.com/office/drawing/2014/main" id="{CDA83CB5-8855-C8F9-F02D-A62FAC502CC1}"/>
                  </a:ext>
                </a:extLst>
              </p:cNvPr>
              <p:cNvPicPr>
                <a:picLocks noChangeAspect="1" noChangeArrowheads="1"/>
              </p:cNvPicPr>
              <p:nvPr/>
            </p:nvPicPr>
            <p:blipFill>
              <a:blip r:embed="rId40" cstate="screen">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290221" y="3694768"/>
                <a:ext cx="702474" cy="468316"/>
              </a:xfrm>
              <a:prstGeom prst="rect">
                <a:avLst/>
              </a:prstGeom>
              <a:grpFill/>
            </p:spPr>
          </p:pic>
          <p:pic>
            <p:nvPicPr>
              <p:cNvPr id="135" name="Picture 20" descr="Google Drive logo and symbol, meaning, history, PNG, drive - thirstymag.com">
                <a:extLst>
                  <a:ext uri="{FF2B5EF4-FFF2-40B4-BE49-F238E27FC236}">
                    <a16:creationId xmlns:a16="http://schemas.microsoft.com/office/drawing/2014/main" id="{1DE72252-9CD8-C9CA-4B68-84910DB0B6A7}"/>
                  </a:ext>
                </a:extLst>
              </p:cNvPr>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6347612" y="4132429"/>
                <a:ext cx="534348" cy="300571"/>
              </a:xfrm>
              <a:prstGeom prst="rect">
                <a:avLst/>
              </a:prstGeom>
              <a:grpFill/>
            </p:spPr>
          </p:pic>
          <p:pic>
            <p:nvPicPr>
              <p:cNvPr id="136" name="Picture 22">
                <a:extLst>
                  <a:ext uri="{FF2B5EF4-FFF2-40B4-BE49-F238E27FC236}">
                    <a16:creationId xmlns:a16="http://schemas.microsoft.com/office/drawing/2014/main" id="{14C9CFB4-C074-0132-AEBC-629A1CF452A8}"/>
                  </a:ext>
                </a:extLst>
              </p:cNvPr>
              <p:cNvPicPr>
                <a:picLocks noChangeAspect="1" noChangeArrowheads="1"/>
              </p:cNvPicPr>
              <p:nvPr/>
            </p:nvPicPr>
            <p:blipFill>
              <a:blip r:embed="rId42" cstate="screen">
                <a:extLst>
                  <a:ext uri="{28A0092B-C50C-407E-A947-70E740481C1C}">
                    <a14:useLocalDpi xmlns:a14="http://schemas.microsoft.com/office/drawing/2010/main" val="0"/>
                  </a:ext>
                </a:extLst>
              </a:blip>
              <a:srcRect/>
              <a:stretch>
                <a:fillRect/>
              </a:stretch>
            </p:blipFill>
            <p:spPr bwMode="auto">
              <a:xfrm>
                <a:off x="4921178" y="5178462"/>
                <a:ext cx="1153031" cy="196016"/>
              </a:xfrm>
              <a:prstGeom prst="rect">
                <a:avLst/>
              </a:prstGeom>
              <a:grpFill/>
            </p:spPr>
          </p:pic>
          <p:pic>
            <p:nvPicPr>
              <p:cNvPr id="137" name="Picture 34">
                <a:extLst>
                  <a:ext uri="{FF2B5EF4-FFF2-40B4-BE49-F238E27FC236}">
                    <a16:creationId xmlns:a16="http://schemas.microsoft.com/office/drawing/2014/main" id="{8A19A229-554D-A2E9-9207-6D2485FC78A5}"/>
                  </a:ext>
                </a:extLst>
              </p:cNvPr>
              <p:cNvPicPr>
                <a:picLocks noChangeAspect="1" noChangeArrowheads="1"/>
              </p:cNvPicPr>
              <p:nvPr/>
            </p:nvPicPr>
            <p:blipFill>
              <a:blip r:embed="rId43" cstate="screen">
                <a:extLst>
                  <a:ext uri="{28A0092B-C50C-407E-A947-70E740481C1C}">
                    <a14:useLocalDpi xmlns:a14="http://schemas.microsoft.com/office/drawing/2010/main" val="0"/>
                  </a:ext>
                </a:extLst>
              </a:blip>
              <a:srcRect/>
              <a:stretch>
                <a:fillRect/>
              </a:stretch>
            </p:blipFill>
            <p:spPr bwMode="auto">
              <a:xfrm>
                <a:off x="6376679" y="2293381"/>
                <a:ext cx="436176" cy="345648"/>
              </a:xfrm>
              <a:prstGeom prst="rect">
                <a:avLst/>
              </a:prstGeom>
              <a:grpFill/>
            </p:spPr>
          </p:pic>
          <p:pic>
            <p:nvPicPr>
              <p:cNvPr id="138" name="Picture 2">
                <a:extLst>
                  <a:ext uri="{FF2B5EF4-FFF2-40B4-BE49-F238E27FC236}">
                    <a16:creationId xmlns:a16="http://schemas.microsoft.com/office/drawing/2014/main" id="{B5101B84-C504-01FD-3CE9-B2E930883A55}"/>
                  </a:ext>
                </a:extLst>
              </p:cNvPr>
              <p:cNvPicPr>
                <a:picLocks noChangeAspect="1" noChangeArrowheads="1"/>
              </p:cNvPicPr>
              <p:nvPr/>
            </p:nvPicPr>
            <p:blipFill>
              <a:blip r:embed="rId44" cstate="screen">
                <a:extLst>
                  <a:ext uri="{28A0092B-C50C-407E-A947-70E740481C1C}">
                    <a14:useLocalDpi xmlns:a14="http://schemas.microsoft.com/office/drawing/2010/main" val="0"/>
                  </a:ext>
                </a:extLst>
              </a:blip>
              <a:srcRect/>
              <a:stretch>
                <a:fillRect/>
              </a:stretch>
            </p:blipFill>
            <p:spPr bwMode="auto">
              <a:xfrm>
                <a:off x="3645954" y="4406984"/>
                <a:ext cx="680118" cy="336339"/>
              </a:xfrm>
              <a:prstGeom prst="rect">
                <a:avLst/>
              </a:prstGeom>
              <a:grpFill/>
            </p:spPr>
          </p:pic>
          <p:pic>
            <p:nvPicPr>
              <p:cNvPr id="139" name="Picture 6" descr="Tudo sobre Salesforce - História e Notícias - Canaltech">
                <a:extLst>
                  <a:ext uri="{FF2B5EF4-FFF2-40B4-BE49-F238E27FC236}">
                    <a16:creationId xmlns:a16="http://schemas.microsoft.com/office/drawing/2014/main" id="{8BCB8E97-7498-7340-5482-75F8DB340347}"/>
                  </a:ext>
                </a:extLst>
              </p:cNvPr>
              <p:cNvPicPr>
                <a:picLocks noChangeAspect="1" noChangeArrowheads="1"/>
              </p:cNvPicPr>
              <p:nvPr/>
            </p:nvPicPr>
            <p:blipFill>
              <a:blip r:embed="rId4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224" y="4304183"/>
                <a:ext cx="594829" cy="594829"/>
              </a:xfrm>
              <a:prstGeom prst="rect">
                <a:avLst/>
              </a:prstGeom>
              <a:grpFill/>
            </p:spPr>
          </p:pic>
          <p:pic>
            <p:nvPicPr>
              <p:cNvPr id="140" name="Picture 8" descr="Alibaba Group: conheça um dos maiores E-Commerces do mundo | IEST Tecnologia">
                <a:extLst>
                  <a:ext uri="{FF2B5EF4-FFF2-40B4-BE49-F238E27FC236}">
                    <a16:creationId xmlns:a16="http://schemas.microsoft.com/office/drawing/2014/main" id="{A8C98831-A523-8826-71C4-D81888B570BD}"/>
                  </a:ext>
                </a:extLst>
              </p:cNvPr>
              <p:cNvPicPr>
                <a:picLocks noChangeAspect="1" noChangeArrowheads="1"/>
              </p:cNvPicPr>
              <p:nvPr/>
            </p:nvPicPr>
            <p:blipFill>
              <a:blip r:embed="rId46" cstate="screen">
                <a:clrChange>
                  <a:clrFrom>
                    <a:srgbClr val="FFFFFF">
                      <a:alpha val="0"/>
                    </a:srgbClr>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5649" y="3174901"/>
                <a:ext cx="851565" cy="435363"/>
              </a:xfrm>
              <a:prstGeom prst="rect">
                <a:avLst/>
              </a:prstGeom>
              <a:grpFill/>
            </p:spPr>
          </p:pic>
          <p:pic>
            <p:nvPicPr>
              <p:cNvPr id="141" name="Picture 10" descr="Tencent planeja investir R$ 373 bilhões em desenvolvimento de  infraestrutura | China2Brazil">
                <a:extLst>
                  <a:ext uri="{FF2B5EF4-FFF2-40B4-BE49-F238E27FC236}">
                    <a16:creationId xmlns:a16="http://schemas.microsoft.com/office/drawing/2014/main" id="{A7751D8B-B27F-E637-171D-6569A81DE3D5}"/>
                  </a:ext>
                </a:extLst>
              </p:cNvPr>
              <p:cNvPicPr>
                <a:picLocks noChangeAspect="1" noChangeArrowheads="1"/>
              </p:cNvPicPr>
              <p:nvPr/>
            </p:nvPicPr>
            <p:blipFill>
              <a:blip r:embed="rId4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0065" y="3602437"/>
                <a:ext cx="836783" cy="526045"/>
              </a:xfrm>
              <a:prstGeom prst="rect">
                <a:avLst/>
              </a:prstGeom>
              <a:grpFill/>
            </p:spPr>
          </p:pic>
          <p:pic>
            <p:nvPicPr>
              <p:cNvPr id="142" name="Picture 4" descr="Teladoc">
                <a:extLst>
                  <a:ext uri="{FF2B5EF4-FFF2-40B4-BE49-F238E27FC236}">
                    <a16:creationId xmlns:a16="http://schemas.microsoft.com/office/drawing/2014/main" id="{1C2F8A29-3828-35C3-0E9B-E80DAFE635AC}"/>
                  </a:ext>
                </a:extLst>
              </p:cNvPr>
              <p:cNvPicPr>
                <a:picLocks noChangeAspect="1" noChangeArrowheads="1"/>
              </p:cNvPicPr>
              <p:nvPr/>
            </p:nvPicPr>
            <p:blipFill>
              <a:blip r:embed="rId48" cstate="screen">
                <a:extLst>
                  <a:ext uri="{28A0092B-C50C-407E-A947-70E740481C1C}">
                    <a14:useLocalDpi xmlns:a14="http://schemas.microsoft.com/office/drawing/2010/main" val="0"/>
                  </a:ext>
                </a:extLst>
              </a:blip>
              <a:srcRect/>
              <a:stretch>
                <a:fillRect/>
              </a:stretch>
            </p:blipFill>
            <p:spPr bwMode="auto">
              <a:xfrm>
                <a:off x="7891416" y="2864503"/>
                <a:ext cx="816518" cy="431281"/>
              </a:xfrm>
              <a:prstGeom prst="rect">
                <a:avLst/>
              </a:prstGeom>
              <a:grpFill/>
            </p:spPr>
          </p:pic>
          <p:pic>
            <p:nvPicPr>
              <p:cNvPr id="143" name="Picture 10" descr="CVS Health">
                <a:extLst>
                  <a:ext uri="{FF2B5EF4-FFF2-40B4-BE49-F238E27FC236}">
                    <a16:creationId xmlns:a16="http://schemas.microsoft.com/office/drawing/2014/main" id="{EAE8AEA6-2B63-6AB7-167A-40F874F2513E}"/>
                  </a:ext>
                </a:extLst>
              </p:cNvPr>
              <p:cNvPicPr>
                <a:picLocks noChangeAspect="1" noChangeArrowheads="1"/>
              </p:cNvPicPr>
              <p:nvPr/>
            </p:nvPicPr>
            <p:blipFill>
              <a:blip r:embed="rId4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1334" y="5229157"/>
                <a:ext cx="491057" cy="491057"/>
              </a:xfrm>
              <a:prstGeom prst="rect">
                <a:avLst/>
              </a:prstGeom>
              <a:grpFill/>
            </p:spPr>
          </p:pic>
          <p:pic>
            <p:nvPicPr>
              <p:cNvPr id="144" name="Picture 12" descr="Conheça mais sobre a UnitedHealth Group, conglomerado que adquiriu a Amil —  Setor Saúde">
                <a:extLst>
                  <a:ext uri="{FF2B5EF4-FFF2-40B4-BE49-F238E27FC236}">
                    <a16:creationId xmlns:a16="http://schemas.microsoft.com/office/drawing/2014/main" id="{0698DF92-00D4-98C2-9095-8352C9E24F6A}"/>
                  </a:ext>
                </a:extLst>
              </p:cNvPr>
              <p:cNvPicPr>
                <a:picLocks noChangeAspect="1" noChangeArrowheads="1"/>
              </p:cNvPicPr>
              <p:nvPr/>
            </p:nvPicPr>
            <p:blipFill>
              <a:blip r:embed="rId50"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410" y="4825482"/>
                <a:ext cx="944042" cy="530666"/>
              </a:xfrm>
              <a:prstGeom prst="rect">
                <a:avLst/>
              </a:prstGeom>
              <a:grpFill/>
            </p:spPr>
          </p:pic>
          <p:pic>
            <p:nvPicPr>
              <p:cNvPr id="145" name="Picture 14" descr="McKesson | Medical Supplies, Pharmaceuticals Healthcare Solutions">
                <a:extLst>
                  <a:ext uri="{FF2B5EF4-FFF2-40B4-BE49-F238E27FC236}">
                    <a16:creationId xmlns:a16="http://schemas.microsoft.com/office/drawing/2014/main" id="{70C60904-926B-D691-8487-8959254AF855}"/>
                  </a:ext>
                </a:extLst>
              </p:cNvPr>
              <p:cNvPicPr>
                <a:picLocks noChangeAspect="1" noChangeArrowheads="1"/>
              </p:cNvPicPr>
              <p:nvPr/>
            </p:nvPicPr>
            <p:blipFill>
              <a:blip r:embed="rId5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430" y="5217822"/>
                <a:ext cx="768056" cy="103687"/>
              </a:xfrm>
              <a:prstGeom prst="rect">
                <a:avLst/>
              </a:prstGeom>
              <a:grpFill/>
            </p:spPr>
          </p:pic>
          <p:pic>
            <p:nvPicPr>
              <p:cNvPr id="146" name="Picture 16">
                <a:extLst>
                  <a:ext uri="{FF2B5EF4-FFF2-40B4-BE49-F238E27FC236}">
                    <a16:creationId xmlns:a16="http://schemas.microsoft.com/office/drawing/2014/main" id="{0FC74DDD-4AAD-D254-32EC-2DACBA80D642}"/>
                  </a:ext>
                </a:extLst>
              </p:cNvPr>
              <p:cNvPicPr>
                <a:picLocks noChangeAspect="1" noChangeArrowheads="1"/>
              </p:cNvPicPr>
              <p:nvPr/>
            </p:nvPicPr>
            <p:blipFill>
              <a:blip r:embed="rId52" cstate="screen">
                <a:extLst>
                  <a:ext uri="{28A0092B-C50C-407E-A947-70E740481C1C}">
                    <a14:useLocalDpi xmlns:a14="http://schemas.microsoft.com/office/drawing/2010/main" val="0"/>
                  </a:ext>
                </a:extLst>
              </a:blip>
              <a:srcRect/>
              <a:stretch>
                <a:fillRect/>
              </a:stretch>
            </p:blipFill>
            <p:spPr bwMode="auto">
              <a:xfrm>
                <a:off x="3390783" y="3496808"/>
                <a:ext cx="774446" cy="211258"/>
              </a:xfrm>
              <a:prstGeom prst="rect">
                <a:avLst/>
              </a:prstGeom>
              <a:grpFill/>
            </p:spPr>
          </p:pic>
          <p:pic>
            <p:nvPicPr>
              <p:cNvPr id="147" name="Picture 18" descr="Doxy.me remove as barreiras da telemedicina | Business Wire">
                <a:extLst>
                  <a:ext uri="{FF2B5EF4-FFF2-40B4-BE49-F238E27FC236}">
                    <a16:creationId xmlns:a16="http://schemas.microsoft.com/office/drawing/2014/main" id="{2E9FFCC4-8F3E-5901-7EDF-E7AF62A823FF}"/>
                  </a:ext>
                </a:extLst>
              </p:cNvPr>
              <p:cNvPicPr>
                <a:picLocks noChangeAspect="1" noChangeArrowheads="1"/>
              </p:cNvPicPr>
              <p:nvPr/>
            </p:nvPicPr>
            <p:blipFill>
              <a:blip r:embed="rId5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944" y="3232001"/>
                <a:ext cx="859041" cy="262186"/>
              </a:xfrm>
              <a:prstGeom prst="rect">
                <a:avLst/>
              </a:prstGeom>
              <a:grpFill/>
            </p:spPr>
          </p:pic>
          <p:pic>
            <p:nvPicPr>
              <p:cNvPr id="148" name="Picture 20" descr="About Us | VidyoHealth">
                <a:extLst>
                  <a:ext uri="{FF2B5EF4-FFF2-40B4-BE49-F238E27FC236}">
                    <a16:creationId xmlns:a16="http://schemas.microsoft.com/office/drawing/2014/main" id="{EE5EADFE-9F47-91FF-7191-68876DA2F314}"/>
                  </a:ext>
                </a:extLst>
              </p:cNvPr>
              <p:cNvPicPr>
                <a:picLocks noChangeAspect="1" noChangeArrowheads="1"/>
              </p:cNvPicPr>
              <p:nvPr/>
            </p:nvPicPr>
            <p:blipFill>
              <a:blip r:embed="rId5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813" y="2459370"/>
                <a:ext cx="899759" cy="175693"/>
              </a:xfrm>
              <a:prstGeom prst="rect">
                <a:avLst/>
              </a:prstGeom>
              <a:grpFill/>
            </p:spPr>
          </p:pic>
          <p:pic>
            <p:nvPicPr>
              <p:cNvPr id="149" name="Picture 22">
                <a:extLst>
                  <a:ext uri="{FF2B5EF4-FFF2-40B4-BE49-F238E27FC236}">
                    <a16:creationId xmlns:a16="http://schemas.microsoft.com/office/drawing/2014/main" id="{6A1A63C2-729F-D93A-D7E4-A90B53FC4D94}"/>
                  </a:ext>
                </a:extLst>
              </p:cNvPr>
              <p:cNvPicPr>
                <a:picLocks noChangeAspect="1" noChangeArrowheads="1"/>
              </p:cNvPicPr>
              <p:nvPr/>
            </p:nvPicPr>
            <p:blipFill>
              <a:blip r:embed="rId55" cstate="screen">
                <a:extLst>
                  <a:ext uri="{28A0092B-C50C-407E-A947-70E740481C1C}">
                    <a14:useLocalDpi xmlns:a14="http://schemas.microsoft.com/office/drawing/2010/main" val="0"/>
                  </a:ext>
                </a:extLst>
              </a:blip>
              <a:srcRect/>
              <a:stretch>
                <a:fillRect/>
              </a:stretch>
            </p:blipFill>
            <p:spPr bwMode="auto">
              <a:xfrm>
                <a:off x="4014619" y="2101253"/>
                <a:ext cx="853537" cy="183044"/>
              </a:xfrm>
              <a:prstGeom prst="rect">
                <a:avLst/>
              </a:prstGeom>
              <a:grpFill/>
            </p:spPr>
          </p:pic>
          <p:pic>
            <p:nvPicPr>
              <p:cNvPr id="150" name="Picture 24" descr="Wells Fargo – Wikipédia, a enciclopédia livre">
                <a:extLst>
                  <a:ext uri="{FF2B5EF4-FFF2-40B4-BE49-F238E27FC236}">
                    <a16:creationId xmlns:a16="http://schemas.microsoft.com/office/drawing/2014/main" id="{E789268D-DDDB-C8D2-5778-A828F3CB9598}"/>
                  </a:ext>
                </a:extLst>
              </p:cNvPr>
              <p:cNvPicPr>
                <a:picLocks noChangeAspect="1" noChangeArrowheads="1"/>
              </p:cNvPicPr>
              <p:nvPr/>
            </p:nvPicPr>
            <p:blipFill rotWithShape="1">
              <a:blip r:embed="rId56" cstate="screen">
                <a:extLst>
                  <a:ext uri="{28A0092B-C50C-407E-A947-70E740481C1C}">
                    <a14:useLocalDpi xmlns:a14="http://schemas.microsoft.com/office/drawing/2010/main" val="0"/>
                  </a:ext>
                </a:extLst>
              </a:blip>
              <a:srcRect t="21481" b="20253"/>
              <a:stretch/>
            </p:blipFill>
            <p:spPr bwMode="auto">
              <a:xfrm>
                <a:off x="6075999" y="1831720"/>
                <a:ext cx="462589" cy="269533"/>
              </a:xfrm>
              <a:prstGeom prst="rect">
                <a:avLst/>
              </a:prstGeom>
              <a:grpFill/>
            </p:spPr>
          </p:pic>
          <p:pic>
            <p:nvPicPr>
              <p:cNvPr id="151" name="Picture 28" descr="NuBank Logo (PNG e SVG) Download Vetorial Transparente">
                <a:extLst>
                  <a:ext uri="{FF2B5EF4-FFF2-40B4-BE49-F238E27FC236}">
                    <a16:creationId xmlns:a16="http://schemas.microsoft.com/office/drawing/2014/main" id="{521B0E33-5268-BE18-600C-9B99BA4327C0}"/>
                  </a:ext>
                </a:extLst>
              </p:cNvPr>
              <p:cNvPicPr>
                <a:picLocks noChangeAspect="1" noChangeArrowheads="1"/>
              </p:cNvPicPr>
              <p:nvPr/>
            </p:nvPicPr>
            <p:blipFill>
              <a:blip r:embed="rId5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9488" y="3686031"/>
                <a:ext cx="396524" cy="218914"/>
              </a:xfrm>
              <a:prstGeom prst="rect">
                <a:avLst/>
              </a:prstGeom>
              <a:grpFill/>
            </p:spPr>
          </p:pic>
          <p:pic>
            <p:nvPicPr>
              <p:cNvPr id="152" name="Picture 30">
                <a:extLst>
                  <a:ext uri="{FF2B5EF4-FFF2-40B4-BE49-F238E27FC236}">
                    <a16:creationId xmlns:a16="http://schemas.microsoft.com/office/drawing/2014/main" id="{E55412A8-67E2-2950-C447-BE78615FE478}"/>
                  </a:ext>
                </a:extLst>
              </p:cNvPr>
              <p:cNvPicPr>
                <a:picLocks noChangeAspect="1" noChangeArrowheads="1"/>
              </p:cNvPicPr>
              <p:nvPr/>
            </p:nvPicPr>
            <p:blipFill>
              <a:blip r:embed="rId58" cstate="screen">
                <a:extLst>
                  <a:ext uri="{28A0092B-C50C-407E-A947-70E740481C1C}">
                    <a14:useLocalDpi xmlns:a14="http://schemas.microsoft.com/office/drawing/2010/main" val="0"/>
                  </a:ext>
                </a:extLst>
              </a:blip>
              <a:srcRect/>
              <a:stretch>
                <a:fillRect/>
              </a:stretch>
            </p:blipFill>
            <p:spPr bwMode="auto">
              <a:xfrm>
                <a:off x="2998224" y="3798351"/>
                <a:ext cx="396524" cy="299174"/>
              </a:xfrm>
              <a:prstGeom prst="rect">
                <a:avLst/>
              </a:prstGeom>
              <a:grpFill/>
            </p:spPr>
          </p:pic>
          <p:pic>
            <p:nvPicPr>
              <p:cNvPr id="153" name="Picture 32">
                <a:extLst>
                  <a:ext uri="{FF2B5EF4-FFF2-40B4-BE49-F238E27FC236}">
                    <a16:creationId xmlns:a16="http://schemas.microsoft.com/office/drawing/2014/main" id="{1EB6A431-5315-6441-293F-12A64E2342EB}"/>
                  </a:ext>
                </a:extLst>
              </p:cNvPr>
              <p:cNvPicPr>
                <a:picLocks noChangeAspect="1" noChangeArrowheads="1"/>
              </p:cNvPicPr>
              <p:nvPr/>
            </p:nvPicPr>
            <p:blipFill>
              <a:blip r:embed="rId59" cstate="screen">
                <a:extLst>
                  <a:ext uri="{28A0092B-C50C-407E-A947-70E740481C1C}">
                    <a14:useLocalDpi xmlns:a14="http://schemas.microsoft.com/office/drawing/2010/main" val="0"/>
                  </a:ext>
                </a:extLst>
              </a:blip>
              <a:srcRect/>
              <a:stretch>
                <a:fillRect/>
              </a:stretch>
            </p:blipFill>
            <p:spPr bwMode="auto">
              <a:xfrm>
                <a:off x="3012094" y="4216078"/>
                <a:ext cx="569609" cy="429765"/>
              </a:xfrm>
              <a:prstGeom prst="rect">
                <a:avLst/>
              </a:prstGeom>
              <a:grpFill/>
            </p:spPr>
          </p:pic>
          <p:pic>
            <p:nvPicPr>
              <p:cNvPr id="154" name="Picture 2">
                <a:extLst>
                  <a:ext uri="{FF2B5EF4-FFF2-40B4-BE49-F238E27FC236}">
                    <a16:creationId xmlns:a16="http://schemas.microsoft.com/office/drawing/2014/main" id="{2BA6C198-3CFB-BE65-03E2-32C11DA395E6}"/>
                  </a:ext>
                </a:extLst>
              </p:cNvPr>
              <p:cNvPicPr>
                <a:picLocks noChangeAspect="1" noChangeArrowheads="1"/>
              </p:cNvPicPr>
              <p:nvPr/>
            </p:nvPicPr>
            <p:blipFill>
              <a:blip r:embed="rId60" cstate="screen">
                <a:extLst>
                  <a:ext uri="{28A0092B-C50C-407E-A947-70E740481C1C}">
                    <a14:useLocalDpi xmlns:a14="http://schemas.microsoft.com/office/drawing/2010/main" val="0"/>
                  </a:ext>
                </a:extLst>
              </a:blip>
              <a:srcRect/>
              <a:stretch>
                <a:fillRect/>
              </a:stretch>
            </p:blipFill>
            <p:spPr bwMode="auto">
              <a:xfrm>
                <a:off x="3952558" y="4003835"/>
                <a:ext cx="916240" cy="313049"/>
              </a:xfrm>
              <a:prstGeom prst="rect">
                <a:avLst/>
              </a:prstGeom>
              <a:grpFill/>
            </p:spPr>
          </p:pic>
          <p:pic>
            <p:nvPicPr>
              <p:cNvPr id="155" name="Picture 4" descr="Cinco dicas para começar a usar o Slack | Slack">
                <a:extLst>
                  <a:ext uri="{FF2B5EF4-FFF2-40B4-BE49-F238E27FC236}">
                    <a16:creationId xmlns:a16="http://schemas.microsoft.com/office/drawing/2014/main" id="{E429B6BD-E4A6-A8D5-8CD9-618D61FD07FC}"/>
                  </a:ext>
                </a:extLst>
              </p:cNvPr>
              <p:cNvPicPr>
                <a:picLocks noChangeAspect="1" noChangeArrowheads="1"/>
              </p:cNvPicPr>
              <p:nvPr/>
            </p:nvPicPr>
            <p:blipFill rotWithShape="1">
              <a:blip r:embed="rId6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236607" y="4858708"/>
                <a:ext cx="814381" cy="300571"/>
              </a:xfrm>
              <a:prstGeom prst="rect">
                <a:avLst/>
              </a:prstGeom>
              <a:grpFill/>
            </p:spPr>
          </p:pic>
          <p:pic>
            <p:nvPicPr>
              <p:cNvPr id="156" name="Picture 8">
                <a:extLst>
                  <a:ext uri="{FF2B5EF4-FFF2-40B4-BE49-F238E27FC236}">
                    <a16:creationId xmlns:a16="http://schemas.microsoft.com/office/drawing/2014/main" id="{B8A987AE-8F52-5754-108F-DCBAACD012CB}"/>
                  </a:ext>
                </a:extLst>
              </p:cNvPr>
              <p:cNvPicPr>
                <a:picLocks noChangeAspect="1" noChangeArrowheads="1"/>
              </p:cNvPicPr>
              <p:nvPr/>
            </p:nvPicPr>
            <p:blipFill>
              <a:blip r:embed="rId62" cstate="screen">
                <a:extLst>
                  <a:ext uri="{28A0092B-C50C-407E-A947-70E740481C1C}">
                    <a14:useLocalDpi xmlns:a14="http://schemas.microsoft.com/office/drawing/2010/main" val="0"/>
                  </a:ext>
                </a:extLst>
              </a:blip>
              <a:srcRect/>
              <a:stretch>
                <a:fillRect/>
              </a:stretch>
            </p:blipFill>
            <p:spPr bwMode="auto">
              <a:xfrm>
                <a:off x="7157758" y="3042940"/>
                <a:ext cx="574371" cy="273723"/>
              </a:xfrm>
              <a:prstGeom prst="rect">
                <a:avLst/>
              </a:prstGeom>
              <a:grpFill/>
            </p:spPr>
          </p:pic>
          <p:pic>
            <p:nvPicPr>
              <p:cNvPr id="157" name="Picture 12">
                <a:extLst>
                  <a:ext uri="{FF2B5EF4-FFF2-40B4-BE49-F238E27FC236}">
                    <a16:creationId xmlns:a16="http://schemas.microsoft.com/office/drawing/2014/main" id="{6AE79EB0-1277-4299-8056-96C4F78FCDF3}"/>
                  </a:ext>
                </a:extLst>
              </p:cNvPr>
              <p:cNvPicPr>
                <a:picLocks noChangeAspect="1" noChangeArrowheads="1"/>
              </p:cNvPicPr>
              <p:nvPr/>
            </p:nvPicPr>
            <p:blipFill>
              <a:blip r:embed="rId63" cstate="screen">
                <a:extLst>
                  <a:ext uri="{28A0092B-C50C-407E-A947-70E740481C1C}">
                    <a14:useLocalDpi xmlns:a14="http://schemas.microsoft.com/office/drawing/2010/main" val="0"/>
                  </a:ext>
                </a:extLst>
              </a:blip>
              <a:srcRect/>
              <a:stretch>
                <a:fillRect/>
              </a:stretch>
            </p:blipFill>
            <p:spPr bwMode="auto">
              <a:xfrm>
                <a:off x="7855530" y="2565651"/>
                <a:ext cx="686932" cy="171733"/>
              </a:xfrm>
              <a:prstGeom prst="rect">
                <a:avLst/>
              </a:prstGeom>
              <a:grpFill/>
            </p:spPr>
          </p:pic>
          <p:pic>
            <p:nvPicPr>
              <p:cNvPr id="158" name="Picture 14" descr="PayPal Logo: valor, história, PNG">
                <a:extLst>
                  <a:ext uri="{FF2B5EF4-FFF2-40B4-BE49-F238E27FC236}">
                    <a16:creationId xmlns:a16="http://schemas.microsoft.com/office/drawing/2014/main" id="{8D1D0409-EC10-16A6-E3B8-80997F889510}"/>
                  </a:ext>
                </a:extLst>
              </p:cNvPr>
              <p:cNvPicPr>
                <a:picLocks noChangeAspect="1" noChangeArrowheads="1"/>
              </p:cNvPicPr>
              <p:nvPr/>
            </p:nvPicPr>
            <p:blipFill>
              <a:blip r:embed="rId64" cstate="screen">
                <a:extLst>
                  <a:ext uri="{28A0092B-C50C-407E-A947-70E740481C1C}">
                    <a14:useLocalDpi xmlns:a14="http://schemas.microsoft.com/office/drawing/2010/main" val="0"/>
                  </a:ext>
                </a:extLst>
              </a:blip>
              <a:srcRect/>
              <a:stretch>
                <a:fillRect/>
              </a:stretch>
            </p:blipFill>
            <p:spPr bwMode="auto">
              <a:xfrm>
                <a:off x="7883329" y="3509775"/>
                <a:ext cx="718438" cy="404120"/>
              </a:xfrm>
              <a:prstGeom prst="rect">
                <a:avLst/>
              </a:prstGeom>
              <a:grpFill/>
            </p:spPr>
          </p:pic>
          <p:pic>
            <p:nvPicPr>
              <p:cNvPr id="159" name="Picture 16" descr="Logotipo Disney Plus PNG transparente - StickPNG">
                <a:extLst>
                  <a:ext uri="{FF2B5EF4-FFF2-40B4-BE49-F238E27FC236}">
                    <a16:creationId xmlns:a16="http://schemas.microsoft.com/office/drawing/2014/main" id="{8DEA7841-BF9E-ED68-C7F1-E73C672E3801}"/>
                  </a:ext>
                </a:extLst>
              </p:cNvPr>
              <p:cNvPicPr>
                <a:picLocks noChangeAspect="1" noChangeArrowheads="1"/>
              </p:cNvPicPr>
              <p:nvPr/>
            </p:nvPicPr>
            <p:blipFill>
              <a:blip r:embed="rId6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0619" y="4039882"/>
                <a:ext cx="728206" cy="484588"/>
              </a:xfrm>
              <a:prstGeom prst="rect">
                <a:avLst/>
              </a:prstGeom>
              <a:grpFill/>
            </p:spPr>
          </p:pic>
          <p:pic>
            <p:nvPicPr>
              <p:cNvPr id="160" name="Picture 2">
                <a:extLst>
                  <a:ext uri="{FF2B5EF4-FFF2-40B4-BE49-F238E27FC236}">
                    <a16:creationId xmlns:a16="http://schemas.microsoft.com/office/drawing/2014/main" id="{E60C45ED-5782-9982-D90D-E6FE7C716C03}"/>
                  </a:ext>
                </a:extLst>
              </p:cNvPr>
              <p:cNvPicPr>
                <a:picLocks noChangeAspect="1" noChangeArrowheads="1"/>
              </p:cNvPicPr>
              <p:nvPr/>
            </p:nvPicPr>
            <p:blipFill>
              <a:blip r:embed="rId66" cstate="screen">
                <a:extLst>
                  <a:ext uri="{28A0092B-C50C-407E-A947-70E740481C1C}">
                    <a14:useLocalDpi xmlns:a14="http://schemas.microsoft.com/office/drawing/2010/main" val="0"/>
                  </a:ext>
                </a:extLst>
              </a:blip>
              <a:srcRect/>
              <a:stretch>
                <a:fillRect/>
              </a:stretch>
            </p:blipFill>
            <p:spPr bwMode="auto">
              <a:xfrm>
                <a:off x="3810752" y="2391876"/>
                <a:ext cx="259841" cy="319259"/>
              </a:xfrm>
              <a:prstGeom prst="rect">
                <a:avLst/>
              </a:prstGeom>
              <a:grpFill/>
            </p:spPr>
          </p:pic>
          <p:pic>
            <p:nvPicPr>
              <p:cNvPr id="161" name="Imagem 160">
                <a:extLst>
                  <a:ext uri="{FF2B5EF4-FFF2-40B4-BE49-F238E27FC236}">
                    <a16:creationId xmlns:a16="http://schemas.microsoft.com/office/drawing/2014/main" id="{03DF2BB6-F870-D4E9-7D91-D02F2E8A8EFA}"/>
                  </a:ext>
                </a:extLst>
              </p:cNvPr>
              <p:cNvPicPr>
                <a:picLocks noChangeAspect="1"/>
              </p:cNvPicPr>
              <p:nvPr/>
            </p:nvPicPr>
            <p:blipFill>
              <a:blip r:embed="rId67">
                <a:clrChange>
                  <a:clrFrom>
                    <a:srgbClr val="121212"/>
                  </a:clrFrom>
                  <a:clrTo>
                    <a:srgbClr val="121212">
                      <a:alpha val="0"/>
                    </a:srgbClr>
                  </a:clrTo>
                </a:clrChange>
              </a:blip>
              <a:stretch>
                <a:fillRect/>
              </a:stretch>
            </p:blipFill>
            <p:spPr>
              <a:xfrm>
                <a:off x="9163448" y="4029089"/>
                <a:ext cx="742830" cy="198786"/>
              </a:xfrm>
              <a:prstGeom prst="rect">
                <a:avLst/>
              </a:prstGeom>
              <a:grpFill/>
            </p:spPr>
          </p:pic>
          <p:pic>
            <p:nvPicPr>
              <p:cNvPr id="162" name="Imagem 161">
                <a:extLst>
                  <a:ext uri="{FF2B5EF4-FFF2-40B4-BE49-F238E27FC236}">
                    <a16:creationId xmlns:a16="http://schemas.microsoft.com/office/drawing/2014/main" id="{FC8F38D1-A83C-9A48-5261-A8EA98430B80}"/>
                  </a:ext>
                </a:extLst>
              </p:cNvPr>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2095332" y="4360282"/>
                <a:ext cx="763335" cy="272620"/>
              </a:xfrm>
              <a:prstGeom prst="rect">
                <a:avLst/>
              </a:prstGeom>
              <a:grpFill/>
            </p:spPr>
          </p:pic>
          <p:pic>
            <p:nvPicPr>
              <p:cNvPr id="163" name="Imagem 162">
                <a:extLst>
                  <a:ext uri="{FF2B5EF4-FFF2-40B4-BE49-F238E27FC236}">
                    <a16:creationId xmlns:a16="http://schemas.microsoft.com/office/drawing/2014/main" id="{F633FEF1-FBDB-283D-6B26-688B92696E0A}"/>
                  </a:ext>
                </a:extLst>
              </p:cNvPr>
              <p:cNvPicPr>
                <a:picLocks noChangeAspect="1"/>
              </p:cNvPicPr>
              <p:nvPr/>
            </p:nvPicPr>
            <p:blipFill>
              <a:blip r:embed="rId69">
                <a:clrChange>
                  <a:clrFrom>
                    <a:srgbClr val="F6F6F6"/>
                  </a:clrFrom>
                  <a:clrTo>
                    <a:srgbClr val="F6F6F6">
                      <a:alpha val="0"/>
                    </a:srgbClr>
                  </a:clrTo>
                </a:clrChange>
              </a:blip>
              <a:stretch>
                <a:fillRect/>
              </a:stretch>
            </p:blipFill>
            <p:spPr>
              <a:xfrm>
                <a:off x="8186787" y="4611997"/>
                <a:ext cx="508000" cy="279400"/>
              </a:xfrm>
              <a:prstGeom prst="rect">
                <a:avLst/>
              </a:prstGeom>
              <a:grpFill/>
            </p:spPr>
          </p:pic>
          <p:pic>
            <p:nvPicPr>
              <p:cNvPr id="164" name="Imagem 163">
                <a:extLst>
                  <a:ext uri="{FF2B5EF4-FFF2-40B4-BE49-F238E27FC236}">
                    <a16:creationId xmlns:a16="http://schemas.microsoft.com/office/drawing/2014/main" id="{187D6561-443F-2D98-AA32-2D5BCDCEBA56}"/>
                  </a:ext>
                </a:extLst>
              </p:cNvPr>
              <p:cNvPicPr>
                <a:picLocks noChangeAspect="1"/>
              </p:cNvPicPr>
              <p:nvPr/>
            </p:nvPicPr>
            <p:blipFill>
              <a:blip r:embed="rId70" cstate="screen">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9534863" y="4401600"/>
                <a:ext cx="630855" cy="291499"/>
              </a:xfrm>
              <a:prstGeom prst="rect">
                <a:avLst/>
              </a:prstGeom>
              <a:grpFill/>
            </p:spPr>
          </p:pic>
          <p:pic>
            <p:nvPicPr>
              <p:cNvPr id="165" name="Imagem 164">
                <a:extLst>
                  <a:ext uri="{FF2B5EF4-FFF2-40B4-BE49-F238E27FC236}">
                    <a16:creationId xmlns:a16="http://schemas.microsoft.com/office/drawing/2014/main" id="{EC2AD5E0-9E8C-3730-57D0-794F7AE4538F}"/>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8565443" y="3750560"/>
                <a:ext cx="664917" cy="278056"/>
              </a:xfrm>
              <a:prstGeom prst="rect">
                <a:avLst/>
              </a:prstGeom>
              <a:grpFill/>
            </p:spPr>
          </p:pic>
          <p:pic>
            <p:nvPicPr>
              <p:cNvPr id="166" name="Imagem 165">
                <a:extLst>
                  <a:ext uri="{FF2B5EF4-FFF2-40B4-BE49-F238E27FC236}">
                    <a16:creationId xmlns:a16="http://schemas.microsoft.com/office/drawing/2014/main" id="{3B072F97-B7DE-1D3D-9408-39AC52436554}"/>
                  </a:ext>
                </a:extLst>
              </p:cNvPr>
              <p:cNvPicPr>
                <a:picLocks noChangeAspect="1"/>
              </p:cNvPicPr>
              <p:nvPr/>
            </p:nvPicPr>
            <p:blipFill>
              <a:blip r:embed="rId72">
                <a:clrChange>
                  <a:clrFrom>
                    <a:srgbClr val="F8F8F8"/>
                  </a:clrFrom>
                  <a:clrTo>
                    <a:srgbClr val="F8F8F8">
                      <a:alpha val="0"/>
                    </a:srgbClr>
                  </a:clrTo>
                </a:clrChange>
              </a:blip>
              <a:stretch>
                <a:fillRect/>
              </a:stretch>
            </p:blipFill>
            <p:spPr>
              <a:xfrm>
                <a:off x="7158525" y="2143714"/>
                <a:ext cx="976115" cy="283388"/>
              </a:xfrm>
              <a:prstGeom prst="rect">
                <a:avLst/>
              </a:prstGeom>
              <a:grpFill/>
            </p:spPr>
          </p:pic>
          <p:pic>
            <p:nvPicPr>
              <p:cNvPr id="167" name="Imagem 166">
                <a:extLst>
                  <a:ext uri="{FF2B5EF4-FFF2-40B4-BE49-F238E27FC236}">
                    <a16:creationId xmlns:a16="http://schemas.microsoft.com/office/drawing/2014/main" id="{26300FBA-68A3-79A2-1014-45B797F2B323}"/>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8097172" y="4895070"/>
                <a:ext cx="405007" cy="358532"/>
              </a:xfrm>
              <a:prstGeom prst="rect">
                <a:avLst/>
              </a:prstGeom>
              <a:grpFill/>
            </p:spPr>
          </p:pic>
          <p:pic>
            <p:nvPicPr>
              <p:cNvPr id="168" name="Imagem 167">
                <a:extLst>
                  <a:ext uri="{FF2B5EF4-FFF2-40B4-BE49-F238E27FC236}">
                    <a16:creationId xmlns:a16="http://schemas.microsoft.com/office/drawing/2014/main" id="{9C2D58F2-8153-68C7-1847-821B6AD3585E}"/>
                  </a:ext>
                </a:extLst>
              </p:cNvPr>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4990712" y="1268440"/>
                <a:ext cx="793217" cy="239923"/>
              </a:xfrm>
              <a:prstGeom prst="rect">
                <a:avLst/>
              </a:prstGeom>
              <a:grpFill/>
            </p:spPr>
          </p:pic>
          <p:pic>
            <p:nvPicPr>
              <p:cNvPr id="169" name="Imagem 168">
                <a:extLst>
                  <a:ext uri="{FF2B5EF4-FFF2-40B4-BE49-F238E27FC236}">
                    <a16:creationId xmlns:a16="http://schemas.microsoft.com/office/drawing/2014/main" id="{D74E2C67-DDE5-22CF-98DF-D5D496094BBB}"/>
                  </a:ext>
                </a:extLst>
              </p:cNvPr>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8639716" y="4044190"/>
                <a:ext cx="449681" cy="351924"/>
              </a:xfrm>
              <a:prstGeom prst="rect">
                <a:avLst/>
              </a:prstGeom>
              <a:grpFill/>
            </p:spPr>
          </p:pic>
          <p:pic>
            <p:nvPicPr>
              <p:cNvPr id="170" name="Imagem 169">
                <a:extLst>
                  <a:ext uri="{FF2B5EF4-FFF2-40B4-BE49-F238E27FC236}">
                    <a16:creationId xmlns:a16="http://schemas.microsoft.com/office/drawing/2014/main" id="{96932B23-43C8-154A-9359-3C5F24F0D8C8}"/>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9130039" y="5277211"/>
                <a:ext cx="361404" cy="337705"/>
              </a:xfrm>
              <a:prstGeom prst="rect">
                <a:avLst/>
              </a:prstGeom>
              <a:grpFill/>
            </p:spPr>
          </p:pic>
          <p:pic>
            <p:nvPicPr>
              <p:cNvPr id="171" name="Imagem 170">
                <a:extLst>
                  <a:ext uri="{FF2B5EF4-FFF2-40B4-BE49-F238E27FC236}">
                    <a16:creationId xmlns:a16="http://schemas.microsoft.com/office/drawing/2014/main" id="{6EB1236E-CCBC-502F-E3BA-ADA7A81BCE7E}"/>
                  </a:ext>
                </a:extLst>
              </p:cNvPr>
              <p:cNvPicPr>
                <a:picLocks noChangeAspect="1"/>
              </p:cNvPicPr>
              <p:nvPr/>
            </p:nvPicPr>
            <p:blipFill>
              <a:blip r:embed="rId77"/>
              <a:stretch>
                <a:fillRect/>
              </a:stretch>
            </p:blipFill>
            <p:spPr>
              <a:xfrm>
                <a:off x="8594711" y="4396114"/>
                <a:ext cx="780685" cy="260228"/>
              </a:xfrm>
              <a:prstGeom prst="rect">
                <a:avLst/>
              </a:prstGeom>
              <a:grpFill/>
            </p:spPr>
          </p:pic>
          <p:pic>
            <p:nvPicPr>
              <p:cNvPr id="172" name="Imagem 171">
                <a:extLst>
                  <a:ext uri="{FF2B5EF4-FFF2-40B4-BE49-F238E27FC236}">
                    <a16:creationId xmlns:a16="http://schemas.microsoft.com/office/drawing/2014/main" id="{0F8B49A9-5501-7BC5-1F78-E17023596356}"/>
                  </a:ext>
                </a:extLst>
              </p:cNvPr>
              <p:cNvPicPr>
                <a:picLocks noChangeAspect="1"/>
              </p:cNvPicPr>
              <p:nvPr/>
            </p:nvPicPr>
            <p:blipFill>
              <a:blip r:embed="rId78"/>
              <a:stretch>
                <a:fillRect/>
              </a:stretch>
            </p:blipFill>
            <p:spPr>
              <a:xfrm>
                <a:off x="8864557" y="4739053"/>
                <a:ext cx="818139" cy="167346"/>
              </a:xfrm>
              <a:prstGeom prst="rect">
                <a:avLst/>
              </a:prstGeom>
              <a:grpFill/>
            </p:spPr>
          </p:pic>
          <p:pic>
            <p:nvPicPr>
              <p:cNvPr id="173" name="Imagem 172">
                <a:extLst>
                  <a:ext uri="{FF2B5EF4-FFF2-40B4-BE49-F238E27FC236}">
                    <a16:creationId xmlns:a16="http://schemas.microsoft.com/office/drawing/2014/main" id="{E58E3D0D-E5E4-6075-488C-9F4C56954936}"/>
                  </a:ext>
                </a:extLst>
              </p:cNvPr>
              <p:cNvPicPr>
                <a:picLocks noChangeAspect="1"/>
              </p:cNvPicPr>
              <p:nvPr/>
            </p:nvPicPr>
            <p:blipFill>
              <a:blip r:embed="rId79"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970877" y="3939986"/>
                <a:ext cx="599661" cy="417291"/>
              </a:xfrm>
              <a:prstGeom prst="rect">
                <a:avLst/>
              </a:prstGeom>
              <a:grpFill/>
            </p:spPr>
          </p:pic>
          <p:pic>
            <p:nvPicPr>
              <p:cNvPr id="174" name="Imagem 173">
                <a:extLst>
                  <a:ext uri="{FF2B5EF4-FFF2-40B4-BE49-F238E27FC236}">
                    <a16:creationId xmlns:a16="http://schemas.microsoft.com/office/drawing/2014/main" id="{D26A681E-C53F-0F95-56D8-146D67B8099A}"/>
                  </a:ext>
                </a:extLst>
              </p:cNvPr>
              <p:cNvPicPr>
                <a:picLocks noChangeAspect="1"/>
              </p:cNvPicPr>
              <p:nvPr/>
            </p:nvPicPr>
            <p:blipFill>
              <a:blip r:embed="rId80"/>
              <a:stretch>
                <a:fillRect/>
              </a:stretch>
            </p:blipFill>
            <p:spPr>
              <a:xfrm>
                <a:off x="5236501" y="1886431"/>
                <a:ext cx="676593" cy="182160"/>
              </a:xfrm>
              <a:prstGeom prst="rect">
                <a:avLst/>
              </a:prstGeom>
              <a:grpFill/>
            </p:spPr>
          </p:pic>
          <p:pic>
            <p:nvPicPr>
              <p:cNvPr id="175" name="Picture 2" descr="História do Logotipo da Tesla: Mais do que uma Simples Letra &quot;T&quot;">
                <a:extLst>
                  <a:ext uri="{FF2B5EF4-FFF2-40B4-BE49-F238E27FC236}">
                    <a16:creationId xmlns:a16="http://schemas.microsoft.com/office/drawing/2014/main" id="{A2517A74-B3E8-0ECD-47E2-6F60D8A5E862}"/>
                  </a:ext>
                </a:extLst>
              </p:cNvPr>
              <p:cNvPicPr>
                <a:picLocks noChangeAspect="1" noChangeArrowheads="1"/>
              </p:cNvPicPr>
              <p:nvPr/>
            </p:nvPicPr>
            <p:blipFill rotWithShape="1">
              <a:blip r:embed="rId81">
                <a:extLst>
                  <a:ext uri="{28A0092B-C50C-407E-A947-70E740481C1C}">
                    <a14:useLocalDpi xmlns:a14="http://schemas.microsoft.com/office/drawing/2010/main" val="0"/>
                  </a:ext>
                </a:extLst>
              </a:blip>
              <a:srcRect t="30015" b="30092"/>
              <a:stretch/>
            </p:blipFill>
            <p:spPr bwMode="auto">
              <a:xfrm>
                <a:off x="8675288" y="4970805"/>
                <a:ext cx="1148832" cy="305535"/>
              </a:xfrm>
              <a:prstGeom prst="rect">
                <a:avLst/>
              </a:prstGeom>
              <a:grpFill/>
            </p:spPr>
          </p:pic>
          <p:pic>
            <p:nvPicPr>
              <p:cNvPr id="176" name="Picture 4" descr="Logotipo da Netflix PNG transparente - StickPNG">
                <a:extLst>
                  <a:ext uri="{FF2B5EF4-FFF2-40B4-BE49-F238E27FC236}">
                    <a16:creationId xmlns:a16="http://schemas.microsoft.com/office/drawing/2014/main" id="{771F7EFD-2D39-C462-A3C5-8AEBDF01B652}"/>
                  </a:ext>
                </a:extLst>
              </p:cNvPr>
              <p:cNvPicPr>
                <a:picLocks noChangeAspect="1" noChangeArrowheads="1"/>
              </p:cNvPicPr>
              <p:nvPr/>
            </p:nvPicPr>
            <p:blipFill rotWithShape="1">
              <a:blip r:embed="rId82">
                <a:extLst>
                  <a:ext uri="{28A0092B-C50C-407E-A947-70E740481C1C}">
                    <a14:useLocalDpi xmlns:a14="http://schemas.microsoft.com/office/drawing/2010/main" val="0"/>
                  </a:ext>
                </a:extLst>
              </a:blip>
              <a:srcRect l="6642" t="27069" r="8783" b="26088"/>
              <a:stretch/>
            </p:blipFill>
            <p:spPr bwMode="auto">
              <a:xfrm>
                <a:off x="4319184" y="1768963"/>
                <a:ext cx="848539" cy="263182"/>
              </a:xfrm>
              <a:prstGeom prst="rect">
                <a:avLst/>
              </a:prstGeom>
              <a:grpFill/>
            </p:spPr>
          </p:pic>
          <p:pic>
            <p:nvPicPr>
              <p:cNvPr id="177" name="Imagem 176">
                <a:extLst>
                  <a:ext uri="{FF2B5EF4-FFF2-40B4-BE49-F238E27FC236}">
                    <a16:creationId xmlns:a16="http://schemas.microsoft.com/office/drawing/2014/main" id="{6CCE7BC5-440C-CD08-1C48-9D044329A90A}"/>
                  </a:ext>
                </a:extLst>
              </p:cNvPr>
              <p:cNvPicPr>
                <a:picLocks noChangeAspect="1"/>
              </p:cNvPicPr>
              <p:nvPr/>
            </p:nvPicPr>
            <p:blipFill>
              <a:blip r:embed="rId83"/>
              <a:stretch>
                <a:fillRect/>
              </a:stretch>
            </p:blipFill>
            <p:spPr>
              <a:xfrm>
                <a:off x="7798353" y="5397081"/>
                <a:ext cx="1070177" cy="194577"/>
              </a:xfrm>
              <a:prstGeom prst="rect">
                <a:avLst/>
              </a:prstGeom>
              <a:grpFill/>
            </p:spPr>
          </p:pic>
          <p:pic>
            <p:nvPicPr>
              <p:cNvPr id="178" name="Picture 8" descr="Banco Caixa Econômica Federal – Portal Municipal de Turismo Presidente  Getúlio">
                <a:extLst>
                  <a:ext uri="{FF2B5EF4-FFF2-40B4-BE49-F238E27FC236}">
                    <a16:creationId xmlns:a16="http://schemas.microsoft.com/office/drawing/2014/main" id="{CF425BDF-802C-B6F0-1583-778DD993F895}"/>
                  </a:ext>
                </a:extLst>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3752064" y="5442562"/>
                <a:ext cx="577443" cy="176090"/>
              </a:xfrm>
              <a:prstGeom prst="rect">
                <a:avLst/>
              </a:prstGeom>
              <a:grpFill/>
            </p:spPr>
          </p:pic>
        </p:grpSp>
        <p:sp>
          <p:nvSpPr>
            <p:cNvPr id="179" name="Seta Dobrada 3094">
              <a:extLst>
                <a:ext uri="{FF2B5EF4-FFF2-40B4-BE49-F238E27FC236}">
                  <a16:creationId xmlns:a16="http://schemas.microsoft.com/office/drawing/2014/main" id="{18E1E09F-EF0B-48BE-A3B4-EED6561407F9}"/>
                </a:ext>
              </a:extLst>
            </p:cNvPr>
            <p:cNvSpPr/>
            <p:nvPr/>
          </p:nvSpPr>
          <p:spPr>
            <a:xfrm rot="10800000">
              <a:off x="8209539" y="3550741"/>
              <a:ext cx="635000" cy="706953"/>
            </a:xfrm>
            <a:prstGeom prst="bentArrow">
              <a:avLst>
                <a:gd name="adj1" fmla="val 25000"/>
                <a:gd name="adj2" fmla="val 25000"/>
                <a:gd name="adj3" fmla="val 25000"/>
                <a:gd name="adj4" fmla="val 49750"/>
              </a:avLst>
            </a:prstGeom>
            <a:solidFill>
              <a:srgbClr val="F05A28">
                <a:alpha val="10000"/>
              </a:srgbClr>
            </a:solidFill>
            <a:ln w="5862" cap="flat">
              <a:solidFill>
                <a:srgbClr val="F05A28"/>
              </a:solidFill>
              <a:prstDash val="dash"/>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80" name="Seta para Baixo 3095">
              <a:extLst>
                <a:ext uri="{FF2B5EF4-FFF2-40B4-BE49-F238E27FC236}">
                  <a16:creationId xmlns:a16="http://schemas.microsoft.com/office/drawing/2014/main" id="{167DDC74-768D-D7A6-EC1E-4B879A09CBDC}"/>
                </a:ext>
              </a:extLst>
            </p:cNvPr>
            <p:cNvSpPr/>
            <p:nvPr/>
          </p:nvSpPr>
          <p:spPr>
            <a:xfrm>
              <a:off x="9304056" y="3550742"/>
              <a:ext cx="323850" cy="1398348"/>
            </a:xfrm>
            <a:prstGeom prst="downArrow">
              <a:avLst/>
            </a:prstGeom>
            <a:solidFill>
              <a:srgbClr val="F05A28">
                <a:alpha val="10000"/>
              </a:srgbClr>
            </a:solidFill>
            <a:ln w="5862" cap="flat">
              <a:solidFill>
                <a:srgbClr val="F05A28"/>
              </a:solidFill>
              <a:prstDash val="dash"/>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181" name="Imagem 180">
              <a:extLst>
                <a:ext uri="{FF2B5EF4-FFF2-40B4-BE49-F238E27FC236}">
                  <a16:creationId xmlns:a16="http://schemas.microsoft.com/office/drawing/2014/main" id="{87F7CCA4-E94D-2534-44DB-0E636B3EAE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59374" y="3590273"/>
              <a:ext cx="2679644" cy="1507299"/>
            </a:xfrm>
            <a:prstGeom prst="rect">
              <a:avLst/>
            </a:prstGeom>
          </p:spPr>
        </p:pic>
        <p:pic>
          <p:nvPicPr>
            <p:cNvPr id="182" name="Imagem 181">
              <a:extLst>
                <a:ext uri="{FF2B5EF4-FFF2-40B4-BE49-F238E27FC236}">
                  <a16:creationId xmlns:a16="http://schemas.microsoft.com/office/drawing/2014/main" id="{95D331EF-CCF1-9F02-D834-887B4E6846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87217" y="4401109"/>
              <a:ext cx="2679644" cy="1507299"/>
            </a:xfrm>
            <a:prstGeom prst="rect">
              <a:avLst/>
            </a:prstGeom>
          </p:spPr>
        </p:pic>
      </p:grpSp>
      <p:sp>
        <p:nvSpPr>
          <p:cNvPr id="7" name="CaixaDeTexto 6">
            <a:extLst>
              <a:ext uri="{FF2B5EF4-FFF2-40B4-BE49-F238E27FC236}">
                <a16:creationId xmlns:a16="http://schemas.microsoft.com/office/drawing/2014/main" id="{9C30C3BB-BC1F-A778-3CDE-7FAC19C65A92}"/>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O que é um data center?</a:t>
            </a:r>
          </a:p>
        </p:txBody>
      </p:sp>
    </p:spTree>
    <p:extLst>
      <p:ext uri="{BB962C8B-B14F-4D97-AF65-F5344CB8AC3E}">
        <p14:creationId xmlns:p14="http://schemas.microsoft.com/office/powerpoint/2010/main" val="4087372803"/>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515014D-8329-F470-F4AD-6D4A39C2378F}"/>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4C2B98C6-B047-0A10-0B8B-EA78602F08B4}"/>
              </a:ext>
            </a:extLst>
          </p:cNvPr>
          <p:cNvGrpSpPr/>
          <p:nvPr/>
        </p:nvGrpSpPr>
        <p:grpSpPr>
          <a:xfrm>
            <a:off x="0" y="-12526"/>
            <a:ext cx="12192001" cy="6870700"/>
            <a:chOff x="0" y="0"/>
            <a:chExt cx="12192001" cy="6870700"/>
          </a:xfrm>
        </p:grpSpPr>
        <p:sp>
          <p:nvSpPr>
            <p:cNvPr id="5" name="Retângulo 4">
              <a:extLst>
                <a:ext uri="{FF2B5EF4-FFF2-40B4-BE49-F238E27FC236}">
                  <a16:creationId xmlns:a16="http://schemas.microsoft.com/office/drawing/2014/main" id="{F0326E19-1C8E-DA1F-B511-B83FEB7A04FA}"/>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485392ED-5344-05DF-FC08-ACE811435232}"/>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B99C8E31-6C68-8D21-7A6E-49A3FFE85658}"/>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D9F32033-C59F-EA2D-DACD-8AEF7ADFE807}"/>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8ECAED53-0F6C-E758-6ECA-F0860F4A836F}"/>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BA73FC57-5206-0673-CF53-B2FCB91E8B73}"/>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7" name="CaixaDeTexto 6">
            <a:extLst>
              <a:ext uri="{FF2B5EF4-FFF2-40B4-BE49-F238E27FC236}">
                <a16:creationId xmlns:a16="http://schemas.microsoft.com/office/drawing/2014/main" id="{E1C01BE0-4EDE-F9EF-33EB-DC71C4D37C19}"/>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Itens que geram valor</a:t>
            </a:r>
          </a:p>
        </p:txBody>
      </p:sp>
      <p:sp>
        <p:nvSpPr>
          <p:cNvPr id="117" name="Espaço Reservado para Conteúdo 2">
            <a:extLst>
              <a:ext uri="{FF2B5EF4-FFF2-40B4-BE49-F238E27FC236}">
                <a16:creationId xmlns:a16="http://schemas.microsoft.com/office/drawing/2014/main" id="{F722FA71-5C25-40DB-6BE2-58B376DF61E0}"/>
              </a:ext>
            </a:extLst>
          </p:cNvPr>
          <p:cNvSpPr txBox="1">
            <a:spLocks/>
          </p:cNvSpPr>
          <p:nvPr/>
        </p:nvSpPr>
        <p:spPr>
          <a:xfrm>
            <a:off x="6304259" y="2545405"/>
            <a:ext cx="4916291" cy="40012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chemeClr val="bg1"/>
                </a:solidFill>
                <a:latin typeface="Gilroy-Bold" pitchFamily="2" charset="0"/>
                <a:cs typeface="Calibri" panose="020F0502020204030204" pitchFamily="34" charset="0"/>
              </a:rPr>
              <a:t>PRAZO DE ENTREGA</a:t>
            </a:r>
          </a:p>
          <a:p>
            <a:pPr marL="0" indent="0">
              <a:lnSpc>
                <a:spcPct val="110000"/>
              </a:lnSpc>
              <a:buNone/>
            </a:pPr>
            <a:r>
              <a:rPr lang="en-US" sz="1800" b="1" dirty="0">
                <a:solidFill>
                  <a:schemeClr val="bg1"/>
                </a:solidFill>
                <a:latin typeface="Gilroy-Bold" pitchFamily="2" charset="0"/>
                <a:cs typeface="Calibri" panose="020F0502020204030204" pitchFamily="34" charset="0"/>
              </a:rPr>
              <a:t>CERTIFICAÇÕES DE CONFIABILIDADE</a:t>
            </a:r>
          </a:p>
          <a:p>
            <a:pPr marL="0" indent="0">
              <a:lnSpc>
                <a:spcPct val="110000"/>
              </a:lnSpc>
              <a:buNone/>
            </a:pPr>
            <a:r>
              <a:rPr lang="en-US" sz="1800" b="1" dirty="0">
                <a:solidFill>
                  <a:schemeClr val="bg1"/>
                </a:solidFill>
                <a:latin typeface="Gilroy-Bold" pitchFamily="2" charset="0"/>
                <a:cs typeface="Calibri" panose="020F0502020204030204" pitchFamily="34" charset="0"/>
              </a:rPr>
              <a:t>CERTIFICAÇÕES AMBIENTAIS</a:t>
            </a:r>
          </a:p>
          <a:p>
            <a:pPr marL="0" indent="0">
              <a:lnSpc>
                <a:spcPct val="110000"/>
              </a:lnSpc>
              <a:buNone/>
            </a:pPr>
            <a:r>
              <a:rPr lang="en-US" sz="1800" b="1" dirty="0">
                <a:solidFill>
                  <a:schemeClr val="bg1"/>
                </a:solidFill>
                <a:latin typeface="Gilroy-Bold" pitchFamily="2" charset="0"/>
                <a:cs typeface="Calibri" panose="020F0502020204030204" pitchFamily="34" charset="0"/>
              </a:rPr>
              <a:t>LOCALIZAÇÃO</a:t>
            </a:r>
          </a:p>
          <a:p>
            <a:pPr marL="0" indent="0">
              <a:lnSpc>
                <a:spcPct val="110000"/>
              </a:lnSpc>
              <a:buNone/>
            </a:pPr>
            <a:r>
              <a:rPr lang="en-US" sz="1800" b="1" dirty="0">
                <a:solidFill>
                  <a:schemeClr val="bg1"/>
                </a:solidFill>
                <a:latin typeface="Gilroy-Bold" pitchFamily="2" charset="0"/>
                <a:cs typeface="Calibri" panose="020F0502020204030204" pitchFamily="34" charset="0"/>
              </a:rPr>
              <a:t>PREÇO</a:t>
            </a:r>
          </a:p>
          <a:p>
            <a:pPr marL="0" indent="0">
              <a:lnSpc>
                <a:spcPct val="110000"/>
              </a:lnSpc>
              <a:buNone/>
            </a:pPr>
            <a:r>
              <a:rPr lang="en-US" sz="1800" b="1" dirty="0">
                <a:solidFill>
                  <a:schemeClr val="bg1"/>
                </a:solidFill>
                <a:latin typeface="Gilroy-Bold" pitchFamily="2" charset="0"/>
                <a:cs typeface="Calibri" panose="020F0502020204030204" pitchFamily="34" charset="0"/>
              </a:rPr>
              <a:t>ESCALABILIDADE</a:t>
            </a:r>
          </a:p>
          <a:p>
            <a:pPr marL="0" indent="0">
              <a:lnSpc>
                <a:spcPct val="110000"/>
              </a:lnSpc>
              <a:buNone/>
            </a:pPr>
            <a:r>
              <a:rPr lang="en-US" sz="1800" b="1" dirty="0">
                <a:solidFill>
                  <a:schemeClr val="bg1"/>
                </a:solidFill>
                <a:latin typeface="Gilroy-Bold" pitchFamily="2" charset="0"/>
                <a:cs typeface="Calibri" panose="020F0502020204030204" pitchFamily="34" charset="0"/>
              </a:rPr>
              <a:t>REPUTAÇÃO</a:t>
            </a:r>
          </a:p>
          <a:p>
            <a:pPr marL="0" indent="0">
              <a:lnSpc>
                <a:spcPct val="110000"/>
              </a:lnSpc>
              <a:buNone/>
            </a:pPr>
            <a:r>
              <a:rPr lang="en-US" sz="1800" b="1" dirty="0">
                <a:solidFill>
                  <a:schemeClr val="bg1"/>
                </a:solidFill>
                <a:latin typeface="Gilroy-Bold" pitchFamily="2" charset="0"/>
                <a:cs typeface="Calibri" panose="020F0502020204030204" pitchFamily="34" charset="0"/>
              </a:rPr>
              <a:t>MARCA</a:t>
            </a:r>
          </a:p>
          <a:p>
            <a:pPr marL="0" indent="0">
              <a:lnSpc>
                <a:spcPct val="110000"/>
              </a:lnSpc>
              <a:buNone/>
            </a:pPr>
            <a:r>
              <a:rPr lang="en-US" sz="1800" b="1" dirty="0">
                <a:solidFill>
                  <a:schemeClr val="bg1"/>
                </a:solidFill>
                <a:latin typeface="Gilroy-Bold" pitchFamily="2" charset="0"/>
                <a:cs typeface="Calibri" panose="020F0502020204030204" pitchFamily="34" charset="0"/>
              </a:rPr>
              <a:t>ABRANGÊNCIA DE TERRITÓRIO</a:t>
            </a:r>
          </a:p>
          <a:p>
            <a:pPr marL="0" indent="0">
              <a:lnSpc>
                <a:spcPct val="110000"/>
              </a:lnSpc>
              <a:buNone/>
            </a:pPr>
            <a:endParaRPr lang="en-US" sz="1800" b="1" dirty="0">
              <a:solidFill>
                <a:schemeClr val="bg1"/>
              </a:solidFill>
              <a:latin typeface="Gilroy-Bold" pitchFamily="2" charset="0"/>
              <a:cs typeface="Calibri" panose="020F0502020204030204" pitchFamily="34" charset="0"/>
            </a:endParaRPr>
          </a:p>
        </p:txBody>
      </p:sp>
      <p:sp>
        <p:nvSpPr>
          <p:cNvPr id="4" name="Espaço Reservado para Conteúdo 2">
            <a:extLst>
              <a:ext uri="{FF2B5EF4-FFF2-40B4-BE49-F238E27FC236}">
                <a16:creationId xmlns:a16="http://schemas.microsoft.com/office/drawing/2014/main" id="{55CBDC6B-3016-8577-1196-FE75E36495C5}"/>
              </a:ext>
            </a:extLst>
          </p:cNvPr>
          <p:cNvSpPr txBox="1">
            <a:spLocks/>
          </p:cNvSpPr>
          <p:nvPr/>
        </p:nvSpPr>
        <p:spPr>
          <a:xfrm>
            <a:off x="6304258" y="1935111"/>
            <a:ext cx="4916291" cy="389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200" b="1" dirty="0">
                <a:solidFill>
                  <a:schemeClr val="bg1"/>
                </a:solidFill>
                <a:latin typeface="Gilroy-Bold" pitchFamily="2" charset="0"/>
                <a:cs typeface="Calibri" panose="020F0502020204030204" pitchFamily="34" charset="0"/>
              </a:rPr>
              <a:t>DIFERENCIAIS</a:t>
            </a:r>
          </a:p>
        </p:txBody>
      </p:sp>
      <p:sp>
        <p:nvSpPr>
          <p:cNvPr id="8" name="Espaço Reservado para Conteúdo 2">
            <a:extLst>
              <a:ext uri="{FF2B5EF4-FFF2-40B4-BE49-F238E27FC236}">
                <a16:creationId xmlns:a16="http://schemas.microsoft.com/office/drawing/2014/main" id="{B04D6035-EFDA-3885-78E2-486F24668202}"/>
              </a:ext>
            </a:extLst>
          </p:cNvPr>
          <p:cNvSpPr txBox="1">
            <a:spLocks/>
          </p:cNvSpPr>
          <p:nvPr/>
        </p:nvSpPr>
        <p:spPr>
          <a:xfrm>
            <a:off x="783480" y="2545405"/>
            <a:ext cx="4916291" cy="40012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rgbClr val="00B050"/>
                </a:solidFill>
                <a:latin typeface="Gilroy-Bold" pitchFamily="2" charset="0"/>
                <a:cs typeface="Calibri" panose="020F0502020204030204" pitchFamily="34" charset="0"/>
              </a:rPr>
              <a:t>GARANTIA DE DISPONIBILIDADE ELÉTRICA</a:t>
            </a:r>
          </a:p>
          <a:p>
            <a:pPr marL="0" indent="0">
              <a:lnSpc>
                <a:spcPct val="110000"/>
              </a:lnSpc>
              <a:buNone/>
            </a:pPr>
            <a:r>
              <a:rPr lang="en-US" sz="1800" b="1" dirty="0">
                <a:solidFill>
                  <a:srgbClr val="00B050"/>
                </a:solidFill>
                <a:latin typeface="Gilroy-Bold" pitchFamily="2" charset="0"/>
                <a:cs typeface="Calibri" panose="020F0502020204030204" pitchFamily="34" charset="0"/>
              </a:rPr>
              <a:t>FONTE DE ENERGIA RENOVÁVEL</a:t>
            </a:r>
          </a:p>
          <a:p>
            <a:pPr marL="0" indent="0">
              <a:lnSpc>
                <a:spcPct val="110000"/>
              </a:lnSpc>
              <a:buNone/>
            </a:pPr>
            <a:r>
              <a:rPr lang="en-US" sz="1800" b="1" dirty="0">
                <a:solidFill>
                  <a:srgbClr val="00B050"/>
                </a:solidFill>
                <a:latin typeface="Gilroy-Bold" pitchFamily="2" charset="0"/>
                <a:cs typeface="Calibri" panose="020F0502020204030204" pitchFamily="34" charset="0"/>
              </a:rPr>
              <a:t>ALTA EFICIÊNCIA ELÉTRICA</a:t>
            </a:r>
          </a:p>
          <a:p>
            <a:pPr marL="0" indent="0">
              <a:lnSpc>
                <a:spcPct val="110000"/>
              </a:lnSpc>
              <a:buNone/>
            </a:pPr>
            <a:r>
              <a:rPr lang="en-US" sz="1800" b="1" dirty="0">
                <a:solidFill>
                  <a:srgbClr val="00B050"/>
                </a:solidFill>
                <a:latin typeface="Gilroy-Bold" pitchFamily="2" charset="0"/>
                <a:cs typeface="Calibri" panose="020F0502020204030204" pitchFamily="34" charset="0"/>
              </a:rPr>
              <a:t>SEGURANÇA DO TRABALHO</a:t>
            </a:r>
          </a:p>
        </p:txBody>
      </p:sp>
      <p:sp>
        <p:nvSpPr>
          <p:cNvPr id="12" name="Espaço Reservado para Conteúdo 2">
            <a:extLst>
              <a:ext uri="{FF2B5EF4-FFF2-40B4-BE49-F238E27FC236}">
                <a16:creationId xmlns:a16="http://schemas.microsoft.com/office/drawing/2014/main" id="{98A38CDB-8779-0809-3572-A66CA20C0760}"/>
              </a:ext>
            </a:extLst>
          </p:cNvPr>
          <p:cNvSpPr txBox="1">
            <a:spLocks/>
          </p:cNvSpPr>
          <p:nvPr/>
        </p:nvSpPr>
        <p:spPr>
          <a:xfrm>
            <a:off x="783479" y="1910871"/>
            <a:ext cx="4916291" cy="82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200" b="1" dirty="0">
                <a:solidFill>
                  <a:srgbClr val="FFC000"/>
                </a:solidFill>
                <a:latin typeface="Gilroy-Bold" pitchFamily="2" charset="0"/>
                <a:cs typeface="Calibri" panose="020F0502020204030204" pitchFamily="34" charset="0"/>
              </a:rPr>
              <a:t>ESSENCIAIS</a:t>
            </a:r>
          </a:p>
        </p:txBody>
      </p:sp>
    </p:spTree>
    <p:extLst>
      <p:ext uri="{BB962C8B-B14F-4D97-AF65-F5344CB8AC3E}">
        <p14:creationId xmlns:p14="http://schemas.microsoft.com/office/powerpoint/2010/main" val="2297780212"/>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1F48"/>
        </a:solidFill>
        <a:effectLst/>
      </p:bgPr>
    </p:bg>
    <p:spTree>
      <p:nvGrpSpPr>
        <p:cNvPr id="1" name="">
          <a:extLst>
            <a:ext uri="{FF2B5EF4-FFF2-40B4-BE49-F238E27FC236}">
              <a16:creationId xmlns:a16="http://schemas.microsoft.com/office/drawing/2014/main" id="{BA6C6742-E07E-4C96-AD2D-AB0AB13C87A3}"/>
            </a:ext>
          </a:extLst>
        </p:cNvPr>
        <p:cNvGrpSpPr/>
        <p:nvPr/>
      </p:nvGrpSpPr>
      <p:grpSpPr>
        <a:xfrm>
          <a:off x="0" y="0"/>
          <a:ext cx="0" cy="0"/>
          <a:chOff x="0" y="0"/>
          <a:chExt cx="0" cy="0"/>
        </a:xfrm>
      </p:grpSpPr>
      <p:pic>
        <p:nvPicPr>
          <p:cNvPr id="5" name="object 6">
            <a:extLst>
              <a:ext uri="{FF2B5EF4-FFF2-40B4-BE49-F238E27FC236}">
                <a16:creationId xmlns:a16="http://schemas.microsoft.com/office/drawing/2014/main" id="{E0C420CF-1BCF-B88A-4F8D-428519361C49}"/>
              </a:ext>
            </a:extLst>
          </p:cNvPr>
          <p:cNvPicPr>
            <a:picLocks noChangeAspect="1"/>
          </p:cNvPicPr>
          <p:nvPr/>
        </p:nvPicPr>
        <p:blipFill>
          <a:blip r:embed="rId2"/>
          <a:srcRect/>
          <a:stretch>
            <a:fillRect/>
          </a:stretch>
        </p:blipFill>
        <p:spPr>
          <a:xfrm>
            <a:off x="4711700" y="0"/>
            <a:ext cx="7480300" cy="6858000"/>
          </a:xfrm>
          <a:prstGeom prst="rect">
            <a:avLst/>
          </a:prstGeom>
          <a:ln>
            <a:noFill/>
          </a:ln>
          <a:effectLst/>
        </p:spPr>
      </p:pic>
      <p:sp>
        <p:nvSpPr>
          <p:cNvPr id="2" name="Retângulo 1">
            <a:extLst>
              <a:ext uri="{FF2B5EF4-FFF2-40B4-BE49-F238E27FC236}">
                <a16:creationId xmlns:a16="http://schemas.microsoft.com/office/drawing/2014/main" id="{3DB51E73-5B27-345E-B40B-EF50440B2E7F}"/>
              </a:ext>
            </a:extLst>
          </p:cNvPr>
          <p:cNvSpPr/>
          <p:nvPr/>
        </p:nvSpPr>
        <p:spPr>
          <a:xfrm>
            <a:off x="0" y="0"/>
            <a:ext cx="6743700" cy="6858000"/>
          </a:xfrm>
          <a:prstGeom prst="rect">
            <a:avLst/>
          </a:prstGeom>
          <a:gradFill flip="none" rotWithShape="1">
            <a:gsLst>
              <a:gs pos="70000">
                <a:srgbClr val="101F48"/>
              </a:gs>
              <a:gs pos="100000">
                <a:srgbClr val="101F48">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3078FBDF-6529-5392-F52B-6C199BED87D5}"/>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98582AA-C0B6-72A1-EE27-A9BA6CF48A57}"/>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E2B12C5-04C9-098F-FAFB-6BC01E74BB64}"/>
              </a:ext>
            </a:extLst>
          </p:cNvPr>
          <p:cNvSpPr/>
          <p:nvPr/>
        </p:nvSpPr>
        <p:spPr>
          <a:xfrm rot="10800000">
            <a:off x="9436101"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526E3417-5BD4-8838-92E7-23B105E2FADF}"/>
              </a:ext>
            </a:extLst>
          </p:cNvPr>
          <p:cNvSpPr/>
          <p:nvPr/>
        </p:nvSpPr>
        <p:spPr>
          <a:xfrm rot="16200000">
            <a:off x="0" y="3428998"/>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reeform 5">
            <a:extLst>
              <a:ext uri="{FF2B5EF4-FFF2-40B4-BE49-F238E27FC236}">
                <a16:creationId xmlns:a16="http://schemas.microsoft.com/office/drawing/2014/main" id="{231F82FB-4516-42A3-46AA-18E6B0B5FA3B}"/>
              </a:ext>
            </a:extLst>
          </p:cNvPr>
          <p:cNvSpPr>
            <a:spLocks/>
          </p:cNvSpPr>
          <p:nvPr/>
        </p:nvSpPr>
        <p:spPr bwMode="auto">
          <a:xfrm>
            <a:off x="1" y="2778324"/>
            <a:ext cx="5842000" cy="1301351"/>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6000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6" name="CaixaDeTexto 5">
            <a:extLst>
              <a:ext uri="{FF2B5EF4-FFF2-40B4-BE49-F238E27FC236}">
                <a16:creationId xmlns:a16="http://schemas.microsoft.com/office/drawing/2014/main" id="{836D227F-F4BF-A21A-61EB-E07CBCEC20AB}"/>
              </a:ext>
            </a:extLst>
          </p:cNvPr>
          <p:cNvSpPr txBox="1"/>
          <p:nvPr/>
        </p:nvSpPr>
        <p:spPr>
          <a:xfrm>
            <a:off x="0" y="2803960"/>
            <a:ext cx="5842001" cy="1323439"/>
          </a:xfrm>
          <a:prstGeom prst="rect">
            <a:avLst/>
          </a:prstGeom>
          <a:noFill/>
        </p:spPr>
        <p:txBody>
          <a:bodyPr wrap="square" rtlCol="0">
            <a:spAutoFit/>
          </a:bodyPr>
          <a:lstStyle>
            <a:defPPr>
              <a:defRPr lang="pt-BR"/>
            </a:defPPr>
            <a:lvl1pPr>
              <a:defRPr sz="4000">
                <a:solidFill>
                  <a:schemeClr val="bg1"/>
                </a:solidFill>
                <a:latin typeface="Montserrat" panose="00000500000000000000" pitchFamily="2" charset="0"/>
                <a:cs typeface="Arial" panose="020B0604020202020204" pitchFamily="34" charset="0"/>
              </a:defRPr>
            </a:lvl1pPr>
          </a:lstStyle>
          <a:p>
            <a:r>
              <a:rPr lang="pt-BR" sz="4000" dirty="0">
                <a:solidFill>
                  <a:schemeClr val="bg1"/>
                </a:solidFill>
                <a:latin typeface="Montserrat" panose="00000500000000000000" pitchFamily="2" charset="0"/>
                <a:cs typeface="Arial" panose="020B0604020202020204" pitchFamily="34" charset="0"/>
              </a:rPr>
              <a:t>Inteligência Artificial</a:t>
            </a:r>
          </a:p>
          <a:p>
            <a:endParaRPr lang="pt-BR" dirty="0"/>
          </a:p>
        </p:txBody>
      </p:sp>
    </p:spTree>
    <p:extLst>
      <p:ext uri="{BB962C8B-B14F-4D97-AF65-F5344CB8AC3E}">
        <p14:creationId xmlns:p14="http://schemas.microsoft.com/office/powerpoint/2010/main" val="115414867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89EAC3-F645-3C91-64D0-7E371F5D1235}"/>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5565D1FC-437F-E094-8811-4E03EEC723AA}"/>
              </a:ext>
            </a:extLst>
          </p:cNvPr>
          <p:cNvGrpSpPr/>
          <p:nvPr/>
        </p:nvGrpSpPr>
        <p:grpSpPr>
          <a:xfrm>
            <a:off x="0" y="-12526"/>
            <a:ext cx="12192001" cy="6870700"/>
            <a:chOff x="0" y="0"/>
            <a:chExt cx="12192001" cy="6870700"/>
          </a:xfrm>
        </p:grpSpPr>
        <p:sp>
          <p:nvSpPr>
            <p:cNvPr id="5" name="Retângulo 4">
              <a:extLst>
                <a:ext uri="{FF2B5EF4-FFF2-40B4-BE49-F238E27FC236}">
                  <a16:creationId xmlns:a16="http://schemas.microsoft.com/office/drawing/2014/main" id="{727D6C10-3D72-F456-92E5-DAB038459702}"/>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721F77B-533C-64D2-A8C0-87FBD586F063}"/>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9EC9FFA-D153-1C5C-5CC4-0F16FE2F6C99}"/>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A3AABFCE-96A6-DFBC-2085-81B18DBD9719}"/>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9B12FBD-D7E5-7618-00B3-74EDDC21FCFC}"/>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914707DA-D7BD-A575-2126-83C1DA2280B6}"/>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64C69AEE-075D-1AEA-D6E4-6048A13C81E2}"/>
              </a:ext>
            </a:extLst>
          </p:cNvPr>
          <p:cNvSpPr>
            <a:spLocks noChangeArrowheads="1"/>
          </p:cNvSpPr>
          <p:nvPr/>
        </p:nvSpPr>
        <p:spPr bwMode="auto">
          <a:xfrm>
            <a:off x="350482" y="1458792"/>
            <a:ext cx="11201400" cy="550920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None/>
            </a:pPr>
            <a:r>
              <a:rPr lang="pt-BR" sz="2400" kern="0" dirty="0">
                <a:solidFill>
                  <a:schemeClr val="bg1"/>
                </a:solidFill>
                <a:effectLst/>
                <a:latin typeface="Montiserrat"/>
                <a:ea typeface="Times New Roman" panose="02020603050405020304" pitchFamily="18" charset="0"/>
                <a:cs typeface="Times New Roman" panose="02020603050405020304" pitchFamily="18" charset="0"/>
              </a:rPr>
              <a:t>A IA exige dois tipos de data center:</a:t>
            </a:r>
          </a:p>
          <a:p>
            <a:pPr algn="just">
              <a:buNone/>
            </a:pPr>
            <a:endParaRPr lang="pt-BR" sz="24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pt-BR" sz="3200" b="1" kern="0" dirty="0">
                <a:solidFill>
                  <a:schemeClr val="bg1"/>
                </a:solidFill>
                <a:effectLst/>
                <a:latin typeface="Montiserrat"/>
                <a:ea typeface="Times New Roman" panose="02020603050405020304" pitchFamily="18" charset="0"/>
                <a:cs typeface="Times New Roman" panose="02020603050405020304" pitchFamily="18" charset="0"/>
              </a:rPr>
              <a:t>Inferência</a:t>
            </a:r>
            <a:r>
              <a:rPr lang="pt-BR" sz="3200" kern="0" dirty="0">
                <a:solidFill>
                  <a:schemeClr val="bg1"/>
                </a:solidFill>
                <a:effectLst/>
                <a:latin typeface="Montiserrat"/>
                <a:ea typeface="Times New Roman" panose="02020603050405020304" pitchFamily="18" charset="0"/>
                <a:cs typeface="Times New Roman" panose="02020603050405020304" pitchFamily="18" charset="0"/>
              </a:rPr>
              <a:t> </a:t>
            </a:r>
            <a:r>
              <a:rPr lang="pt-BR" sz="2400" kern="0" dirty="0">
                <a:solidFill>
                  <a:schemeClr val="bg1"/>
                </a:solidFill>
                <a:effectLst/>
                <a:latin typeface="Montiserrat"/>
                <a:ea typeface="Times New Roman" panose="02020603050405020304" pitchFamily="18" charset="0"/>
                <a:cs typeface="Times New Roman" panose="02020603050405020304" pitchFamily="18" charset="0"/>
              </a:rPr>
              <a:t>– são data centers menores, mais próximos dos usuários, responsáveis por executar a IA com respostas rápidas, como ao pedir uma legenda automática, conversar com um assistente virtual ou usar uma IA em tempo real. Estes terão que ser instalados mais próximos ao usuário final, portanto, um determinado DC pode servir toda a América do Sul, por exemplo.</a:t>
            </a:r>
          </a:p>
          <a:p>
            <a:pPr marL="342900" lvl="0" indent="-342900" algn="just">
              <a:buSzPts val="1000"/>
              <a:buFont typeface="Symbol" panose="05050102010706020507" pitchFamily="18" charset="2"/>
              <a:buChar char=""/>
              <a:tabLst>
                <a:tab pos="457200" algn="l"/>
              </a:tabLst>
            </a:pPr>
            <a:endParaRPr lang="pt-BR" sz="2400" kern="0" dirty="0">
              <a:solidFill>
                <a:schemeClr val="bg1"/>
              </a:solidFill>
              <a:latin typeface="Montiserrat"/>
              <a:ea typeface="Aptos" panose="020B0004020202020204" pitchFamily="34" charset="0"/>
              <a:cs typeface="Times New Roman" panose="02020603050405020304" pitchFamily="18" charset="0"/>
            </a:endParaRPr>
          </a:p>
          <a:p>
            <a:pPr marL="342900" indent="-342900" algn="just">
              <a:buSzPts val="1000"/>
              <a:buFont typeface="Symbol" panose="05050102010706020507" pitchFamily="18" charset="2"/>
              <a:buChar char=""/>
              <a:tabLst>
                <a:tab pos="457200" algn="l"/>
              </a:tabLst>
            </a:pPr>
            <a:r>
              <a:rPr lang="pt-BR" sz="3200" b="1" kern="0" dirty="0">
                <a:solidFill>
                  <a:schemeClr val="bg1"/>
                </a:solidFill>
                <a:latin typeface="Montiserrat"/>
                <a:ea typeface="Times New Roman" panose="02020603050405020304" pitchFamily="18" charset="0"/>
                <a:cs typeface="Times New Roman" panose="02020603050405020304" pitchFamily="18" charset="0"/>
              </a:rPr>
              <a:t>Treinamento</a:t>
            </a:r>
            <a:r>
              <a:rPr lang="pt-BR" sz="2400" kern="0" dirty="0">
                <a:solidFill>
                  <a:schemeClr val="bg1"/>
                </a:solidFill>
                <a:latin typeface="Montiserrat"/>
                <a:ea typeface="Times New Roman" panose="02020603050405020304" pitchFamily="18" charset="0"/>
                <a:cs typeface="Times New Roman" panose="02020603050405020304" pitchFamily="18" charset="0"/>
              </a:rPr>
              <a:t> – são data centers gigantescos, com centenas de megawatts de capacidade, usados para processar enormes volumes de dados e ensinar os algoritmos. Como não precisam responder em tempo real, </a:t>
            </a:r>
            <a:r>
              <a:rPr lang="pt-BR" sz="2400" b="1" kern="0" dirty="0">
                <a:solidFill>
                  <a:schemeClr val="bg1"/>
                </a:solidFill>
                <a:latin typeface="Montiserrat"/>
                <a:ea typeface="Times New Roman" panose="02020603050405020304" pitchFamily="18" charset="0"/>
                <a:cs typeface="Times New Roman" panose="02020603050405020304" pitchFamily="18" charset="0"/>
              </a:rPr>
              <a:t>podem ser instalados em locais mais remotos</a:t>
            </a:r>
            <a:r>
              <a:rPr lang="pt-BR" sz="2400" kern="0" dirty="0">
                <a:solidFill>
                  <a:schemeClr val="bg1"/>
                </a:solidFill>
                <a:latin typeface="Montiserrat"/>
                <a:ea typeface="Times New Roman" panose="02020603050405020304" pitchFamily="18" charset="0"/>
                <a:cs typeface="Times New Roman" panose="02020603050405020304" pitchFamily="18" charset="0"/>
              </a:rPr>
              <a:t> – como no Brasil ao invés de Colômbia, Chile, Uruguai, Índia Austrália, EUA, Europa etc.</a:t>
            </a:r>
            <a:endParaRPr lang="pt-BR" sz="2400" kern="100" dirty="0">
              <a:solidFill>
                <a:schemeClr val="bg1"/>
              </a:solidFill>
              <a:latin typeface="Montiserrat"/>
              <a:ea typeface="Aptos" panose="020B000402020202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endParaRPr lang="pt-BR" sz="2400" kern="100" dirty="0">
              <a:solidFill>
                <a:schemeClr val="bg1"/>
              </a:solidFill>
              <a:effectLst/>
              <a:latin typeface="Montiserra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AAB03E14-A59E-949E-0C57-AB0D3230ABD0}"/>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Inteligência Artificial</a:t>
            </a:r>
          </a:p>
        </p:txBody>
      </p:sp>
    </p:spTree>
    <p:extLst>
      <p:ext uri="{BB962C8B-B14F-4D97-AF65-F5344CB8AC3E}">
        <p14:creationId xmlns:p14="http://schemas.microsoft.com/office/powerpoint/2010/main" val="3189882386"/>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1F48"/>
        </a:solidFill>
        <a:effectLst/>
      </p:bgPr>
    </p:bg>
    <p:spTree>
      <p:nvGrpSpPr>
        <p:cNvPr id="1" name="">
          <a:extLst>
            <a:ext uri="{FF2B5EF4-FFF2-40B4-BE49-F238E27FC236}">
              <a16:creationId xmlns:a16="http://schemas.microsoft.com/office/drawing/2014/main" id="{3B146F0B-FF0C-26A0-B5EE-3BB3C8980EB4}"/>
            </a:ext>
          </a:extLst>
        </p:cNvPr>
        <p:cNvGrpSpPr/>
        <p:nvPr/>
      </p:nvGrpSpPr>
      <p:grpSpPr>
        <a:xfrm>
          <a:off x="0" y="0"/>
          <a:ext cx="0" cy="0"/>
          <a:chOff x="0" y="0"/>
          <a:chExt cx="0" cy="0"/>
        </a:xfrm>
      </p:grpSpPr>
      <p:pic>
        <p:nvPicPr>
          <p:cNvPr id="5" name="object 6">
            <a:extLst>
              <a:ext uri="{FF2B5EF4-FFF2-40B4-BE49-F238E27FC236}">
                <a16:creationId xmlns:a16="http://schemas.microsoft.com/office/drawing/2014/main" id="{D9F9A148-ACF8-116B-068C-108D658ED627}"/>
              </a:ext>
            </a:extLst>
          </p:cNvPr>
          <p:cNvPicPr>
            <a:picLocks noChangeAspect="1"/>
          </p:cNvPicPr>
          <p:nvPr/>
        </p:nvPicPr>
        <p:blipFill>
          <a:blip r:embed="rId2"/>
          <a:srcRect/>
          <a:stretch>
            <a:fillRect/>
          </a:stretch>
        </p:blipFill>
        <p:spPr>
          <a:xfrm>
            <a:off x="4711700" y="0"/>
            <a:ext cx="7480300" cy="6858000"/>
          </a:xfrm>
          <a:prstGeom prst="rect">
            <a:avLst/>
          </a:prstGeom>
          <a:ln>
            <a:noFill/>
          </a:ln>
          <a:effectLst/>
        </p:spPr>
      </p:pic>
      <p:sp>
        <p:nvSpPr>
          <p:cNvPr id="2" name="Retângulo 1">
            <a:extLst>
              <a:ext uri="{FF2B5EF4-FFF2-40B4-BE49-F238E27FC236}">
                <a16:creationId xmlns:a16="http://schemas.microsoft.com/office/drawing/2014/main" id="{018FC209-A8A9-AE14-921A-9231CCA8A69E}"/>
              </a:ext>
            </a:extLst>
          </p:cNvPr>
          <p:cNvSpPr/>
          <p:nvPr/>
        </p:nvSpPr>
        <p:spPr>
          <a:xfrm>
            <a:off x="0" y="0"/>
            <a:ext cx="6743700" cy="6858000"/>
          </a:xfrm>
          <a:prstGeom prst="rect">
            <a:avLst/>
          </a:prstGeom>
          <a:gradFill flip="none" rotWithShape="1">
            <a:gsLst>
              <a:gs pos="70000">
                <a:srgbClr val="101F48"/>
              </a:gs>
              <a:gs pos="100000">
                <a:srgbClr val="101F48">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C796C20D-0F38-7B0F-BA5B-34E36B11B8BB}"/>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98D1EA4-6FAF-48C0-9EB7-AF6E9274BD24}"/>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5C83ED2F-EEFA-1C0D-5520-14EB0A9AFB44}"/>
              </a:ext>
            </a:extLst>
          </p:cNvPr>
          <p:cNvSpPr/>
          <p:nvPr/>
        </p:nvSpPr>
        <p:spPr>
          <a:xfrm rot="10800000">
            <a:off x="9436101"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8C335066-F0AD-57C0-50DF-2C4CAD9A6231}"/>
              </a:ext>
            </a:extLst>
          </p:cNvPr>
          <p:cNvSpPr/>
          <p:nvPr/>
        </p:nvSpPr>
        <p:spPr>
          <a:xfrm rot="16200000">
            <a:off x="0" y="3428998"/>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reeform 5">
            <a:extLst>
              <a:ext uri="{FF2B5EF4-FFF2-40B4-BE49-F238E27FC236}">
                <a16:creationId xmlns:a16="http://schemas.microsoft.com/office/drawing/2014/main" id="{C8B85312-668A-3408-29C4-578E2A541347}"/>
              </a:ext>
            </a:extLst>
          </p:cNvPr>
          <p:cNvSpPr>
            <a:spLocks/>
          </p:cNvSpPr>
          <p:nvPr/>
        </p:nvSpPr>
        <p:spPr bwMode="auto">
          <a:xfrm>
            <a:off x="1" y="2778324"/>
            <a:ext cx="5842000" cy="1301351"/>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6000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6" name="CaixaDeTexto 5">
            <a:extLst>
              <a:ext uri="{FF2B5EF4-FFF2-40B4-BE49-F238E27FC236}">
                <a16:creationId xmlns:a16="http://schemas.microsoft.com/office/drawing/2014/main" id="{AEFFAAE6-4E07-E4C8-BE3D-DB5FD818D459}"/>
              </a:ext>
            </a:extLst>
          </p:cNvPr>
          <p:cNvSpPr txBox="1"/>
          <p:nvPr/>
        </p:nvSpPr>
        <p:spPr>
          <a:xfrm>
            <a:off x="0" y="2803960"/>
            <a:ext cx="5842001" cy="1323439"/>
          </a:xfrm>
          <a:prstGeom prst="rect">
            <a:avLst/>
          </a:prstGeom>
          <a:noFill/>
        </p:spPr>
        <p:txBody>
          <a:bodyPr wrap="square" rtlCol="0">
            <a:spAutoFit/>
          </a:bodyPr>
          <a:lstStyle>
            <a:defPPr>
              <a:defRPr lang="pt-BR"/>
            </a:defPPr>
            <a:lvl1pPr>
              <a:defRPr sz="4000">
                <a:solidFill>
                  <a:schemeClr val="bg1"/>
                </a:solidFill>
                <a:latin typeface="Montserrat" panose="00000500000000000000" pitchFamily="2" charset="0"/>
                <a:cs typeface="Arial" panose="020B0604020202020204" pitchFamily="34" charset="0"/>
              </a:defRPr>
            </a:lvl1pPr>
          </a:lstStyle>
          <a:p>
            <a:r>
              <a:rPr lang="pt-BR" sz="4000" dirty="0">
                <a:solidFill>
                  <a:schemeClr val="bg1"/>
                </a:solidFill>
                <a:latin typeface="Montserrat" panose="00000500000000000000" pitchFamily="2" charset="0"/>
                <a:cs typeface="Arial" panose="020B0604020202020204" pitchFamily="34" charset="0"/>
              </a:rPr>
              <a:t>Oportunidades</a:t>
            </a:r>
          </a:p>
          <a:p>
            <a:endParaRPr lang="pt-BR" dirty="0"/>
          </a:p>
        </p:txBody>
      </p:sp>
    </p:spTree>
    <p:extLst>
      <p:ext uri="{BB962C8B-B14F-4D97-AF65-F5344CB8AC3E}">
        <p14:creationId xmlns:p14="http://schemas.microsoft.com/office/powerpoint/2010/main" val="6231219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F2A5E5-9865-F37A-4664-AD4AB044EB72}"/>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16008101-0E16-5F25-754B-51DEAFF01685}"/>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0F93CF04-4E3F-6A30-B362-EFC009758DB4}"/>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B2D0CB42-4ECB-CBE7-7800-5713A91609B5}"/>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E6A3D08F-9D70-814D-934E-66E9C70BD58C}"/>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4E10AB4-2530-C191-2712-96072D6B122D}"/>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69858E44-A605-093D-79CE-74B107DBDD67}"/>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C4F97F62-788C-9B80-2020-3D693A1E197A}"/>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25" name="TextBox 28">
            <a:extLst>
              <a:ext uri="{FF2B5EF4-FFF2-40B4-BE49-F238E27FC236}">
                <a16:creationId xmlns:a16="http://schemas.microsoft.com/office/drawing/2014/main" id="{EC8F9632-AF36-04EB-FBDA-6DBE3A9D58C2}"/>
              </a:ext>
            </a:extLst>
          </p:cNvPr>
          <p:cNvSpPr txBox="1"/>
          <p:nvPr/>
        </p:nvSpPr>
        <p:spPr>
          <a:xfrm>
            <a:off x="4928693" y="1097457"/>
            <a:ext cx="1167307" cy="769441"/>
          </a:xfrm>
          <a:prstGeom prst="rect">
            <a:avLst/>
          </a:prstGeom>
          <a:noFill/>
        </p:spPr>
        <p:txBody>
          <a:bodyPr wrap="square" rtlCol="0">
            <a:spAutoFit/>
          </a:bodyPr>
          <a:lstStyle/>
          <a:p>
            <a:pPr algn="ctr"/>
            <a:r>
              <a:rPr lang="id-ID" sz="4400" b="1" dirty="0">
                <a:solidFill>
                  <a:schemeClr val="bg1"/>
                </a:solidFill>
                <a:latin typeface="Calibri" panose="020F0502020204030204" pitchFamily="34" charset="0"/>
                <a:cs typeface="Calibri" panose="020F0502020204030204" pitchFamily="34" charset="0"/>
              </a:rPr>
              <a:t>89%</a:t>
            </a:r>
          </a:p>
        </p:txBody>
      </p:sp>
      <p:sp>
        <p:nvSpPr>
          <p:cNvPr id="26" name="Rectangle 31">
            <a:extLst>
              <a:ext uri="{FF2B5EF4-FFF2-40B4-BE49-F238E27FC236}">
                <a16:creationId xmlns:a16="http://schemas.microsoft.com/office/drawing/2014/main" id="{78F0140A-3524-9652-DB5B-9DCE1FFE6BC0}"/>
              </a:ext>
            </a:extLst>
          </p:cNvPr>
          <p:cNvSpPr/>
          <p:nvPr/>
        </p:nvSpPr>
        <p:spPr>
          <a:xfrm>
            <a:off x="326524" y="1220568"/>
            <a:ext cx="4824914" cy="523220"/>
          </a:xfrm>
          <a:prstGeom prst="rect">
            <a:avLst/>
          </a:prstGeom>
        </p:spPr>
        <p:txBody>
          <a:bodyPr wrap="square">
            <a:spAutoFit/>
          </a:bodyPr>
          <a:lstStyle/>
          <a:p>
            <a:pPr algn="l"/>
            <a:r>
              <a:rPr lang="pt-BR" sz="2800" b="1" dirty="0">
                <a:solidFill>
                  <a:schemeClr val="bg1"/>
                </a:solidFill>
                <a:latin typeface="+mn-lt"/>
              </a:rPr>
              <a:t>Energia Renovável Abundante</a:t>
            </a:r>
            <a:r>
              <a:rPr lang="id-ID" sz="2800" b="1" dirty="0">
                <a:solidFill>
                  <a:schemeClr val="bg1"/>
                </a:solidFill>
                <a:latin typeface="+mn-lt"/>
              </a:rPr>
              <a:t>:</a:t>
            </a:r>
            <a:endParaRPr lang="en-US" sz="2800" b="1" dirty="0">
              <a:solidFill>
                <a:schemeClr val="bg1"/>
              </a:solidFill>
              <a:latin typeface="+mn-lt"/>
            </a:endParaRPr>
          </a:p>
        </p:txBody>
      </p:sp>
      <p:sp>
        <p:nvSpPr>
          <p:cNvPr id="28" name="Rectangle 31">
            <a:extLst>
              <a:ext uri="{FF2B5EF4-FFF2-40B4-BE49-F238E27FC236}">
                <a16:creationId xmlns:a16="http://schemas.microsoft.com/office/drawing/2014/main" id="{7C5FC23B-45AA-A24D-0367-01D68AB81907}"/>
              </a:ext>
            </a:extLst>
          </p:cNvPr>
          <p:cNvSpPr/>
          <p:nvPr/>
        </p:nvSpPr>
        <p:spPr>
          <a:xfrm>
            <a:off x="318963" y="1799835"/>
            <a:ext cx="8114873" cy="738664"/>
          </a:xfrm>
          <a:prstGeom prst="rect">
            <a:avLst/>
          </a:prstGeom>
        </p:spPr>
        <p:txBody>
          <a:bodyPr wrap="square">
            <a:spAutoFit/>
          </a:bodyPr>
          <a:lstStyle/>
          <a:p>
            <a:pPr algn="l"/>
            <a:r>
              <a:rPr lang="id-ID" sz="2400" dirty="0">
                <a:solidFill>
                  <a:schemeClr val="bg1"/>
                </a:solidFill>
                <a:latin typeface="+mn-lt"/>
              </a:rPr>
              <a:t>C</a:t>
            </a:r>
            <a:r>
              <a:rPr lang="pt-BR" sz="2400" dirty="0">
                <a:solidFill>
                  <a:schemeClr val="bg1"/>
                </a:solidFill>
                <a:latin typeface="+mn-lt"/>
              </a:rPr>
              <a:t>usto</a:t>
            </a:r>
            <a:r>
              <a:rPr lang="id-ID" sz="2400" dirty="0">
                <a:solidFill>
                  <a:schemeClr val="bg1"/>
                </a:solidFill>
                <a:latin typeface="+mn-lt"/>
              </a:rPr>
              <a:t> / kWh: USD 0,04 – 0,06 </a:t>
            </a:r>
          </a:p>
          <a:p>
            <a:pPr algn="l"/>
            <a:r>
              <a:rPr lang="id-ID" dirty="0">
                <a:solidFill>
                  <a:schemeClr val="bg1"/>
                </a:solidFill>
                <a:latin typeface="+mn-lt"/>
              </a:rPr>
              <a:t>(~50% menor </a:t>
            </a:r>
            <a:r>
              <a:rPr lang="id-ID" dirty="0" err="1">
                <a:solidFill>
                  <a:schemeClr val="bg1"/>
                </a:solidFill>
                <a:latin typeface="+mn-lt"/>
              </a:rPr>
              <a:t>que</a:t>
            </a:r>
            <a:r>
              <a:rPr lang="id-ID" dirty="0">
                <a:solidFill>
                  <a:schemeClr val="bg1"/>
                </a:solidFill>
                <a:latin typeface="+mn-lt"/>
              </a:rPr>
              <a:t> EUA)</a:t>
            </a:r>
            <a:endParaRPr lang="en-US" sz="2400" dirty="0">
              <a:solidFill>
                <a:schemeClr val="bg1"/>
              </a:solidFill>
              <a:latin typeface="+mn-lt"/>
            </a:endParaRPr>
          </a:p>
        </p:txBody>
      </p:sp>
      <p:sp>
        <p:nvSpPr>
          <p:cNvPr id="30" name="Rectangle 31">
            <a:extLst>
              <a:ext uri="{FF2B5EF4-FFF2-40B4-BE49-F238E27FC236}">
                <a16:creationId xmlns:a16="http://schemas.microsoft.com/office/drawing/2014/main" id="{D5F14CD0-114E-D411-C1EC-14285D34EE06}"/>
              </a:ext>
            </a:extLst>
          </p:cNvPr>
          <p:cNvSpPr/>
          <p:nvPr/>
        </p:nvSpPr>
        <p:spPr>
          <a:xfrm>
            <a:off x="434771" y="2640423"/>
            <a:ext cx="5853734" cy="830997"/>
          </a:xfrm>
          <a:prstGeom prst="rect">
            <a:avLst/>
          </a:prstGeom>
        </p:spPr>
        <p:txBody>
          <a:bodyPr wrap="square">
            <a:spAutoFit/>
          </a:bodyPr>
          <a:lstStyle/>
          <a:p>
            <a:pPr algn="l"/>
            <a:r>
              <a:rPr lang="en-US" sz="2800" b="1" dirty="0" err="1">
                <a:solidFill>
                  <a:srgbClr val="FFC000"/>
                </a:solidFill>
                <a:latin typeface="+mn-lt"/>
              </a:rPr>
              <a:t>Gargalo</a:t>
            </a:r>
            <a:r>
              <a:rPr lang="en-US" sz="2800" b="1" dirty="0">
                <a:solidFill>
                  <a:srgbClr val="FFC000"/>
                </a:solidFill>
                <a:latin typeface="+mn-lt"/>
              </a:rPr>
              <a:t>: </a:t>
            </a:r>
          </a:p>
          <a:p>
            <a:pPr algn="l"/>
            <a:r>
              <a:rPr lang="en-US" sz="2000" dirty="0">
                <a:solidFill>
                  <a:srgbClr val="FFC000"/>
                </a:solidFill>
              </a:rPr>
              <a:t>Tempo para </a:t>
            </a:r>
            <a:r>
              <a:rPr lang="en-US" sz="2000" dirty="0" err="1">
                <a:solidFill>
                  <a:srgbClr val="FFC000"/>
                </a:solidFill>
              </a:rPr>
              <a:t>conectar</a:t>
            </a:r>
            <a:r>
              <a:rPr lang="en-US" sz="2000" dirty="0">
                <a:solidFill>
                  <a:srgbClr val="FFC000"/>
                </a:solidFill>
              </a:rPr>
              <a:t> </a:t>
            </a:r>
            <a:r>
              <a:rPr lang="en-US" sz="2000" dirty="0" err="1">
                <a:solidFill>
                  <a:srgbClr val="FFC000"/>
                </a:solidFill>
              </a:rPr>
              <a:t>grandes</a:t>
            </a:r>
            <a:r>
              <a:rPr lang="en-US" sz="2000" dirty="0">
                <a:solidFill>
                  <a:srgbClr val="FFC000"/>
                </a:solidFill>
              </a:rPr>
              <a:t> </a:t>
            </a:r>
            <a:r>
              <a:rPr lang="en-US" sz="2000" dirty="0" err="1">
                <a:solidFill>
                  <a:srgbClr val="FFC000"/>
                </a:solidFill>
              </a:rPr>
              <a:t>consumidores</a:t>
            </a:r>
            <a:r>
              <a:rPr lang="en-US" sz="2000" dirty="0">
                <a:solidFill>
                  <a:srgbClr val="FFC000"/>
                </a:solidFill>
              </a:rPr>
              <a:t>.</a:t>
            </a:r>
            <a:endParaRPr lang="en-US" sz="2000" dirty="0">
              <a:solidFill>
                <a:srgbClr val="FFC000"/>
              </a:solidFill>
              <a:latin typeface="+mn-lt"/>
            </a:endParaRPr>
          </a:p>
        </p:txBody>
      </p:sp>
      <p:sp>
        <p:nvSpPr>
          <p:cNvPr id="35" name="CaixaDeTexto 34">
            <a:extLst>
              <a:ext uri="{FF2B5EF4-FFF2-40B4-BE49-F238E27FC236}">
                <a16:creationId xmlns:a16="http://schemas.microsoft.com/office/drawing/2014/main" id="{FB467DB1-E844-983C-BF84-929C46E57EE0}"/>
              </a:ext>
            </a:extLst>
          </p:cNvPr>
          <p:cNvSpPr txBox="1"/>
          <p:nvPr/>
        </p:nvSpPr>
        <p:spPr>
          <a:xfrm>
            <a:off x="66373" y="424882"/>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Oportunidade</a:t>
            </a:r>
          </a:p>
        </p:txBody>
      </p:sp>
      <p:pic>
        <p:nvPicPr>
          <p:cNvPr id="37" name="Imagem 36">
            <a:extLst>
              <a:ext uri="{FF2B5EF4-FFF2-40B4-BE49-F238E27FC236}">
                <a16:creationId xmlns:a16="http://schemas.microsoft.com/office/drawing/2014/main" id="{F73EE420-1D4C-6D10-C74A-D75CC3D74E50}"/>
              </a:ext>
            </a:extLst>
          </p:cNvPr>
          <p:cNvPicPr>
            <a:picLocks noChangeAspect="1"/>
          </p:cNvPicPr>
          <p:nvPr/>
        </p:nvPicPr>
        <p:blipFill>
          <a:blip r:embed="rId3">
            <a:extLst>
              <a:ext uri="{28A0092B-C50C-407E-A947-70E740481C1C}">
                <a14:useLocalDpi xmlns:a14="http://schemas.microsoft.com/office/drawing/2010/main" val="0"/>
              </a:ext>
            </a:extLst>
          </a:blip>
          <a:srcRect t="31230"/>
          <a:stretch>
            <a:fillRect/>
          </a:stretch>
        </p:blipFill>
        <p:spPr>
          <a:xfrm>
            <a:off x="6535377" y="1222866"/>
            <a:ext cx="5033130" cy="5187850"/>
          </a:xfrm>
          <a:prstGeom prst="rect">
            <a:avLst/>
          </a:prstGeom>
        </p:spPr>
      </p:pic>
      <p:pic>
        <p:nvPicPr>
          <p:cNvPr id="38" name="Imagem 37">
            <a:extLst>
              <a:ext uri="{FF2B5EF4-FFF2-40B4-BE49-F238E27FC236}">
                <a16:creationId xmlns:a16="http://schemas.microsoft.com/office/drawing/2014/main" id="{497186C3-A25C-CDA9-DE45-6110E3D71D26}"/>
              </a:ext>
            </a:extLst>
          </p:cNvPr>
          <p:cNvPicPr>
            <a:picLocks noChangeAspect="1"/>
          </p:cNvPicPr>
          <p:nvPr/>
        </p:nvPicPr>
        <p:blipFill>
          <a:blip r:embed="rId3">
            <a:extLst>
              <a:ext uri="{28A0092B-C50C-407E-A947-70E740481C1C}">
                <a14:useLocalDpi xmlns:a14="http://schemas.microsoft.com/office/drawing/2010/main" val="0"/>
              </a:ext>
            </a:extLst>
          </a:blip>
          <a:srcRect b="70957"/>
          <a:stretch>
            <a:fillRect/>
          </a:stretch>
        </p:blipFill>
        <p:spPr>
          <a:xfrm>
            <a:off x="593416" y="4023088"/>
            <a:ext cx="5536443" cy="2410030"/>
          </a:xfrm>
          <a:prstGeom prst="rect">
            <a:avLst/>
          </a:prstGeom>
        </p:spPr>
      </p:pic>
    </p:spTree>
    <p:extLst>
      <p:ext uri="{BB962C8B-B14F-4D97-AF65-F5344CB8AC3E}">
        <p14:creationId xmlns:p14="http://schemas.microsoft.com/office/powerpoint/2010/main" val="3139611252"/>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A65E9E9-8ED0-7E08-E02A-C0EBE2E7195E}"/>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D8920302-4320-2053-2372-A42970A5E7D0}"/>
              </a:ext>
            </a:extLst>
          </p:cNvPr>
          <p:cNvGrpSpPr/>
          <p:nvPr/>
        </p:nvGrpSpPr>
        <p:grpSpPr>
          <a:xfrm>
            <a:off x="0" y="-12700"/>
            <a:ext cx="12192001" cy="6870700"/>
            <a:chOff x="0" y="0"/>
            <a:chExt cx="12192001" cy="6870700"/>
          </a:xfrm>
        </p:grpSpPr>
        <p:sp>
          <p:nvSpPr>
            <p:cNvPr id="5" name="Retângulo 4">
              <a:extLst>
                <a:ext uri="{FF2B5EF4-FFF2-40B4-BE49-F238E27FC236}">
                  <a16:creationId xmlns:a16="http://schemas.microsoft.com/office/drawing/2014/main" id="{91159FA0-727B-FFCB-BFB9-DC543D7456D4}"/>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7A840FF0-341F-DD46-1CAE-CA985EED988B}"/>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EDBB6420-475B-52A5-EC53-8FA76BC840D4}"/>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3FDF7B48-BE58-3D1F-96AD-6CE98EE977B6}"/>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3A30D27F-564F-2B71-CFF1-761966F0D937}"/>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75B98A48-35ED-37DB-261A-EACDE071A030}"/>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2" name="object 5">
            <a:extLst>
              <a:ext uri="{FF2B5EF4-FFF2-40B4-BE49-F238E27FC236}">
                <a16:creationId xmlns:a16="http://schemas.microsoft.com/office/drawing/2014/main" id="{2834126F-CD9C-2630-D866-27597DDB8F24}"/>
              </a:ext>
            </a:extLst>
          </p:cNvPr>
          <p:cNvSpPr/>
          <p:nvPr/>
        </p:nvSpPr>
        <p:spPr>
          <a:xfrm>
            <a:off x="0" y="5372100"/>
            <a:ext cx="1485900" cy="1485900"/>
          </a:xfrm>
          <a:custGeom>
            <a:avLst/>
            <a:gdLst/>
            <a:ahLst/>
            <a:cxnLst/>
            <a:rect l="l" t="t" r="r" b="b"/>
            <a:pathLst>
              <a:path w="1485900" h="1485900">
                <a:moveTo>
                  <a:pt x="0" y="0"/>
                </a:moveTo>
                <a:lnTo>
                  <a:pt x="0" y="1485900"/>
                </a:lnTo>
                <a:lnTo>
                  <a:pt x="1485900" y="1485900"/>
                </a:lnTo>
                <a:lnTo>
                  <a:pt x="0" y="0"/>
                </a:lnTo>
                <a:close/>
              </a:path>
            </a:pathLst>
          </a:custGeom>
          <a:solidFill>
            <a:srgbClr val="002776"/>
          </a:solidFill>
        </p:spPr>
        <p:txBody>
          <a:bodyPr wrap="square" lIns="0" tIns="0" rIns="0" bIns="0" rtlCol="0"/>
          <a:lstStyle/>
          <a:p>
            <a:endParaRPr/>
          </a:p>
        </p:txBody>
      </p:sp>
      <p:sp>
        <p:nvSpPr>
          <p:cNvPr id="12" name="Rectangle 31">
            <a:extLst>
              <a:ext uri="{FF2B5EF4-FFF2-40B4-BE49-F238E27FC236}">
                <a16:creationId xmlns:a16="http://schemas.microsoft.com/office/drawing/2014/main" id="{80537D1C-585F-5C26-FF02-B5712598D0CB}"/>
              </a:ext>
            </a:extLst>
          </p:cNvPr>
          <p:cNvSpPr/>
          <p:nvPr/>
        </p:nvSpPr>
        <p:spPr>
          <a:xfrm>
            <a:off x="385010" y="1447800"/>
            <a:ext cx="6288505" cy="3096360"/>
          </a:xfrm>
          <a:prstGeom prst="rect">
            <a:avLst/>
          </a:prstGeom>
        </p:spPr>
        <p:txBody>
          <a:bodyPr wrap="square">
            <a:spAutoFit/>
          </a:bodyPr>
          <a:lstStyle/>
          <a:p>
            <a:r>
              <a:rPr lang="pt-BR" sz="2400" b="1" dirty="0">
                <a:solidFill>
                  <a:srgbClr val="00B050"/>
                </a:solidFill>
                <a:latin typeface="+mn-lt"/>
              </a:rPr>
              <a:t>BRASIL UNE A INDÚSTRIA...</a:t>
            </a:r>
          </a:p>
          <a:p>
            <a:endParaRPr lang="pt-BR" sz="1200" b="1" dirty="0">
              <a:solidFill>
                <a:schemeClr val="bg1"/>
              </a:solidFill>
              <a:latin typeface="+mn-lt"/>
            </a:endParaRPr>
          </a:p>
          <a:p>
            <a:pPr>
              <a:lnSpc>
                <a:spcPct val="150000"/>
              </a:lnSpc>
              <a:buFont typeface="Arial" panose="020B0604020202020204" pitchFamily="34" charset="0"/>
              <a:buChar char="•"/>
            </a:pPr>
            <a:r>
              <a:rPr lang="pt-BR" b="1" dirty="0">
                <a:solidFill>
                  <a:schemeClr val="bg1"/>
                </a:solidFill>
                <a:latin typeface="+mn-lt"/>
              </a:rPr>
              <a:t> Maior mercado de Data Centers LATAM;</a:t>
            </a:r>
          </a:p>
          <a:p>
            <a:pPr>
              <a:lnSpc>
                <a:spcPct val="150000"/>
              </a:lnSpc>
              <a:buFont typeface="Arial" panose="020B0604020202020204" pitchFamily="34" charset="0"/>
              <a:buChar char="•"/>
            </a:pPr>
            <a:r>
              <a:rPr lang="pt-BR" dirty="0">
                <a:solidFill>
                  <a:schemeClr val="bg1"/>
                </a:solidFill>
                <a:latin typeface="+mn-lt"/>
              </a:rPr>
              <a:t> Sede dos maiores operadores de Data Centers LATAM;</a:t>
            </a:r>
          </a:p>
          <a:p>
            <a:pPr>
              <a:lnSpc>
                <a:spcPct val="150000"/>
              </a:lnSpc>
              <a:buFont typeface="Arial" panose="020B0604020202020204" pitchFamily="34" charset="0"/>
              <a:buChar char="•"/>
            </a:pPr>
            <a:r>
              <a:rPr lang="pt-BR" dirty="0">
                <a:solidFill>
                  <a:schemeClr val="bg1"/>
                </a:solidFill>
                <a:latin typeface="+mn-lt"/>
              </a:rPr>
              <a:t> Mão de obra altamente qualificada e experiente;</a:t>
            </a:r>
          </a:p>
          <a:p>
            <a:pPr>
              <a:lnSpc>
                <a:spcPct val="150000"/>
              </a:lnSpc>
              <a:buFont typeface="Arial" panose="020B0604020202020204" pitchFamily="34" charset="0"/>
              <a:buChar char="•"/>
            </a:pPr>
            <a:r>
              <a:rPr lang="pt-BR" dirty="0">
                <a:solidFill>
                  <a:schemeClr val="bg1"/>
                </a:solidFill>
                <a:latin typeface="+mn-lt"/>
              </a:rPr>
              <a:t> Cadeia de suprimentos sólida e estruturada de ponta a ponta;</a:t>
            </a:r>
          </a:p>
          <a:p>
            <a:pPr>
              <a:lnSpc>
                <a:spcPct val="150000"/>
              </a:lnSpc>
              <a:buFont typeface="Arial" panose="020B0604020202020204" pitchFamily="34" charset="0"/>
              <a:buChar char="•"/>
            </a:pPr>
            <a:r>
              <a:rPr lang="pt-BR" dirty="0">
                <a:solidFill>
                  <a:schemeClr val="bg1"/>
                </a:solidFill>
                <a:latin typeface="+mn-lt"/>
              </a:rPr>
              <a:t> Custos de construção competitivos;</a:t>
            </a:r>
          </a:p>
          <a:p>
            <a:pPr>
              <a:lnSpc>
                <a:spcPct val="150000"/>
              </a:lnSpc>
              <a:buFont typeface="Arial" panose="020B0604020202020204" pitchFamily="34" charset="0"/>
              <a:buChar char="•"/>
            </a:pPr>
            <a:r>
              <a:rPr lang="pt-BR" dirty="0">
                <a:solidFill>
                  <a:schemeClr val="bg1"/>
                </a:solidFill>
                <a:latin typeface="+mn-lt"/>
              </a:rPr>
              <a:t> Está pronto para implantações rápidas e de grande escala.</a:t>
            </a:r>
          </a:p>
        </p:txBody>
      </p:sp>
      <p:sp>
        <p:nvSpPr>
          <p:cNvPr id="13" name="Rectangle 31">
            <a:extLst>
              <a:ext uri="{FF2B5EF4-FFF2-40B4-BE49-F238E27FC236}">
                <a16:creationId xmlns:a16="http://schemas.microsoft.com/office/drawing/2014/main" id="{D1F4249B-8456-0B7B-3EFD-1CA21F87FFEF}"/>
              </a:ext>
            </a:extLst>
          </p:cNvPr>
          <p:cNvSpPr/>
          <p:nvPr/>
        </p:nvSpPr>
        <p:spPr>
          <a:xfrm>
            <a:off x="6432884" y="1447800"/>
            <a:ext cx="5997778" cy="3511859"/>
          </a:xfrm>
          <a:prstGeom prst="rect">
            <a:avLst/>
          </a:prstGeom>
        </p:spPr>
        <p:txBody>
          <a:bodyPr wrap="square">
            <a:spAutoFit/>
          </a:bodyPr>
          <a:lstStyle/>
          <a:p>
            <a:r>
              <a:rPr lang="pt-BR" sz="2400" b="1" dirty="0">
                <a:solidFill>
                  <a:srgbClr val="00B050"/>
                </a:solidFill>
                <a:latin typeface="+mn-lt"/>
              </a:rPr>
              <a:t>E OS PONTOS FORTES DO MEIO AMBIENTE...</a:t>
            </a:r>
          </a:p>
          <a:p>
            <a:endParaRPr lang="pt-BR" sz="1200" b="1" dirty="0">
              <a:solidFill>
                <a:schemeClr val="tx2">
                  <a:lumMod val="75000"/>
                </a:schemeClr>
              </a:solidFill>
              <a:latin typeface="+mn-lt"/>
            </a:endParaRPr>
          </a:p>
          <a:p>
            <a:pPr>
              <a:lnSpc>
                <a:spcPct val="150000"/>
              </a:lnSpc>
              <a:buFont typeface="Arial" panose="020B0604020202020204" pitchFamily="34" charset="0"/>
              <a:buChar char="•"/>
            </a:pPr>
            <a:r>
              <a:rPr lang="pt-BR" b="1" dirty="0">
                <a:solidFill>
                  <a:schemeClr val="bg1"/>
                </a:solidFill>
                <a:latin typeface="+mn-lt"/>
              </a:rPr>
              <a:t> Extensos recursos de energia renovável;</a:t>
            </a:r>
          </a:p>
          <a:p>
            <a:pPr>
              <a:lnSpc>
                <a:spcPct val="150000"/>
              </a:lnSpc>
              <a:buFont typeface="Arial" panose="020B0604020202020204" pitchFamily="34" charset="0"/>
              <a:buChar char="•"/>
            </a:pPr>
            <a:r>
              <a:rPr lang="pt-BR" dirty="0">
                <a:solidFill>
                  <a:schemeClr val="bg1"/>
                </a:solidFill>
                <a:latin typeface="+mn-lt"/>
              </a:rPr>
              <a:t> Baixos custos de energia;</a:t>
            </a:r>
          </a:p>
          <a:p>
            <a:pPr>
              <a:lnSpc>
                <a:spcPct val="150000"/>
              </a:lnSpc>
              <a:buFont typeface="Arial" panose="020B0604020202020204" pitchFamily="34" charset="0"/>
              <a:buChar char="•"/>
            </a:pPr>
            <a:r>
              <a:rPr lang="pt-BR" dirty="0">
                <a:solidFill>
                  <a:schemeClr val="bg1"/>
                </a:solidFill>
                <a:latin typeface="+mn-lt"/>
              </a:rPr>
              <a:t> Ambiente amigável para Data Centers;</a:t>
            </a:r>
          </a:p>
          <a:p>
            <a:pPr>
              <a:lnSpc>
                <a:spcPct val="150000"/>
              </a:lnSpc>
              <a:buFont typeface="Arial" panose="020B0604020202020204" pitchFamily="34" charset="0"/>
              <a:buChar char="•"/>
            </a:pPr>
            <a:r>
              <a:rPr lang="pt-BR" dirty="0">
                <a:solidFill>
                  <a:schemeClr val="bg1"/>
                </a:solidFill>
                <a:latin typeface="+mn-lt"/>
              </a:rPr>
              <a:t> Geopolítica neutra;</a:t>
            </a:r>
          </a:p>
          <a:p>
            <a:pPr>
              <a:lnSpc>
                <a:spcPct val="150000"/>
              </a:lnSpc>
              <a:buFont typeface="Arial" panose="020B0604020202020204" pitchFamily="34" charset="0"/>
              <a:buChar char="•"/>
            </a:pPr>
            <a:r>
              <a:rPr lang="pt-BR" dirty="0">
                <a:solidFill>
                  <a:schemeClr val="bg1"/>
                </a:solidFill>
                <a:latin typeface="+mn-lt"/>
              </a:rPr>
              <a:t> Economia forte e estável; </a:t>
            </a:r>
          </a:p>
          <a:p>
            <a:pPr>
              <a:lnSpc>
                <a:spcPct val="150000"/>
              </a:lnSpc>
              <a:buFont typeface="Arial" panose="020B0604020202020204" pitchFamily="34" charset="0"/>
              <a:buChar char="•"/>
            </a:pPr>
            <a:r>
              <a:rPr lang="pt-BR" dirty="0">
                <a:solidFill>
                  <a:schemeClr val="bg1"/>
                </a:solidFill>
                <a:latin typeface="+mn-lt"/>
              </a:rPr>
              <a:t> 4ª maior base de usuários de Internet do mundo;</a:t>
            </a:r>
          </a:p>
          <a:p>
            <a:pPr>
              <a:lnSpc>
                <a:spcPct val="150000"/>
              </a:lnSpc>
              <a:buFont typeface="Arial" panose="020B0604020202020204" pitchFamily="34" charset="0"/>
              <a:buChar char="•"/>
            </a:pPr>
            <a:r>
              <a:rPr lang="pt-BR" dirty="0">
                <a:solidFill>
                  <a:schemeClr val="bg1"/>
                </a:solidFill>
                <a:latin typeface="+mn-lt"/>
              </a:rPr>
              <a:t> 6ª maior população do mundo.</a:t>
            </a:r>
          </a:p>
        </p:txBody>
      </p:sp>
      <p:sp>
        <p:nvSpPr>
          <p:cNvPr id="14" name="Rectangle 31">
            <a:extLst>
              <a:ext uri="{FF2B5EF4-FFF2-40B4-BE49-F238E27FC236}">
                <a16:creationId xmlns:a16="http://schemas.microsoft.com/office/drawing/2014/main" id="{FF02A1AF-8233-A0AD-62AA-AEB7CCD41F25}"/>
              </a:ext>
            </a:extLst>
          </p:cNvPr>
          <p:cNvSpPr/>
          <p:nvPr/>
        </p:nvSpPr>
        <p:spPr>
          <a:xfrm>
            <a:off x="1676400" y="5678243"/>
            <a:ext cx="8229600" cy="830997"/>
          </a:xfrm>
          <a:prstGeom prst="rect">
            <a:avLst/>
          </a:prstGeom>
        </p:spPr>
        <p:txBody>
          <a:bodyPr wrap="square">
            <a:spAutoFit/>
          </a:bodyPr>
          <a:lstStyle/>
          <a:p>
            <a:r>
              <a:rPr lang="pt-BR" sz="2400" b="1" dirty="0">
                <a:solidFill>
                  <a:srgbClr val="00B050"/>
                </a:solidFill>
                <a:latin typeface="+mn-lt"/>
              </a:rPr>
              <a:t>PARA EMERGIR COMO UM HUB GLOBAL DE DATA CENTER, IDEAL PARA APLICAÇÕES DE IA NÃO CRÍTICAS PARA LATÊNCIA.</a:t>
            </a:r>
          </a:p>
        </p:txBody>
      </p:sp>
      <p:sp>
        <p:nvSpPr>
          <p:cNvPr id="15" name="CaixaDeTexto 14">
            <a:extLst>
              <a:ext uri="{FF2B5EF4-FFF2-40B4-BE49-F238E27FC236}">
                <a16:creationId xmlns:a16="http://schemas.microsoft.com/office/drawing/2014/main" id="{A01E4784-E99E-C360-0C63-BF783A0A0CB5}"/>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Oportunidade</a:t>
            </a:r>
          </a:p>
        </p:txBody>
      </p:sp>
    </p:spTree>
    <p:extLst>
      <p:ext uri="{BB962C8B-B14F-4D97-AF65-F5344CB8AC3E}">
        <p14:creationId xmlns:p14="http://schemas.microsoft.com/office/powerpoint/2010/main" val="4257729351"/>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D03C-B356-E56E-E96B-8716B514E736}"/>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0D7C3DD9-E39F-5F4B-6C12-54D87F5F7411}"/>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E0D62AE1-6022-4490-1AE6-A42BD9246635}"/>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3A86DE9-BBAC-8465-28FC-442D81EF34D2}"/>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09C364D-F4BA-7F01-9253-13CD5425B4AB}"/>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FE4E9E62-4761-0EF8-DDA5-ACE1970FE3A0}"/>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88618F98-BDD4-1DE4-A60B-A19C59BE330D}"/>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3162A32F-0024-7336-0A37-3C14E0EFE401}"/>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7" name="CaixaDeTexto 6">
            <a:extLst>
              <a:ext uri="{FF2B5EF4-FFF2-40B4-BE49-F238E27FC236}">
                <a16:creationId xmlns:a16="http://schemas.microsoft.com/office/drawing/2014/main" id="{9C30C3BB-BC1F-A778-3CDE-7FAC19C65A92}"/>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Qual o potencial do setor?</a:t>
            </a:r>
          </a:p>
        </p:txBody>
      </p:sp>
      <p:sp>
        <p:nvSpPr>
          <p:cNvPr id="2" name="Título 1">
            <a:extLst>
              <a:ext uri="{FF2B5EF4-FFF2-40B4-BE49-F238E27FC236}">
                <a16:creationId xmlns:a16="http://schemas.microsoft.com/office/drawing/2014/main" id="{10AE8B26-5E2A-1EF2-7F86-1D45564E6036}"/>
              </a:ext>
            </a:extLst>
          </p:cNvPr>
          <p:cNvSpPr txBox="1">
            <a:spLocks/>
          </p:cNvSpPr>
          <p:nvPr/>
        </p:nvSpPr>
        <p:spPr>
          <a:xfrm>
            <a:off x="602624" y="1618760"/>
            <a:ext cx="10986752" cy="2153437"/>
          </a:xfrm>
          <a:prstGeom prst="rect">
            <a:avLst/>
          </a:prstGeom>
          <a:ln w="38100">
            <a:noFill/>
          </a:ln>
        </p:spPr>
        <p:txBody>
          <a:bodyPr/>
          <a:lstStyle>
            <a:lvl1pPr algn="l" defTabSz="914400" rtl="0" eaLnBrk="1" latinLnBrk="0" hangingPunct="1">
              <a:lnSpc>
                <a:spcPct val="90000"/>
              </a:lnSpc>
              <a:spcBef>
                <a:spcPct val="0"/>
              </a:spcBef>
              <a:buNone/>
              <a:defRPr sz="4400" kern="1200">
                <a:solidFill>
                  <a:srgbClr val="FF0000"/>
                </a:solidFill>
                <a:latin typeface="Century Gothic" panose="020B0502020202020204" pitchFamily="34" charset="0"/>
                <a:ea typeface="Apple Color Emoji" pitchFamily="2" charset="0"/>
                <a:cs typeface="+mj-cs"/>
              </a:defRPr>
            </a:lvl1pPr>
          </a:lstStyle>
          <a:p>
            <a:pPr>
              <a:lnSpc>
                <a:spcPct val="150000"/>
              </a:lnSpc>
            </a:pPr>
            <a:r>
              <a:rPr lang="pt-BR" sz="2400" b="1" spc="300" dirty="0">
                <a:solidFill>
                  <a:schemeClr val="bg1"/>
                </a:solidFill>
                <a:latin typeface="☞GILROY-BOLD" pitchFamily="2" charset="77"/>
                <a:cs typeface="Calibri" panose="020F0502020204030204" pitchFamily="34" charset="0"/>
              </a:rPr>
              <a:t>DATA CENTERS COMERCIAIS</a:t>
            </a:r>
          </a:p>
          <a:p>
            <a:pPr>
              <a:lnSpc>
                <a:spcPct val="150000"/>
              </a:lnSpc>
            </a:pPr>
            <a:r>
              <a:rPr lang="pt-BR" sz="2400" spc="300" dirty="0">
                <a:solidFill>
                  <a:schemeClr val="bg1"/>
                </a:solidFill>
                <a:latin typeface="☞GILROY-MEDIUM" pitchFamily="2" charset="77"/>
                <a:cs typeface="Calibri" panose="020F0502020204030204" pitchFamily="34" charset="0"/>
              </a:rPr>
              <a:t>612 MW de TI Comissionados</a:t>
            </a:r>
          </a:p>
          <a:p>
            <a:pPr>
              <a:lnSpc>
                <a:spcPct val="150000"/>
              </a:lnSpc>
            </a:pPr>
            <a:r>
              <a:rPr lang="pt-BR" sz="2400" spc="300" dirty="0">
                <a:solidFill>
                  <a:schemeClr val="bg1"/>
                </a:solidFill>
                <a:latin typeface="☞GILROY-MEDIUM" pitchFamily="2" charset="77"/>
                <a:cs typeface="Calibri" panose="020F0502020204030204" pitchFamily="34" charset="0"/>
              </a:rPr>
              <a:t>162 MW de TI em Construção</a:t>
            </a:r>
          </a:p>
          <a:p>
            <a:pPr>
              <a:lnSpc>
                <a:spcPct val="150000"/>
              </a:lnSpc>
            </a:pPr>
            <a:endParaRPr lang="pt-BR" sz="1100" spc="300" dirty="0">
              <a:solidFill>
                <a:schemeClr val="bg1">
                  <a:lumMod val="50000"/>
                </a:schemeClr>
              </a:solidFill>
              <a:latin typeface="☞GILROY-MEDIUM" pitchFamily="2" charset="77"/>
              <a:cs typeface="Calibri" panose="020F0502020204030204" pitchFamily="34" charset="0"/>
            </a:endParaRPr>
          </a:p>
          <a:p>
            <a:pPr>
              <a:lnSpc>
                <a:spcPct val="150000"/>
              </a:lnSpc>
            </a:pPr>
            <a:r>
              <a:rPr lang="pt-BR" sz="2400" b="1" spc="300" dirty="0">
                <a:solidFill>
                  <a:srgbClr val="F05A28"/>
                </a:solidFill>
                <a:latin typeface="☞GILROY-BOLD" pitchFamily="2" charset="77"/>
                <a:cs typeface="Calibri" panose="020F0502020204030204" pitchFamily="34" charset="0"/>
              </a:rPr>
              <a:t>FUTURO </a:t>
            </a:r>
            <a:r>
              <a:rPr lang="pt-BR" sz="2400" spc="300" dirty="0">
                <a:solidFill>
                  <a:schemeClr val="bg1"/>
                </a:solidFill>
                <a:latin typeface="☞GILROY-BOLD" pitchFamily="2" charset="77"/>
                <a:cs typeface="Calibri" panose="020F0502020204030204" pitchFamily="34" charset="0"/>
              </a:rPr>
              <a:t>(se Brasil tiver ambiente atrativo)</a:t>
            </a:r>
            <a:endParaRPr lang="pt-BR" sz="2400" spc="300" dirty="0">
              <a:solidFill>
                <a:schemeClr val="bg1"/>
              </a:solidFill>
              <a:latin typeface="☞GILROY-MEDIUM" pitchFamily="2" charset="77"/>
              <a:cs typeface="Calibri" panose="020F0502020204030204" pitchFamily="34" charset="0"/>
            </a:endParaRPr>
          </a:p>
          <a:p>
            <a:pPr>
              <a:lnSpc>
                <a:spcPct val="150000"/>
              </a:lnSpc>
            </a:pPr>
            <a:r>
              <a:rPr lang="pt-BR" sz="2400" spc="300" dirty="0">
                <a:solidFill>
                  <a:srgbClr val="F05A28"/>
                </a:solidFill>
                <a:latin typeface="☞GILROY-MEDIUM" pitchFamily="2" charset="77"/>
                <a:cs typeface="Calibri" panose="020F0502020204030204" pitchFamily="34" charset="0"/>
              </a:rPr>
              <a:t>2.642 MW de TI Planejados (até 2030)</a:t>
            </a:r>
          </a:p>
          <a:p>
            <a:pPr>
              <a:lnSpc>
                <a:spcPct val="150000"/>
              </a:lnSpc>
            </a:pPr>
            <a:r>
              <a:rPr lang="pt-BR" sz="2400" spc="300" dirty="0">
                <a:solidFill>
                  <a:srgbClr val="F05A28"/>
                </a:solidFill>
                <a:latin typeface="☞GILROY-MEDIUM" pitchFamily="2" charset="77"/>
                <a:cs typeface="Calibri" panose="020F0502020204030204" pitchFamily="34" charset="0"/>
              </a:rPr>
              <a:t>3.700 MW de Demanda Energética</a:t>
            </a:r>
          </a:p>
          <a:p>
            <a:pPr>
              <a:lnSpc>
                <a:spcPct val="150000"/>
              </a:lnSpc>
            </a:pPr>
            <a:r>
              <a:rPr lang="pt-BR" sz="2400" spc="300" dirty="0">
                <a:solidFill>
                  <a:srgbClr val="F05A28"/>
                </a:solidFill>
                <a:latin typeface="☞GILROY-MEDIUM" pitchFamily="2" charset="77"/>
                <a:cs typeface="Calibri" panose="020F0502020204030204" pitchFamily="34" charset="0"/>
              </a:rPr>
              <a:t>~BRL 1,58 Trilhão em Investimentos Diretos</a:t>
            </a:r>
          </a:p>
        </p:txBody>
      </p:sp>
      <p:sp>
        <p:nvSpPr>
          <p:cNvPr id="8" name="Título 1">
            <a:extLst>
              <a:ext uri="{FF2B5EF4-FFF2-40B4-BE49-F238E27FC236}">
                <a16:creationId xmlns:a16="http://schemas.microsoft.com/office/drawing/2014/main" id="{47381791-F4A9-3913-22D1-EE9E0674E9E1}"/>
              </a:ext>
            </a:extLst>
          </p:cNvPr>
          <p:cNvSpPr txBox="1">
            <a:spLocks/>
          </p:cNvSpPr>
          <p:nvPr/>
        </p:nvSpPr>
        <p:spPr>
          <a:xfrm>
            <a:off x="426302" y="6217568"/>
            <a:ext cx="3586133" cy="367232"/>
          </a:xfrm>
          <a:prstGeom prst="rect">
            <a:avLst/>
          </a:prstGeom>
          <a:ln w="38100">
            <a:noFill/>
          </a:ln>
        </p:spPr>
        <p:txBody>
          <a:bodyPr/>
          <a:lstStyle>
            <a:lvl1pPr algn="l" defTabSz="914400" rtl="0" eaLnBrk="1" latinLnBrk="0" hangingPunct="1">
              <a:lnSpc>
                <a:spcPct val="90000"/>
              </a:lnSpc>
              <a:spcBef>
                <a:spcPct val="0"/>
              </a:spcBef>
              <a:buNone/>
              <a:defRPr sz="4400" kern="1200">
                <a:solidFill>
                  <a:srgbClr val="FF0000"/>
                </a:solidFill>
                <a:latin typeface="Century Gothic" panose="020B0502020202020204" pitchFamily="34" charset="0"/>
                <a:ea typeface="Apple Color Emoji" pitchFamily="2" charset="0"/>
                <a:cs typeface="+mj-cs"/>
              </a:defRPr>
            </a:lvl1pPr>
          </a:lstStyle>
          <a:p>
            <a:pPr>
              <a:lnSpc>
                <a:spcPct val="150000"/>
              </a:lnSpc>
            </a:pPr>
            <a:r>
              <a:rPr lang="pt-BR" sz="1100" spc="300" dirty="0">
                <a:solidFill>
                  <a:schemeClr val="bg1"/>
                </a:solidFill>
                <a:latin typeface="☞GILROY-MEDIUM" pitchFamily="2" charset="77"/>
                <a:cs typeface="Calibri" panose="020F0502020204030204" pitchFamily="34" charset="0"/>
              </a:rPr>
              <a:t>Fonte: </a:t>
            </a:r>
            <a:r>
              <a:rPr lang="pt-BR" sz="1100" spc="300" dirty="0" err="1">
                <a:solidFill>
                  <a:schemeClr val="bg1"/>
                </a:solidFill>
                <a:latin typeface="☞GILROY-LIGHT" pitchFamily="2" charset="77"/>
                <a:cs typeface="Calibri" panose="020F0502020204030204" pitchFamily="34" charset="0"/>
              </a:rPr>
              <a:t>DatacenterHawk</a:t>
            </a:r>
            <a:r>
              <a:rPr lang="pt-BR" sz="1100" spc="300" dirty="0">
                <a:solidFill>
                  <a:schemeClr val="bg1"/>
                </a:solidFill>
                <a:latin typeface="☞GILROY-LIGHT" pitchFamily="2" charset="77"/>
                <a:cs typeface="Calibri" panose="020F0502020204030204" pitchFamily="34" charset="0"/>
              </a:rPr>
              <a:t> </a:t>
            </a:r>
            <a:r>
              <a:rPr lang="pt-BR" sz="1100" spc="300" dirty="0" err="1">
                <a:solidFill>
                  <a:schemeClr val="bg1"/>
                </a:solidFill>
                <a:latin typeface="☞GILROY-LIGHT" pitchFamily="2" charset="77"/>
                <a:cs typeface="Calibri" panose="020F0502020204030204" pitchFamily="34" charset="0"/>
              </a:rPr>
              <a:t>fev</a:t>
            </a:r>
            <a:r>
              <a:rPr lang="pt-BR" sz="1100" spc="300" dirty="0">
                <a:solidFill>
                  <a:schemeClr val="bg1"/>
                </a:solidFill>
                <a:latin typeface="☞GILROY-LIGHT" pitchFamily="2" charset="77"/>
                <a:cs typeface="Calibri" panose="020F0502020204030204" pitchFamily="34" charset="0"/>
              </a:rPr>
              <a:t>/2025</a:t>
            </a:r>
          </a:p>
        </p:txBody>
      </p:sp>
    </p:spTree>
    <p:extLst>
      <p:ext uri="{BB962C8B-B14F-4D97-AF65-F5344CB8AC3E}">
        <p14:creationId xmlns:p14="http://schemas.microsoft.com/office/powerpoint/2010/main" val="2590639479"/>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7660875-DB92-BB96-E01E-22D3F1428487}"/>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808D97C5-F035-3884-A21B-D4A82C30A733}"/>
              </a:ext>
            </a:extLst>
          </p:cNvPr>
          <p:cNvGrpSpPr/>
          <p:nvPr/>
        </p:nvGrpSpPr>
        <p:grpSpPr>
          <a:xfrm>
            <a:off x="-1" y="54302"/>
            <a:ext cx="12192001" cy="6870700"/>
            <a:chOff x="0" y="0"/>
            <a:chExt cx="12192001" cy="6870700"/>
          </a:xfrm>
        </p:grpSpPr>
        <p:sp>
          <p:nvSpPr>
            <p:cNvPr id="5" name="Retângulo 4">
              <a:extLst>
                <a:ext uri="{FF2B5EF4-FFF2-40B4-BE49-F238E27FC236}">
                  <a16:creationId xmlns:a16="http://schemas.microsoft.com/office/drawing/2014/main" id="{68BC6A7B-4686-786B-CF55-CD168F0B1E6C}"/>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B5F9366C-AB6F-BBCF-6E4D-2784F950915D}"/>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E007FA1B-4DCB-943F-5F9B-C2D905E3A287}"/>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075D534A-F4C2-CC74-339B-B2375E838153}"/>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A3491666-83D4-8138-EFF9-1C34D659D628}"/>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FAEC4377-B5EC-9222-DDDD-C426D28AA17D}"/>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AE2B0B60-7378-B47D-404F-473137BEE14C}"/>
              </a:ext>
            </a:extLst>
          </p:cNvPr>
          <p:cNvSpPr>
            <a:spLocks noChangeArrowheads="1"/>
          </p:cNvSpPr>
          <p:nvPr/>
        </p:nvSpPr>
        <p:spPr bwMode="auto">
          <a:xfrm>
            <a:off x="247650" y="2104658"/>
            <a:ext cx="11696700" cy="2769989"/>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None/>
            </a:pPr>
            <a:r>
              <a:rPr lang="pt-BR" sz="5400" kern="0" dirty="0">
                <a:solidFill>
                  <a:schemeClr val="bg1"/>
                </a:solidFill>
                <a:effectLst/>
                <a:latin typeface="Montiserrat"/>
                <a:ea typeface="Times New Roman" panose="02020603050405020304" pitchFamily="18" charset="0"/>
                <a:cs typeface="Times New Roman" panose="02020603050405020304" pitchFamily="18" charset="0"/>
              </a:rPr>
              <a:t>O Brasil tem hoje uma janela estratégica </a:t>
            </a:r>
          </a:p>
          <a:p>
            <a:pPr algn="ctr">
              <a:buNone/>
            </a:pPr>
            <a:r>
              <a:rPr lang="pt-BR" sz="6600" kern="0" dirty="0">
                <a:solidFill>
                  <a:schemeClr val="bg1"/>
                </a:solidFill>
                <a:effectLst/>
                <a:latin typeface="Montiserrat"/>
                <a:ea typeface="Times New Roman" panose="02020603050405020304" pitchFamily="18" charset="0"/>
                <a:cs typeface="Times New Roman" panose="02020603050405020304" pitchFamily="18" charset="0"/>
              </a:rPr>
              <a:t>de 2 a 3 anos </a:t>
            </a:r>
          </a:p>
          <a:p>
            <a:pPr algn="ctr">
              <a:buNone/>
            </a:pPr>
            <a:r>
              <a:rPr lang="pt-BR" sz="5400" kern="0" dirty="0">
                <a:solidFill>
                  <a:schemeClr val="bg1"/>
                </a:solidFill>
                <a:effectLst/>
                <a:latin typeface="Montiserrat"/>
                <a:ea typeface="Times New Roman" panose="02020603050405020304" pitchFamily="18" charset="0"/>
                <a:cs typeface="Times New Roman" panose="02020603050405020304" pitchFamily="18" charset="0"/>
              </a:rPr>
              <a:t>para atrair esses investimentos de IA.</a:t>
            </a:r>
          </a:p>
        </p:txBody>
      </p:sp>
      <p:sp>
        <p:nvSpPr>
          <p:cNvPr id="7" name="CaixaDeTexto 6">
            <a:extLst>
              <a:ext uri="{FF2B5EF4-FFF2-40B4-BE49-F238E27FC236}">
                <a16:creationId xmlns:a16="http://schemas.microsoft.com/office/drawing/2014/main" id="{D8EC62E2-1CD3-B19D-4B75-11DE45DD8BB1}"/>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Oportunidade</a:t>
            </a:r>
          </a:p>
        </p:txBody>
      </p:sp>
    </p:spTree>
    <p:extLst>
      <p:ext uri="{BB962C8B-B14F-4D97-AF65-F5344CB8AC3E}">
        <p14:creationId xmlns:p14="http://schemas.microsoft.com/office/powerpoint/2010/main" val="283028495"/>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1F48"/>
        </a:solidFill>
        <a:effectLst/>
      </p:bgPr>
    </p:bg>
    <p:spTree>
      <p:nvGrpSpPr>
        <p:cNvPr id="1" name="">
          <a:extLst>
            <a:ext uri="{FF2B5EF4-FFF2-40B4-BE49-F238E27FC236}">
              <a16:creationId xmlns:a16="http://schemas.microsoft.com/office/drawing/2014/main" id="{6D6A4B28-8A80-2374-03F8-FB3F55467D0F}"/>
            </a:ext>
          </a:extLst>
        </p:cNvPr>
        <p:cNvGrpSpPr/>
        <p:nvPr/>
      </p:nvGrpSpPr>
      <p:grpSpPr>
        <a:xfrm>
          <a:off x="0" y="0"/>
          <a:ext cx="0" cy="0"/>
          <a:chOff x="0" y="0"/>
          <a:chExt cx="0" cy="0"/>
        </a:xfrm>
      </p:grpSpPr>
      <p:pic>
        <p:nvPicPr>
          <p:cNvPr id="5" name="object 6">
            <a:extLst>
              <a:ext uri="{FF2B5EF4-FFF2-40B4-BE49-F238E27FC236}">
                <a16:creationId xmlns:a16="http://schemas.microsoft.com/office/drawing/2014/main" id="{ECFB3B17-183A-5578-2494-371EE1F0E6D5}"/>
              </a:ext>
            </a:extLst>
          </p:cNvPr>
          <p:cNvPicPr>
            <a:picLocks noChangeAspect="1"/>
          </p:cNvPicPr>
          <p:nvPr/>
        </p:nvPicPr>
        <p:blipFill>
          <a:blip r:embed="rId2"/>
          <a:srcRect/>
          <a:stretch>
            <a:fillRect/>
          </a:stretch>
        </p:blipFill>
        <p:spPr>
          <a:xfrm>
            <a:off x="4711700" y="0"/>
            <a:ext cx="7480300" cy="6858000"/>
          </a:xfrm>
          <a:prstGeom prst="rect">
            <a:avLst/>
          </a:prstGeom>
          <a:ln>
            <a:noFill/>
          </a:ln>
          <a:effectLst/>
        </p:spPr>
      </p:pic>
      <p:sp>
        <p:nvSpPr>
          <p:cNvPr id="2" name="Retângulo 1">
            <a:extLst>
              <a:ext uri="{FF2B5EF4-FFF2-40B4-BE49-F238E27FC236}">
                <a16:creationId xmlns:a16="http://schemas.microsoft.com/office/drawing/2014/main" id="{B645F203-5C70-5E7E-3ECD-0A9B3C969FF3}"/>
              </a:ext>
            </a:extLst>
          </p:cNvPr>
          <p:cNvSpPr/>
          <p:nvPr/>
        </p:nvSpPr>
        <p:spPr>
          <a:xfrm>
            <a:off x="0" y="0"/>
            <a:ext cx="6743700" cy="6858000"/>
          </a:xfrm>
          <a:prstGeom prst="rect">
            <a:avLst/>
          </a:prstGeom>
          <a:gradFill flip="none" rotWithShape="1">
            <a:gsLst>
              <a:gs pos="70000">
                <a:srgbClr val="101F48"/>
              </a:gs>
              <a:gs pos="100000">
                <a:srgbClr val="101F48">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AA71F9B1-1578-DD3F-BB17-AB41DCEA81C1}"/>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E3EAE724-38F8-CEFC-F9E7-E580569FF4FD}"/>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CCFBB24-7F32-1FBD-FED2-F767C9EC366C}"/>
              </a:ext>
            </a:extLst>
          </p:cNvPr>
          <p:cNvSpPr/>
          <p:nvPr/>
        </p:nvSpPr>
        <p:spPr>
          <a:xfrm rot="10800000">
            <a:off x="9436101"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4F781336-7C15-65E5-B13E-10E42D0AC70D}"/>
              </a:ext>
            </a:extLst>
          </p:cNvPr>
          <p:cNvSpPr/>
          <p:nvPr/>
        </p:nvSpPr>
        <p:spPr>
          <a:xfrm rot="16200000">
            <a:off x="0" y="3428998"/>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reeform 5">
            <a:extLst>
              <a:ext uri="{FF2B5EF4-FFF2-40B4-BE49-F238E27FC236}">
                <a16:creationId xmlns:a16="http://schemas.microsoft.com/office/drawing/2014/main" id="{7FB1B655-C7B3-4628-7EE6-00DB5CAF6CA8}"/>
              </a:ext>
            </a:extLst>
          </p:cNvPr>
          <p:cNvSpPr>
            <a:spLocks/>
          </p:cNvSpPr>
          <p:nvPr/>
        </p:nvSpPr>
        <p:spPr bwMode="auto">
          <a:xfrm>
            <a:off x="1" y="2778324"/>
            <a:ext cx="5842000" cy="1301351"/>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6000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6" name="CaixaDeTexto 5">
            <a:extLst>
              <a:ext uri="{FF2B5EF4-FFF2-40B4-BE49-F238E27FC236}">
                <a16:creationId xmlns:a16="http://schemas.microsoft.com/office/drawing/2014/main" id="{A021F8C1-D98C-CA30-8A90-A9F8E4675341}"/>
              </a:ext>
            </a:extLst>
          </p:cNvPr>
          <p:cNvSpPr txBox="1"/>
          <p:nvPr/>
        </p:nvSpPr>
        <p:spPr>
          <a:xfrm>
            <a:off x="0" y="2803960"/>
            <a:ext cx="5842001" cy="1938992"/>
          </a:xfrm>
          <a:prstGeom prst="rect">
            <a:avLst/>
          </a:prstGeom>
          <a:noFill/>
        </p:spPr>
        <p:txBody>
          <a:bodyPr wrap="square" rtlCol="0">
            <a:spAutoFit/>
          </a:bodyPr>
          <a:lstStyle>
            <a:defPPr>
              <a:defRPr lang="pt-BR"/>
            </a:defPPr>
            <a:lvl1pPr>
              <a:defRPr sz="4000">
                <a:solidFill>
                  <a:schemeClr val="bg1"/>
                </a:solidFill>
                <a:latin typeface="Montserrat" panose="00000500000000000000" pitchFamily="2" charset="0"/>
                <a:cs typeface="Arial" panose="020B0604020202020204" pitchFamily="34" charset="0"/>
              </a:defRPr>
            </a:lvl1pPr>
          </a:lstStyle>
          <a:p>
            <a:r>
              <a:rPr lang="pt-BR" dirty="0"/>
              <a:t>Criando Ambiente Favorável</a:t>
            </a:r>
            <a:endParaRPr lang="pt-BR" sz="4000" dirty="0">
              <a:solidFill>
                <a:schemeClr val="bg1"/>
              </a:solidFill>
              <a:latin typeface="Montserrat" panose="00000500000000000000" pitchFamily="2" charset="0"/>
              <a:cs typeface="Arial" panose="020B0604020202020204" pitchFamily="34" charset="0"/>
            </a:endParaRPr>
          </a:p>
          <a:p>
            <a:endParaRPr lang="pt-BR" dirty="0"/>
          </a:p>
        </p:txBody>
      </p:sp>
    </p:spTree>
    <p:extLst>
      <p:ext uri="{BB962C8B-B14F-4D97-AF65-F5344CB8AC3E}">
        <p14:creationId xmlns:p14="http://schemas.microsoft.com/office/powerpoint/2010/main" val="325373588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C56990D5-E58E-BEE9-1DB1-B54B87E70B97}"/>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EAADC56F-D673-2D58-4E54-A28815163DCC}"/>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FFA37914-7C60-625D-26AB-D69B184932C5}"/>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5C16E6F-6D91-AC46-1690-FC6CB485A288}"/>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EFC1BA6-FF23-6C69-97DF-827281499696}"/>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C5288771-98F0-73D6-4C02-C9002D0AE42B}"/>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AA738A11-A2AF-711B-8154-58C397134F6B}"/>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2083B27B-5FFC-E3BE-2B37-6CCB95CFA30B}"/>
              </a:ext>
            </a:extLst>
          </p:cNvPr>
          <p:cNvSpPr>
            <a:spLocks noChangeArrowheads="1"/>
          </p:cNvSpPr>
          <p:nvPr/>
        </p:nvSpPr>
        <p:spPr bwMode="auto">
          <a:xfrm>
            <a:off x="495301" y="2500470"/>
            <a:ext cx="11201400" cy="255454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BR" altLang="pt-BR" sz="3200" dirty="0">
                <a:solidFill>
                  <a:schemeClr val="bg1"/>
                </a:solidFill>
                <a:latin typeface="Montserrat Light" panose="00000400000000000000" pitchFamily="2" charset="0"/>
                <a:ea typeface="Calibri" panose="020F0502020204030204" pitchFamily="34" charset="0"/>
                <a:cs typeface="Calibri" panose="020F0502020204030204" pitchFamily="34" charset="0"/>
              </a:rPr>
              <a:t>A ABDC é uma organização </a:t>
            </a:r>
            <a:r>
              <a:rPr lang="pt-BR" altLang="pt-BR" sz="3200" b="1" dirty="0">
                <a:solidFill>
                  <a:schemeClr val="bg1"/>
                </a:solidFill>
                <a:latin typeface="Montserrat Light" panose="00000400000000000000" pitchFamily="2" charset="0"/>
                <a:ea typeface="Calibri" panose="020F0502020204030204" pitchFamily="34" charset="0"/>
                <a:cs typeface="Calibri" panose="020F0502020204030204" pitchFamily="34" charset="0"/>
              </a:rPr>
              <a:t>sem fins lucrativos </a:t>
            </a:r>
            <a:r>
              <a:rPr lang="pt-BR" altLang="pt-BR" sz="3200" dirty="0">
                <a:solidFill>
                  <a:schemeClr val="bg1"/>
                </a:solidFill>
                <a:latin typeface="Montserrat Light" panose="00000400000000000000" pitchFamily="2" charset="0"/>
                <a:ea typeface="Calibri" panose="020F0502020204030204" pitchFamily="34" charset="0"/>
                <a:cs typeface="Calibri" panose="020F0502020204030204" pitchFamily="34" charset="0"/>
              </a:rPr>
              <a:t>que integra e </a:t>
            </a:r>
            <a:r>
              <a:rPr lang="pt-BR" altLang="pt-BR" sz="3200" b="1" dirty="0">
                <a:solidFill>
                  <a:schemeClr val="bg1"/>
                </a:solidFill>
                <a:latin typeface="Montserrat Light" panose="00000400000000000000" pitchFamily="2" charset="0"/>
                <a:ea typeface="Calibri" panose="020F0502020204030204" pitchFamily="34" charset="0"/>
                <a:cs typeface="Calibri" panose="020F0502020204030204" pitchFamily="34" charset="0"/>
              </a:rPr>
              <a:t>representa toda a cadeia produtiva da indústria de Data Centers </a:t>
            </a:r>
            <a:r>
              <a:rPr lang="pt-BR" altLang="pt-BR" sz="3200" dirty="0">
                <a:solidFill>
                  <a:schemeClr val="bg1"/>
                </a:solidFill>
                <a:latin typeface="Montserrat Light" panose="00000400000000000000" pitchFamily="2" charset="0"/>
                <a:ea typeface="Calibri" panose="020F0502020204030204" pitchFamily="34" charset="0"/>
                <a:cs typeface="Calibri" panose="020F0502020204030204" pitchFamily="34" charset="0"/>
              </a:rPr>
              <a:t>brasileira, promovendo o desenvolvimento econômico e fortalecendo a competitividade do setor.</a:t>
            </a:r>
            <a:endParaRPr lang="pt-BR" altLang="pt-BR" sz="1400" dirty="0">
              <a:solidFill>
                <a:schemeClr val="bg1"/>
              </a:solidFill>
              <a:latin typeface="Montserrat Light" panose="00000400000000000000" pitchFamily="2" charset="0"/>
              <a:ea typeface="Calibri" panose="020F0502020204030204" pitchFamily="34" charset="0"/>
              <a:cs typeface="Calibri" panose="020F0502020204030204" pitchFamily="34" charset="0"/>
            </a:endParaRPr>
          </a:p>
        </p:txBody>
      </p:sp>
      <p:sp>
        <p:nvSpPr>
          <p:cNvPr id="7" name="CaixaDeTexto 6">
            <a:extLst>
              <a:ext uri="{FF2B5EF4-FFF2-40B4-BE49-F238E27FC236}">
                <a16:creationId xmlns:a16="http://schemas.microsoft.com/office/drawing/2014/main" id="{A4CF3E77-A45B-8CBB-D45C-E74AD618D4EA}"/>
              </a:ext>
            </a:extLst>
          </p:cNvPr>
          <p:cNvSpPr txBox="1"/>
          <p:nvPr/>
        </p:nvSpPr>
        <p:spPr>
          <a:xfrm>
            <a:off x="-1" y="456816"/>
            <a:ext cx="7226597" cy="584775"/>
          </a:xfrm>
          <a:prstGeom prst="rect">
            <a:avLst/>
          </a:prstGeom>
          <a:noFill/>
        </p:spPr>
        <p:txBody>
          <a:bodyPr wrap="square" rtlCol="0">
            <a:spAutoFit/>
          </a:bodyPr>
          <a:lstStyle/>
          <a:p>
            <a:r>
              <a:rPr lang="pt-BR" sz="3200">
                <a:solidFill>
                  <a:schemeClr val="bg1"/>
                </a:solidFill>
                <a:latin typeface="Montserrat" panose="00000500000000000000" pitchFamily="2" charset="0"/>
                <a:cs typeface="Arial" panose="020B0604020202020204" pitchFamily="34" charset="0"/>
              </a:rPr>
              <a:t>QUEM SOMOS ?</a:t>
            </a:r>
          </a:p>
        </p:txBody>
      </p:sp>
    </p:spTree>
    <p:extLst>
      <p:ext uri="{BB962C8B-B14F-4D97-AF65-F5344CB8AC3E}">
        <p14:creationId xmlns:p14="http://schemas.microsoft.com/office/powerpoint/2010/main" val="3139374471"/>
      </p:ext>
    </p:extLst>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BCAA33-05B1-9157-E3A0-2DF892A61FE2}"/>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EBC03FE3-D36A-11B5-E117-8A65D577CBAC}"/>
              </a:ext>
            </a:extLst>
          </p:cNvPr>
          <p:cNvGrpSpPr/>
          <p:nvPr/>
        </p:nvGrpSpPr>
        <p:grpSpPr>
          <a:xfrm>
            <a:off x="0" y="-187891"/>
            <a:ext cx="12192001" cy="6870700"/>
            <a:chOff x="0" y="0"/>
            <a:chExt cx="12192001" cy="6870700"/>
          </a:xfrm>
        </p:grpSpPr>
        <p:sp>
          <p:nvSpPr>
            <p:cNvPr id="5" name="Retângulo 4">
              <a:extLst>
                <a:ext uri="{FF2B5EF4-FFF2-40B4-BE49-F238E27FC236}">
                  <a16:creationId xmlns:a16="http://schemas.microsoft.com/office/drawing/2014/main" id="{101229B0-D971-80ED-566A-A3A79D334C4E}"/>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EA038678-FEF2-7AAE-F8FA-07714A70536C}"/>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210EB17B-153F-CF35-6B40-B0C2277FAA14}"/>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9BBF7762-A686-754F-6C55-AA6BE10BA2EF}"/>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C310449-1672-8CA8-616B-27ADAC5BBD34}"/>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4A0CF454-30FE-D703-676D-6E607437BD89}"/>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55839801-A1D3-502D-64B5-91A82233125B}"/>
              </a:ext>
            </a:extLst>
          </p:cNvPr>
          <p:cNvSpPr>
            <a:spLocks noChangeArrowheads="1"/>
          </p:cNvSpPr>
          <p:nvPr/>
        </p:nvSpPr>
        <p:spPr bwMode="auto">
          <a:xfrm>
            <a:off x="495300" y="1526907"/>
            <a:ext cx="11201400" cy="4893647"/>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buAutoNum type="arabicPeriod"/>
            </a:pPr>
            <a:r>
              <a:rPr lang="pt-BR" sz="2800" b="1" dirty="0">
                <a:solidFill>
                  <a:schemeClr val="bg1"/>
                </a:solidFill>
                <a:latin typeface="+mn-lt"/>
              </a:rPr>
              <a:t>Isenção tributária para ativos de tecnologia da informação que não possuam similar nacional</a:t>
            </a:r>
            <a:r>
              <a:rPr lang="pt-BR" sz="2400" dirty="0">
                <a:solidFill>
                  <a:schemeClr val="bg1"/>
                </a:solidFill>
                <a:latin typeface="+mn-lt"/>
              </a:rPr>
              <a:t>, garantindo competitividade e viabilidade econômica para implantação de projetos de alta complexidade tecnológica.</a:t>
            </a:r>
          </a:p>
          <a:p>
            <a:pPr marL="457200" indent="-457200">
              <a:buAutoNum type="arabicPeriod"/>
            </a:pPr>
            <a:endParaRPr lang="pt-BR" sz="2400" b="1" dirty="0">
              <a:solidFill>
                <a:schemeClr val="bg1"/>
              </a:solidFill>
              <a:latin typeface="+mn-lt"/>
            </a:endParaRPr>
          </a:p>
          <a:p>
            <a:pPr marL="457200" indent="-457200">
              <a:buAutoNum type="arabicPeriod"/>
            </a:pPr>
            <a:r>
              <a:rPr lang="pt-BR" sz="2800" b="1" dirty="0">
                <a:solidFill>
                  <a:schemeClr val="bg1"/>
                </a:solidFill>
                <a:latin typeface="+mn-lt"/>
              </a:rPr>
              <a:t>Celeridade e desburocratização no processo de conexão à rede elétrica para data centers de grande porte</a:t>
            </a:r>
            <a:r>
              <a:rPr lang="pt-BR" sz="2400" dirty="0">
                <a:solidFill>
                  <a:schemeClr val="bg1"/>
                </a:solidFill>
                <a:latin typeface="+mn-lt"/>
              </a:rPr>
              <a:t>, assegurando previsibilidade e viabilização de investimentos intensivos em energia.</a:t>
            </a:r>
          </a:p>
          <a:p>
            <a:pPr marL="457200" indent="-457200">
              <a:buAutoNum type="arabicPeriod"/>
            </a:pPr>
            <a:endParaRPr lang="pt-BR" sz="2400" b="1" dirty="0">
              <a:solidFill>
                <a:schemeClr val="bg1"/>
              </a:solidFill>
              <a:latin typeface="+mn-lt"/>
            </a:endParaRPr>
          </a:p>
          <a:p>
            <a:pPr marL="457200" indent="-457200">
              <a:buAutoNum type="arabicPeriod"/>
            </a:pPr>
            <a:r>
              <a:rPr lang="pt-BR" sz="2800" b="1" dirty="0">
                <a:solidFill>
                  <a:schemeClr val="bg1"/>
                </a:solidFill>
                <a:latin typeface="+mn-lt"/>
              </a:rPr>
              <a:t>Estabelecimento de um ambiente regulatório favorável, com especial atenção à regulamentação da Inteligência Artificial</a:t>
            </a:r>
            <a:r>
              <a:rPr lang="pt-BR" sz="2400" dirty="0">
                <a:solidFill>
                  <a:schemeClr val="bg1"/>
                </a:solidFill>
                <a:latin typeface="+mn-lt"/>
              </a:rPr>
              <a:t>, priorizando segurança jurídica, atração de investimentos e alinhamento com as melhores práticas internacionais.</a:t>
            </a:r>
          </a:p>
        </p:txBody>
      </p:sp>
      <p:sp>
        <p:nvSpPr>
          <p:cNvPr id="7" name="CaixaDeTexto 6">
            <a:extLst>
              <a:ext uri="{FF2B5EF4-FFF2-40B4-BE49-F238E27FC236}">
                <a16:creationId xmlns:a16="http://schemas.microsoft.com/office/drawing/2014/main" id="{7CB134F7-F45C-5EAD-B55B-6584BA6B89E4}"/>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Criando ambiente favorável</a:t>
            </a:r>
          </a:p>
        </p:txBody>
      </p:sp>
    </p:spTree>
    <p:extLst>
      <p:ext uri="{BB962C8B-B14F-4D97-AF65-F5344CB8AC3E}">
        <p14:creationId xmlns:p14="http://schemas.microsoft.com/office/powerpoint/2010/main" val="1035284590"/>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1F48"/>
        </a:solidFill>
        <a:effectLst/>
      </p:bgPr>
    </p:bg>
    <p:spTree>
      <p:nvGrpSpPr>
        <p:cNvPr id="1" name="">
          <a:extLst>
            <a:ext uri="{FF2B5EF4-FFF2-40B4-BE49-F238E27FC236}">
              <a16:creationId xmlns:a16="http://schemas.microsoft.com/office/drawing/2014/main" id="{5E643CA9-59A6-10BE-B971-4FA674A0B114}"/>
            </a:ext>
          </a:extLst>
        </p:cNvPr>
        <p:cNvGrpSpPr/>
        <p:nvPr/>
      </p:nvGrpSpPr>
      <p:grpSpPr>
        <a:xfrm>
          <a:off x="0" y="0"/>
          <a:ext cx="0" cy="0"/>
          <a:chOff x="0" y="0"/>
          <a:chExt cx="0" cy="0"/>
        </a:xfrm>
      </p:grpSpPr>
      <p:pic>
        <p:nvPicPr>
          <p:cNvPr id="5" name="object 6">
            <a:extLst>
              <a:ext uri="{FF2B5EF4-FFF2-40B4-BE49-F238E27FC236}">
                <a16:creationId xmlns:a16="http://schemas.microsoft.com/office/drawing/2014/main" id="{C4D5ED95-7F85-A684-60C7-6493BDF3E27E}"/>
              </a:ext>
            </a:extLst>
          </p:cNvPr>
          <p:cNvPicPr>
            <a:picLocks noChangeAspect="1"/>
          </p:cNvPicPr>
          <p:nvPr/>
        </p:nvPicPr>
        <p:blipFill>
          <a:blip r:embed="rId2"/>
          <a:srcRect/>
          <a:stretch>
            <a:fillRect/>
          </a:stretch>
        </p:blipFill>
        <p:spPr>
          <a:xfrm>
            <a:off x="4711700" y="0"/>
            <a:ext cx="7480300" cy="6858000"/>
          </a:xfrm>
          <a:prstGeom prst="rect">
            <a:avLst/>
          </a:prstGeom>
          <a:ln>
            <a:noFill/>
          </a:ln>
          <a:effectLst/>
        </p:spPr>
      </p:pic>
      <p:sp>
        <p:nvSpPr>
          <p:cNvPr id="2" name="Retângulo 1">
            <a:extLst>
              <a:ext uri="{FF2B5EF4-FFF2-40B4-BE49-F238E27FC236}">
                <a16:creationId xmlns:a16="http://schemas.microsoft.com/office/drawing/2014/main" id="{F40FD079-DC99-5188-F64E-7899E9DDD0C8}"/>
              </a:ext>
            </a:extLst>
          </p:cNvPr>
          <p:cNvSpPr/>
          <p:nvPr/>
        </p:nvSpPr>
        <p:spPr>
          <a:xfrm>
            <a:off x="0" y="0"/>
            <a:ext cx="6743700" cy="6858000"/>
          </a:xfrm>
          <a:prstGeom prst="rect">
            <a:avLst/>
          </a:prstGeom>
          <a:gradFill flip="none" rotWithShape="1">
            <a:gsLst>
              <a:gs pos="70000">
                <a:srgbClr val="101F48"/>
              </a:gs>
              <a:gs pos="100000">
                <a:srgbClr val="101F48">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E7356CE0-2762-B10A-CE37-146C6E321CCC}"/>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49A3EC5D-5432-6B51-1F64-AAD480980B65}"/>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8DDEC02E-A89E-95D4-358C-E485F237D9AB}"/>
              </a:ext>
            </a:extLst>
          </p:cNvPr>
          <p:cNvSpPr/>
          <p:nvPr/>
        </p:nvSpPr>
        <p:spPr>
          <a:xfrm rot="10800000">
            <a:off x="9436101"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EE55E58A-34D5-2728-2B71-6E341D48C60B}"/>
              </a:ext>
            </a:extLst>
          </p:cNvPr>
          <p:cNvSpPr/>
          <p:nvPr/>
        </p:nvSpPr>
        <p:spPr>
          <a:xfrm rot="16200000">
            <a:off x="0" y="3428998"/>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reeform 5">
            <a:extLst>
              <a:ext uri="{FF2B5EF4-FFF2-40B4-BE49-F238E27FC236}">
                <a16:creationId xmlns:a16="http://schemas.microsoft.com/office/drawing/2014/main" id="{5B82CEC3-3FEB-525C-788D-6E35A2B6A596}"/>
              </a:ext>
            </a:extLst>
          </p:cNvPr>
          <p:cNvSpPr>
            <a:spLocks/>
          </p:cNvSpPr>
          <p:nvPr/>
        </p:nvSpPr>
        <p:spPr bwMode="auto">
          <a:xfrm>
            <a:off x="1" y="2778324"/>
            <a:ext cx="5842000" cy="1301351"/>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6000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6" name="CaixaDeTexto 5">
            <a:extLst>
              <a:ext uri="{FF2B5EF4-FFF2-40B4-BE49-F238E27FC236}">
                <a16:creationId xmlns:a16="http://schemas.microsoft.com/office/drawing/2014/main" id="{375CCB5B-BF51-D9AF-4E98-ABFF465BEF85}"/>
              </a:ext>
            </a:extLst>
          </p:cNvPr>
          <p:cNvSpPr txBox="1"/>
          <p:nvPr/>
        </p:nvSpPr>
        <p:spPr>
          <a:xfrm>
            <a:off x="0" y="2803960"/>
            <a:ext cx="5842001" cy="1323439"/>
          </a:xfrm>
          <a:prstGeom prst="rect">
            <a:avLst/>
          </a:prstGeom>
          <a:noFill/>
        </p:spPr>
        <p:txBody>
          <a:bodyPr wrap="square" rtlCol="0">
            <a:spAutoFit/>
          </a:bodyPr>
          <a:lstStyle>
            <a:defPPr>
              <a:defRPr lang="pt-BR"/>
            </a:defPPr>
            <a:lvl1pPr>
              <a:defRPr sz="4000">
                <a:solidFill>
                  <a:schemeClr val="bg1"/>
                </a:solidFill>
                <a:latin typeface="Montserrat" panose="00000500000000000000" pitchFamily="2" charset="0"/>
                <a:cs typeface="Arial" panose="020B0604020202020204" pitchFamily="34" charset="0"/>
              </a:defRPr>
            </a:lvl1pPr>
          </a:lstStyle>
          <a:p>
            <a:r>
              <a:rPr lang="pt-BR" sz="4000" dirty="0">
                <a:solidFill>
                  <a:schemeClr val="bg1"/>
                </a:solidFill>
                <a:latin typeface="Montserrat" panose="00000500000000000000" pitchFamily="2" charset="0"/>
                <a:cs typeface="Arial" panose="020B0604020202020204" pitchFamily="34" charset="0"/>
              </a:rPr>
              <a:t>PL 3018/24</a:t>
            </a:r>
          </a:p>
          <a:p>
            <a:endParaRPr lang="pt-BR" dirty="0"/>
          </a:p>
        </p:txBody>
      </p:sp>
    </p:spTree>
    <p:extLst>
      <p:ext uri="{BB962C8B-B14F-4D97-AF65-F5344CB8AC3E}">
        <p14:creationId xmlns:p14="http://schemas.microsoft.com/office/powerpoint/2010/main" val="251354614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FF9D59-EFEE-6F5E-9A94-783CF4A8123B}"/>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E8937D9A-24BD-1DE4-88CF-ABB324620A0D}"/>
              </a:ext>
            </a:extLst>
          </p:cNvPr>
          <p:cNvGrpSpPr/>
          <p:nvPr/>
        </p:nvGrpSpPr>
        <p:grpSpPr>
          <a:xfrm>
            <a:off x="0" y="-187891"/>
            <a:ext cx="12192001" cy="6870700"/>
            <a:chOff x="0" y="0"/>
            <a:chExt cx="12192001" cy="6870700"/>
          </a:xfrm>
        </p:grpSpPr>
        <p:sp>
          <p:nvSpPr>
            <p:cNvPr id="5" name="Retângulo 4">
              <a:extLst>
                <a:ext uri="{FF2B5EF4-FFF2-40B4-BE49-F238E27FC236}">
                  <a16:creationId xmlns:a16="http://schemas.microsoft.com/office/drawing/2014/main" id="{67ECE9FE-D8EF-9CA8-83B8-DF58F2B6FD39}"/>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F02CBEF-15CB-265B-1004-549F2F5C9B4C}"/>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425E1FA4-312D-18BE-2166-894690CA7E28}"/>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4B92E21-B17F-36B9-5C34-7A869F881012}"/>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6CC30888-9857-85ED-05B2-76BCE02CB527}"/>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AB4D6DED-E1C2-99D3-D4BB-F1834CB51297}"/>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19AEF983-B953-32F8-1747-6680AE1F92E4}"/>
              </a:ext>
            </a:extLst>
          </p:cNvPr>
          <p:cNvSpPr>
            <a:spLocks noChangeArrowheads="1"/>
          </p:cNvSpPr>
          <p:nvPr/>
        </p:nvSpPr>
        <p:spPr bwMode="auto">
          <a:xfrm>
            <a:off x="443760" y="1213286"/>
            <a:ext cx="11201400" cy="5632311"/>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None/>
            </a:pPr>
            <a:r>
              <a:rPr lang="pt-BR" sz="2400" kern="0" dirty="0">
                <a:solidFill>
                  <a:schemeClr val="bg1"/>
                </a:solidFill>
                <a:latin typeface="Montiserrat"/>
                <a:ea typeface="Times New Roman" panose="02020603050405020304" pitchFamily="18" charset="0"/>
                <a:cs typeface="Times New Roman" panose="02020603050405020304" pitchFamily="18" charset="0"/>
              </a:rPr>
              <a:t>O</a:t>
            </a:r>
            <a:r>
              <a:rPr lang="pt-BR" sz="2400" kern="0" dirty="0">
                <a:solidFill>
                  <a:schemeClr val="bg1"/>
                </a:solidFill>
                <a:effectLst/>
                <a:latin typeface="Montiserrat"/>
                <a:ea typeface="Times New Roman" panose="02020603050405020304" pitchFamily="18" charset="0"/>
                <a:cs typeface="Times New Roman" panose="02020603050405020304" pitchFamily="18" charset="0"/>
              </a:rPr>
              <a:t> PL 3018/2024 levanta pontos importantes, como privacidade de dados e sustentabilidade.</a:t>
            </a:r>
          </a:p>
          <a:p>
            <a:pPr>
              <a:buNone/>
            </a:pPr>
            <a:endParaRPr lang="pt-BR" sz="2400" kern="100" dirty="0">
              <a:solidFill>
                <a:schemeClr val="bg1"/>
              </a:solidFill>
              <a:effectLst/>
              <a:latin typeface="Montiserrat"/>
              <a:ea typeface="Aptos" panose="020B0004020202020204" pitchFamily="34" charset="0"/>
              <a:cs typeface="Times New Roman" panose="02020603050405020304" pitchFamily="18" charset="0"/>
            </a:endParaRPr>
          </a:p>
          <a:p>
            <a:r>
              <a:rPr lang="pt-BR" sz="2400" kern="0" dirty="0">
                <a:solidFill>
                  <a:schemeClr val="bg1"/>
                </a:solidFill>
                <a:effectLst/>
                <a:latin typeface="Montiserrat"/>
                <a:ea typeface="Times New Roman" panose="02020603050405020304" pitchFamily="18" charset="0"/>
                <a:cs typeface="Times New Roman" panose="02020603050405020304" pitchFamily="18" charset="0"/>
              </a:rPr>
              <a:t>Esses são temas legítimos e devem ser debatidos com profundidade, pelo Congresso e pela sociedade.</a:t>
            </a:r>
          </a:p>
          <a:p>
            <a:endParaRPr lang="pt-BR" sz="2400" kern="0" dirty="0">
              <a:solidFill>
                <a:schemeClr val="bg1"/>
              </a:solidFill>
              <a:effectLst/>
              <a:latin typeface="Montiserrat"/>
              <a:ea typeface="Times New Roman" panose="02020603050405020304" pitchFamily="18" charset="0"/>
              <a:cs typeface="Times New Roman" panose="02020603050405020304" pitchFamily="18" charset="0"/>
            </a:endParaRPr>
          </a:p>
          <a:p>
            <a:r>
              <a:rPr lang="pt-BR" sz="2400" kern="0" dirty="0">
                <a:solidFill>
                  <a:schemeClr val="bg1"/>
                </a:solidFill>
                <a:latin typeface="Montiserrat"/>
                <a:ea typeface="Times New Roman" panose="02020603050405020304" pitchFamily="18" charset="0"/>
                <a:cs typeface="Times New Roman" panose="02020603050405020304" pitchFamily="18" charset="0"/>
              </a:rPr>
              <a:t>A proposta também traz alguns pontos que já fazem parte do atual arcabouço legal, assim como do dia a dia do setor de Data Center.</a:t>
            </a:r>
          </a:p>
          <a:p>
            <a:endParaRPr lang="pt-BR" sz="2400" kern="0" dirty="0">
              <a:solidFill>
                <a:schemeClr val="bg1"/>
              </a:solidFill>
              <a:latin typeface="Montiserrat"/>
              <a:ea typeface="Times New Roman" panose="02020603050405020304" pitchFamily="18" charset="0"/>
              <a:cs typeface="Times New Roman" panose="02020603050405020304" pitchFamily="18" charset="0"/>
            </a:endParaRPr>
          </a:p>
          <a:p>
            <a:pPr>
              <a:buNone/>
            </a:pPr>
            <a:r>
              <a:rPr lang="pt-BR" sz="2400" b="1" kern="0" dirty="0">
                <a:solidFill>
                  <a:schemeClr val="bg1"/>
                </a:solidFill>
                <a:latin typeface="Montiserrat"/>
                <a:ea typeface="Times New Roman" panose="02020603050405020304" pitchFamily="18" charset="0"/>
                <a:cs typeface="Times New Roman" panose="02020603050405020304" pitchFamily="18" charset="0"/>
              </a:rPr>
              <a:t>Por exemplo:</a:t>
            </a:r>
          </a:p>
          <a:p>
            <a:pPr>
              <a:buNone/>
            </a:pPr>
            <a:endParaRPr lang="pt-BR" sz="2400" kern="100" dirty="0">
              <a:solidFill>
                <a:schemeClr val="bg1"/>
              </a:solidFill>
              <a:latin typeface="Montiserrat"/>
              <a:ea typeface="Aptos" panose="020B0004020202020204" pitchFamily="34" charset="0"/>
              <a:cs typeface="Times New Roman" panose="02020603050405020304" pitchFamily="18" charset="0"/>
            </a:endParaRPr>
          </a:p>
          <a:p>
            <a:pPr lvl="0">
              <a:buSzPts val="1000"/>
              <a:tabLst>
                <a:tab pos="457200" algn="l"/>
              </a:tabLst>
            </a:pPr>
            <a:r>
              <a:rPr lang="pt-BR" sz="2400" kern="0" dirty="0">
                <a:solidFill>
                  <a:schemeClr val="bg1"/>
                </a:solidFill>
                <a:latin typeface="Montiserrat"/>
                <a:ea typeface="Times New Roman" panose="02020603050405020304" pitchFamily="18" charset="0"/>
                <a:cs typeface="Calibri" panose="020F0502020204030204" pitchFamily="34" charset="0"/>
              </a:rPr>
              <a:t>Hoje, a LGPD já regula amplamente a proteção de dados. Criar sobreposições legais pode gerar insegurança jurídica e afastar investidores.</a:t>
            </a:r>
            <a:endParaRPr lang="pt-BR" sz="2400" kern="100" dirty="0">
              <a:solidFill>
                <a:schemeClr val="bg1"/>
              </a:solidFill>
              <a:latin typeface="Montiserrat"/>
              <a:ea typeface="Times New Roman" panose="02020603050405020304" pitchFamily="18" charset="0"/>
              <a:cs typeface="Calibri" panose="020F0502020204030204" pitchFamily="34" charset="0"/>
            </a:endParaRPr>
          </a:p>
          <a:p>
            <a:endParaRPr lang="pt-BR" sz="2400" kern="100" dirty="0">
              <a:solidFill>
                <a:schemeClr val="bg1"/>
              </a:solidFill>
              <a:latin typeface="Montiserrat"/>
              <a:ea typeface="Aptos" panose="020B0004020202020204" pitchFamily="34" charset="0"/>
              <a:cs typeface="Times New Roman" panose="02020603050405020304" pitchFamily="18" charset="0"/>
            </a:endParaRPr>
          </a:p>
          <a:p>
            <a:endParaRPr lang="pt-BR" sz="2400" kern="100" dirty="0">
              <a:solidFill>
                <a:schemeClr val="bg1"/>
              </a:solidFill>
              <a:effectLst/>
              <a:latin typeface="Montiserra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E6F72954-5A15-15FD-E0CC-C9EC7BF68232}"/>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PL 3018/24</a:t>
            </a:r>
          </a:p>
        </p:txBody>
      </p:sp>
    </p:spTree>
    <p:extLst>
      <p:ext uri="{BB962C8B-B14F-4D97-AF65-F5344CB8AC3E}">
        <p14:creationId xmlns:p14="http://schemas.microsoft.com/office/powerpoint/2010/main" val="1091343715"/>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170AC21-F994-724C-E694-0BC0A564B6E0}"/>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EF19F1DE-B5F4-AC49-6BC2-57B70F19F7AD}"/>
              </a:ext>
            </a:extLst>
          </p:cNvPr>
          <p:cNvGrpSpPr/>
          <p:nvPr/>
        </p:nvGrpSpPr>
        <p:grpSpPr>
          <a:xfrm>
            <a:off x="0" y="-187891"/>
            <a:ext cx="12192001" cy="6870700"/>
            <a:chOff x="0" y="0"/>
            <a:chExt cx="12192001" cy="6870700"/>
          </a:xfrm>
        </p:grpSpPr>
        <p:sp>
          <p:nvSpPr>
            <p:cNvPr id="5" name="Retângulo 4">
              <a:extLst>
                <a:ext uri="{FF2B5EF4-FFF2-40B4-BE49-F238E27FC236}">
                  <a16:creationId xmlns:a16="http://schemas.microsoft.com/office/drawing/2014/main" id="{A78C4D75-B465-F616-7258-6DD61AC067FE}"/>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D7513E6E-8A1A-4A7F-33BB-EC67F472F149}"/>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63B2D89C-060E-051C-429B-DFBE12E8DF5F}"/>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B51967A-F60B-96FA-2A72-5B1836B9CD59}"/>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5F783E-83B1-57EA-B678-8F43E08F8CDE}"/>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F385FBF8-FD21-FEFF-A7B9-8A056C6152B9}"/>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8656AD96-E716-2837-D344-37DF3751E1FB}"/>
              </a:ext>
            </a:extLst>
          </p:cNvPr>
          <p:cNvSpPr>
            <a:spLocks noChangeArrowheads="1"/>
          </p:cNvSpPr>
          <p:nvPr/>
        </p:nvSpPr>
        <p:spPr bwMode="auto">
          <a:xfrm>
            <a:off x="203222" y="1877358"/>
            <a:ext cx="11201400" cy="347787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a:buSzPts val="1000"/>
              <a:tabLst>
                <a:tab pos="457200" algn="l"/>
              </a:tabLst>
            </a:pPr>
            <a:r>
              <a:rPr lang="pt-BR" sz="2400" kern="0" dirty="0">
                <a:solidFill>
                  <a:schemeClr val="bg1"/>
                </a:solidFill>
                <a:effectLst/>
                <a:latin typeface="Montiserrat"/>
                <a:ea typeface="Times New Roman" panose="02020603050405020304" pitchFamily="18" charset="0"/>
                <a:cs typeface="Calibri" panose="020F0502020204030204" pitchFamily="34" charset="0"/>
              </a:rPr>
              <a:t>A </a:t>
            </a:r>
            <a:r>
              <a:rPr lang="pt-BR" sz="2400" b="1" kern="0" dirty="0">
                <a:solidFill>
                  <a:schemeClr val="bg1"/>
                </a:solidFill>
                <a:effectLst/>
                <a:latin typeface="Montiserrat"/>
                <a:ea typeface="Times New Roman" panose="02020603050405020304" pitchFamily="18" charset="0"/>
                <a:cs typeface="Calibri" panose="020F0502020204030204" pitchFamily="34" charset="0"/>
              </a:rPr>
              <a:t>sustentabilidade é requisito obrigatório</a:t>
            </a:r>
            <a:r>
              <a:rPr lang="pt-BR" sz="2400" kern="0" dirty="0">
                <a:solidFill>
                  <a:schemeClr val="bg1"/>
                </a:solidFill>
                <a:effectLst/>
                <a:latin typeface="Montiserrat"/>
                <a:ea typeface="Times New Roman" panose="02020603050405020304" pitchFamily="18" charset="0"/>
                <a:cs typeface="Calibri" panose="020F0502020204030204" pitchFamily="34" charset="0"/>
              </a:rPr>
              <a:t> no setor. </a:t>
            </a:r>
            <a:r>
              <a:rPr lang="pt-BR" sz="2400" kern="0" dirty="0">
                <a:solidFill>
                  <a:schemeClr val="bg1"/>
                </a:solidFill>
                <a:latin typeface="Montiserrat"/>
                <a:ea typeface="Times New Roman" panose="02020603050405020304" pitchFamily="18" charset="0"/>
                <a:cs typeface="Calibri" panose="020F0502020204030204" pitchFamily="34" charset="0"/>
              </a:rPr>
              <a:t>As</a:t>
            </a:r>
            <a:r>
              <a:rPr lang="pt-BR" sz="2400" kern="0" dirty="0">
                <a:solidFill>
                  <a:schemeClr val="bg1"/>
                </a:solidFill>
                <a:effectLst/>
                <a:latin typeface="Montiserrat"/>
                <a:ea typeface="Times New Roman" panose="02020603050405020304" pitchFamily="18" charset="0"/>
                <a:cs typeface="Calibri" panose="020F0502020204030204" pitchFamily="34" charset="0"/>
              </a:rPr>
              <a:t> companhias internacionais </a:t>
            </a:r>
            <a:r>
              <a:rPr lang="pt-BR" sz="2400" b="1" kern="0" dirty="0">
                <a:solidFill>
                  <a:schemeClr val="bg1"/>
                </a:solidFill>
                <a:effectLst/>
                <a:latin typeface="Montiserrat"/>
                <a:ea typeface="Times New Roman" panose="02020603050405020304" pitchFamily="18" charset="0"/>
                <a:cs typeface="Calibri" panose="020F0502020204030204" pitchFamily="34" charset="0"/>
              </a:rPr>
              <a:t>sequer iniciam conversas</a:t>
            </a:r>
            <a:r>
              <a:rPr lang="pt-BR" sz="2400" kern="0" dirty="0">
                <a:solidFill>
                  <a:schemeClr val="bg1"/>
                </a:solidFill>
                <a:effectLst/>
                <a:latin typeface="Montiserrat"/>
                <a:ea typeface="Times New Roman" panose="02020603050405020304" pitchFamily="18" charset="0"/>
                <a:cs typeface="Calibri" panose="020F0502020204030204" pitchFamily="34" charset="0"/>
              </a:rPr>
              <a:t> se a energia não for renovável, ou se o data center não atender a padrões severos de eficiência energética e uso de água.</a:t>
            </a:r>
          </a:p>
          <a:p>
            <a:pPr algn="just">
              <a:buSzPts val="1000"/>
              <a:tabLst>
                <a:tab pos="457200" algn="l"/>
              </a:tabLst>
            </a:pPr>
            <a:endParaRPr lang="pt-BR" sz="2400" kern="0" dirty="0">
              <a:solidFill>
                <a:schemeClr val="bg1"/>
              </a:solidFill>
              <a:latin typeface="Montiserrat"/>
              <a:ea typeface="Times New Roman" panose="02020603050405020304" pitchFamily="18" charset="0"/>
              <a:cs typeface="Calibri" panose="020F0502020204030204" pitchFamily="34" charset="0"/>
            </a:endParaRPr>
          </a:p>
          <a:p>
            <a:pPr algn="just">
              <a:buSzPts val="1000"/>
              <a:tabLst>
                <a:tab pos="457200" algn="l"/>
              </a:tabLst>
            </a:pPr>
            <a:r>
              <a:rPr lang="pt-BR" sz="2400" kern="0" dirty="0">
                <a:solidFill>
                  <a:schemeClr val="bg1"/>
                </a:solidFill>
                <a:latin typeface="Montiserrat"/>
                <a:ea typeface="Times New Roman" panose="02020603050405020304" pitchFamily="18" charset="0"/>
                <a:cs typeface="Calibri" panose="020F0502020204030204" pitchFamily="34" charset="0"/>
              </a:rPr>
              <a:t>É válido destacar também que nos últimos 10 anos, a indústria reduziu em 70% o consumo energético por unidade de processamento. Isso mostra que a inovação e a pressão de mercado já estão conduzindo melhorias significativas. E a tendência é isso ganhar escala.</a:t>
            </a:r>
            <a:endParaRPr lang="pt-BR" sz="3200" kern="100" dirty="0">
              <a:solidFill>
                <a:schemeClr val="bg1"/>
              </a:solidFill>
              <a:latin typeface="Montiserrat"/>
              <a:ea typeface="Times New Roman" panose="02020603050405020304" pitchFamily="18" charset="0"/>
              <a:cs typeface="Calibri" panose="020F0502020204030204" pitchFamily="34" charset="0"/>
            </a:endParaRPr>
          </a:p>
          <a:p>
            <a:pPr lvl="0" algn="just">
              <a:buSzPts val="1000"/>
              <a:tabLst>
                <a:tab pos="457200" algn="l"/>
              </a:tabLst>
            </a:pPr>
            <a:endParaRPr lang="pt-BR" sz="2400" kern="100" dirty="0">
              <a:solidFill>
                <a:schemeClr val="bg1"/>
              </a:solidFill>
              <a:effectLst/>
              <a:latin typeface="Montiserrat"/>
              <a:ea typeface="Times New Roman" panose="02020603050405020304" pitchFamily="18" charset="0"/>
              <a:cs typeface="Calibri" panose="020F0502020204030204" pitchFamily="34" charset="0"/>
            </a:endParaRPr>
          </a:p>
        </p:txBody>
      </p:sp>
      <p:sp>
        <p:nvSpPr>
          <p:cNvPr id="7" name="CaixaDeTexto 6">
            <a:extLst>
              <a:ext uri="{FF2B5EF4-FFF2-40B4-BE49-F238E27FC236}">
                <a16:creationId xmlns:a16="http://schemas.microsoft.com/office/drawing/2014/main" id="{39C82E6B-F977-D3EF-5744-91CABE6A310B}"/>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PL 3018/24</a:t>
            </a:r>
          </a:p>
        </p:txBody>
      </p:sp>
    </p:spTree>
    <p:extLst>
      <p:ext uri="{BB962C8B-B14F-4D97-AF65-F5344CB8AC3E}">
        <p14:creationId xmlns:p14="http://schemas.microsoft.com/office/powerpoint/2010/main" val="3776821953"/>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F1A61DC-B4EB-8FC1-3FBA-D61348DFAF54}"/>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57398836-6774-2F6C-E860-321EC9B5415F}"/>
              </a:ext>
            </a:extLst>
          </p:cNvPr>
          <p:cNvGrpSpPr/>
          <p:nvPr/>
        </p:nvGrpSpPr>
        <p:grpSpPr>
          <a:xfrm>
            <a:off x="0" y="-187891"/>
            <a:ext cx="12192001" cy="6870700"/>
            <a:chOff x="0" y="0"/>
            <a:chExt cx="12192001" cy="6870700"/>
          </a:xfrm>
        </p:grpSpPr>
        <p:sp>
          <p:nvSpPr>
            <p:cNvPr id="5" name="Retângulo 4">
              <a:extLst>
                <a:ext uri="{FF2B5EF4-FFF2-40B4-BE49-F238E27FC236}">
                  <a16:creationId xmlns:a16="http://schemas.microsoft.com/office/drawing/2014/main" id="{09FFECB5-5181-7565-AA33-48C8E7F8157C}"/>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7DBBDAE9-D72C-366D-A7BD-38AF2490008B}"/>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EF60035B-B377-4BE0-2242-037BC03B2158}"/>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0717310-46D8-7A62-F17E-9BE6B316C680}"/>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8B4EB82-50B6-E9C2-827C-D432BA96C3AC}"/>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4CE539EB-66C3-9561-239F-080F658F1285}"/>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099ABD7F-F2C2-E839-947D-5D823EAEED86}"/>
              </a:ext>
            </a:extLst>
          </p:cNvPr>
          <p:cNvSpPr>
            <a:spLocks noChangeArrowheads="1"/>
          </p:cNvSpPr>
          <p:nvPr/>
        </p:nvSpPr>
        <p:spPr bwMode="auto">
          <a:xfrm>
            <a:off x="203222" y="1954302"/>
            <a:ext cx="11201400" cy="4247317"/>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None/>
            </a:pPr>
            <a:r>
              <a:rPr lang="pt-BR" sz="3000" kern="0" dirty="0">
                <a:solidFill>
                  <a:schemeClr val="bg1"/>
                </a:solidFill>
                <a:latin typeface="Montiserrat"/>
                <a:ea typeface="Times New Roman" panose="02020603050405020304" pitchFamily="18" charset="0"/>
                <a:cs typeface="Times New Roman" panose="02020603050405020304" pitchFamily="18" charset="0"/>
              </a:rPr>
              <a:t>O Senado cumpre importante papel ao liderar o debate sobre um tema tão importante para o desenvolvimento do país. Contudo, vale ressaltar a necessidade do aprofundamento </a:t>
            </a:r>
            <a:r>
              <a:rPr lang="pt-BR" sz="3000" kern="0">
                <a:solidFill>
                  <a:schemeClr val="bg1"/>
                </a:solidFill>
                <a:latin typeface="Montiserrat"/>
                <a:ea typeface="Times New Roman" panose="02020603050405020304" pitchFamily="18" charset="0"/>
                <a:cs typeface="Times New Roman" panose="02020603050405020304" pitchFamily="18" charset="0"/>
              </a:rPr>
              <a:t>do debate </a:t>
            </a:r>
            <a:r>
              <a:rPr lang="pt-BR" sz="3000" kern="0">
                <a:solidFill>
                  <a:schemeClr val="bg1"/>
                </a:solidFill>
                <a:effectLst/>
                <a:latin typeface="Montiserrat"/>
                <a:ea typeface="Times New Roman" panose="02020603050405020304" pitchFamily="18" charset="0"/>
                <a:cs typeface="Times New Roman" panose="02020603050405020304" pitchFamily="18" charset="0"/>
              </a:rPr>
              <a:t>para </a:t>
            </a: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não corrermos o risco de:</a:t>
            </a:r>
          </a:p>
          <a:p>
            <a:pPr algn="just">
              <a:buNone/>
            </a:pP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Afastar investimentos,</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Impedir a geração de empregos,</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E desconectar o Brasil de uma cadeia global de inovação.</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mj-lt"/>
              <a:buAutoNum type="arabicParenR"/>
              <a:tabLst>
                <a:tab pos="457200" algn="l"/>
              </a:tabLst>
            </a:pPr>
            <a:endParaRPr lang="pt-BR" sz="3000" kern="100" dirty="0">
              <a:solidFill>
                <a:schemeClr val="bg1"/>
              </a:solidFill>
              <a:effectLst/>
              <a:latin typeface="Montiserrat"/>
              <a:ea typeface="Times New Roman" panose="02020603050405020304" pitchFamily="18" charset="0"/>
              <a:cs typeface="Calibri" panose="020F0502020204030204" pitchFamily="34" charset="0"/>
            </a:endParaRPr>
          </a:p>
        </p:txBody>
      </p:sp>
      <p:sp>
        <p:nvSpPr>
          <p:cNvPr id="7" name="CaixaDeTexto 6">
            <a:extLst>
              <a:ext uri="{FF2B5EF4-FFF2-40B4-BE49-F238E27FC236}">
                <a16:creationId xmlns:a16="http://schemas.microsoft.com/office/drawing/2014/main" id="{69B50683-B0DD-9BC9-C979-BF6C7E474D8D}"/>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PL 3018/24</a:t>
            </a:r>
          </a:p>
        </p:txBody>
      </p:sp>
    </p:spTree>
    <p:extLst>
      <p:ext uri="{BB962C8B-B14F-4D97-AF65-F5344CB8AC3E}">
        <p14:creationId xmlns:p14="http://schemas.microsoft.com/office/powerpoint/2010/main" val="1741884927"/>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91F888-B79C-F094-D5FF-BB2D5FEE8D56}"/>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3FE6DF64-8A9B-839C-A226-36DE27368196}"/>
              </a:ext>
            </a:extLst>
          </p:cNvPr>
          <p:cNvGrpSpPr/>
          <p:nvPr/>
        </p:nvGrpSpPr>
        <p:grpSpPr>
          <a:xfrm>
            <a:off x="0" y="-187891"/>
            <a:ext cx="12192001" cy="6870700"/>
            <a:chOff x="0" y="0"/>
            <a:chExt cx="12192001" cy="6870700"/>
          </a:xfrm>
        </p:grpSpPr>
        <p:sp>
          <p:nvSpPr>
            <p:cNvPr id="5" name="Retângulo 4">
              <a:extLst>
                <a:ext uri="{FF2B5EF4-FFF2-40B4-BE49-F238E27FC236}">
                  <a16:creationId xmlns:a16="http://schemas.microsoft.com/office/drawing/2014/main" id="{A0A72303-6464-6E58-BAA2-8EF83BA6E5B1}"/>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DABFA7C5-0A28-CC5D-F936-0A00000C949D}"/>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BC39A217-05CB-6EBB-3FC6-A26DFB5F3B29}"/>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7B1ACA59-998A-FFA5-4E36-5F63C393BD3D}"/>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ED3B7D28-3B26-7911-82AF-03910F6303E0}"/>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B356FBCF-C754-D627-A9F7-7D63AA912118}"/>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7" name="CaixaDeTexto 6">
            <a:extLst>
              <a:ext uri="{FF2B5EF4-FFF2-40B4-BE49-F238E27FC236}">
                <a16:creationId xmlns:a16="http://schemas.microsoft.com/office/drawing/2014/main" id="{DFCB7257-8FEA-5E5D-8290-AE7DC87A17C8}"/>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PL 3018/24</a:t>
            </a:r>
          </a:p>
        </p:txBody>
      </p:sp>
      <p:sp>
        <p:nvSpPr>
          <p:cNvPr id="2" name="Rectangle 25">
            <a:extLst>
              <a:ext uri="{FF2B5EF4-FFF2-40B4-BE49-F238E27FC236}">
                <a16:creationId xmlns:a16="http://schemas.microsoft.com/office/drawing/2014/main" id="{6944365C-DEB5-850B-ADD3-C21C45FF47D9}"/>
              </a:ext>
            </a:extLst>
          </p:cNvPr>
          <p:cNvSpPr>
            <a:spLocks noChangeArrowheads="1"/>
          </p:cNvSpPr>
          <p:nvPr/>
        </p:nvSpPr>
        <p:spPr bwMode="auto">
          <a:xfrm>
            <a:off x="203222" y="2573854"/>
            <a:ext cx="11201400" cy="2554545"/>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sz="4000" b="1" kern="0" dirty="0">
                <a:solidFill>
                  <a:schemeClr val="bg1"/>
                </a:solidFill>
                <a:effectLst/>
                <a:latin typeface="Montiserrat"/>
                <a:ea typeface="Times New Roman" panose="02020603050405020304" pitchFamily="18" charset="0"/>
                <a:cs typeface="Times New Roman" panose="02020603050405020304" pitchFamily="18" charset="0"/>
              </a:rPr>
              <a:t>A ABDC se coloca totalmente à disposição para contribuir com esse diálogo técnico, transparente e construtivo.</a:t>
            </a:r>
            <a:endParaRPr lang="pt-BR" sz="4000" b="1"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lgn="ctr">
              <a:buSzPts val="1000"/>
              <a:buFont typeface="+mj-lt"/>
              <a:buAutoNum type="arabicParenR"/>
              <a:tabLst>
                <a:tab pos="457200" algn="l"/>
              </a:tabLst>
            </a:pPr>
            <a:endParaRPr lang="pt-BR" sz="4000" kern="100" dirty="0">
              <a:solidFill>
                <a:schemeClr val="bg1"/>
              </a:solidFill>
              <a:effectLst/>
              <a:latin typeface="Montiserra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17387237"/>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uturistic computer lab equipment in a row generated by AI">
            <a:extLst>
              <a:ext uri="{FF2B5EF4-FFF2-40B4-BE49-F238E27FC236}">
                <a16:creationId xmlns:a16="http://schemas.microsoft.com/office/drawing/2014/main" id="{FA70304D-B30C-D3DD-2EFC-07405343A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210"/>
            <a:ext cx="12191999" cy="697242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E5DCAC97-52E4-0F09-DA8E-ADD680391561}"/>
              </a:ext>
            </a:extLst>
          </p:cNvPr>
          <p:cNvSpPr/>
          <p:nvPr/>
        </p:nvSpPr>
        <p:spPr>
          <a:xfrm>
            <a:off x="0" y="-57210"/>
            <a:ext cx="12192000" cy="6972420"/>
          </a:xfrm>
          <a:prstGeom prst="rect">
            <a:avLst/>
          </a:prstGeom>
          <a:gradFill flip="none" rotWithShape="1">
            <a:gsLst>
              <a:gs pos="42000">
                <a:srgbClr val="101F48">
                  <a:alpha val="65000"/>
                </a:srgbClr>
              </a:gs>
              <a:gs pos="100000">
                <a:srgbClr val="101F48"/>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65ACD469-F805-B780-75FC-1C8D09176745}"/>
              </a:ext>
            </a:extLst>
          </p:cNvPr>
          <p:cNvPicPr>
            <a:picLocks noChangeAspect="1"/>
          </p:cNvPicPr>
          <p:nvPr/>
        </p:nvPicPr>
        <p:blipFill>
          <a:blip r:embed="rId3"/>
          <a:stretch>
            <a:fillRect/>
          </a:stretch>
        </p:blipFill>
        <p:spPr>
          <a:xfrm>
            <a:off x="4656000" y="1968501"/>
            <a:ext cx="2880000" cy="1296813"/>
          </a:xfrm>
          <a:prstGeom prst="rect">
            <a:avLst/>
          </a:prstGeom>
        </p:spPr>
      </p:pic>
      <p:sp>
        <p:nvSpPr>
          <p:cNvPr id="18" name="Freeform 5">
            <a:extLst>
              <a:ext uri="{FF2B5EF4-FFF2-40B4-BE49-F238E27FC236}">
                <a16:creationId xmlns:a16="http://schemas.microsoft.com/office/drawing/2014/main" id="{A9BB81FF-07C1-FA2D-7A14-B3CE7F942A89}"/>
              </a:ext>
            </a:extLst>
          </p:cNvPr>
          <p:cNvSpPr>
            <a:spLocks/>
          </p:cNvSpPr>
          <p:nvPr/>
        </p:nvSpPr>
        <p:spPr bwMode="auto">
          <a:xfrm>
            <a:off x="3787775" y="6726238"/>
            <a:ext cx="4616450" cy="144462"/>
          </a:xfrm>
          <a:custGeom>
            <a:avLst/>
            <a:gdLst>
              <a:gd name="T0" fmla="*/ 17448 w 17448"/>
              <a:gd name="T1" fmla="*/ 546 h 546"/>
              <a:gd name="T2" fmla="*/ 207 w 17448"/>
              <a:gd name="T3" fmla="*/ 546 h 546"/>
              <a:gd name="T4" fmla="*/ 0 w 17448"/>
              <a:gd name="T5" fmla="*/ 0 h 546"/>
              <a:gd name="T6" fmla="*/ 17241 w 17448"/>
              <a:gd name="T7" fmla="*/ 0 h 546"/>
              <a:gd name="T8" fmla="*/ 17448 w 17448"/>
              <a:gd name="T9" fmla="*/ 546 h 546"/>
            </a:gdLst>
            <a:ahLst/>
            <a:cxnLst>
              <a:cxn ang="0">
                <a:pos x="T0" y="T1"/>
              </a:cxn>
              <a:cxn ang="0">
                <a:pos x="T2" y="T3"/>
              </a:cxn>
              <a:cxn ang="0">
                <a:pos x="T4" y="T5"/>
              </a:cxn>
              <a:cxn ang="0">
                <a:pos x="T6" y="T7"/>
              </a:cxn>
              <a:cxn ang="0">
                <a:pos x="T8" y="T9"/>
              </a:cxn>
            </a:cxnLst>
            <a:rect l="0" t="0" r="r" b="b"/>
            <a:pathLst>
              <a:path w="17448" h="546">
                <a:moveTo>
                  <a:pt x="17448" y="546"/>
                </a:moveTo>
                <a:lnTo>
                  <a:pt x="207" y="546"/>
                </a:lnTo>
                <a:lnTo>
                  <a:pt x="0" y="0"/>
                </a:lnTo>
                <a:lnTo>
                  <a:pt x="17241" y="0"/>
                </a:lnTo>
                <a:lnTo>
                  <a:pt x="17448" y="546"/>
                </a:lnTo>
                <a:close/>
              </a:path>
            </a:pathLst>
          </a:custGeom>
          <a:solidFill>
            <a:srgbClr val="2C8B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a:extLst>
              <a:ext uri="{FF2B5EF4-FFF2-40B4-BE49-F238E27FC236}">
                <a16:creationId xmlns:a16="http://schemas.microsoft.com/office/drawing/2014/main" id="{82F85E73-C07D-E69B-C2F0-80B5F500B91A}"/>
              </a:ext>
            </a:extLst>
          </p:cNvPr>
          <p:cNvSpPr/>
          <p:nvPr/>
        </p:nvSpPr>
        <p:spPr>
          <a:xfrm>
            <a:off x="0" y="-57211"/>
            <a:ext cx="3556000" cy="3486807"/>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2D8D32C5-5552-1495-4E34-E20C572D590B}"/>
              </a:ext>
            </a:extLst>
          </p:cNvPr>
          <p:cNvSpPr/>
          <p:nvPr/>
        </p:nvSpPr>
        <p:spPr>
          <a:xfrm rot="5400000">
            <a:off x="8670597" y="-91808"/>
            <a:ext cx="3486807" cy="3556001"/>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DAB4FBE6-523C-AB2E-2B34-6EB6FA0C0E4F}"/>
              </a:ext>
            </a:extLst>
          </p:cNvPr>
          <p:cNvSpPr/>
          <p:nvPr/>
        </p:nvSpPr>
        <p:spPr>
          <a:xfrm rot="10800000">
            <a:off x="9347200" y="4114800"/>
            <a:ext cx="2844801" cy="280041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6AC30956-0D91-95EA-F605-0452815D95AE}"/>
              </a:ext>
            </a:extLst>
          </p:cNvPr>
          <p:cNvSpPr/>
          <p:nvPr/>
        </p:nvSpPr>
        <p:spPr>
          <a:xfrm rot="16200000">
            <a:off x="-28308" y="3457306"/>
            <a:ext cx="3486212"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329F8992-B0B5-9A8D-A2C5-E0F78E2B23D9}"/>
              </a:ext>
            </a:extLst>
          </p:cNvPr>
          <p:cNvSpPr txBox="1"/>
          <p:nvPr/>
        </p:nvSpPr>
        <p:spPr>
          <a:xfrm>
            <a:off x="1356633" y="3791634"/>
            <a:ext cx="9478734" cy="646331"/>
          </a:xfrm>
          <a:prstGeom prst="rect">
            <a:avLst/>
          </a:prstGeom>
          <a:noFill/>
        </p:spPr>
        <p:txBody>
          <a:bodyPr wrap="square" rtlCol="0">
            <a:spAutoFit/>
          </a:bodyPr>
          <a:lstStyle/>
          <a:p>
            <a:pPr algn="ctr"/>
            <a:r>
              <a:rPr lang="pt-BR" sz="3600" dirty="0">
                <a:solidFill>
                  <a:schemeClr val="bg1"/>
                </a:solidFill>
                <a:latin typeface="Montiserrat"/>
              </a:rPr>
              <a:t>OBRIGADO | THANK YOU | GRACIAS</a:t>
            </a:r>
          </a:p>
        </p:txBody>
      </p:sp>
    </p:spTree>
    <p:extLst>
      <p:ext uri="{BB962C8B-B14F-4D97-AF65-F5344CB8AC3E}">
        <p14:creationId xmlns:p14="http://schemas.microsoft.com/office/powerpoint/2010/main" val="107366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082C727-BF09-2D91-6A2E-09D15C47570D}"/>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6D40B872-19FD-C837-7555-490F75E49291}"/>
              </a:ext>
            </a:extLst>
          </p:cNvPr>
          <p:cNvGrpSpPr/>
          <p:nvPr/>
        </p:nvGrpSpPr>
        <p:grpSpPr>
          <a:xfrm>
            <a:off x="-586409" y="-248478"/>
            <a:ext cx="12192001" cy="6870700"/>
            <a:chOff x="0" y="0"/>
            <a:chExt cx="12192001" cy="6870700"/>
          </a:xfrm>
        </p:grpSpPr>
        <p:sp>
          <p:nvSpPr>
            <p:cNvPr id="5" name="Retângulo 4">
              <a:extLst>
                <a:ext uri="{FF2B5EF4-FFF2-40B4-BE49-F238E27FC236}">
                  <a16:creationId xmlns:a16="http://schemas.microsoft.com/office/drawing/2014/main" id="{50CE23E0-59A3-7E48-71AB-0830BD4CC895}"/>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4C56B672-B2CD-9B9A-55D1-422C231ACE5C}"/>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21EAC7A-1B24-1114-8336-B42C9095538F}"/>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4C4026F1-6702-5B50-3CED-22A2979ED0C6}"/>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1402E36B-DC20-3F0A-7012-9C99DE9E4DCA}"/>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BEF8F908-809B-C667-EDF2-C49CFE4C514E}"/>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E55B1FBE-9AE0-C4FF-A307-919352C0C9E1}"/>
              </a:ext>
            </a:extLst>
          </p:cNvPr>
          <p:cNvSpPr>
            <a:spLocks noChangeArrowheads="1"/>
          </p:cNvSpPr>
          <p:nvPr/>
        </p:nvSpPr>
        <p:spPr bwMode="auto">
          <a:xfrm>
            <a:off x="-248710" y="1316524"/>
            <a:ext cx="11201400" cy="4955203"/>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None/>
            </a:pPr>
            <a:r>
              <a:rPr lang="pt-BR" sz="2800" b="1" kern="0" dirty="0">
                <a:solidFill>
                  <a:schemeClr val="bg1"/>
                </a:solidFill>
                <a:effectLst/>
                <a:latin typeface="Montiserrat"/>
                <a:ea typeface="Times New Roman" panose="02020603050405020304" pitchFamily="18" charset="0"/>
                <a:cs typeface="Times New Roman" panose="02020603050405020304" pitchFamily="18" charset="0"/>
              </a:rPr>
              <a:t>FOMENTAR O CRESCIMENTO DA INDÚSTRIA COM BASE EM 4 PILARES</a:t>
            </a:r>
            <a:r>
              <a:rPr lang="pt-BR" sz="2800" kern="0" dirty="0">
                <a:solidFill>
                  <a:schemeClr val="bg1"/>
                </a:solidFill>
                <a:effectLst/>
                <a:latin typeface="Montiserrat"/>
                <a:ea typeface="Times New Roman" panose="02020603050405020304" pitchFamily="18" charset="0"/>
                <a:cs typeface="Times New Roman" panose="02020603050405020304" pitchFamily="18" charset="0"/>
              </a:rPr>
              <a:t>:</a:t>
            </a:r>
            <a:endParaRPr lang="pt-BR" sz="3000" kern="0" dirty="0">
              <a:solidFill>
                <a:schemeClr val="bg1"/>
              </a:solidFill>
              <a:effectLst/>
              <a:latin typeface="Montiserrat"/>
              <a:ea typeface="Times New Roman" panose="02020603050405020304" pitchFamily="18" charset="0"/>
              <a:cs typeface="Times New Roman" panose="02020603050405020304" pitchFamily="18" charset="0"/>
            </a:endParaRPr>
          </a:p>
          <a:p>
            <a:pPr>
              <a:buNone/>
            </a:pPr>
            <a:endParaRPr lang="pt-BR" sz="28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pt-BR" sz="2800" b="1" kern="0" dirty="0">
                <a:solidFill>
                  <a:schemeClr val="bg1"/>
                </a:solidFill>
                <a:effectLst/>
                <a:latin typeface="Montiserrat"/>
                <a:ea typeface="Times New Roman" panose="02020603050405020304" pitchFamily="18" charset="0"/>
                <a:cs typeface="Times New Roman" panose="02020603050405020304" pitchFamily="18" charset="0"/>
              </a:rPr>
              <a:t> EDUCAÇÃO</a:t>
            </a:r>
            <a:r>
              <a:rPr lang="pt-BR" sz="2800" kern="0" dirty="0">
                <a:solidFill>
                  <a:schemeClr val="bg1"/>
                </a:solidFill>
                <a:effectLst/>
                <a:latin typeface="Montiserrat"/>
                <a:ea typeface="Times New Roman" panose="02020603050405020304" pitchFamily="18" charset="0"/>
                <a:cs typeface="Times New Roman" panose="02020603050405020304" pitchFamily="18" charset="0"/>
              </a:rPr>
              <a:t> – </a:t>
            </a:r>
            <a:r>
              <a:rPr lang="pt-BR" kern="0" dirty="0">
                <a:solidFill>
                  <a:schemeClr val="bg1"/>
                </a:solidFill>
                <a:effectLst/>
                <a:latin typeface="Montiserrat"/>
                <a:ea typeface="Times New Roman" panose="02020603050405020304" pitchFamily="18" charset="0"/>
                <a:cs typeface="Times New Roman" panose="02020603050405020304" pitchFamily="18" charset="0"/>
              </a:rPr>
              <a:t>promovemos formação técnica com conteúdo doado pelos próprios associados. Já capacitamos milhares de profissionais com cursos online, presenciais e parcerias com SENAI, universidades e centros de pesquisa.</a:t>
            </a:r>
            <a:r>
              <a:rPr lang="pt-BR" kern="100" dirty="0">
                <a:solidFill>
                  <a:schemeClr val="bg1"/>
                </a:solidFill>
                <a:effectLst/>
                <a:latin typeface="Montiserrat"/>
                <a:ea typeface="Aptos" panose="020B0004020202020204" pitchFamily="34" charset="0"/>
                <a:cs typeface="Times New Roman" panose="02020603050405020304" pitchFamily="18" charset="0"/>
              </a:rPr>
              <a:t> </a:t>
            </a:r>
            <a:r>
              <a:rPr lang="pt-BR" kern="0" dirty="0">
                <a:solidFill>
                  <a:schemeClr val="bg1"/>
                </a:solidFill>
                <a:effectLst/>
                <a:latin typeface="Montiserrat"/>
                <a:ea typeface="Times New Roman" panose="02020603050405020304" pitchFamily="18" charset="0"/>
                <a:cs typeface="Times New Roman" panose="02020603050405020304" pitchFamily="18" charset="0"/>
              </a:rPr>
              <a:t>inovação.</a:t>
            </a:r>
          </a:p>
          <a:p>
            <a:pPr lvl="0">
              <a:tabLst>
                <a:tab pos="457200" algn="l"/>
              </a:tabLst>
            </a:pPr>
            <a:endParaRPr lang="pt-BR" kern="0" dirty="0">
              <a:solidFill>
                <a:schemeClr val="bg1"/>
              </a:solidFill>
              <a:effectLst/>
              <a:latin typeface="Montiserrat"/>
              <a:ea typeface="Times New Roman" panose="02020603050405020304" pitchFamily="18" charset="0"/>
              <a:cs typeface="Times New Roman" panose="02020603050405020304" pitchFamily="18" charset="0"/>
            </a:endParaRPr>
          </a:p>
          <a:p>
            <a:pPr lvl="0">
              <a:tabLst>
                <a:tab pos="457200" algn="l"/>
              </a:tabLst>
            </a:pPr>
            <a:r>
              <a:rPr lang="pt-BR" sz="2800" b="1" kern="0" dirty="0">
                <a:solidFill>
                  <a:schemeClr val="bg1"/>
                </a:solidFill>
                <a:latin typeface="Montiserrat"/>
                <a:ea typeface="Times New Roman" panose="02020603050405020304" pitchFamily="18" charset="0"/>
                <a:cs typeface="Times New Roman" panose="02020603050405020304" pitchFamily="18" charset="0"/>
              </a:rPr>
              <a:t>2. </a:t>
            </a:r>
            <a:r>
              <a:rPr lang="pt-BR" sz="2800" b="1" kern="0" dirty="0">
                <a:solidFill>
                  <a:schemeClr val="bg1"/>
                </a:solidFill>
                <a:effectLst/>
                <a:latin typeface="Montiserrat"/>
                <a:ea typeface="Times New Roman" panose="02020603050405020304" pitchFamily="18" charset="0"/>
                <a:cs typeface="Times New Roman" panose="02020603050405020304" pitchFamily="18" charset="0"/>
              </a:rPr>
              <a:t>NETWORKING</a:t>
            </a:r>
            <a:r>
              <a:rPr lang="pt-BR" sz="2800" kern="0" dirty="0">
                <a:solidFill>
                  <a:schemeClr val="bg1"/>
                </a:solidFill>
                <a:effectLst/>
                <a:latin typeface="Montiserrat"/>
                <a:ea typeface="Times New Roman" panose="02020603050405020304" pitchFamily="18" charset="0"/>
                <a:cs typeface="Times New Roman" panose="02020603050405020304" pitchFamily="18" charset="0"/>
              </a:rPr>
              <a:t> </a:t>
            </a:r>
            <a:r>
              <a:rPr lang="pt-BR" kern="0" dirty="0">
                <a:solidFill>
                  <a:schemeClr val="bg1"/>
                </a:solidFill>
                <a:effectLst/>
                <a:latin typeface="Montiserrat"/>
                <a:ea typeface="Times New Roman" panose="02020603050405020304" pitchFamily="18" charset="0"/>
                <a:cs typeface="Times New Roman" panose="02020603050405020304" pitchFamily="18" charset="0"/>
              </a:rPr>
              <a:t>– promovemos a conexão entre os agentes do setor, facilitando negócios e inovação.</a:t>
            </a:r>
          </a:p>
          <a:p>
            <a:pPr lvl="0">
              <a:tabLst>
                <a:tab pos="457200" algn="l"/>
              </a:tabLst>
            </a:pPr>
            <a:endParaRPr lang="pt-BR" kern="0" dirty="0">
              <a:solidFill>
                <a:schemeClr val="bg1"/>
              </a:solidFill>
              <a:effectLst/>
              <a:latin typeface="Montiserrat"/>
              <a:ea typeface="Times New Roman" panose="02020603050405020304" pitchFamily="18" charset="0"/>
              <a:cs typeface="Times New Roman" panose="02020603050405020304" pitchFamily="18" charset="0"/>
            </a:endParaRPr>
          </a:p>
          <a:p>
            <a:pPr lvl="0">
              <a:tabLst>
                <a:tab pos="457200" algn="l"/>
              </a:tabLst>
            </a:pPr>
            <a:r>
              <a:rPr lang="pt-BR" sz="2800" b="1" kern="0" dirty="0">
                <a:solidFill>
                  <a:schemeClr val="bg1"/>
                </a:solidFill>
                <a:effectLst/>
                <a:latin typeface="Montiserrat"/>
                <a:ea typeface="Times New Roman" panose="02020603050405020304" pitchFamily="18" charset="0"/>
                <a:cs typeface="Times New Roman" panose="02020603050405020304" pitchFamily="18" charset="0"/>
              </a:rPr>
              <a:t>3. MELHORES PRÁTICAS</a:t>
            </a:r>
            <a:r>
              <a:rPr lang="pt-BR" sz="2800" kern="0" dirty="0">
                <a:solidFill>
                  <a:schemeClr val="bg1"/>
                </a:solidFill>
                <a:effectLst/>
                <a:latin typeface="Montiserrat"/>
                <a:ea typeface="Times New Roman" panose="02020603050405020304" pitchFamily="18" charset="0"/>
                <a:cs typeface="Times New Roman" panose="02020603050405020304" pitchFamily="18" charset="0"/>
              </a:rPr>
              <a:t> </a:t>
            </a:r>
            <a:r>
              <a:rPr lang="pt-BR" kern="0" dirty="0">
                <a:solidFill>
                  <a:schemeClr val="bg1"/>
                </a:solidFill>
                <a:effectLst/>
                <a:latin typeface="Montiserrat"/>
                <a:ea typeface="Times New Roman" panose="02020603050405020304" pitchFamily="18" charset="0"/>
                <a:cs typeface="Times New Roman" panose="02020603050405020304" pitchFamily="18" charset="0"/>
              </a:rPr>
              <a:t>– traduzimos e adaptamos normas internacionais e elaboramos guias de melhores práticas para fortalecer a excelência técnica e operacional no Brasil.</a:t>
            </a:r>
          </a:p>
          <a:p>
            <a:pPr lvl="0">
              <a:tabLst>
                <a:tab pos="457200" algn="l"/>
              </a:tabLst>
            </a:pPr>
            <a:endParaRPr lang="pt-BR" kern="100" dirty="0">
              <a:solidFill>
                <a:schemeClr val="bg1"/>
              </a:solidFill>
              <a:effectLst/>
              <a:latin typeface="Montiserrat"/>
              <a:ea typeface="Aptos" panose="020B0004020202020204" pitchFamily="34" charset="0"/>
              <a:cs typeface="Times New Roman" panose="02020603050405020304" pitchFamily="18" charset="0"/>
            </a:endParaRPr>
          </a:p>
          <a:p>
            <a:pPr lvl="0">
              <a:tabLst>
                <a:tab pos="457200" algn="l"/>
              </a:tabLst>
            </a:pPr>
            <a:r>
              <a:rPr lang="pt-BR" sz="2800" b="1" kern="0" dirty="0">
                <a:solidFill>
                  <a:schemeClr val="bg1"/>
                </a:solidFill>
                <a:effectLst/>
                <a:latin typeface="Montiserrat"/>
                <a:ea typeface="Times New Roman" panose="02020603050405020304" pitchFamily="18" charset="0"/>
                <a:cs typeface="Times New Roman" panose="02020603050405020304" pitchFamily="18" charset="0"/>
              </a:rPr>
              <a:t>4. RELAÇÕES GOVERNAMENTAIS</a:t>
            </a:r>
            <a:r>
              <a:rPr lang="pt-BR" sz="2800" kern="0" dirty="0">
                <a:solidFill>
                  <a:schemeClr val="bg1"/>
                </a:solidFill>
                <a:effectLst/>
                <a:latin typeface="Montiserrat"/>
                <a:ea typeface="Times New Roman" panose="02020603050405020304" pitchFamily="18" charset="0"/>
                <a:cs typeface="Times New Roman" panose="02020603050405020304" pitchFamily="18" charset="0"/>
              </a:rPr>
              <a:t> </a:t>
            </a:r>
            <a:r>
              <a:rPr lang="pt-BR" kern="0" dirty="0">
                <a:solidFill>
                  <a:schemeClr val="bg1"/>
                </a:solidFill>
                <a:effectLst/>
                <a:latin typeface="Montiserrat"/>
                <a:ea typeface="Times New Roman" panose="02020603050405020304" pitchFamily="18" charset="0"/>
                <a:cs typeface="Times New Roman" panose="02020603050405020304" pitchFamily="18" charset="0"/>
              </a:rPr>
              <a:t>– atuamos como interlocutores com o poder público </a:t>
            </a:r>
            <a:r>
              <a:rPr lang="pt-BR" kern="0" dirty="0">
                <a:solidFill>
                  <a:schemeClr val="bg1"/>
                </a:solidFill>
                <a:latin typeface="Montiserrat"/>
                <a:cs typeface="Times New Roman" panose="02020603050405020304" pitchFamily="18" charset="0"/>
              </a:rPr>
              <a:t>para criar um ambiente favorável ao investimento e à inovação.</a:t>
            </a:r>
          </a:p>
          <a:p>
            <a:pPr marL="342900" lvl="0" indent="-342900">
              <a:buFont typeface="+mj-lt"/>
              <a:buAutoNum type="arabicPeriod"/>
              <a:tabLst>
                <a:tab pos="457200" algn="l"/>
              </a:tabLst>
            </a:pPr>
            <a:endParaRPr lang="pt-BR" sz="2000" kern="100" dirty="0">
              <a:solidFill>
                <a:schemeClr val="bg1"/>
              </a:solidFill>
              <a:effectLst/>
              <a:latin typeface="Montiserra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01C53E9B-4DD9-1A64-537B-D27E8483B8AD}"/>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MISSÃO</a:t>
            </a:r>
          </a:p>
        </p:txBody>
      </p:sp>
    </p:spTree>
    <p:extLst>
      <p:ext uri="{BB962C8B-B14F-4D97-AF65-F5344CB8AC3E}">
        <p14:creationId xmlns:p14="http://schemas.microsoft.com/office/powerpoint/2010/main" val="901138765"/>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0C02FB-2E1F-44DB-8136-B75688EFC604}"/>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552420CB-1AF3-76B3-13D6-02CBBC25F1D0}"/>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FAF17FE1-BBE4-5933-7F44-2F84AA2B2319}"/>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7EAF8DC-7745-C3B5-9030-D43CB5B182CA}"/>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2A88DF7-55A5-CF5C-BF79-0B2162258F1E}"/>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FCA715DF-7D66-479E-321F-55CE68CBD777}"/>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76D12CB-4033-E18A-774B-BEDA55F55C78}"/>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9C72F39E-B2A1-957A-D164-E06C4D023832}"/>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96086"/>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AF01BB21-3741-C867-C572-D5581B9FA044}"/>
              </a:ext>
            </a:extLst>
          </p:cNvPr>
          <p:cNvSpPr>
            <a:spLocks noChangeArrowheads="1"/>
          </p:cNvSpPr>
          <p:nvPr/>
        </p:nvSpPr>
        <p:spPr bwMode="auto">
          <a:xfrm>
            <a:off x="495300" y="2110204"/>
            <a:ext cx="11201400" cy="2862322"/>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None/>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Temos hoje mais de </a:t>
            </a:r>
            <a:r>
              <a:rPr lang="pt-BR" sz="3000" b="1" kern="0" dirty="0">
                <a:solidFill>
                  <a:schemeClr val="bg1"/>
                </a:solidFill>
                <a:effectLst/>
                <a:latin typeface="Montiserrat"/>
                <a:ea typeface="Times New Roman" panose="02020603050405020304" pitchFamily="18" charset="0"/>
                <a:cs typeface="Times New Roman" panose="02020603050405020304" pitchFamily="18" charset="0"/>
              </a:rPr>
              <a:t>200 associados</a:t>
            </a: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 entre:</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pt-BR" sz="3000" kern="0" dirty="0">
              <a:solidFill>
                <a:schemeClr val="bg1"/>
              </a:solidFill>
              <a:effectLst/>
              <a:latin typeface="Montiserrat"/>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Operadores de data center,</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Usuários corporativos,</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Fabricantes de equipamentos,</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Prestadores de serviço, engenharias e construtoras.</a:t>
            </a:r>
            <a:r>
              <a:rPr lang="pt-BR" sz="3000" kern="0" dirty="0">
                <a:effectLst/>
                <a:latin typeface="Montiserrat"/>
                <a:ea typeface="Times New Roman" panose="02020603050405020304" pitchFamily="18" charset="0"/>
                <a:cs typeface="Times New Roman" panose="02020603050405020304" pitchFamily="18" charset="0"/>
              </a:rPr>
              <a:t>.</a:t>
            </a:r>
            <a:endParaRPr lang="pt-BR" sz="3000" kern="100" dirty="0">
              <a:effectLst/>
              <a:latin typeface="Montiserra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9EA77C6D-9FEF-211B-A002-929A46C48A39}"/>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QUEM REPRESENTAMOS ?</a:t>
            </a:r>
          </a:p>
        </p:txBody>
      </p:sp>
    </p:spTree>
    <p:extLst>
      <p:ext uri="{BB962C8B-B14F-4D97-AF65-F5344CB8AC3E}">
        <p14:creationId xmlns:p14="http://schemas.microsoft.com/office/powerpoint/2010/main" val="4952007"/>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AADC56F-D673-2D58-4E54-A28815163DCC}"/>
              </a:ext>
            </a:extLst>
          </p:cNvPr>
          <p:cNvSpPr/>
          <p:nvPr/>
        </p:nvSpPr>
        <p:spPr>
          <a:xfrm>
            <a:off x="0" y="-64312"/>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FFA37914-7C60-625D-26AB-D69B184932C5}"/>
              </a:ext>
            </a:extLst>
          </p:cNvPr>
          <p:cNvSpPr/>
          <p:nvPr/>
        </p:nvSpPr>
        <p:spPr>
          <a:xfrm>
            <a:off x="0" y="-64312"/>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5C16E6F-6D91-AC46-1690-FC6CB485A288}"/>
              </a:ext>
            </a:extLst>
          </p:cNvPr>
          <p:cNvSpPr/>
          <p:nvPr/>
        </p:nvSpPr>
        <p:spPr>
          <a:xfrm rot="5400000">
            <a:off x="8762405" y="-64312"/>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EFC1BA6-FF23-6C69-97DF-827281499696}"/>
              </a:ext>
            </a:extLst>
          </p:cNvPr>
          <p:cNvSpPr/>
          <p:nvPr/>
        </p:nvSpPr>
        <p:spPr>
          <a:xfrm rot="16200000">
            <a:off x="0" y="4050488"/>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C5288771-98F0-73D6-4C02-C9002D0AE42B}"/>
              </a:ext>
            </a:extLst>
          </p:cNvPr>
          <p:cNvPicPr>
            <a:picLocks noChangeAspect="1"/>
          </p:cNvPicPr>
          <p:nvPr/>
        </p:nvPicPr>
        <p:blipFill>
          <a:blip r:embed="rId3"/>
          <a:stretch>
            <a:fillRect/>
          </a:stretch>
        </p:blipFill>
        <p:spPr>
          <a:xfrm>
            <a:off x="9549783" y="332447"/>
            <a:ext cx="1854839" cy="835200"/>
          </a:xfrm>
          <a:prstGeom prst="rect">
            <a:avLst/>
          </a:prstGeom>
        </p:spPr>
      </p:pic>
      <p:sp>
        <p:nvSpPr>
          <p:cNvPr id="24" name="Freeform 5">
            <a:extLst>
              <a:ext uri="{FF2B5EF4-FFF2-40B4-BE49-F238E27FC236}">
                <a16:creationId xmlns:a16="http://schemas.microsoft.com/office/drawing/2014/main" id="{AA738A11-A2AF-711B-8154-58C397134F6B}"/>
              </a:ext>
            </a:extLst>
          </p:cNvPr>
          <p:cNvSpPr>
            <a:spLocks/>
          </p:cNvSpPr>
          <p:nvPr/>
        </p:nvSpPr>
        <p:spPr bwMode="auto">
          <a:xfrm>
            <a:off x="0" y="396759"/>
            <a:ext cx="7620000"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dirty="0"/>
          </a:p>
        </p:txBody>
      </p:sp>
      <p:sp>
        <p:nvSpPr>
          <p:cNvPr id="25" name="CaixaDeTexto 24">
            <a:extLst>
              <a:ext uri="{FF2B5EF4-FFF2-40B4-BE49-F238E27FC236}">
                <a16:creationId xmlns:a16="http://schemas.microsoft.com/office/drawing/2014/main" id="{30C4643D-0091-9494-32C1-B2CA50646E8A}"/>
              </a:ext>
            </a:extLst>
          </p:cNvPr>
          <p:cNvSpPr txBox="1"/>
          <p:nvPr/>
        </p:nvSpPr>
        <p:spPr>
          <a:xfrm>
            <a:off x="-64631" y="375103"/>
            <a:ext cx="8266134" cy="584775"/>
          </a:xfrm>
          <a:prstGeom prst="rect">
            <a:avLst/>
          </a:prstGeom>
          <a:noFill/>
        </p:spPr>
        <p:txBody>
          <a:bodyPr wrap="square" rtlCol="0">
            <a:spAutoFit/>
          </a:bodyPr>
          <a:lstStyle/>
          <a:p>
            <a:r>
              <a:rPr lang="pt-BR" sz="3200">
                <a:solidFill>
                  <a:schemeClr val="bg1"/>
                </a:solidFill>
                <a:latin typeface="Montserrat Light" panose="00000400000000000000" pitchFamily="2" charset="0"/>
              </a:rPr>
              <a:t>CONCENTRAÇÃO </a:t>
            </a:r>
            <a:r>
              <a:rPr lang="pt-BR" sz="3200" b="1">
                <a:solidFill>
                  <a:schemeClr val="bg1"/>
                </a:solidFill>
                <a:latin typeface="Montserrat Light" panose="00000400000000000000" pitchFamily="2" charset="0"/>
              </a:rPr>
              <a:t>ASSOCIADOS</a:t>
            </a:r>
          </a:p>
        </p:txBody>
      </p:sp>
      <p:sp>
        <p:nvSpPr>
          <p:cNvPr id="2" name="Retângulo 1">
            <a:extLst>
              <a:ext uri="{FF2B5EF4-FFF2-40B4-BE49-F238E27FC236}">
                <a16:creationId xmlns:a16="http://schemas.microsoft.com/office/drawing/2014/main" id="{41C0F167-E09A-AFC0-E300-B9D8E58F1B5B}"/>
              </a:ext>
            </a:extLst>
          </p:cNvPr>
          <p:cNvSpPr/>
          <p:nvPr/>
        </p:nvSpPr>
        <p:spPr>
          <a:xfrm>
            <a:off x="8233171" y="1275118"/>
            <a:ext cx="3783890" cy="836083"/>
          </a:xfrm>
          <a:prstGeom prst="rect">
            <a:avLst/>
          </a:prstGeom>
          <a:solidFill>
            <a:schemeClr val="bg1"/>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Agrupar 2">
            <a:extLst>
              <a:ext uri="{FF2B5EF4-FFF2-40B4-BE49-F238E27FC236}">
                <a16:creationId xmlns:a16="http://schemas.microsoft.com/office/drawing/2014/main" id="{55E241B8-D6C8-0F79-1BC7-08D0038D000F}"/>
              </a:ext>
            </a:extLst>
          </p:cNvPr>
          <p:cNvGrpSpPr/>
          <p:nvPr/>
        </p:nvGrpSpPr>
        <p:grpSpPr>
          <a:xfrm>
            <a:off x="8136980" y="1275118"/>
            <a:ext cx="1219660" cy="750121"/>
            <a:chOff x="1174458" y="1577130"/>
            <a:chExt cx="2088000" cy="1495800"/>
          </a:xfrm>
        </p:grpSpPr>
        <p:sp>
          <p:nvSpPr>
            <p:cNvPr id="4" name="Retângulo: Cantos Superiores Arredondados 3">
              <a:extLst>
                <a:ext uri="{FF2B5EF4-FFF2-40B4-BE49-F238E27FC236}">
                  <a16:creationId xmlns:a16="http://schemas.microsoft.com/office/drawing/2014/main" id="{589DC18F-44FC-5E96-6775-259D9CAF2E38}"/>
                </a:ext>
              </a:extLst>
            </p:cNvPr>
            <p:cNvSpPr/>
            <p:nvPr/>
          </p:nvSpPr>
          <p:spPr>
            <a:xfrm rot="5400000">
              <a:off x="1518258" y="1328730"/>
              <a:ext cx="1400400" cy="2088000"/>
            </a:xfrm>
            <a:prstGeom prst="round2SameRect">
              <a:avLst>
                <a:gd name="adj1" fmla="val 50000"/>
                <a:gd name="adj2" fmla="val 0"/>
              </a:avLst>
            </a:pr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7" name="Triângulo isósceles 6">
              <a:extLst>
                <a:ext uri="{FF2B5EF4-FFF2-40B4-BE49-F238E27FC236}">
                  <a16:creationId xmlns:a16="http://schemas.microsoft.com/office/drawing/2014/main" id="{9936852A-A060-D15F-3125-098F42BDA489}"/>
                </a:ext>
              </a:extLst>
            </p:cNvPr>
            <p:cNvSpPr/>
            <p:nvPr/>
          </p:nvSpPr>
          <p:spPr>
            <a:xfrm>
              <a:off x="1174458" y="1577130"/>
              <a:ext cx="100667" cy="95400"/>
            </a:xfrm>
            <a:prstGeom prst="triangle">
              <a:avLst>
                <a:gd name="adj" fmla="val 100000"/>
              </a:avLst>
            </a:pr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8" name="Agrupar 7">
            <a:extLst>
              <a:ext uri="{FF2B5EF4-FFF2-40B4-BE49-F238E27FC236}">
                <a16:creationId xmlns:a16="http://schemas.microsoft.com/office/drawing/2014/main" id="{1E292AE8-8C7B-546C-8D68-700326CDC246}"/>
              </a:ext>
            </a:extLst>
          </p:cNvPr>
          <p:cNvGrpSpPr/>
          <p:nvPr/>
        </p:nvGrpSpPr>
        <p:grpSpPr>
          <a:xfrm>
            <a:off x="9547109" y="1224759"/>
            <a:ext cx="2189508" cy="818699"/>
            <a:chOff x="2870224" y="1588404"/>
            <a:chExt cx="2849999" cy="818699"/>
          </a:xfrm>
        </p:grpSpPr>
        <p:sp>
          <p:nvSpPr>
            <p:cNvPr id="12" name="CaixaDeTexto 11">
              <a:extLst>
                <a:ext uri="{FF2B5EF4-FFF2-40B4-BE49-F238E27FC236}">
                  <a16:creationId xmlns:a16="http://schemas.microsoft.com/office/drawing/2014/main" id="{D0C40919-54DA-3741-E899-CDCF7C0972F5}"/>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NORDESTE</a:t>
              </a:r>
            </a:p>
          </p:txBody>
        </p:sp>
        <p:sp>
          <p:nvSpPr>
            <p:cNvPr id="13" name="CaixaDeTexto 12">
              <a:extLst>
                <a:ext uri="{FF2B5EF4-FFF2-40B4-BE49-F238E27FC236}">
                  <a16:creationId xmlns:a16="http://schemas.microsoft.com/office/drawing/2014/main" id="{950A73CC-0A75-56EE-39EF-8BAA0698DDFA}"/>
                </a:ext>
              </a:extLst>
            </p:cNvPr>
            <p:cNvSpPr txBox="1"/>
            <p:nvPr/>
          </p:nvSpPr>
          <p:spPr>
            <a:xfrm>
              <a:off x="2904671" y="2099326"/>
              <a:ext cx="28155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a:solidFill>
                    <a:srgbClr val="FF0000"/>
                  </a:solidFill>
                  <a:latin typeface="Montserrat Medium" panose="00000600000000000000" pitchFamily="2" charset="0"/>
                </a:rPr>
                <a:t>8 </a:t>
              </a:r>
              <a:r>
                <a:rPr kumimoji="0" lang="pt-BR" sz="1400" b="1" i="0" u="none" strike="noStrike" kern="1200" cap="none" spc="0" normalizeH="0" baseline="0" noProof="0">
                  <a:ln>
                    <a:noFill/>
                  </a:ln>
                  <a:solidFill>
                    <a:srgbClr val="FF0000"/>
                  </a:solidFill>
                  <a:effectLst/>
                  <a:uLnTx/>
                  <a:uFillTx/>
                  <a:latin typeface="Montserrat Medium" panose="00000600000000000000" pitchFamily="2" charset="0"/>
                </a:rPr>
                <a:t>Associados</a:t>
              </a:r>
            </a:p>
          </p:txBody>
        </p:sp>
      </p:grpSp>
      <p:sp>
        <p:nvSpPr>
          <p:cNvPr id="14" name="Retângulo 13">
            <a:extLst>
              <a:ext uri="{FF2B5EF4-FFF2-40B4-BE49-F238E27FC236}">
                <a16:creationId xmlns:a16="http://schemas.microsoft.com/office/drawing/2014/main" id="{29C328D7-2BFF-B61D-0A20-75D2C38297AD}"/>
              </a:ext>
            </a:extLst>
          </p:cNvPr>
          <p:cNvSpPr/>
          <p:nvPr/>
        </p:nvSpPr>
        <p:spPr>
          <a:xfrm>
            <a:off x="8259635" y="2194837"/>
            <a:ext cx="3747604" cy="836083"/>
          </a:xfrm>
          <a:prstGeom prst="rect">
            <a:avLst/>
          </a:prstGeom>
          <a:solidFill>
            <a:schemeClr val="bg1"/>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Agrupar 14">
            <a:extLst>
              <a:ext uri="{FF2B5EF4-FFF2-40B4-BE49-F238E27FC236}">
                <a16:creationId xmlns:a16="http://schemas.microsoft.com/office/drawing/2014/main" id="{7A27FC98-6327-E6F6-0679-700D9A8E1C62}"/>
              </a:ext>
            </a:extLst>
          </p:cNvPr>
          <p:cNvGrpSpPr/>
          <p:nvPr/>
        </p:nvGrpSpPr>
        <p:grpSpPr>
          <a:xfrm>
            <a:off x="8163444" y="2194837"/>
            <a:ext cx="1219660" cy="750121"/>
            <a:chOff x="1174458" y="1577130"/>
            <a:chExt cx="2088000" cy="1495800"/>
          </a:xfrm>
        </p:grpSpPr>
        <p:sp>
          <p:nvSpPr>
            <p:cNvPr id="16" name="Retângulo: Cantos Superiores Arredondados 15">
              <a:extLst>
                <a:ext uri="{FF2B5EF4-FFF2-40B4-BE49-F238E27FC236}">
                  <a16:creationId xmlns:a16="http://schemas.microsoft.com/office/drawing/2014/main" id="{8C3A34BE-50B9-0359-57D9-EBF7C6414F38}"/>
                </a:ext>
              </a:extLst>
            </p:cNvPr>
            <p:cNvSpPr/>
            <p:nvPr/>
          </p:nvSpPr>
          <p:spPr>
            <a:xfrm rot="5400000">
              <a:off x="1518258" y="1328730"/>
              <a:ext cx="1400400" cy="2088000"/>
            </a:xfrm>
            <a:prstGeom prst="round2SameRect">
              <a:avLst>
                <a:gd name="adj1" fmla="val 50000"/>
                <a:gd name="adj2" fmla="val 0"/>
              </a:avLst>
            </a:pr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17" name="Triângulo isósceles 16">
              <a:extLst>
                <a:ext uri="{FF2B5EF4-FFF2-40B4-BE49-F238E27FC236}">
                  <a16:creationId xmlns:a16="http://schemas.microsoft.com/office/drawing/2014/main" id="{ADA185F9-9D77-06DE-45A7-C65BFF083BC4}"/>
                </a:ext>
              </a:extLst>
            </p:cNvPr>
            <p:cNvSpPr/>
            <p:nvPr/>
          </p:nvSpPr>
          <p:spPr>
            <a:xfrm>
              <a:off x="1174458" y="1577130"/>
              <a:ext cx="100667" cy="95400"/>
            </a:xfrm>
            <a:prstGeom prst="triangle">
              <a:avLst>
                <a:gd name="adj" fmla="val 100000"/>
              </a:avLst>
            </a:pr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18" name="Agrupar 17">
            <a:extLst>
              <a:ext uri="{FF2B5EF4-FFF2-40B4-BE49-F238E27FC236}">
                <a16:creationId xmlns:a16="http://schemas.microsoft.com/office/drawing/2014/main" id="{1BA842BB-24B9-EFB9-64D0-A928B8986025}"/>
              </a:ext>
            </a:extLst>
          </p:cNvPr>
          <p:cNvGrpSpPr/>
          <p:nvPr/>
        </p:nvGrpSpPr>
        <p:grpSpPr>
          <a:xfrm>
            <a:off x="9573573" y="2144478"/>
            <a:ext cx="2189508" cy="818699"/>
            <a:chOff x="2870224" y="1588404"/>
            <a:chExt cx="2849999" cy="818699"/>
          </a:xfrm>
        </p:grpSpPr>
        <p:sp>
          <p:nvSpPr>
            <p:cNvPr id="19" name="CaixaDeTexto 18">
              <a:extLst>
                <a:ext uri="{FF2B5EF4-FFF2-40B4-BE49-F238E27FC236}">
                  <a16:creationId xmlns:a16="http://schemas.microsoft.com/office/drawing/2014/main" id="{5AF5E0B9-6E6F-DAB9-8C95-63AD0C1A62FC}"/>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NORTE</a:t>
              </a:r>
            </a:p>
          </p:txBody>
        </p:sp>
        <p:sp>
          <p:nvSpPr>
            <p:cNvPr id="20" name="CaixaDeTexto 19">
              <a:extLst>
                <a:ext uri="{FF2B5EF4-FFF2-40B4-BE49-F238E27FC236}">
                  <a16:creationId xmlns:a16="http://schemas.microsoft.com/office/drawing/2014/main" id="{6A70111C-13F0-3B4C-1526-01E742415011}"/>
                </a:ext>
              </a:extLst>
            </p:cNvPr>
            <p:cNvSpPr txBox="1"/>
            <p:nvPr/>
          </p:nvSpPr>
          <p:spPr>
            <a:xfrm>
              <a:off x="2904671" y="2099326"/>
              <a:ext cx="28155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a:solidFill>
                    <a:srgbClr val="FF0000"/>
                  </a:solidFill>
                  <a:latin typeface="Montserrat Medium" panose="00000600000000000000" pitchFamily="2" charset="0"/>
                </a:rPr>
                <a:t>4 </a:t>
              </a:r>
              <a:r>
                <a:rPr kumimoji="0" lang="pt-BR" sz="1400" b="1" i="0" u="none" strike="noStrike" kern="1200" cap="none" spc="0" normalizeH="0" baseline="0" noProof="0">
                  <a:ln>
                    <a:noFill/>
                  </a:ln>
                  <a:solidFill>
                    <a:srgbClr val="FF0000"/>
                  </a:solidFill>
                  <a:effectLst/>
                  <a:uLnTx/>
                  <a:uFillTx/>
                  <a:latin typeface="Montserrat Medium" panose="00000600000000000000" pitchFamily="2" charset="0"/>
                </a:rPr>
                <a:t>Associados</a:t>
              </a:r>
            </a:p>
          </p:txBody>
        </p:sp>
      </p:grpSp>
      <p:sp>
        <p:nvSpPr>
          <p:cNvPr id="21" name="Retângulo 20">
            <a:extLst>
              <a:ext uri="{FF2B5EF4-FFF2-40B4-BE49-F238E27FC236}">
                <a16:creationId xmlns:a16="http://schemas.microsoft.com/office/drawing/2014/main" id="{E9A88809-6743-DDB9-E9EA-140299788871}"/>
              </a:ext>
            </a:extLst>
          </p:cNvPr>
          <p:cNvSpPr/>
          <p:nvPr/>
        </p:nvSpPr>
        <p:spPr>
          <a:xfrm>
            <a:off x="8269457" y="3104598"/>
            <a:ext cx="3747604" cy="836083"/>
          </a:xfrm>
          <a:prstGeom prst="rect">
            <a:avLst/>
          </a:prstGeom>
          <a:solidFill>
            <a:schemeClr val="bg1"/>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Agrupar 21">
            <a:extLst>
              <a:ext uri="{FF2B5EF4-FFF2-40B4-BE49-F238E27FC236}">
                <a16:creationId xmlns:a16="http://schemas.microsoft.com/office/drawing/2014/main" id="{46C2F27B-6A26-5A0F-B081-8FE23D976434}"/>
              </a:ext>
            </a:extLst>
          </p:cNvPr>
          <p:cNvGrpSpPr/>
          <p:nvPr/>
        </p:nvGrpSpPr>
        <p:grpSpPr>
          <a:xfrm>
            <a:off x="8173266" y="3104598"/>
            <a:ext cx="1219660" cy="750121"/>
            <a:chOff x="1174458" y="1577130"/>
            <a:chExt cx="2088000" cy="1495800"/>
          </a:xfrm>
        </p:grpSpPr>
        <p:sp>
          <p:nvSpPr>
            <p:cNvPr id="23" name="Retângulo: Cantos Superiores Arredondados 22">
              <a:extLst>
                <a:ext uri="{FF2B5EF4-FFF2-40B4-BE49-F238E27FC236}">
                  <a16:creationId xmlns:a16="http://schemas.microsoft.com/office/drawing/2014/main" id="{50FF6BF3-E22C-43E6-F79A-327B1EC923C3}"/>
                </a:ext>
              </a:extLst>
            </p:cNvPr>
            <p:cNvSpPr/>
            <p:nvPr/>
          </p:nvSpPr>
          <p:spPr>
            <a:xfrm rot="5400000">
              <a:off x="1518258" y="1328730"/>
              <a:ext cx="1400400" cy="2088000"/>
            </a:xfrm>
            <a:prstGeom prst="round2SameRect">
              <a:avLst>
                <a:gd name="adj1" fmla="val 50000"/>
                <a:gd name="adj2" fmla="val 0"/>
              </a:avLst>
            </a:prstGeom>
            <a:solidFill>
              <a:srgbClr val="EF476F"/>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26" name="Triângulo isósceles 25">
              <a:extLst>
                <a:ext uri="{FF2B5EF4-FFF2-40B4-BE49-F238E27FC236}">
                  <a16:creationId xmlns:a16="http://schemas.microsoft.com/office/drawing/2014/main" id="{E35EB8D6-B19A-405C-D54B-6B867F502E65}"/>
                </a:ext>
              </a:extLst>
            </p:cNvPr>
            <p:cNvSpPr/>
            <p:nvPr/>
          </p:nvSpPr>
          <p:spPr>
            <a:xfrm>
              <a:off x="1174458" y="1577130"/>
              <a:ext cx="100667" cy="95400"/>
            </a:xfrm>
            <a:prstGeom prst="triangle">
              <a:avLst>
                <a:gd name="adj" fmla="val 100000"/>
              </a:avLst>
            </a:prstGeom>
            <a:solidFill>
              <a:srgbClr val="EF476F"/>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27" name="Agrupar 26">
            <a:extLst>
              <a:ext uri="{FF2B5EF4-FFF2-40B4-BE49-F238E27FC236}">
                <a16:creationId xmlns:a16="http://schemas.microsoft.com/office/drawing/2014/main" id="{5DD5131A-C396-E02D-7E2B-ABCF2394D8AB}"/>
              </a:ext>
            </a:extLst>
          </p:cNvPr>
          <p:cNvGrpSpPr/>
          <p:nvPr/>
        </p:nvGrpSpPr>
        <p:grpSpPr>
          <a:xfrm>
            <a:off x="9583395" y="3054239"/>
            <a:ext cx="2556322" cy="818699"/>
            <a:chOff x="2870224" y="1588404"/>
            <a:chExt cx="3327467" cy="818699"/>
          </a:xfrm>
        </p:grpSpPr>
        <p:sp>
          <p:nvSpPr>
            <p:cNvPr id="28" name="CaixaDeTexto 27">
              <a:extLst>
                <a:ext uri="{FF2B5EF4-FFF2-40B4-BE49-F238E27FC236}">
                  <a16:creationId xmlns:a16="http://schemas.microsoft.com/office/drawing/2014/main" id="{2EFC817D-B546-7FA3-D528-2B5CF6D81E65}"/>
                </a:ext>
              </a:extLst>
            </p:cNvPr>
            <p:cNvSpPr txBox="1"/>
            <p:nvPr/>
          </p:nvSpPr>
          <p:spPr>
            <a:xfrm>
              <a:off x="2870224" y="1588404"/>
              <a:ext cx="33274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CENTRO-OESTE</a:t>
              </a:r>
            </a:p>
          </p:txBody>
        </p:sp>
        <p:sp>
          <p:nvSpPr>
            <p:cNvPr id="29" name="CaixaDeTexto 28">
              <a:extLst>
                <a:ext uri="{FF2B5EF4-FFF2-40B4-BE49-F238E27FC236}">
                  <a16:creationId xmlns:a16="http://schemas.microsoft.com/office/drawing/2014/main" id="{C11AE1C0-C3D8-D21B-B072-4C98637D3405}"/>
                </a:ext>
              </a:extLst>
            </p:cNvPr>
            <p:cNvSpPr txBox="1"/>
            <p:nvPr/>
          </p:nvSpPr>
          <p:spPr>
            <a:xfrm>
              <a:off x="2904671" y="2099326"/>
              <a:ext cx="28155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1200" cap="none" spc="0" normalizeH="0" baseline="0" noProof="0">
                  <a:ln>
                    <a:noFill/>
                  </a:ln>
                  <a:solidFill>
                    <a:srgbClr val="FF0000"/>
                  </a:solidFill>
                  <a:effectLst/>
                  <a:uLnTx/>
                  <a:uFillTx/>
                  <a:latin typeface="Montserrat Medium" panose="00000600000000000000" pitchFamily="2" charset="0"/>
                </a:rPr>
                <a:t>15 Associados</a:t>
              </a:r>
            </a:p>
          </p:txBody>
        </p:sp>
      </p:grpSp>
      <p:sp>
        <p:nvSpPr>
          <p:cNvPr id="30" name="Retângulo 29">
            <a:extLst>
              <a:ext uri="{FF2B5EF4-FFF2-40B4-BE49-F238E27FC236}">
                <a16:creationId xmlns:a16="http://schemas.microsoft.com/office/drawing/2014/main" id="{8E38503B-FC91-1852-9177-A52657E75691}"/>
              </a:ext>
            </a:extLst>
          </p:cNvPr>
          <p:cNvSpPr/>
          <p:nvPr/>
        </p:nvSpPr>
        <p:spPr>
          <a:xfrm>
            <a:off x="8295921" y="4024317"/>
            <a:ext cx="3721140" cy="836083"/>
          </a:xfrm>
          <a:prstGeom prst="rect">
            <a:avLst/>
          </a:prstGeom>
          <a:solidFill>
            <a:schemeClr val="bg1"/>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Agrupar 30">
            <a:extLst>
              <a:ext uri="{FF2B5EF4-FFF2-40B4-BE49-F238E27FC236}">
                <a16:creationId xmlns:a16="http://schemas.microsoft.com/office/drawing/2014/main" id="{C0257358-A027-D989-DC45-0257EC5BF71F}"/>
              </a:ext>
            </a:extLst>
          </p:cNvPr>
          <p:cNvGrpSpPr/>
          <p:nvPr/>
        </p:nvGrpSpPr>
        <p:grpSpPr>
          <a:xfrm>
            <a:off x="8199730" y="4024317"/>
            <a:ext cx="1219660" cy="750121"/>
            <a:chOff x="1174458" y="1577130"/>
            <a:chExt cx="2088000" cy="1495800"/>
          </a:xfrm>
        </p:grpSpPr>
        <p:sp>
          <p:nvSpPr>
            <p:cNvPr id="32" name="Retângulo: Cantos Superiores Arredondados 31">
              <a:extLst>
                <a:ext uri="{FF2B5EF4-FFF2-40B4-BE49-F238E27FC236}">
                  <a16:creationId xmlns:a16="http://schemas.microsoft.com/office/drawing/2014/main" id="{69FE6A75-884E-A269-930B-ACDB886F06C0}"/>
                </a:ext>
              </a:extLst>
            </p:cNvPr>
            <p:cNvSpPr/>
            <p:nvPr/>
          </p:nvSpPr>
          <p:spPr>
            <a:xfrm rot="5400000">
              <a:off x="1518258" y="1328730"/>
              <a:ext cx="1400400" cy="2088000"/>
            </a:xfrm>
            <a:prstGeom prst="round2SameRect">
              <a:avLst>
                <a:gd name="adj1" fmla="val 50000"/>
                <a:gd name="adj2" fmla="val 0"/>
              </a:avLst>
            </a:pr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3" name="Triângulo isósceles 32">
              <a:extLst>
                <a:ext uri="{FF2B5EF4-FFF2-40B4-BE49-F238E27FC236}">
                  <a16:creationId xmlns:a16="http://schemas.microsoft.com/office/drawing/2014/main" id="{DB821195-B209-2AB5-A9C8-3D547B5A7481}"/>
                </a:ext>
              </a:extLst>
            </p:cNvPr>
            <p:cNvSpPr/>
            <p:nvPr/>
          </p:nvSpPr>
          <p:spPr>
            <a:xfrm>
              <a:off x="1174458" y="1577130"/>
              <a:ext cx="100667" cy="95400"/>
            </a:xfrm>
            <a:prstGeom prst="triangle">
              <a:avLst>
                <a:gd name="adj" fmla="val 100000"/>
              </a:avLst>
            </a:pr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34" name="Agrupar 33">
            <a:extLst>
              <a:ext uri="{FF2B5EF4-FFF2-40B4-BE49-F238E27FC236}">
                <a16:creationId xmlns:a16="http://schemas.microsoft.com/office/drawing/2014/main" id="{0BE21C78-7749-90B9-6A14-8818FD8DD3B4}"/>
              </a:ext>
            </a:extLst>
          </p:cNvPr>
          <p:cNvGrpSpPr/>
          <p:nvPr/>
        </p:nvGrpSpPr>
        <p:grpSpPr>
          <a:xfrm>
            <a:off x="9609859" y="3973958"/>
            <a:ext cx="2189508" cy="818699"/>
            <a:chOff x="2870224" y="1588404"/>
            <a:chExt cx="2849999" cy="818699"/>
          </a:xfrm>
        </p:grpSpPr>
        <p:sp>
          <p:nvSpPr>
            <p:cNvPr id="35" name="CaixaDeTexto 34">
              <a:extLst>
                <a:ext uri="{FF2B5EF4-FFF2-40B4-BE49-F238E27FC236}">
                  <a16:creationId xmlns:a16="http://schemas.microsoft.com/office/drawing/2014/main" id="{B3E4852A-6C0D-A59F-B442-2A607DCA64FA}"/>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SUDESTE</a:t>
              </a:r>
            </a:p>
          </p:txBody>
        </p:sp>
        <p:sp>
          <p:nvSpPr>
            <p:cNvPr id="36" name="CaixaDeTexto 35">
              <a:extLst>
                <a:ext uri="{FF2B5EF4-FFF2-40B4-BE49-F238E27FC236}">
                  <a16:creationId xmlns:a16="http://schemas.microsoft.com/office/drawing/2014/main" id="{6076795E-64C6-8B01-4BC9-BFCDCC530225}"/>
                </a:ext>
              </a:extLst>
            </p:cNvPr>
            <p:cNvSpPr txBox="1"/>
            <p:nvPr/>
          </p:nvSpPr>
          <p:spPr>
            <a:xfrm>
              <a:off x="2904671" y="2099326"/>
              <a:ext cx="2815552" cy="307777"/>
            </a:xfrm>
            <a:prstGeom prst="rect">
              <a:avLst/>
            </a:prstGeom>
            <a:noFill/>
          </p:spPr>
          <p:txBody>
            <a:bodyPr wrap="square" lIns="91440" tIns="45720" rIns="91440" bIns="45720" rtlCol="0" anchor="t">
              <a:spAutoFit/>
            </a:bodyPr>
            <a:lstStyle/>
            <a:p>
              <a:pPr>
                <a:defRPr/>
              </a:pPr>
              <a:r>
                <a:rPr lang="pt-BR" sz="1400" b="1">
                  <a:solidFill>
                    <a:srgbClr val="FF0000"/>
                  </a:solidFill>
                  <a:latin typeface="Montserrat Medium"/>
                </a:rPr>
                <a:t>178 Associados</a:t>
              </a:r>
              <a:endParaRPr kumimoji="0" lang="pt-BR" sz="1400" b="1" i="0" u="none" strike="noStrike" kern="1200" cap="none" spc="0" normalizeH="0" baseline="0" noProof="0">
                <a:ln>
                  <a:noFill/>
                </a:ln>
                <a:solidFill>
                  <a:srgbClr val="FF0000"/>
                </a:solidFill>
                <a:effectLst/>
                <a:uLnTx/>
                <a:uFillTx/>
                <a:latin typeface="Montserrat Medium" panose="00000600000000000000" pitchFamily="2" charset="0"/>
              </a:endParaRPr>
            </a:p>
          </p:txBody>
        </p:sp>
      </p:grpSp>
      <p:sp>
        <p:nvSpPr>
          <p:cNvPr id="37" name="Retângulo 36">
            <a:extLst>
              <a:ext uri="{FF2B5EF4-FFF2-40B4-BE49-F238E27FC236}">
                <a16:creationId xmlns:a16="http://schemas.microsoft.com/office/drawing/2014/main" id="{78297B0F-99A1-FC2B-2A3E-7F1269913243}"/>
              </a:ext>
            </a:extLst>
          </p:cNvPr>
          <p:cNvSpPr/>
          <p:nvPr/>
        </p:nvSpPr>
        <p:spPr>
          <a:xfrm>
            <a:off x="8302567" y="4944036"/>
            <a:ext cx="3714494" cy="836083"/>
          </a:xfrm>
          <a:prstGeom prst="rect">
            <a:avLst/>
          </a:prstGeom>
          <a:solidFill>
            <a:schemeClr val="bg1"/>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Agrupar 37">
            <a:extLst>
              <a:ext uri="{FF2B5EF4-FFF2-40B4-BE49-F238E27FC236}">
                <a16:creationId xmlns:a16="http://schemas.microsoft.com/office/drawing/2014/main" id="{752D67AC-BE2A-3EC5-CC2B-2F23CA9981C5}"/>
              </a:ext>
            </a:extLst>
          </p:cNvPr>
          <p:cNvGrpSpPr/>
          <p:nvPr/>
        </p:nvGrpSpPr>
        <p:grpSpPr>
          <a:xfrm>
            <a:off x="8206376" y="4944036"/>
            <a:ext cx="1219660" cy="750121"/>
            <a:chOff x="1174458" y="1577130"/>
            <a:chExt cx="2088000" cy="1495800"/>
          </a:xfrm>
        </p:grpSpPr>
        <p:sp>
          <p:nvSpPr>
            <p:cNvPr id="39" name="Retângulo: Cantos Superiores Arredondados 38">
              <a:extLst>
                <a:ext uri="{FF2B5EF4-FFF2-40B4-BE49-F238E27FC236}">
                  <a16:creationId xmlns:a16="http://schemas.microsoft.com/office/drawing/2014/main" id="{028CD20E-40F1-73D4-758A-B8157538A938}"/>
                </a:ext>
              </a:extLst>
            </p:cNvPr>
            <p:cNvSpPr/>
            <p:nvPr/>
          </p:nvSpPr>
          <p:spPr>
            <a:xfrm rot="5400000">
              <a:off x="1518258" y="1328730"/>
              <a:ext cx="1400400" cy="2088000"/>
            </a:xfrm>
            <a:prstGeom prst="round2SameRect">
              <a:avLst>
                <a:gd name="adj1" fmla="val 50000"/>
                <a:gd name="adj2" fmla="val 0"/>
              </a:avLst>
            </a:pr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40" name="Triângulo isósceles 39">
              <a:extLst>
                <a:ext uri="{FF2B5EF4-FFF2-40B4-BE49-F238E27FC236}">
                  <a16:creationId xmlns:a16="http://schemas.microsoft.com/office/drawing/2014/main" id="{506336DC-C006-DCF5-8B91-26872591947D}"/>
                </a:ext>
              </a:extLst>
            </p:cNvPr>
            <p:cNvSpPr/>
            <p:nvPr/>
          </p:nvSpPr>
          <p:spPr>
            <a:xfrm>
              <a:off x="1174458" y="1577130"/>
              <a:ext cx="100667" cy="95400"/>
            </a:xfrm>
            <a:prstGeom prst="triangle">
              <a:avLst>
                <a:gd name="adj" fmla="val 100000"/>
              </a:avLst>
            </a:pr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41" name="Agrupar 40">
            <a:extLst>
              <a:ext uri="{FF2B5EF4-FFF2-40B4-BE49-F238E27FC236}">
                <a16:creationId xmlns:a16="http://schemas.microsoft.com/office/drawing/2014/main" id="{EDD65C52-E216-2189-885A-5A9B0615C0C9}"/>
              </a:ext>
            </a:extLst>
          </p:cNvPr>
          <p:cNvGrpSpPr/>
          <p:nvPr/>
        </p:nvGrpSpPr>
        <p:grpSpPr>
          <a:xfrm>
            <a:off x="9616505" y="4893677"/>
            <a:ext cx="2189508" cy="818699"/>
            <a:chOff x="2870224" y="1588404"/>
            <a:chExt cx="2849999" cy="818699"/>
          </a:xfrm>
        </p:grpSpPr>
        <p:sp>
          <p:nvSpPr>
            <p:cNvPr id="42" name="CaixaDeTexto 41">
              <a:extLst>
                <a:ext uri="{FF2B5EF4-FFF2-40B4-BE49-F238E27FC236}">
                  <a16:creationId xmlns:a16="http://schemas.microsoft.com/office/drawing/2014/main" id="{7087C1D6-B0AC-8A5C-3AAC-604BC0BE6735}"/>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SUL</a:t>
              </a:r>
            </a:p>
          </p:txBody>
        </p:sp>
        <p:sp>
          <p:nvSpPr>
            <p:cNvPr id="43" name="CaixaDeTexto 42">
              <a:extLst>
                <a:ext uri="{FF2B5EF4-FFF2-40B4-BE49-F238E27FC236}">
                  <a16:creationId xmlns:a16="http://schemas.microsoft.com/office/drawing/2014/main" id="{32CE5869-5B25-6A01-670F-CED0FF726250}"/>
                </a:ext>
              </a:extLst>
            </p:cNvPr>
            <p:cNvSpPr txBox="1"/>
            <p:nvPr/>
          </p:nvSpPr>
          <p:spPr>
            <a:xfrm>
              <a:off x="2904671" y="2099326"/>
              <a:ext cx="281555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a:solidFill>
                    <a:srgbClr val="FF0000"/>
                  </a:solidFill>
                  <a:latin typeface="Montserrat Medium" panose="00000600000000000000" pitchFamily="2" charset="0"/>
                </a:rPr>
                <a:t>21 </a:t>
              </a:r>
              <a:r>
                <a:rPr kumimoji="0" lang="pt-BR" sz="1400" b="1" i="0" u="none" strike="noStrike" kern="1200" cap="none" spc="0" normalizeH="0" baseline="0" noProof="0">
                  <a:ln>
                    <a:noFill/>
                  </a:ln>
                  <a:solidFill>
                    <a:srgbClr val="FF0000"/>
                  </a:solidFill>
                  <a:effectLst/>
                  <a:uLnTx/>
                  <a:uFillTx/>
                  <a:latin typeface="Montserrat Medium" panose="00000600000000000000" pitchFamily="2" charset="0"/>
                </a:rPr>
                <a:t>Associados</a:t>
              </a:r>
            </a:p>
          </p:txBody>
        </p:sp>
      </p:grpSp>
      <p:sp>
        <p:nvSpPr>
          <p:cNvPr id="44" name="Retângulo 43">
            <a:extLst>
              <a:ext uri="{FF2B5EF4-FFF2-40B4-BE49-F238E27FC236}">
                <a16:creationId xmlns:a16="http://schemas.microsoft.com/office/drawing/2014/main" id="{995CC262-FAF4-CC50-D8B2-7CC5106E3152}"/>
              </a:ext>
            </a:extLst>
          </p:cNvPr>
          <p:cNvSpPr/>
          <p:nvPr/>
        </p:nvSpPr>
        <p:spPr>
          <a:xfrm>
            <a:off x="8273086" y="5863755"/>
            <a:ext cx="3747604" cy="836083"/>
          </a:xfrm>
          <a:prstGeom prst="rect">
            <a:avLst/>
          </a:prstGeom>
          <a:solidFill>
            <a:schemeClr val="bg1"/>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Agrupar 44">
            <a:extLst>
              <a:ext uri="{FF2B5EF4-FFF2-40B4-BE49-F238E27FC236}">
                <a16:creationId xmlns:a16="http://schemas.microsoft.com/office/drawing/2014/main" id="{8F2B54EC-AA58-101B-7329-78383B4F2A8C}"/>
              </a:ext>
            </a:extLst>
          </p:cNvPr>
          <p:cNvGrpSpPr/>
          <p:nvPr/>
        </p:nvGrpSpPr>
        <p:grpSpPr>
          <a:xfrm>
            <a:off x="8176895" y="5863755"/>
            <a:ext cx="1219660" cy="750121"/>
            <a:chOff x="1174458" y="1577130"/>
            <a:chExt cx="2088000" cy="1495800"/>
          </a:xfrm>
        </p:grpSpPr>
        <p:sp>
          <p:nvSpPr>
            <p:cNvPr id="46" name="Retângulo: Cantos Superiores Arredondados 45">
              <a:extLst>
                <a:ext uri="{FF2B5EF4-FFF2-40B4-BE49-F238E27FC236}">
                  <a16:creationId xmlns:a16="http://schemas.microsoft.com/office/drawing/2014/main" id="{645B28C2-AF31-6EED-2943-B056531728D0}"/>
                </a:ext>
              </a:extLst>
            </p:cNvPr>
            <p:cNvSpPr/>
            <p:nvPr/>
          </p:nvSpPr>
          <p:spPr>
            <a:xfrm rot="5400000">
              <a:off x="1518258" y="1328730"/>
              <a:ext cx="1400400" cy="2088000"/>
            </a:xfrm>
            <a:prstGeom prst="round2SameRect">
              <a:avLst>
                <a:gd name="adj1" fmla="val 50000"/>
                <a:gd name="adj2" fmla="val 0"/>
              </a:avLst>
            </a:prstGeom>
            <a:solidFill>
              <a:srgbClr val="000E2A"/>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47" name="Triângulo isósceles 46">
              <a:extLst>
                <a:ext uri="{FF2B5EF4-FFF2-40B4-BE49-F238E27FC236}">
                  <a16:creationId xmlns:a16="http://schemas.microsoft.com/office/drawing/2014/main" id="{7774D5B0-6B86-1AC0-E4F2-70FF4CC84995}"/>
                </a:ext>
              </a:extLst>
            </p:cNvPr>
            <p:cNvSpPr/>
            <p:nvPr/>
          </p:nvSpPr>
          <p:spPr>
            <a:xfrm>
              <a:off x="1174458" y="1577130"/>
              <a:ext cx="100667" cy="95400"/>
            </a:xfrm>
            <a:prstGeom prst="triangle">
              <a:avLst>
                <a:gd name="adj" fmla="val 100000"/>
              </a:avLst>
            </a:pr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48" name="Agrupar 47">
            <a:extLst>
              <a:ext uri="{FF2B5EF4-FFF2-40B4-BE49-F238E27FC236}">
                <a16:creationId xmlns:a16="http://schemas.microsoft.com/office/drawing/2014/main" id="{85370E00-90CB-F2DB-EE27-4F22C887C089}"/>
              </a:ext>
            </a:extLst>
          </p:cNvPr>
          <p:cNvGrpSpPr/>
          <p:nvPr/>
        </p:nvGrpSpPr>
        <p:grpSpPr>
          <a:xfrm>
            <a:off x="9587025" y="5813396"/>
            <a:ext cx="2176058" cy="958300"/>
            <a:chOff x="2870224" y="1588404"/>
            <a:chExt cx="2832491" cy="958300"/>
          </a:xfrm>
        </p:grpSpPr>
        <p:sp>
          <p:nvSpPr>
            <p:cNvPr id="49" name="CaixaDeTexto 48">
              <a:extLst>
                <a:ext uri="{FF2B5EF4-FFF2-40B4-BE49-F238E27FC236}">
                  <a16:creationId xmlns:a16="http://schemas.microsoft.com/office/drawing/2014/main" id="{6DE5F2A3-4128-ED33-E36B-65E66B676D06}"/>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TOTAL</a:t>
              </a:r>
            </a:p>
          </p:txBody>
        </p:sp>
        <p:sp>
          <p:nvSpPr>
            <p:cNvPr id="50" name="CaixaDeTexto 49">
              <a:extLst>
                <a:ext uri="{FF2B5EF4-FFF2-40B4-BE49-F238E27FC236}">
                  <a16:creationId xmlns:a16="http://schemas.microsoft.com/office/drawing/2014/main" id="{46C158C4-5107-E943-50E7-A429C89C5FC9}"/>
                </a:ext>
              </a:extLst>
            </p:cNvPr>
            <p:cNvSpPr txBox="1"/>
            <p:nvPr/>
          </p:nvSpPr>
          <p:spPr>
            <a:xfrm>
              <a:off x="2887163" y="2023484"/>
              <a:ext cx="2815552"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b="1">
                  <a:solidFill>
                    <a:srgbClr val="FF0000"/>
                  </a:solidFill>
                  <a:latin typeface="Montserrat Medium"/>
                </a:rPr>
                <a:t>226</a:t>
              </a:r>
              <a:r>
                <a:rPr kumimoji="0" lang="pt-BR" sz="1400" b="1" i="0" u="none" strike="noStrike" kern="1200" cap="none" spc="0" normalizeH="0" baseline="0" noProof="0">
                  <a:ln>
                    <a:noFill/>
                  </a:ln>
                  <a:solidFill>
                    <a:srgbClr val="FF0000"/>
                  </a:solidFill>
                  <a:effectLst/>
                  <a:uLnTx/>
                  <a:uFillTx/>
                  <a:latin typeface="Montserrat Medium"/>
                </a:rPr>
                <a:t> Associados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a:solidFill>
                    <a:schemeClr val="bg1">
                      <a:lumMod val="50000"/>
                    </a:schemeClr>
                  </a:solidFill>
                  <a:latin typeface="Montserrat Medium"/>
                </a:rPr>
                <a:t>Dados até Abril25</a:t>
              </a:r>
              <a:endParaRPr lang="pt-BR" sz="1400" i="0" u="none" strike="noStrike" kern="1200" cap="none" spc="0" normalizeH="0" baseline="0" noProof="0">
                <a:ln>
                  <a:noFill/>
                </a:ln>
                <a:solidFill>
                  <a:schemeClr val="bg1">
                    <a:lumMod val="50000"/>
                  </a:schemeClr>
                </a:solidFill>
                <a:effectLst/>
                <a:uLnTx/>
                <a:uFillTx/>
                <a:latin typeface="Montserrat Medium"/>
              </a:endParaRPr>
            </a:p>
          </p:txBody>
        </p:sp>
      </p:grpSp>
      <p:pic>
        <p:nvPicPr>
          <p:cNvPr id="51" name="Imagem 50" descr="Logotipo, nome da empresa&#10;&#10;O conteúdo gerado por IA pode estar incorreto.">
            <a:extLst>
              <a:ext uri="{FF2B5EF4-FFF2-40B4-BE49-F238E27FC236}">
                <a16:creationId xmlns:a16="http://schemas.microsoft.com/office/drawing/2014/main" id="{E997DB15-EF8A-CF7F-4A30-ACE77F60D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691" y="5858689"/>
            <a:ext cx="963998" cy="963998"/>
          </a:xfrm>
          <a:prstGeom prst="rect">
            <a:avLst/>
          </a:prstGeom>
        </p:spPr>
      </p:pic>
      <p:pic>
        <p:nvPicPr>
          <p:cNvPr id="52" name="Imagem 51" descr="Logotipo, nome da empresa&#10;&#10;O conteúdo gerado por IA pode estar incorreto.">
            <a:extLst>
              <a:ext uri="{FF2B5EF4-FFF2-40B4-BE49-F238E27FC236}">
                <a16:creationId xmlns:a16="http://schemas.microsoft.com/office/drawing/2014/main" id="{E24E11AE-5043-0FEE-2187-1BC21B202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111" y="1281214"/>
            <a:ext cx="963998" cy="963998"/>
          </a:xfrm>
          <a:prstGeom prst="rect">
            <a:avLst/>
          </a:prstGeom>
        </p:spPr>
      </p:pic>
      <p:pic>
        <p:nvPicPr>
          <p:cNvPr id="53" name="Imagem 52" descr="Logotipo, nome da empresa&#10;&#10;O conteúdo gerado por IA pode estar incorreto.">
            <a:extLst>
              <a:ext uri="{FF2B5EF4-FFF2-40B4-BE49-F238E27FC236}">
                <a16:creationId xmlns:a16="http://schemas.microsoft.com/office/drawing/2014/main" id="{4B591D1F-4786-2757-EE56-303E4DBB4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635" y="2177424"/>
            <a:ext cx="963998" cy="963998"/>
          </a:xfrm>
          <a:prstGeom prst="rect">
            <a:avLst/>
          </a:prstGeom>
        </p:spPr>
      </p:pic>
      <p:pic>
        <p:nvPicPr>
          <p:cNvPr id="54" name="Imagem 53" descr="Logotipo, nome da empresa&#10;&#10;O conteúdo gerado por IA pode estar incorreto.">
            <a:extLst>
              <a:ext uri="{FF2B5EF4-FFF2-40B4-BE49-F238E27FC236}">
                <a16:creationId xmlns:a16="http://schemas.microsoft.com/office/drawing/2014/main" id="{5E82CB05-CA01-9CEB-50E5-8CE3C243B2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5396" y="3079519"/>
            <a:ext cx="963998" cy="963998"/>
          </a:xfrm>
          <a:prstGeom prst="rect">
            <a:avLst/>
          </a:prstGeom>
        </p:spPr>
      </p:pic>
      <p:pic>
        <p:nvPicPr>
          <p:cNvPr id="55" name="Imagem 54" descr="Logotipo, nome da empresa&#10;&#10;O conteúdo gerado por IA pode estar incorreto.">
            <a:extLst>
              <a:ext uri="{FF2B5EF4-FFF2-40B4-BE49-F238E27FC236}">
                <a16:creationId xmlns:a16="http://schemas.microsoft.com/office/drawing/2014/main" id="{796B9737-E2AD-42C0-1304-EBE9E06253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635" y="3994884"/>
            <a:ext cx="963998" cy="963998"/>
          </a:xfrm>
          <a:prstGeom prst="rect">
            <a:avLst/>
          </a:prstGeom>
        </p:spPr>
      </p:pic>
      <p:pic>
        <p:nvPicPr>
          <p:cNvPr id="56" name="Imagem 55" descr="Logotipo, nome da empresa&#10;&#10;O conteúdo gerado por IA pode estar incorreto.">
            <a:extLst>
              <a:ext uri="{FF2B5EF4-FFF2-40B4-BE49-F238E27FC236}">
                <a16:creationId xmlns:a16="http://schemas.microsoft.com/office/drawing/2014/main" id="{9434290E-21F8-352C-57BC-8E33E505C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229" y="4935506"/>
            <a:ext cx="963998" cy="963998"/>
          </a:xfrm>
          <a:prstGeom prst="rect">
            <a:avLst/>
          </a:prstGeom>
        </p:spPr>
      </p:pic>
      <p:sp>
        <p:nvSpPr>
          <p:cNvPr id="57" name="Freeform 5">
            <a:extLst>
              <a:ext uri="{FF2B5EF4-FFF2-40B4-BE49-F238E27FC236}">
                <a16:creationId xmlns:a16="http://schemas.microsoft.com/office/drawing/2014/main" id="{E43E9194-BA7D-0798-B90F-8F25C5A92985}"/>
              </a:ext>
            </a:extLst>
          </p:cNvPr>
          <p:cNvSpPr>
            <a:spLocks/>
          </p:cNvSpPr>
          <p:nvPr/>
        </p:nvSpPr>
        <p:spPr bwMode="auto">
          <a:xfrm>
            <a:off x="4810655" y="2711163"/>
            <a:ext cx="750285" cy="1101356"/>
          </a:xfrm>
          <a:custGeom>
            <a:avLst/>
            <a:gdLst>
              <a:gd name="T0" fmla="*/ 135 w 187"/>
              <a:gd name="T1" fmla="*/ 152 h 274"/>
              <a:gd name="T2" fmla="*/ 125 w 187"/>
              <a:gd name="T3" fmla="*/ 129 h 274"/>
              <a:gd name="T4" fmla="*/ 140 w 187"/>
              <a:gd name="T5" fmla="*/ 107 h 274"/>
              <a:gd name="T6" fmla="*/ 139 w 187"/>
              <a:gd name="T7" fmla="*/ 103 h 274"/>
              <a:gd name="T8" fmla="*/ 141 w 187"/>
              <a:gd name="T9" fmla="*/ 96 h 274"/>
              <a:gd name="T10" fmla="*/ 127 w 187"/>
              <a:gd name="T11" fmla="*/ 93 h 274"/>
              <a:gd name="T12" fmla="*/ 121 w 187"/>
              <a:gd name="T13" fmla="*/ 93 h 274"/>
              <a:gd name="T14" fmla="*/ 114 w 187"/>
              <a:gd name="T15" fmla="*/ 84 h 274"/>
              <a:gd name="T16" fmla="*/ 114 w 187"/>
              <a:gd name="T17" fmla="*/ 83 h 274"/>
              <a:gd name="T18" fmla="*/ 112 w 187"/>
              <a:gd name="T19" fmla="*/ 83 h 274"/>
              <a:gd name="T20" fmla="*/ 110 w 187"/>
              <a:gd name="T21" fmla="*/ 80 h 274"/>
              <a:gd name="T22" fmla="*/ 108 w 187"/>
              <a:gd name="T23" fmla="*/ 78 h 274"/>
              <a:gd name="T24" fmla="*/ 108 w 187"/>
              <a:gd name="T25" fmla="*/ 72 h 274"/>
              <a:gd name="T26" fmla="*/ 100 w 187"/>
              <a:gd name="T27" fmla="*/ 68 h 274"/>
              <a:gd name="T28" fmla="*/ 107 w 187"/>
              <a:gd name="T29" fmla="*/ 60 h 274"/>
              <a:gd name="T30" fmla="*/ 109 w 187"/>
              <a:gd name="T31" fmla="*/ 42 h 274"/>
              <a:gd name="T32" fmla="*/ 109 w 187"/>
              <a:gd name="T33" fmla="*/ 22 h 274"/>
              <a:gd name="T34" fmla="*/ 106 w 187"/>
              <a:gd name="T35" fmla="*/ 11 h 274"/>
              <a:gd name="T36" fmla="*/ 95 w 187"/>
              <a:gd name="T37" fmla="*/ 6 h 274"/>
              <a:gd name="T38" fmla="*/ 79 w 187"/>
              <a:gd name="T39" fmla="*/ 0 h 274"/>
              <a:gd name="T40" fmla="*/ 68 w 187"/>
              <a:gd name="T41" fmla="*/ 5 h 274"/>
              <a:gd name="T42" fmla="*/ 78 w 187"/>
              <a:gd name="T43" fmla="*/ 7 h 274"/>
              <a:gd name="T44" fmla="*/ 85 w 187"/>
              <a:gd name="T45" fmla="*/ 16 h 274"/>
              <a:gd name="T46" fmla="*/ 82 w 187"/>
              <a:gd name="T47" fmla="*/ 24 h 274"/>
              <a:gd name="T48" fmla="*/ 79 w 187"/>
              <a:gd name="T49" fmla="*/ 28 h 274"/>
              <a:gd name="T50" fmla="*/ 76 w 187"/>
              <a:gd name="T51" fmla="*/ 37 h 274"/>
              <a:gd name="T52" fmla="*/ 74 w 187"/>
              <a:gd name="T53" fmla="*/ 39 h 274"/>
              <a:gd name="T54" fmla="*/ 62 w 187"/>
              <a:gd name="T55" fmla="*/ 52 h 274"/>
              <a:gd name="T56" fmla="*/ 50 w 187"/>
              <a:gd name="T57" fmla="*/ 86 h 274"/>
              <a:gd name="T58" fmla="*/ 47 w 187"/>
              <a:gd name="T59" fmla="*/ 107 h 274"/>
              <a:gd name="T60" fmla="*/ 39 w 187"/>
              <a:gd name="T61" fmla="*/ 120 h 274"/>
              <a:gd name="T62" fmla="*/ 24 w 187"/>
              <a:gd name="T63" fmla="*/ 135 h 274"/>
              <a:gd name="T64" fmla="*/ 14 w 187"/>
              <a:gd name="T65" fmla="*/ 161 h 274"/>
              <a:gd name="T66" fmla="*/ 7 w 187"/>
              <a:gd name="T67" fmla="*/ 178 h 274"/>
              <a:gd name="T68" fmla="*/ 5 w 187"/>
              <a:gd name="T69" fmla="*/ 181 h 274"/>
              <a:gd name="T70" fmla="*/ 4 w 187"/>
              <a:gd name="T71" fmla="*/ 188 h 274"/>
              <a:gd name="T72" fmla="*/ 2 w 187"/>
              <a:gd name="T73" fmla="*/ 199 h 274"/>
              <a:gd name="T74" fmla="*/ 1 w 187"/>
              <a:gd name="T75" fmla="*/ 219 h 274"/>
              <a:gd name="T76" fmla="*/ 3 w 187"/>
              <a:gd name="T77" fmla="*/ 225 h 274"/>
              <a:gd name="T78" fmla="*/ 2 w 187"/>
              <a:gd name="T79" fmla="*/ 227 h 274"/>
              <a:gd name="T80" fmla="*/ 4 w 187"/>
              <a:gd name="T81" fmla="*/ 242 h 274"/>
              <a:gd name="T82" fmla="*/ 3 w 187"/>
              <a:gd name="T83" fmla="*/ 248 h 274"/>
              <a:gd name="T84" fmla="*/ 2 w 187"/>
              <a:gd name="T85" fmla="*/ 248 h 274"/>
              <a:gd name="T86" fmla="*/ 5 w 187"/>
              <a:gd name="T87" fmla="*/ 254 h 274"/>
              <a:gd name="T88" fmla="*/ 6 w 187"/>
              <a:gd name="T89" fmla="*/ 255 h 274"/>
              <a:gd name="T90" fmla="*/ 11 w 187"/>
              <a:gd name="T91" fmla="*/ 250 h 274"/>
              <a:gd name="T92" fmla="*/ 15 w 187"/>
              <a:gd name="T93" fmla="*/ 244 h 274"/>
              <a:gd name="T94" fmla="*/ 16 w 187"/>
              <a:gd name="T95" fmla="*/ 259 h 274"/>
              <a:gd name="T96" fmla="*/ 45 w 187"/>
              <a:gd name="T97" fmla="*/ 270 h 274"/>
              <a:gd name="T98" fmla="*/ 57 w 187"/>
              <a:gd name="T99" fmla="*/ 252 h 274"/>
              <a:gd name="T100" fmla="*/ 85 w 187"/>
              <a:gd name="T101" fmla="*/ 263 h 274"/>
              <a:gd name="T102" fmla="*/ 91 w 187"/>
              <a:gd name="T103" fmla="*/ 270 h 274"/>
              <a:gd name="T104" fmla="*/ 100 w 187"/>
              <a:gd name="T105" fmla="*/ 266 h 274"/>
              <a:gd name="T106" fmla="*/ 106 w 187"/>
              <a:gd name="T107" fmla="*/ 270 h 274"/>
              <a:gd name="T108" fmla="*/ 107 w 187"/>
              <a:gd name="T109" fmla="*/ 270 h 274"/>
              <a:gd name="T110" fmla="*/ 149 w 187"/>
              <a:gd name="T111" fmla="*/ 254 h 274"/>
              <a:gd name="T112" fmla="*/ 155 w 187"/>
              <a:gd name="T113" fmla="*/ 224 h 274"/>
              <a:gd name="T114" fmla="*/ 139 w 187"/>
              <a:gd name="T115" fmla="*/ 206 h 274"/>
              <a:gd name="T116" fmla="*/ 148 w 187"/>
              <a:gd name="T117" fmla="*/ 188 h 274"/>
              <a:gd name="T118" fmla="*/ 156 w 187"/>
              <a:gd name="T119" fmla="*/ 1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74">
                <a:moveTo>
                  <a:pt x="159" y="171"/>
                </a:moveTo>
                <a:cubicBezTo>
                  <a:pt x="153" y="168"/>
                  <a:pt x="158" y="170"/>
                  <a:pt x="154" y="167"/>
                </a:cubicBezTo>
                <a:cubicBezTo>
                  <a:pt x="149" y="166"/>
                  <a:pt x="146" y="166"/>
                  <a:pt x="145" y="166"/>
                </a:cubicBezTo>
                <a:cubicBezTo>
                  <a:pt x="145" y="165"/>
                  <a:pt x="145" y="165"/>
                  <a:pt x="145" y="165"/>
                </a:cubicBezTo>
                <a:cubicBezTo>
                  <a:pt x="144" y="164"/>
                  <a:pt x="144" y="164"/>
                  <a:pt x="143" y="163"/>
                </a:cubicBezTo>
                <a:cubicBezTo>
                  <a:pt x="140" y="155"/>
                  <a:pt x="143" y="156"/>
                  <a:pt x="135" y="152"/>
                </a:cubicBezTo>
                <a:cubicBezTo>
                  <a:pt x="135" y="152"/>
                  <a:pt x="135" y="152"/>
                  <a:pt x="135" y="152"/>
                </a:cubicBezTo>
                <a:cubicBezTo>
                  <a:pt x="135" y="152"/>
                  <a:pt x="135" y="152"/>
                  <a:pt x="135" y="152"/>
                </a:cubicBezTo>
                <a:cubicBezTo>
                  <a:pt x="134" y="151"/>
                  <a:pt x="134" y="150"/>
                  <a:pt x="135" y="149"/>
                </a:cubicBezTo>
                <a:cubicBezTo>
                  <a:pt x="136" y="149"/>
                  <a:pt x="136" y="149"/>
                  <a:pt x="137" y="149"/>
                </a:cubicBezTo>
                <a:cubicBezTo>
                  <a:pt x="138" y="146"/>
                  <a:pt x="136" y="149"/>
                  <a:pt x="139" y="145"/>
                </a:cubicBezTo>
                <a:cubicBezTo>
                  <a:pt x="139" y="145"/>
                  <a:pt x="139" y="145"/>
                  <a:pt x="139" y="145"/>
                </a:cubicBezTo>
                <a:cubicBezTo>
                  <a:pt x="139" y="143"/>
                  <a:pt x="129" y="142"/>
                  <a:pt x="129" y="136"/>
                </a:cubicBezTo>
                <a:cubicBezTo>
                  <a:pt x="129" y="133"/>
                  <a:pt x="128" y="131"/>
                  <a:pt x="125" y="129"/>
                </a:cubicBezTo>
                <a:cubicBezTo>
                  <a:pt x="123" y="129"/>
                  <a:pt x="123" y="130"/>
                  <a:pt x="121" y="128"/>
                </a:cubicBezTo>
                <a:cubicBezTo>
                  <a:pt x="121" y="128"/>
                  <a:pt x="121" y="128"/>
                  <a:pt x="121" y="128"/>
                </a:cubicBezTo>
                <a:cubicBezTo>
                  <a:pt x="121" y="128"/>
                  <a:pt x="121" y="128"/>
                  <a:pt x="121" y="128"/>
                </a:cubicBezTo>
                <a:cubicBezTo>
                  <a:pt x="121" y="124"/>
                  <a:pt x="126" y="123"/>
                  <a:pt x="127" y="121"/>
                </a:cubicBezTo>
                <a:cubicBezTo>
                  <a:pt x="127" y="121"/>
                  <a:pt x="126" y="119"/>
                  <a:pt x="126" y="118"/>
                </a:cubicBezTo>
                <a:cubicBezTo>
                  <a:pt x="126" y="118"/>
                  <a:pt x="126" y="118"/>
                  <a:pt x="126" y="118"/>
                </a:cubicBezTo>
                <a:cubicBezTo>
                  <a:pt x="131" y="102"/>
                  <a:pt x="134" y="109"/>
                  <a:pt x="140" y="107"/>
                </a:cubicBezTo>
                <a:cubicBezTo>
                  <a:pt x="140" y="107"/>
                  <a:pt x="140" y="107"/>
                  <a:pt x="140" y="107"/>
                </a:cubicBezTo>
                <a:cubicBezTo>
                  <a:pt x="140" y="106"/>
                  <a:pt x="140" y="106"/>
                  <a:pt x="140" y="106"/>
                </a:cubicBezTo>
                <a:cubicBezTo>
                  <a:pt x="140" y="106"/>
                  <a:pt x="140" y="106"/>
                  <a:pt x="140" y="106"/>
                </a:cubicBezTo>
                <a:cubicBezTo>
                  <a:pt x="140" y="106"/>
                  <a:pt x="140" y="106"/>
                  <a:pt x="139" y="104"/>
                </a:cubicBezTo>
                <a:cubicBezTo>
                  <a:pt x="139" y="104"/>
                  <a:pt x="139" y="104"/>
                  <a:pt x="139" y="104"/>
                </a:cubicBezTo>
                <a:cubicBezTo>
                  <a:pt x="139" y="104"/>
                  <a:pt x="139" y="104"/>
                  <a:pt x="139" y="104"/>
                </a:cubicBezTo>
                <a:cubicBezTo>
                  <a:pt x="139" y="104"/>
                  <a:pt x="139" y="104"/>
                  <a:pt x="139" y="103"/>
                </a:cubicBezTo>
                <a:cubicBezTo>
                  <a:pt x="140" y="103"/>
                  <a:pt x="140" y="101"/>
                  <a:pt x="140" y="100"/>
                </a:cubicBezTo>
                <a:cubicBezTo>
                  <a:pt x="140" y="100"/>
                  <a:pt x="140" y="100"/>
                  <a:pt x="140" y="100"/>
                </a:cubicBezTo>
                <a:cubicBezTo>
                  <a:pt x="140" y="100"/>
                  <a:pt x="140" y="100"/>
                  <a:pt x="140" y="99"/>
                </a:cubicBezTo>
                <a:cubicBezTo>
                  <a:pt x="140" y="99"/>
                  <a:pt x="140" y="99"/>
                  <a:pt x="140" y="99"/>
                </a:cubicBezTo>
                <a:cubicBezTo>
                  <a:pt x="140" y="99"/>
                  <a:pt x="140" y="99"/>
                  <a:pt x="140" y="99"/>
                </a:cubicBezTo>
                <a:cubicBezTo>
                  <a:pt x="141" y="98"/>
                  <a:pt x="140" y="98"/>
                  <a:pt x="141" y="97"/>
                </a:cubicBezTo>
                <a:cubicBezTo>
                  <a:pt x="141" y="96"/>
                  <a:pt x="141" y="96"/>
                  <a:pt x="141" y="96"/>
                </a:cubicBezTo>
                <a:cubicBezTo>
                  <a:pt x="141" y="96"/>
                  <a:pt x="141" y="96"/>
                  <a:pt x="141" y="96"/>
                </a:cubicBezTo>
                <a:cubicBezTo>
                  <a:pt x="141" y="96"/>
                  <a:pt x="141" y="93"/>
                  <a:pt x="140" y="92"/>
                </a:cubicBezTo>
                <a:cubicBezTo>
                  <a:pt x="139" y="92"/>
                  <a:pt x="139" y="92"/>
                  <a:pt x="139" y="92"/>
                </a:cubicBezTo>
                <a:cubicBezTo>
                  <a:pt x="137" y="91"/>
                  <a:pt x="139" y="89"/>
                  <a:pt x="132" y="91"/>
                </a:cubicBezTo>
                <a:cubicBezTo>
                  <a:pt x="130" y="92"/>
                  <a:pt x="128" y="92"/>
                  <a:pt x="127" y="93"/>
                </a:cubicBezTo>
                <a:cubicBezTo>
                  <a:pt x="127" y="93"/>
                  <a:pt x="127" y="93"/>
                  <a:pt x="127" y="93"/>
                </a:cubicBezTo>
                <a:cubicBezTo>
                  <a:pt x="127" y="93"/>
                  <a:pt x="127" y="93"/>
                  <a:pt x="127" y="93"/>
                </a:cubicBezTo>
                <a:cubicBezTo>
                  <a:pt x="126" y="93"/>
                  <a:pt x="126" y="93"/>
                  <a:pt x="126" y="93"/>
                </a:cubicBezTo>
                <a:cubicBezTo>
                  <a:pt x="126" y="94"/>
                  <a:pt x="126" y="93"/>
                  <a:pt x="125" y="94"/>
                </a:cubicBezTo>
                <a:cubicBezTo>
                  <a:pt x="125" y="95"/>
                  <a:pt x="125" y="95"/>
                  <a:pt x="123" y="95"/>
                </a:cubicBezTo>
                <a:cubicBezTo>
                  <a:pt x="123" y="95"/>
                  <a:pt x="123" y="95"/>
                  <a:pt x="123" y="95"/>
                </a:cubicBezTo>
                <a:cubicBezTo>
                  <a:pt x="122" y="94"/>
                  <a:pt x="123" y="94"/>
                  <a:pt x="122" y="93"/>
                </a:cubicBezTo>
                <a:cubicBezTo>
                  <a:pt x="122" y="93"/>
                  <a:pt x="122" y="93"/>
                  <a:pt x="122" y="93"/>
                </a:cubicBezTo>
                <a:cubicBezTo>
                  <a:pt x="122" y="93"/>
                  <a:pt x="122" y="93"/>
                  <a:pt x="121" y="93"/>
                </a:cubicBezTo>
                <a:cubicBezTo>
                  <a:pt x="121" y="93"/>
                  <a:pt x="121" y="93"/>
                  <a:pt x="121" y="93"/>
                </a:cubicBezTo>
                <a:cubicBezTo>
                  <a:pt x="118" y="88"/>
                  <a:pt x="118" y="89"/>
                  <a:pt x="117" y="88"/>
                </a:cubicBezTo>
                <a:cubicBezTo>
                  <a:pt x="117" y="87"/>
                  <a:pt x="117" y="87"/>
                  <a:pt x="117" y="87"/>
                </a:cubicBezTo>
                <a:cubicBezTo>
                  <a:pt x="116" y="87"/>
                  <a:pt x="116" y="86"/>
                  <a:pt x="115" y="85"/>
                </a:cubicBezTo>
                <a:cubicBezTo>
                  <a:pt x="115" y="85"/>
                  <a:pt x="115" y="85"/>
                  <a:pt x="114" y="85"/>
                </a:cubicBezTo>
                <a:cubicBezTo>
                  <a:pt x="114" y="85"/>
                  <a:pt x="114" y="85"/>
                  <a:pt x="114" y="85"/>
                </a:cubicBezTo>
                <a:cubicBezTo>
                  <a:pt x="114" y="85"/>
                  <a:pt x="114" y="84"/>
                  <a:pt x="114" y="84"/>
                </a:cubicBezTo>
                <a:cubicBezTo>
                  <a:pt x="114" y="84"/>
                  <a:pt x="114" y="84"/>
                  <a:pt x="114" y="84"/>
                </a:cubicBezTo>
                <a:cubicBezTo>
                  <a:pt x="114" y="84"/>
                  <a:pt x="114" y="84"/>
                  <a:pt x="114" y="83"/>
                </a:cubicBezTo>
                <a:cubicBezTo>
                  <a:pt x="114" y="83"/>
                  <a:pt x="114" y="83"/>
                  <a:pt x="114" y="83"/>
                </a:cubicBezTo>
                <a:cubicBezTo>
                  <a:pt x="114" y="83"/>
                  <a:pt x="114" y="83"/>
                  <a:pt x="114" y="83"/>
                </a:cubicBezTo>
                <a:cubicBezTo>
                  <a:pt x="114" y="83"/>
                  <a:pt x="114" y="83"/>
                  <a:pt x="114" y="83"/>
                </a:cubicBezTo>
                <a:cubicBezTo>
                  <a:pt x="114" y="83"/>
                  <a:pt x="114" y="83"/>
                  <a:pt x="114" y="83"/>
                </a:cubicBezTo>
                <a:cubicBezTo>
                  <a:pt x="114" y="83"/>
                  <a:pt x="114" y="83"/>
                  <a:pt x="114" y="83"/>
                </a:cubicBezTo>
                <a:cubicBezTo>
                  <a:pt x="114"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2" y="82"/>
                  <a:pt x="112" y="82"/>
                  <a:pt x="112" y="82"/>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1"/>
                  <a:pt x="112" y="80"/>
                  <a:pt x="111" y="80"/>
                </a:cubicBezTo>
                <a:cubicBezTo>
                  <a:pt x="111" y="80"/>
                  <a:pt x="111" y="80"/>
                  <a:pt x="111" y="80"/>
                </a:cubicBezTo>
                <a:cubicBezTo>
                  <a:pt x="111" y="80"/>
                  <a:pt x="111" y="80"/>
                  <a:pt x="110" y="80"/>
                </a:cubicBezTo>
                <a:cubicBezTo>
                  <a:pt x="110" y="80"/>
                  <a:pt x="110" y="80"/>
                  <a:pt x="110" y="80"/>
                </a:cubicBezTo>
                <a:cubicBezTo>
                  <a:pt x="110" y="79"/>
                  <a:pt x="110" y="79"/>
                  <a:pt x="110" y="79"/>
                </a:cubicBezTo>
                <a:cubicBezTo>
                  <a:pt x="110" y="79"/>
                  <a:pt x="110" y="79"/>
                  <a:pt x="110" y="78"/>
                </a:cubicBezTo>
                <a:cubicBezTo>
                  <a:pt x="110" y="78"/>
                  <a:pt x="110" y="78"/>
                  <a:pt x="110" y="78"/>
                </a:cubicBezTo>
                <a:cubicBezTo>
                  <a:pt x="110" y="78"/>
                  <a:pt x="110" y="78"/>
                  <a:pt x="110" y="78"/>
                </a:cubicBezTo>
                <a:cubicBezTo>
                  <a:pt x="109" y="78"/>
                  <a:pt x="109" y="78"/>
                  <a:pt x="109" y="78"/>
                </a:cubicBezTo>
                <a:cubicBezTo>
                  <a:pt x="108" y="78"/>
                  <a:pt x="108" y="78"/>
                  <a:pt x="108" y="78"/>
                </a:cubicBezTo>
                <a:cubicBezTo>
                  <a:pt x="108" y="78"/>
                  <a:pt x="108" y="78"/>
                  <a:pt x="108" y="78"/>
                </a:cubicBezTo>
                <a:cubicBezTo>
                  <a:pt x="108" y="78"/>
                  <a:pt x="108" y="78"/>
                  <a:pt x="108" y="78"/>
                </a:cubicBezTo>
                <a:cubicBezTo>
                  <a:pt x="107" y="76"/>
                  <a:pt x="108" y="76"/>
                  <a:pt x="107" y="75"/>
                </a:cubicBezTo>
                <a:cubicBezTo>
                  <a:pt x="106" y="75"/>
                  <a:pt x="105" y="75"/>
                  <a:pt x="104" y="76"/>
                </a:cubicBezTo>
                <a:cubicBezTo>
                  <a:pt x="104" y="75"/>
                  <a:pt x="104" y="75"/>
                  <a:pt x="104" y="75"/>
                </a:cubicBezTo>
                <a:cubicBezTo>
                  <a:pt x="105" y="74"/>
                  <a:pt x="105" y="74"/>
                  <a:pt x="105" y="74"/>
                </a:cubicBezTo>
                <a:cubicBezTo>
                  <a:pt x="106" y="74"/>
                  <a:pt x="106" y="74"/>
                  <a:pt x="107" y="73"/>
                </a:cubicBezTo>
                <a:cubicBezTo>
                  <a:pt x="108" y="72"/>
                  <a:pt x="108" y="72"/>
                  <a:pt x="108" y="72"/>
                </a:cubicBezTo>
                <a:cubicBezTo>
                  <a:pt x="107" y="70"/>
                  <a:pt x="107" y="70"/>
                  <a:pt x="107" y="70"/>
                </a:cubicBezTo>
                <a:cubicBezTo>
                  <a:pt x="106" y="70"/>
                  <a:pt x="106" y="70"/>
                  <a:pt x="106" y="70"/>
                </a:cubicBezTo>
                <a:cubicBezTo>
                  <a:pt x="105" y="69"/>
                  <a:pt x="106" y="69"/>
                  <a:pt x="104" y="69"/>
                </a:cubicBezTo>
                <a:cubicBezTo>
                  <a:pt x="103" y="70"/>
                  <a:pt x="104" y="70"/>
                  <a:pt x="103" y="70"/>
                </a:cubicBezTo>
                <a:cubicBezTo>
                  <a:pt x="102" y="71"/>
                  <a:pt x="102" y="71"/>
                  <a:pt x="102" y="71"/>
                </a:cubicBezTo>
                <a:cubicBezTo>
                  <a:pt x="102" y="69"/>
                  <a:pt x="102" y="69"/>
                  <a:pt x="102" y="69"/>
                </a:cubicBezTo>
                <a:cubicBezTo>
                  <a:pt x="101" y="69"/>
                  <a:pt x="101" y="69"/>
                  <a:pt x="100" y="68"/>
                </a:cubicBezTo>
                <a:cubicBezTo>
                  <a:pt x="99" y="67"/>
                  <a:pt x="99" y="67"/>
                  <a:pt x="99" y="67"/>
                </a:cubicBezTo>
                <a:cubicBezTo>
                  <a:pt x="99" y="66"/>
                  <a:pt x="99" y="66"/>
                  <a:pt x="99" y="66"/>
                </a:cubicBezTo>
                <a:cubicBezTo>
                  <a:pt x="101" y="65"/>
                  <a:pt x="101" y="65"/>
                  <a:pt x="101" y="65"/>
                </a:cubicBezTo>
                <a:cubicBezTo>
                  <a:pt x="102" y="66"/>
                  <a:pt x="102" y="66"/>
                  <a:pt x="102" y="66"/>
                </a:cubicBezTo>
                <a:cubicBezTo>
                  <a:pt x="104" y="63"/>
                  <a:pt x="104" y="63"/>
                  <a:pt x="104" y="63"/>
                </a:cubicBezTo>
                <a:cubicBezTo>
                  <a:pt x="106" y="61"/>
                  <a:pt x="106" y="61"/>
                  <a:pt x="106" y="61"/>
                </a:cubicBezTo>
                <a:cubicBezTo>
                  <a:pt x="107" y="60"/>
                  <a:pt x="107" y="60"/>
                  <a:pt x="107" y="60"/>
                </a:cubicBezTo>
                <a:cubicBezTo>
                  <a:pt x="107" y="58"/>
                  <a:pt x="107" y="58"/>
                  <a:pt x="107" y="57"/>
                </a:cubicBezTo>
                <a:cubicBezTo>
                  <a:pt x="107" y="56"/>
                  <a:pt x="106" y="55"/>
                  <a:pt x="108" y="52"/>
                </a:cubicBezTo>
                <a:cubicBezTo>
                  <a:pt x="107" y="50"/>
                  <a:pt x="107" y="50"/>
                  <a:pt x="107" y="50"/>
                </a:cubicBezTo>
                <a:cubicBezTo>
                  <a:pt x="107" y="49"/>
                  <a:pt x="107" y="50"/>
                  <a:pt x="108" y="47"/>
                </a:cubicBezTo>
                <a:cubicBezTo>
                  <a:pt x="109" y="44"/>
                  <a:pt x="109" y="46"/>
                  <a:pt x="110" y="43"/>
                </a:cubicBezTo>
                <a:cubicBezTo>
                  <a:pt x="109" y="42"/>
                  <a:pt x="109" y="42"/>
                  <a:pt x="109" y="42"/>
                </a:cubicBezTo>
                <a:cubicBezTo>
                  <a:pt x="109" y="42"/>
                  <a:pt x="109" y="42"/>
                  <a:pt x="109" y="42"/>
                </a:cubicBezTo>
                <a:cubicBezTo>
                  <a:pt x="110" y="40"/>
                  <a:pt x="110" y="40"/>
                  <a:pt x="110" y="40"/>
                </a:cubicBezTo>
                <a:cubicBezTo>
                  <a:pt x="110" y="39"/>
                  <a:pt x="110" y="39"/>
                  <a:pt x="110" y="39"/>
                </a:cubicBezTo>
                <a:cubicBezTo>
                  <a:pt x="111" y="36"/>
                  <a:pt x="111" y="36"/>
                  <a:pt x="111" y="36"/>
                </a:cubicBezTo>
                <a:cubicBezTo>
                  <a:pt x="111" y="35"/>
                  <a:pt x="111" y="35"/>
                  <a:pt x="111" y="35"/>
                </a:cubicBezTo>
                <a:cubicBezTo>
                  <a:pt x="111" y="34"/>
                  <a:pt x="111" y="35"/>
                  <a:pt x="110" y="33"/>
                </a:cubicBezTo>
                <a:cubicBezTo>
                  <a:pt x="108" y="28"/>
                  <a:pt x="110" y="27"/>
                  <a:pt x="110" y="23"/>
                </a:cubicBezTo>
                <a:cubicBezTo>
                  <a:pt x="109" y="23"/>
                  <a:pt x="109" y="23"/>
                  <a:pt x="109" y="22"/>
                </a:cubicBezTo>
                <a:cubicBezTo>
                  <a:pt x="109" y="22"/>
                  <a:pt x="109" y="22"/>
                  <a:pt x="109" y="22"/>
                </a:cubicBezTo>
                <a:cubicBezTo>
                  <a:pt x="109" y="21"/>
                  <a:pt x="109" y="21"/>
                  <a:pt x="109" y="21"/>
                </a:cubicBezTo>
                <a:cubicBezTo>
                  <a:pt x="109" y="20"/>
                  <a:pt x="109" y="20"/>
                  <a:pt x="108" y="20"/>
                </a:cubicBezTo>
                <a:cubicBezTo>
                  <a:pt x="107" y="19"/>
                  <a:pt x="107" y="19"/>
                  <a:pt x="107" y="19"/>
                </a:cubicBezTo>
                <a:cubicBezTo>
                  <a:pt x="107" y="19"/>
                  <a:pt x="107" y="19"/>
                  <a:pt x="107" y="19"/>
                </a:cubicBezTo>
                <a:cubicBezTo>
                  <a:pt x="108" y="14"/>
                  <a:pt x="108" y="14"/>
                  <a:pt x="108" y="14"/>
                </a:cubicBezTo>
                <a:cubicBezTo>
                  <a:pt x="107" y="11"/>
                  <a:pt x="107" y="12"/>
                  <a:pt x="106" y="11"/>
                </a:cubicBezTo>
                <a:cubicBezTo>
                  <a:pt x="105" y="10"/>
                  <a:pt x="105" y="10"/>
                  <a:pt x="105" y="10"/>
                </a:cubicBezTo>
                <a:cubicBezTo>
                  <a:pt x="105" y="10"/>
                  <a:pt x="105" y="10"/>
                  <a:pt x="104" y="10"/>
                </a:cubicBezTo>
                <a:cubicBezTo>
                  <a:pt x="102" y="9"/>
                  <a:pt x="100" y="7"/>
                  <a:pt x="98" y="7"/>
                </a:cubicBezTo>
                <a:cubicBezTo>
                  <a:pt x="97" y="7"/>
                  <a:pt x="97" y="7"/>
                  <a:pt x="96" y="7"/>
                </a:cubicBezTo>
                <a:cubicBezTo>
                  <a:pt x="95" y="7"/>
                  <a:pt x="95" y="7"/>
                  <a:pt x="95" y="7"/>
                </a:cubicBezTo>
                <a:cubicBezTo>
                  <a:pt x="95" y="7"/>
                  <a:pt x="95" y="7"/>
                  <a:pt x="95" y="7"/>
                </a:cubicBezTo>
                <a:cubicBezTo>
                  <a:pt x="95" y="6"/>
                  <a:pt x="95" y="6"/>
                  <a:pt x="95" y="6"/>
                </a:cubicBezTo>
                <a:cubicBezTo>
                  <a:pt x="95" y="4"/>
                  <a:pt x="95" y="4"/>
                  <a:pt x="95" y="4"/>
                </a:cubicBezTo>
                <a:cubicBezTo>
                  <a:pt x="94" y="3"/>
                  <a:pt x="94" y="3"/>
                  <a:pt x="94" y="3"/>
                </a:cubicBezTo>
                <a:cubicBezTo>
                  <a:pt x="93" y="2"/>
                  <a:pt x="92" y="2"/>
                  <a:pt x="90" y="2"/>
                </a:cubicBezTo>
                <a:cubicBezTo>
                  <a:pt x="89" y="2"/>
                  <a:pt x="89" y="2"/>
                  <a:pt x="89" y="2"/>
                </a:cubicBezTo>
                <a:cubicBezTo>
                  <a:pt x="89" y="3"/>
                  <a:pt x="89" y="3"/>
                  <a:pt x="89" y="3"/>
                </a:cubicBezTo>
                <a:cubicBezTo>
                  <a:pt x="88" y="3"/>
                  <a:pt x="88" y="3"/>
                  <a:pt x="88" y="3"/>
                </a:cubicBezTo>
                <a:cubicBezTo>
                  <a:pt x="84" y="3"/>
                  <a:pt x="80" y="1"/>
                  <a:pt x="79" y="0"/>
                </a:cubicBezTo>
                <a:cubicBezTo>
                  <a:pt x="79" y="0"/>
                  <a:pt x="79" y="0"/>
                  <a:pt x="79" y="0"/>
                </a:cubicBezTo>
                <a:cubicBezTo>
                  <a:pt x="76" y="0"/>
                  <a:pt x="75" y="0"/>
                  <a:pt x="72" y="1"/>
                </a:cubicBezTo>
                <a:cubicBezTo>
                  <a:pt x="71" y="3"/>
                  <a:pt x="72" y="4"/>
                  <a:pt x="70" y="5"/>
                </a:cubicBezTo>
                <a:cubicBezTo>
                  <a:pt x="70" y="5"/>
                  <a:pt x="70" y="5"/>
                  <a:pt x="70" y="5"/>
                </a:cubicBezTo>
                <a:cubicBezTo>
                  <a:pt x="69" y="5"/>
                  <a:pt x="69" y="5"/>
                  <a:pt x="69" y="5"/>
                </a:cubicBezTo>
                <a:cubicBezTo>
                  <a:pt x="69" y="4"/>
                  <a:pt x="69" y="4"/>
                  <a:pt x="69" y="4"/>
                </a:cubicBezTo>
                <a:cubicBezTo>
                  <a:pt x="68" y="5"/>
                  <a:pt x="68" y="5"/>
                  <a:pt x="68" y="5"/>
                </a:cubicBezTo>
                <a:cubicBezTo>
                  <a:pt x="67" y="5"/>
                  <a:pt x="67" y="5"/>
                  <a:pt x="67" y="5"/>
                </a:cubicBezTo>
                <a:cubicBezTo>
                  <a:pt x="66" y="6"/>
                  <a:pt x="66" y="6"/>
                  <a:pt x="66" y="6"/>
                </a:cubicBezTo>
                <a:cubicBezTo>
                  <a:pt x="67" y="6"/>
                  <a:pt x="67" y="6"/>
                  <a:pt x="67" y="6"/>
                </a:cubicBezTo>
                <a:cubicBezTo>
                  <a:pt x="69" y="7"/>
                  <a:pt x="69" y="7"/>
                  <a:pt x="69" y="7"/>
                </a:cubicBezTo>
                <a:cubicBezTo>
                  <a:pt x="70" y="8"/>
                  <a:pt x="72" y="8"/>
                  <a:pt x="72" y="8"/>
                </a:cubicBezTo>
                <a:cubicBezTo>
                  <a:pt x="73" y="8"/>
                  <a:pt x="73" y="8"/>
                  <a:pt x="73" y="8"/>
                </a:cubicBezTo>
                <a:cubicBezTo>
                  <a:pt x="74" y="8"/>
                  <a:pt x="77" y="7"/>
                  <a:pt x="78" y="7"/>
                </a:cubicBezTo>
                <a:cubicBezTo>
                  <a:pt x="78" y="8"/>
                  <a:pt x="78" y="8"/>
                  <a:pt x="78" y="8"/>
                </a:cubicBezTo>
                <a:cubicBezTo>
                  <a:pt x="79" y="9"/>
                  <a:pt x="79" y="10"/>
                  <a:pt x="80" y="11"/>
                </a:cubicBezTo>
                <a:cubicBezTo>
                  <a:pt x="81" y="12"/>
                  <a:pt x="81" y="12"/>
                  <a:pt x="81" y="12"/>
                </a:cubicBezTo>
                <a:cubicBezTo>
                  <a:pt x="82" y="12"/>
                  <a:pt x="82" y="12"/>
                  <a:pt x="83" y="12"/>
                </a:cubicBezTo>
                <a:cubicBezTo>
                  <a:pt x="83" y="13"/>
                  <a:pt x="83" y="12"/>
                  <a:pt x="84" y="13"/>
                </a:cubicBezTo>
                <a:cubicBezTo>
                  <a:pt x="85" y="14"/>
                  <a:pt x="85" y="14"/>
                  <a:pt x="85" y="15"/>
                </a:cubicBezTo>
                <a:cubicBezTo>
                  <a:pt x="85" y="16"/>
                  <a:pt x="85" y="16"/>
                  <a:pt x="85" y="16"/>
                </a:cubicBezTo>
                <a:cubicBezTo>
                  <a:pt x="85" y="16"/>
                  <a:pt x="85" y="16"/>
                  <a:pt x="84" y="18"/>
                </a:cubicBezTo>
                <a:cubicBezTo>
                  <a:pt x="83" y="18"/>
                  <a:pt x="83" y="18"/>
                  <a:pt x="83" y="18"/>
                </a:cubicBezTo>
                <a:cubicBezTo>
                  <a:pt x="82" y="18"/>
                  <a:pt x="83" y="18"/>
                  <a:pt x="81" y="18"/>
                </a:cubicBezTo>
                <a:cubicBezTo>
                  <a:pt x="81" y="18"/>
                  <a:pt x="81" y="18"/>
                  <a:pt x="81" y="18"/>
                </a:cubicBezTo>
                <a:cubicBezTo>
                  <a:pt x="80" y="19"/>
                  <a:pt x="80" y="19"/>
                  <a:pt x="80" y="19"/>
                </a:cubicBezTo>
                <a:cubicBezTo>
                  <a:pt x="80" y="20"/>
                  <a:pt x="80" y="21"/>
                  <a:pt x="80" y="22"/>
                </a:cubicBezTo>
                <a:cubicBezTo>
                  <a:pt x="81" y="23"/>
                  <a:pt x="81" y="23"/>
                  <a:pt x="82" y="24"/>
                </a:cubicBezTo>
                <a:cubicBezTo>
                  <a:pt x="83" y="25"/>
                  <a:pt x="83" y="25"/>
                  <a:pt x="83" y="25"/>
                </a:cubicBezTo>
                <a:cubicBezTo>
                  <a:pt x="83" y="25"/>
                  <a:pt x="83" y="25"/>
                  <a:pt x="83" y="25"/>
                </a:cubicBezTo>
                <a:cubicBezTo>
                  <a:pt x="82" y="26"/>
                  <a:pt x="82" y="26"/>
                  <a:pt x="82" y="26"/>
                </a:cubicBezTo>
                <a:cubicBezTo>
                  <a:pt x="81" y="26"/>
                  <a:pt x="80" y="26"/>
                  <a:pt x="80" y="26"/>
                </a:cubicBezTo>
                <a:cubicBezTo>
                  <a:pt x="79" y="27"/>
                  <a:pt x="79" y="27"/>
                  <a:pt x="79" y="27"/>
                </a:cubicBezTo>
                <a:cubicBezTo>
                  <a:pt x="79" y="27"/>
                  <a:pt x="79" y="27"/>
                  <a:pt x="79" y="27"/>
                </a:cubicBezTo>
                <a:cubicBezTo>
                  <a:pt x="79" y="28"/>
                  <a:pt x="79" y="28"/>
                  <a:pt x="79" y="28"/>
                </a:cubicBezTo>
                <a:cubicBezTo>
                  <a:pt x="80" y="29"/>
                  <a:pt x="79" y="28"/>
                  <a:pt x="80" y="29"/>
                </a:cubicBezTo>
                <a:cubicBezTo>
                  <a:pt x="81" y="29"/>
                  <a:pt x="81" y="29"/>
                  <a:pt x="81" y="29"/>
                </a:cubicBezTo>
                <a:cubicBezTo>
                  <a:pt x="81" y="31"/>
                  <a:pt x="81" y="31"/>
                  <a:pt x="81" y="31"/>
                </a:cubicBezTo>
                <a:cubicBezTo>
                  <a:pt x="80" y="31"/>
                  <a:pt x="80" y="31"/>
                  <a:pt x="76" y="32"/>
                </a:cubicBezTo>
                <a:cubicBezTo>
                  <a:pt x="76" y="33"/>
                  <a:pt x="76" y="33"/>
                  <a:pt x="76" y="33"/>
                </a:cubicBezTo>
                <a:cubicBezTo>
                  <a:pt x="76" y="33"/>
                  <a:pt x="76" y="33"/>
                  <a:pt x="76" y="33"/>
                </a:cubicBezTo>
                <a:cubicBezTo>
                  <a:pt x="76" y="36"/>
                  <a:pt x="76" y="35"/>
                  <a:pt x="76" y="37"/>
                </a:cubicBezTo>
                <a:cubicBezTo>
                  <a:pt x="77" y="37"/>
                  <a:pt x="77" y="37"/>
                  <a:pt x="77" y="37"/>
                </a:cubicBezTo>
                <a:cubicBezTo>
                  <a:pt x="77" y="38"/>
                  <a:pt x="77" y="37"/>
                  <a:pt x="77" y="38"/>
                </a:cubicBezTo>
                <a:cubicBezTo>
                  <a:pt x="78" y="38"/>
                  <a:pt x="78" y="38"/>
                  <a:pt x="78" y="38"/>
                </a:cubicBezTo>
                <a:cubicBezTo>
                  <a:pt x="78" y="39"/>
                  <a:pt x="78" y="38"/>
                  <a:pt x="78" y="39"/>
                </a:cubicBezTo>
                <a:cubicBezTo>
                  <a:pt x="77" y="39"/>
                  <a:pt x="77" y="39"/>
                  <a:pt x="77" y="39"/>
                </a:cubicBezTo>
                <a:cubicBezTo>
                  <a:pt x="75" y="39"/>
                  <a:pt x="75" y="39"/>
                  <a:pt x="75" y="39"/>
                </a:cubicBezTo>
                <a:cubicBezTo>
                  <a:pt x="74" y="39"/>
                  <a:pt x="74" y="39"/>
                  <a:pt x="74" y="39"/>
                </a:cubicBezTo>
                <a:cubicBezTo>
                  <a:pt x="71" y="41"/>
                  <a:pt x="72" y="41"/>
                  <a:pt x="70" y="42"/>
                </a:cubicBezTo>
                <a:cubicBezTo>
                  <a:pt x="70" y="43"/>
                  <a:pt x="69" y="44"/>
                  <a:pt x="68" y="45"/>
                </a:cubicBezTo>
                <a:cubicBezTo>
                  <a:pt x="68" y="46"/>
                  <a:pt x="68" y="46"/>
                  <a:pt x="68" y="46"/>
                </a:cubicBezTo>
                <a:cubicBezTo>
                  <a:pt x="69" y="47"/>
                  <a:pt x="69" y="48"/>
                  <a:pt x="68" y="48"/>
                </a:cubicBezTo>
                <a:cubicBezTo>
                  <a:pt x="68" y="49"/>
                  <a:pt x="68" y="49"/>
                  <a:pt x="68" y="49"/>
                </a:cubicBezTo>
                <a:cubicBezTo>
                  <a:pt x="68" y="49"/>
                  <a:pt x="68" y="49"/>
                  <a:pt x="68" y="49"/>
                </a:cubicBezTo>
                <a:cubicBezTo>
                  <a:pt x="66" y="50"/>
                  <a:pt x="64" y="51"/>
                  <a:pt x="62" y="52"/>
                </a:cubicBezTo>
                <a:cubicBezTo>
                  <a:pt x="58" y="52"/>
                  <a:pt x="54" y="55"/>
                  <a:pt x="51" y="57"/>
                </a:cubicBezTo>
                <a:cubicBezTo>
                  <a:pt x="50" y="58"/>
                  <a:pt x="50" y="58"/>
                  <a:pt x="50" y="58"/>
                </a:cubicBezTo>
                <a:cubicBezTo>
                  <a:pt x="50" y="59"/>
                  <a:pt x="50" y="59"/>
                  <a:pt x="50" y="59"/>
                </a:cubicBezTo>
                <a:cubicBezTo>
                  <a:pt x="53" y="70"/>
                  <a:pt x="51" y="69"/>
                  <a:pt x="45" y="77"/>
                </a:cubicBezTo>
                <a:cubicBezTo>
                  <a:pt x="44" y="79"/>
                  <a:pt x="44" y="79"/>
                  <a:pt x="44" y="80"/>
                </a:cubicBezTo>
                <a:cubicBezTo>
                  <a:pt x="45" y="82"/>
                  <a:pt x="45" y="82"/>
                  <a:pt x="45" y="82"/>
                </a:cubicBezTo>
                <a:cubicBezTo>
                  <a:pt x="46" y="84"/>
                  <a:pt x="47" y="85"/>
                  <a:pt x="50" y="86"/>
                </a:cubicBezTo>
                <a:cubicBezTo>
                  <a:pt x="51" y="87"/>
                  <a:pt x="51" y="87"/>
                  <a:pt x="51" y="87"/>
                </a:cubicBezTo>
                <a:cubicBezTo>
                  <a:pt x="52" y="87"/>
                  <a:pt x="52" y="87"/>
                  <a:pt x="52" y="87"/>
                </a:cubicBezTo>
                <a:cubicBezTo>
                  <a:pt x="52" y="87"/>
                  <a:pt x="52" y="87"/>
                  <a:pt x="52" y="87"/>
                </a:cubicBezTo>
                <a:cubicBezTo>
                  <a:pt x="52" y="87"/>
                  <a:pt x="51" y="96"/>
                  <a:pt x="51" y="96"/>
                </a:cubicBezTo>
                <a:cubicBezTo>
                  <a:pt x="50" y="97"/>
                  <a:pt x="50" y="96"/>
                  <a:pt x="50" y="97"/>
                </a:cubicBezTo>
                <a:cubicBezTo>
                  <a:pt x="50" y="97"/>
                  <a:pt x="47" y="106"/>
                  <a:pt x="47" y="106"/>
                </a:cubicBezTo>
                <a:cubicBezTo>
                  <a:pt x="47" y="107"/>
                  <a:pt x="47" y="107"/>
                  <a:pt x="47" y="107"/>
                </a:cubicBezTo>
                <a:cubicBezTo>
                  <a:pt x="47" y="107"/>
                  <a:pt x="46" y="107"/>
                  <a:pt x="45" y="108"/>
                </a:cubicBezTo>
                <a:cubicBezTo>
                  <a:pt x="42" y="112"/>
                  <a:pt x="45" y="109"/>
                  <a:pt x="42" y="114"/>
                </a:cubicBezTo>
                <a:cubicBezTo>
                  <a:pt x="41" y="114"/>
                  <a:pt x="41" y="114"/>
                  <a:pt x="41" y="114"/>
                </a:cubicBezTo>
                <a:cubicBezTo>
                  <a:pt x="41" y="116"/>
                  <a:pt x="41" y="116"/>
                  <a:pt x="41" y="116"/>
                </a:cubicBezTo>
                <a:cubicBezTo>
                  <a:pt x="41" y="117"/>
                  <a:pt x="41" y="117"/>
                  <a:pt x="41" y="117"/>
                </a:cubicBezTo>
                <a:cubicBezTo>
                  <a:pt x="41" y="117"/>
                  <a:pt x="41" y="117"/>
                  <a:pt x="41" y="117"/>
                </a:cubicBezTo>
                <a:cubicBezTo>
                  <a:pt x="41" y="118"/>
                  <a:pt x="39" y="119"/>
                  <a:pt x="39" y="120"/>
                </a:cubicBezTo>
                <a:cubicBezTo>
                  <a:pt x="39" y="120"/>
                  <a:pt x="39" y="120"/>
                  <a:pt x="39" y="121"/>
                </a:cubicBezTo>
                <a:cubicBezTo>
                  <a:pt x="38" y="122"/>
                  <a:pt x="38" y="122"/>
                  <a:pt x="37" y="122"/>
                </a:cubicBezTo>
                <a:cubicBezTo>
                  <a:pt x="35" y="123"/>
                  <a:pt x="35" y="123"/>
                  <a:pt x="35" y="123"/>
                </a:cubicBezTo>
                <a:cubicBezTo>
                  <a:pt x="33" y="124"/>
                  <a:pt x="32" y="125"/>
                  <a:pt x="31" y="126"/>
                </a:cubicBezTo>
                <a:cubicBezTo>
                  <a:pt x="31" y="126"/>
                  <a:pt x="31" y="127"/>
                  <a:pt x="31" y="127"/>
                </a:cubicBezTo>
                <a:cubicBezTo>
                  <a:pt x="30" y="127"/>
                  <a:pt x="30" y="127"/>
                  <a:pt x="30" y="128"/>
                </a:cubicBezTo>
                <a:cubicBezTo>
                  <a:pt x="26" y="134"/>
                  <a:pt x="24" y="135"/>
                  <a:pt x="24" y="135"/>
                </a:cubicBezTo>
                <a:cubicBezTo>
                  <a:pt x="24" y="136"/>
                  <a:pt x="24" y="136"/>
                  <a:pt x="24" y="136"/>
                </a:cubicBezTo>
                <a:cubicBezTo>
                  <a:pt x="22" y="138"/>
                  <a:pt x="22" y="138"/>
                  <a:pt x="22" y="140"/>
                </a:cubicBezTo>
                <a:cubicBezTo>
                  <a:pt x="22" y="141"/>
                  <a:pt x="19" y="150"/>
                  <a:pt x="19" y="151"/>
                </a:cubicBezTo>
                <a:cubicBezTo>
                  <a:pt x="19" y="151"/>
                  <a:pt x="19" y="151"/>
                  <a:pt x="19" y="151"/>
                </a:cubicBezTo>
                <a:cubicBezTo>
                  <a:pt x="19" y="151"/>
                  <a:pt x="19" y="151"/>
                  <a:pt x="19" y="151"/>
                </a:cubicBezTo>
                <a:cubicBezTo>
                  <a:pt x="18" y="152"/>
                  <a:pt x="18" y="152"/>
                  <a:pt x="18" y="152"/>
                </a:cubicBezTo>
                <a:cubicBezTo>
                  <a:pt x="13" y="162"/>
                  <a:pt x="15" y="157"/>
                  <a:pt x="14" y="161"/>
                </a:cubicBezTo>
                <a:cubicBezTo>
                  <a:pt x="13" y="163"/>
                  <a:pt x="13" y="163"/>
                  <a:pt x="12" y="164"/>
                </a:cubicBezTo>
                <a:cubicBezTo>
                  <a:pt x="11" y="166"/>
                  <a:pt x="12" y="164"/>
                  <a:pt x="11" y="166"/>
                </a:cubicBezTo>
                <a:cubicBezTo>
                  <a:pt x="11" y="167"/>
                  <a:pt x="11" y="166"/>
                  <a:pt x="11" y="168"/>
                </a:cubicBezTo>
                <a:cubicBezTo>
                  <a:pt x="11" y="173"/>
                  <a:pt x="10" y="172"/>
                  <a:pt x="8" y="175"/>
                </a:cubicBezTo>
                <a:cubicBezTo>
                  <a:pt x="8" y="175"/>
                  <a:pt x="8" y="175"/>
                  <a:pt x="8" y="175"/>
                </a:cubicBezTo>
                <a:cubicBezTo>
                  <a:pt x="8" y="176"/>
                  <a:pt x="8" y="176"/>
                  <a:pt x="8" y="177"/>
                </a:cubicBezTo>
                <a:cubicBezTo>
                  <a:pt x="7" y="178"/>
                  <a:pt x="7" y="177"/>
                  <a:pt x="7" y="178"/>
                </a:cubicBezTo>
                <a:cubicBezTo>
                  <a:pt x="7" y="179"/>
                  <a:pt x="7" y="179"/>
                  <a:pt x="7" y="179"/>
                </a:cubicBezTo>
                <a:cubicBezTo>
                  <a:pt x="7" y="179"/>
                  <a:pt x="7" y="179"/>
                  <a:pt x="7" y="179"/>
                </a:cubicBezTo>
                <a:cubicBezTo>
                  <a:pt x="7" y="180"/>
                  <a:pt x="7" y="180"/>
                  <a:pt x="7" y="180"/>
                </a:cubicBezTo>
                <a:cubicBezTo>
                  <a:pt x="6" y="181"/>
                  <a:pt x="6" y="181"/>
                  <a:pt x="6" y="181"/>
                </a:cubicBezTo>
                <a:cubicBezTo>
                  <a:pt x="6" y="181"/>
                  <a:pt x="6" y="181"/>
                  <a:pt x="6" y="181"/>
                </a:cubicBezTo>
                <a:cubicBezTo>
                  <a:pt x="5" y="181"/>
                  <a:pt x="5" y="181"/>
                  <a:pt x="5" y="181"/>
                </a:cubicBezTo>
                <a:cubicBezTo>
                  <a:pt x="5" y="181"/>
                  <a:pt x="5" y="181"/>
                  <a:pt x="5" y="181"/>
                </a:cubicBezTo>
                <a:cubicBezTo>
                  <a:pt x="5" y="182"/>
                  <a:pt x="5" y="182"/>
                  <a:pt x="4" y="183"/>
                </a:cubicBezTo>
                <a:cubicBezTo>
                  <a:pt x="4" y="183"/>
                  <a:pt x="4" y="183"/>
                  <a:pt x="4" y="183"/>
                </a:cubicBezTo>
                <a:cubicBezTo>
                  <a:pt x="5" y="184"/>
                  <a:pt x="5" y="185"/>
                  <a:pt x="5" y="186"/>
                </a:cubicBezTo>
                <a:cubicBezTo>
                  <a:pt x="4" y="187"/>
                  <a:pt x="4" y="187"/>
                  <a:pt x="4" y="187"/>
                </a:cubicBezTo>
                <a:cubicBezTo>
                  <a:pt x="4" y="187"/>
                  <a:pt x="4" y="187"/>
                  <a:pt x="4" y="187"/>
                </a:cubicBezTo>
                <a:cubicBezTo>
                  <a:pt x="4" y="188"/>
                  <a:pt x="4" y="187"/>
                  <a:pt x="4" y="188"/>
                </a:cubicBezTo>
                <a:cubicBezTo>
                  <a:pt x="4" y="188"/>
                  <a:pt x="4" y="188"/>
                  <a:pt x="4" y="188"/>
                </a:cubicBezTo>
                <a:cubicBezTo>
                  <a:pt x="4" y="189"/>
                  <a:pt x="4" y="189"/>
                  <a:pt x="4" y="189"/>
                </a:cubicBezTo>
                <a:cubicBezTo>
                  <a:pt x="4" y="189"/>
                  <a:pt x="4" y="189"/>
                  <a:pt x="4" y="190"/>
                </a:cubicBezTo>
                <a:cubicBezTo>
                  <a:pt x="4" y="191"/>
                  <a:pt x="4" y="191"/>
                  <a:pt x="3" y="191"/>
                </a:cubicBezTo>
                <a:cubicBezTo>
                  <a:pt x="3" y="192"/>
                  <a:pt x="3" y="192"/>
                  <a:pt x="3" y="192"/>
                </a:cubicBezTo>
                <a:cubicBezTo>
                  <a:pt x="3" y="192"/>
                  <a:pt x="3" y="192"/>
                  <a:pt x="3" y="192"/>
                </a:cubicBezTo>
                <a:cubicBezTo>
                  <a:pt x="4" y="193"/>
                  <a:pt x="4" y="196"/>
                  <a:pt x="4" y="197"/>
                </a:cubicBezTo>
                <a:cubicBezTo>
                  <a:pt x="3" y="198"/>
                  <a:pt x="3" y="197"/>
                  <a:pt x="2" y="199"/>
                </a:cubicBezTo>
                <a:cubicBezTo>
                  <a:pt x="2" y="201"/>
                  <a:pt x="2" y="201"/>
                  <a:pt x="2" y="203"/>
                </a:cubicBezTo>
                <a:cubicBezTo>
                  <a:pt x="1" y="204"/>
                  <a:pt x="3" y="202"/>
                  <a:pt x="1" y="204"/>
                </a:cubicBezTo>
                <a:cubicBezTo>
                  <a:pt x="1" y="206"/>
                  <a:pt x="0" y="209"/>
                  <a:pt x="0" y="211"/>
                </a:cubicBezTo>
                <a:cubicBezTo>
                  <a:pt x="0" y="211"/>
                  <a:pt x="0" y="211"/>
                  <a:pt x="0" y="211"/>
                </a:cubicBezTo>
                <a:cubicBezTo>
                  <a:pt x="2" y="215"/>
                  <a:pt x="1" y="211"/>
                  <a:pt x="3" y="214"/>
                </a:cubicBezTo>
                <a:cubicBezTo>
                  <a:pt x="4" y="217"/>
                  <a:pt x="2" y="216"/>
                  <a:pt x="1" y="218"/>
                </a:cubicBezTo>
                <a:cubicBezTo>
                  <a:pt x="1" y="219"/>
                  <a:pt x="1" y="219"/>
                  <a:pt x="1" y="219"/>
                </a:cubicBezTo>
                <a:cubicBezTo>
                  <a:pt x="1" y="220"/>
                  <a:pt x="1" y="219"/>
                  <a:pt x="1" y="220"/>
                </a:cubicBezTo>
                <a:cubicBezTo>
                  <a:pt x="2" y="221"/>
                  <a:pt x="2" y="222"/>
                  <a:pt x="2" y="223"/>
                </a:cubicBezTo>
                <a:cubicBezTo>
                  <a:pt x="2" y="223"/>
                  <a:pt x="2" y="223"/>
                  <a:pt x="2" y="223"/>
                </a:cubicBezTo>
                <a:cubicBezTo>
                  <a:pt x="3" y="223"/>
                  <a:pt x="3" y="223"/>
                  <a:pt x="3" y="224"/>
                </a:cubicBezTo>
                <a:cubicBezTo>
                  <a:pt x="3" y="224"/>
                  <a:pt x="3" y="224"/>
                  <a:pt x="3" y="224"/>
                </a:cubicBezTo>
                <a:cubicBezTo>
                  <a:pt x="3" y="224"/>
                  <a:pt x="3" y="224"/>
                  <a:pt x="3" y="224"/>
                </a:cubicBezTo>
                <a:cubicBezTo>
                  <a:pt x="3" y="224"/>
                  <a:pt x="3" y="224"/>
                  <a:pt x="3" y="225"/>
                </a:cubicBezTo>
                <a:cubicBezTo>
                  <a:pt x="3" y="225"/>
                  <a:pt x="3" y="225"/>
                  <a:pt x="3" y="225"/>
                </a:cubicBezTo>
                <a:cubicBezTo>
                  <a:pt x="3" y="225"/>
                  <a:pt x="3" y="225"/>
                  <a:pt x="3" y="225"/>
                </a:cubicBezTo>
                <a:cubicBezTo>
                  <a:pt x="2" y="225"/>
                  <a:pt x="2" y="225"/>
                  <a:pt x="2" y="225"/>
                </a:cubicBezTo>
                <a:cubicBezTo>
                  <a:pt x="2" y="225"/>
                  <a:pt x="2" y="225"/>
                  <a:pt x="2" y="225"/>
                </a:cubicBezTo>
                <a:cubicBezTo>
                  <a:pt x="2" y="226"/>
                  <a:pt x="3" y="225"/>
                  <a:pt x="3" y="227"/>
                </a:cubicBezTo>
                <a:cubicBezTo>
                  <a:pt x="3" y="227"/>
                  <a:pt x="3" y="227"/>
                  <a:pt x="3" y="227"/>
                </a:cubicBezTo>
                <a:cubicBezTo>
                  <a:pt x="2" y="227"/>
                  <a:pt x="2" y="227"/>
                  <a:pt x="2" y="227"/>
                </a:cubicBezTo>
                <a:cubicBezTo>
                  <a:pt x="2" y="227"/>
                  <a:pt x="2" y="227"/>
                  <a:pt x="2" y="228"/>
                </a:cubicBezTo>
                <a:cubicBezTo>
                  <a:pt x="2" y="228"/>
                  <a:pt x="2" y="234"/>
                  <a:pt x="3" y="235"/>
                </a:cubicBezTo>
                <a:cubicBezTo>
                  <a:pt x="3" y="236"/>
                  <a:pt x="3" y="236"/>
                  <a:pt x="3" y="236"/>
                </a:cubicBezTo>
                <a:cubicBezTo>
                  <a:pt x="3" y="236"/>
                  <a:pt x="4" y="237"/>
                  <a:pt x="4" y="237"/>
                </a:cubicBezTo>
                <a:cubicBezTo>
                  <a:pt x="4" y="238"/>
                  <a:pt x="4" y="238"/>
                  <a:pt x="4" y="238"/>
                </a:cubicBezTo>
                <a:cubicBezTo>
                  <a:pt x="4" y="238"/>
                  <a:pt x="4" y="238"/>
                  <a:pt x="4" y="238"/>
                </a:cubicBezTo>
                <a:cubicBezTo>
                  <a:pt x="4" y="238"/>
                  <a:pt x="4" y="242"/>
                  <a:pt x="4" y="242"/>
                </a:cubicBezTo>
                <a:cubicBezTo>
                  <a:pt x="4" y="243"/>
                  <a:pt x="4" y="243"/>
                  <a:pt x="4" y="243"/>
                </a:cubicBezTo>
                <a:cubicBezTo>
                  <a:pt x="4" y="243"/>
                  <a:pt x="4" y="243"/>
                  <a:pt x="4" y="243"/>
                </a:cubicBezTo>
                <a:cubicBezTo>
                  <a:pt x="4" y="243"/>
                  <a:pt x="4" y="243"/>
                  <a:pt x="4" y="243"/>
                </a:cubicBezTo>
                <a:cubicBezTo>
                  <a:pt x="4" y="243"/>
                  <a:pt x="4" y="243"/>
                  <a:pt x="4" y="243"/>
                </a:cubicBezTo>
                <a:cubicBezTo>
                  <a:pt x="3" y="243"/>
                  <a:pt x="3" y="243"/>
                  <a:pt x="3" y="243"/>
                </a:cubicBezTo>
                <a:cubicBezTo>
                  <a:pt x="3" y="243"/>
                  <a:pt x="4" y="244"/>
                  <a:pt x="4" y="244"/>
                </a:cubicBezTo>
                <a:cubicBezTo>
                  <a:pt x="2" y="248"/>
                  <a:pt x="3" y="246"/>
                  <a:pt x="3" y="248"/>
                </a:cubicBezTo>
                <a:cubicBezTo>
                  <a:pt x="3" y="248"/>
                  <a:pt x="3" y="248"/>
                  <a:pt x="3" y="248"/>
                </a:cubicBezTo>
                <a:cubicBezTo>
                  <a:pt x="3" y="248"/>
                  <a:pt x="3" y="248"/>
                  <a:pt x="3" y="248"/>
                </a:cubicBezTo>
                <a:cubicBezTo>
                  <a:pt x="3" y="248"/>
                  <a:pt x="3" y="248"/>
                  <a:pt x="3" y="248"/>
                </a:cubicBezTo>
                <a:cubicBezTo>
                  <a:pt x="3" y="248"/>
                  <a:pt x="3" y="248"/>
                  <a:pt x="3" y="248"/>
                </a:cubicBezTo>
                <a:cubicBezTo>
                  <a:pt x="2" y="248"/>
                  <a:pt x="2" y="248"/>
                  <a:pt x="2" y="248"/>
                </a:cubicBezTo>
                <a:cubicBezTo>
                  <a:pt x="2" y="248"/>
                  <a:pt x="2" y="248"/>
                  <a:pt x="2" y="248"/>
                </a:cubicBezTo>
                <a:cubicBezTo>
                  <a:pt x="2" y="248"/>
                  <a:pt x="2" y="248"/>
                  <a:pt x="2" y="248"/>
                </a:cubicBezTo>
                <a:cubicBezTo>
                  <a:pt x="2" y="248"/>
                  <a:pt x="2" y="248"/>
                  <a:pt x="2" y="248"/>
                </a:cubicBezTo>
                <a:cubicBezTo>
                  <a:pt x="2" y="248"/>
                  <a:pt x="2" y="248"/>
                  <a:pt x="2" y="248"/>
                </a:cubicBezTo>
                <a:cubicBezTo>
                  <a:pt x="2" y="249"/>
                  <a:pt x="2" y="249"/>
                  <a:pt x="2" y="249"/>
                </a:cubicBezTo>
                <a:cubicBezTo>
                  <a:pt x="3" y="249"/>
                  <a:pt x="4" y="250"/>
                  <a:pt x="4" y="250"/>
                </a:cubicBezTo>
                <a:cubicBezTo>
                  <a:pt x="4" y="250"/>
                  <a:pt x="4" y="250"/>
                  <a:pt x="4" y="250"/>
                </a:cubicBezTo>
                <a:cubicBezTo>
                  <a:pt x="4" y="254"/>
                  <a:pt x="4" y="249"/>
                  <a:pt x="4" y="254"/>
                </a:cubicBezTo>
                <a:cubicBezTo>
                  <a:pt x="4" y="254"/>
                  <a:pt x="4" y="254"/>
                  <a:pt x="5" y="254"/>
                </a:cubicBezTo>
                <a:cubicBezTo>
                  <a:pt x="5" y="254"/>
                  <a:pt x="5" y="255"/>
                  <a:pt x="5" y="255"/>
                </a:cubicBezTo>
                <a:cubicBezTo>
                  <a:pt x="5" y="255"/>
                  <a:pt x="5" y="255"/>
                  <a:pt x="5" y="255"/>
                </a:cubicBezTo>
                <a:cubicBezTo>
                  <a:pt x="5" y="255"/>
                  <a:pt x="5" y="255"/>
                  <a:pt x="6" y="255"/>
                </a:cubicBezTo>
                <a:cubicBezTo>
                  <a:pt x="6" y="255"/>
                  <a:pt x="6" y="255"/>
                  <a:pt x="6" y="255"/>
                </a:cubicBezTo>
                <a:cubicBezTo>
                  <a:pt x="6" y="255"/>
                  <a:pt x="6" y="255"/>
                  <a:pt x="6" y="255"/>
                </a:cubicBezTo>
                <a:cubicBezTo>
                  <a:pt x="6" y="255"/>
                  <a:pt x="6" y="255"/>
                  <a:pt x="6" y="255"/>
                </a:cubicBezTo>
                <a:cubicBezTo>
                  <a:pt x="6" y="255"/>
                  <a:pt x="6" y="255"/>
                  <a:pt x="6" y="255"/>
                </a:cubicBezTo>
                <a:cubicBezTo>
                  <a:pt x="6" y="256"/>
                  <a:pt x="6" y="256"/>
                  <a:pt x="6" y="256"/>
                </a:cubicBezTo>
                <a:cubicBezTo>
                  <a:pt x="6" y="256"/>
                  <a:pt x="7" y="256"/>
                  <a:pt x="8" y="256"/>
                </a:cubicBezTo>
                <a:cubicBezTo>
                  <a:pt x="8" y="256"/>
                  <a:pt x="8" y="256"/>
                  <a:pt x="8" y="256"/>
                </a:cubicBezTo>
                <a:cubicBezTo>
                  <a:pt x="9" y="255"/>
                  <a:pt x="10" y="253"/>
                  <a:pt x="10" y="252"/>
                </a:cubicBezTo>
                <a:cubicBezTo>
                  <a:pt x="10" y="251"/>
                  <a:pt x="10" y="251"/>
                  <a:pt x="10" y="251"/>
                </a:cubicBezTo>
                <a:cubicBezTo>
                  <a:pt x="10" y="251"/>
                  <a:pt x="10" y="251"/>
                  <a:pt x="10" y="251"/>
                </a:cubicBezTo>
                <a:cubicBezTo>
                  <a:pt x="10" y="251"/>
                  <a:pt x="10" y="251"/>
                  <a:pt x="11" y="250"/>
                </a:cubicBezTo>
                <a:cubicBezTo>
                  <a:pt x="11" y="250"/>
                  <a:pt x="11" y="250"/>
                  <a:pt x="11" y="249"/>
                </a:cubicBezTo>
                <a:cubicBezTo>
                  <a:pt x="11" y="249"/>
                  <a:pt x="11" y="248"/>
                  <a:pt x="13" y="247"/>
                </a:cubicBezTo>
                <a:cubicBezTo>
                  <a:pt x="13" y="246"/>
                  <a:pt x="13" y="247"/>
                  <a:pt x="13" y="246"/>
                </a:cubicBezTo>
                <a:cubicBezTo>
                  <a:pt x="13" y="246"/>
                  <a:pt x="13" y="246"/>
                  <a:pt x="14" y="245"/>
                </a:cubicBezTo>
                <a:cubicBezTo>
                  <a:pt x="14" y="245"/>
                  <a:pt x="14" y="245"/>
                  <a:pt x="14" y="245"/>
                </a:cubicBezTo>
                <a:cubicBezTo>
                  <a:pt x="14" y="245"/>
                  <a:pt x="14" y="245"/>
                  <a:pt x="14" y="245"/>
                </a:cubicBezTo>
                <a:cubicBezTo>
                  <a:pt x="15" y="244"/>
                  <a:pt x="14" y="245"/>
                  <a:pt x="15" y="244"/>
                </a:cubicBezTo>
                <a:cubicBezTo>
                  <a:pt x="16" y="243"/>
                  <a:pt x="18" y="242"/>
                  <a:pt x="20" y="241"/>
                </a:cubicBezTo>
                <a:cubicBezTo>
                  <a:pt x="20" y="242"/>
                  <a:pt x="20" y="241"/>
                  <a:pt x="20" y="242"/>
                </a:cubicBezTo>
                <a:cubicBezTo>
                  <a:pt x="20" y="242"/>
                  <a:pt x="20" y="242"/>
                  <a:pt x="20" y="242"/>
                </a:cubicBezTo>
                <a:cubicBezTo>
                  <a:pt x="21" y="244"/>
                  <a:pt x="18" y="244"/>
                  <a:pt x="18" y="247"/>
                </a:cubicBezTo>
                <a:cubicBezTo>
                  <a:pt x="18" y="248"/>
                  <a:pt x="18" y="248"/>
                  <a:pt x="18" y="250"/>
                </a:cubicBezTo>
                <a:cubicBezTo>
                  <a:pt x="16" y="254"/>
                  <a:pt x="14" y="253"/>
                  <a:pt x="16" y="258"/>
                </a:cubicBezTo>
                <a:cubicBezTo>
                  <a:pt x="16" y="259"/>
                  <a:pt x="16" y="259"/>
                  <a:pt x="16" y="259"/>
                </a:cubicBezTo>
                <a:cubicBezTo>
                  <a:pt x="17" y="259"/>
                  <a:pt x="22" y="262"/>
                  <a:pt x="23" y="262"/>
                </a:cubicBezTo>
                <a:cubicBezTo>
                  <a:pt x="25" y="262"/>
                  <a:pt x="25" y="262"/>
                  <a:pt x="25" y="262"/>
                </a:cubicBezTo>
                <a:cubicBezTo>
                  <a:pt x="25" y="262"/>
                  <a:pt x="25" y="262"/>
                  <a:pt x="25" y="262"/>
                </a:cubicBezTo>
                <a:cubicBezTo>
                  <a:pt x="25" y="262"/>
                  <a:pt x="27" y="263"/>
                  <a:pt x="35" y="267"/>
                </a:cubicBezTo>
                <a:cubicBezTo>
                  <a:pt x="41" y="268"/>
                  <a:pt x="39" y="268"/>
                  <a:pt x="44" y="270"/>
                </a:cubicBezTo>
                <a:cubicBezTo>
                  <a:pt x="45" y="270"/>
                  <a:pt x="45" y="270"/>
                  <a:pt x="45" y="270"/>
                </a:cubicBezTo>
                <a:cubicBezTo>
                  <a:pt x="45" y="270"/>
                  <a:pt x="45" y="270"/>
                  <a:pt x="45" y="270"/>
                </a:cubicBezTo>
                <a:cubicBezTo>
                  <a:pt x="45" y="270"/>
                  <a:pt x="44" y="267"/>
                  <a:pt x="53" y="252"/>
                </a:cubicBezTo>
                <a:cubicBezTo>
                  <a:pt x="54" y="252"/>
                  <a:pt x="56" y="250"/>
                  <a:pt x="57" y="250"/>
                </a:cubicBezTo>
                <a:cubicBezTo>
                  <a:pt x="57" y="250"/>
                  <a:pt x="57" y="250"/>
                  <a:pt x="57" y="250"/>
                </a:cubicBezTo>
                <a:cubicBezTo>
                  <a:pt x="58" y="250"/>
                  <a:pt x="58" y="250"/>
                  <a:pt x="58" y="250"/>
                </a:cubicBezTo>
                <a:cubicBezTo>
                  <a:pt x="58" y="250"/>
                  <a:pt x="58" y="250"/>
                  <a:pt x="58" y="250"/>
                </a:cubicBezTo>
                <a:cubicBezTo>
                  <a:pt x="58" y="250"/>
                  <a:pt x="58" y="250"/>
                  <a:pt x="58" y="250"/>
                </a:cubicBezTo>
                <a:cubicBezTo>
                  <a:pt x="57" y="251"/>
                  <a:pt x="57" y="251"/>
                  <a:pt x="57" y="252"/>
                </a:cubicBezTo>
                <a:cubicBezTo>
                  <a:pt x="57" y="252"/>
                  <a:pt x="57" y="252"/>
                  <a:pt x="57" y="252"/>
                </a:cubicBezTo>
                <a:cubicBezTo>
                  <a:pt x="61" y="256"/>
                  <a:pt x="65" y="252"/>
                  <a:pt x="66" y="268"/>
                </a:cubicBezTo>
                <a:cubicBezTo>
                  <a:pt x="65" y="271"/>
                  <a:pt x="64" y="272"/>
                  <a:pt x="66" y="274"/>
                </a:cubicBezTo>
                <a:cubicBezTo>
                  <a:pt x="66" y="274"/>
                  <a:pt x="66" y="274"/>
                  <a:pt x="66" y="274"/>
                </a:cubicBezTo>
                <a:cubicBezTo>
                  <a:pt x="66" y="274"/>
                  <a:pt x="66" y="274"/>
                  <a:pt x="66" y="274"/>
                </a:cubicBezTo>
                <a:cubicBezTo>
                  <a:pt x="71" y="272"/>
                  <a:pt x="66" y="270"/>
                  <a:pt x="69" y="267"/>
                </a:cubicBezTo>
                <a:cubicBezTo>
                  <a:pt x="69" y="267"/>
                  <a:pt x="72" y="269"/>
                  <a:pt x="85" y="263"/>
                </a:cubicBezTo>
                <a:cubicBezTo>
                  <a:pt x="86" y="263"/>
                  <a:pt x="86" y="263"/>
                  <a:pt x="86" y="263"/>
                </a:cubicBezTo>
                <a:cubicBezTo>
                  <a:pt x="86" y="264"/>
                  <a:pt x="86" y="263"/>
                  <a:pt x="86" y="264"/>
                </a:cubicBezTo>
                <a:cubicBezTo>
                  <a:pt x="86" y="264"/>
                  <a:pt x="85" y="266"/>
                  <a:pt x="85" y="267"/>
                </a:cubicBezTo>
                <a:cubicBezTo>
                  <a:pt x="85" y="267"/>
                  <a:pt x="85" y="267"/>
                  <a:pt x="85" y="267"/>
                </a:cubicBezTo>
                <a:cubicBezTo>
                  <a:pt x="85" y="267"/>
                  <a:pt x="85" y="267"/>
                  <a:pt x="85" y="267"/>
                </a:cubicBezTo>
                <a:cubicBezTo>
                  <a:pt x="86" y="267"/>
                  <a:pt x="87" y="267"/>
                  <a:pt x="88" y="268"/>
                </a:cubicBezTo>
                <a:cubicBezTo>
                  <a:pt x="89" y="268"/>
                  <a:pt x="91" y="270"/>
                  <a:pt x="91" y="270"/>
                </a:cubicBezTo>
                <a:cubicBezTo>
                  <a:pt x="92" y="270"/>
                  <a:pt x="92" y="270"/>
                  <a:pt x="92" y="270"/>
                </a:cubicBezTo>
                <a:cubicBezTo>
                  <a:pt x="92" y="270"/>
                  <a:pt x="92" y="270"/>
                  <a:pt x="92" y="269"/>
                </a:cubicBezTo>
                <a:cubicBezTo>
                  <a:pt x="93" y="269"/>
                  <a:pt x="93" y="269"/>
                  <a:pt x="93" y="269"/>
                </a:cubicBezTo>
                <a:cubicBezTo>
                  <a:pt x="93" y="269"/>
                  <a:pt x="97" y="273"/>
                  <a:pt x="102" y="273"/>
                </a:cubicBezTo>
                <a:cubicBezTo>
                  <a:pt x="102" y="273"/>
                  <a:pt x="102" y="273"/>
                  <a:pt x="102" y="273"/>
                </a:cubicBezTo>
                <a:cubicBezTo>
                  <a:pt x="102" y="273"/>
                  <a:pt x="102" y="273"/>
                  <a:pt x="102" y="273"/>
                </a:cubicBezTo>
                <a:cubicBezTo>
                  <a:pt x="102" y="271"/>
                  <a:pt x="100" y="268"/>
                  <a:pt x="100" y="266"/>
                </a:cubicBezTo>
                <a:cubicBezTo>
                  <a:pt x="100" y="266"/>
                  <a:pt x="102" y="265"/>
                  <a:pt x="102" y="265"/>
                </a:cubicBezTo>
                <a:cubicBezTo>
                  <a:pt x="102" y="265"/>
                  <a:pt x="102" y="265"/>
                  <a:pt x="102" y="265"/>
                </a:cubicBezTo>
                <a:cubicBezTo>
                  <a:pt x="103" y="265"/>
                  <a:pt x="103" y="265"/>
                  <a:pt x="103" y="265"/>
                </a:cubicBezTo>
                <a:cubicBezTo>
                  <a:pt x="103" y="265"/>
                  <a:pt x="103" y="266"/>
                  <a:pt x="103" y="266"/>
                </a:cubicBezTo>
                <a:cubicBezTo>
                  <a:pt x="104" y="266"/>
                  <a:pt x="104" y="267"/>
                  <a:pt x="104" y="267"/>
                </a:cubicBezTo>
                <a:cubicBezTo>
                  <a:pt x="104" y="268"/>
                  <a:pt x="104" y="268"/>
                  <a:pt x="105" y="268"/>
                </a:cubicBezTo>
                <a:cubicBezTo>
                  <a:pt x="105" y="268"/>
                  <a:pt x="106" y="269"/>
                  <a:pt x="106" y="270"/>
                </a:cubicBezTo>
                <a:cubicBezTo>
                  <a:pt x="106" y="270"/>
                  <a:pt x="106" y="270"/>
                  <a:pt x="106" y="271"/>
                </a:cubicBezTo>
                <a:cubicBezTo>
                  <a:pt x="106" y="271"/>
                  <a:pt x="106" y="271"/>
                  <a:pt x="106" y="271"/>
                </a:cubicBezTo>
                <a:cubicBezTo>
                  <a:pt x="106" y="271"/>
                  <a:pt x="106" y="271"/>
                  <a:pt x="106" y="271"/>
                </a:cubicBezTo>
                <a:cubicBezTo>
                  <a:pt x="107" y="271"/>
                  <a:pt x="107" y="271"/>
                  <a:pt x="107" y="271"/>
                </a:cubicBezTo>
                <a:cubicBezTo>
                  <a:pt x="107" y="271"/>
                  <a:pt x="107" y="271"/>
                  <a:pt x="107" y="270"/>
                </a:cubicBezTo>
                <a:cubicBezTo>
                  <a:pt x="107" y="270"/>
                  <a:pt x="107" y="270"/>
                  <a:pt x="107" y="270"/>
                </a:cubicBezTo>
                <a:cubicBezTo>
                  <a:pt x="107" y="270"/>
                  <a:pt x="107" y="270"/>
                  <a:pt x="107" y="270"/>
                </a:cubicBezTo>
                <a:cubicBezTo>
                  <a:pt x="109" y="270"/>
                  <a:pt x="109" y="270"/>
                  <a:pt x="109" y="270"/>
                </a:cubicBezTo>
                <a:cubicBezTo>
                  <a:pt x="111" y="269"/>
                  <a:pt x="112" y="268"/>
                  <a:pt x="113" y="268"/>
                </a:cubicBezTo>
                <a:cubicBezTo>
                  <a:pt x="114" y="268"/>
                  <a:pt x="114" y="268"/>
                  <a:pt x="114" y="268"/>
                </a:cubicBezTo>
                <a:cubicBezTo>
                  <a:pt x="114" y="268"/>
                  <a:pt x="114" y="268"/>
                  <a:pt x="114" y="268"/>
                </a:cubicBezTo>
                <a:cubicBezTo>
                  <a:pt x="117" y="266"/>
                  <a:pt x="140" y="257"/>
                  <a:pt x="147" y="255"/>
                </a:cubicBezTo>
                <a:cubicBezTo>
                  <a:pt x="149" y="254"/>
                  <a:pt x="149" y="254"/>
                  <a:pt x="149" y="254"/>
                </a:cubicBezTo>
                <a:cubicBezTo>
                  <a:pt x="149" y="254"/>
                  <a:pt x="149" y="254"/>
                  <a:pt x="149" y="254"/>
                </a:cubicBezTo>
                <a:cubicBezTo>
                  <a:pt x="148" y="250"/>
                  <a:pt x="151" y="250"/>
                  <a:pt x="152" y="247"/>
                </a:cubicBezTo>
                <a:cubicBezTo>
                  <a:pt x="152" y="240"/>
                  <a:pt x="150" y="246"/>
                  <a:pt x="147" y="242"/>
                </a:cubicBezTo>
                <a:cubicBezTo>
                  <a:pt x="144" y="237"/>
                  <a:pt x="146" y="231"/>
                  <a:pt x="146" y="230"/>
                </a:cubicBezTo>
                <a:cubicBezTo>
                  <a:pt x="147" y="230"/>
                  <a:pt x="151" y="227"/>
                  <a:pt x="154" y="225"/>
                </a:cubicBezTo>
                <a:cubicBezTo>
                  <a:pt x="155" y="225"/>
                  <a:pt x="155" y="225"/>
                  <a:pt x="155" y="225"/>
                </a:cubicBezTo>
                <a:cubicBezTo>
                  <a:pt x="155" y="224"/>
                  <a:pt x="155" y="224"/>
                  <a:pt x="155" y="224"/>
                </a:cubicBezTo>
                <a:cubicBezTo>
                  <a:pt x="155" y="224"/>
                  <a:pt x="155" y="224"/>
                  <a:pt x="155" y="224"/>
                </a:cubicBezTo>
                <a:cubicBezTo>
                  <a:pt x="152" y="220"/>
                  <a:pt x="152" y="222"/>
                  <a:pt x="148" y="222"/>
                </a:cubicBezTo>
                <a:cubicBezTo>
                  <a:pt x="148" y="222"/>
                  <a:pt x="148" y="222"/>
                  <a:pt x="148" y="222"/>
                </a:cubicBezTo>
                <a:cubicBezTo>
                  <a:pt x="148" y="221"/>
                  <a:pt x="148" y="220"/>
                  <a:pt x="148" y="219"/>
                </a:cubicBezTo>
                <a:cubicBezTo>
                  <a:pt x="148" y="217"/>
                  <a:pt x="152" y="217"/>
                  <a:pt x="153" y="216"/>
                </a:cubicBezTo>
                <a:cubicBezTo>
                  <a:pt x="154" y="215"/>
                  <a:pt x="154" y="214"/>
                  <a:pt x="154" y="214"/>
                </a:cubicBezTo>
                <a:cubicBezTo>
                  <a:pt x="154" y="214"/>
                  <a:pt x="139" y="207"/>
                  <a:pt x="139" y="207"/>
                </a:cubicBezTo>
                <a:cubicBezTo>
                  <a:pt x="139" y="206"/>
                  <a:pt x="139" y="206"/>
                  <a:pt x="139" y="206"/>
                </a:cubicBezTo>
                <a:cubicBezTo>
                  <a:pt x="138" y="205"/>
                  <a:pt x="137" y="204"/>
                  <a:pt x="140" y="201"/>
                </a:cubicBezTo>
                <a:cubicBezTo>
                  <a:pt x="141" y="201"/>
                  <a:pt x="141" y="200"/>
                  <a:pt x="142" y="200"/>
                </a:cubicBezTo>
                <a:cubicBezTo>
                  <a:pt x="142" y="198"/>
                  <a:pt x="143" y="195"/>
                  <a:pt x="145" y="193"/>
                </a:cubicBezTo>
                <a:cubicBezTo>
                  <a:pt x="147" y="191"/>
                  <a:pt x="147" y="192"/>
                  <a:pt x="149" y="191"/>
                </a:cubicBezTo>
                <a:cubicBezTo>
                  <a:pt x="149" y="190"/>
                  <a:pt x="149" y="190"/>
                  <a:pt x="149" y="190"/>
                </a:cubicBezTo>
                <a:cubicBezTo>
                  <a:pt x="149" y="190"/>
                  <a:pt x="149" y="190"/>
                  <a:pt x="149" y="190"/>
                </a:cubicBezTo>
                <a:cubicBezTo>
                  <a:pt x="149" y="189"/>
                  <a:pt x="148" y="189"/>
                  <a:pt x="148" y="188"/>
                </a:cubicBezTo>
                <a:cubicBezTo>
                  <a:pt x="148" y="188"/>
                  <a:pt x="148" y="188"/>
                  <a:pt x="148" y="187"/>
                </a:cubicBezTo>
                <a:cubicBezTo>
                  <a:pt x="148" y="187"/>
                  <a:pt x="148" y="187"/>
                  <a:pt x="148" y="187"/>
                </a:cubicBezTo>
                <a:cubicBezTo>
                  <a:pt x="147" y="187"/>
                  <a:pt x="147" y="187"/>
                  <a:pt x="147" y="187"/>
                </a:cubicBezTo>
                <a:cubicBezTo>
                  <a:pt x="147" y="187"/>
                  <a:pt x="147" y="187"/>
                  <a:pt x="147" y="187"/>
                </a:cubicBezTo>
                <a:cubicBezTo>
                  <a:pt x="147" y="186"/>
                  <a:pt x="147" y="186"/>
                  <a:pt x="147" y="186"/>
                </a:cubicBezTo>
                <a:cubicBezTo>
                  <a:pt x="147" y="186"/>
                  <a:pt x="147" y="186"/>
                  <a:pt x="147" y="186"/>
                </a:cubicBezTo>
                <a:cubicBezTo>
                  <a:pt x="150" y="183"/>
                  <a:pt x="152" y="180"/>
                  <a:pt x="156" y="179"/>
                </a:cubicBezTo>
                <a:cubicBezTo>
                  <a:pt x="187" y="155"/>
                  <a:pt x="138" y="202"/>
                  <a:pt x="164" y="172"/>
                </a:cubicBezTo>
                <a:cubicBezTo>
                  <a:pt x="165" y="171"/>
                  <a:pt x="164" y="171"/>
                  <a:pt x="165" y="171"/>
                </a:cubicBezTo>
                <a:cubicBezTo>
                  <a:pt x="163" y="171"/>
                  <a:pt x="164" y="171"/>
                  <a:pt x="159" y="171"/>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58" name="Freeform 6">
            <a:extLst>
              <a:ext uri="{FF2B5EF4-FFF2-40B4-BE49-F238E27FC236}">
                <a16:creationId xmlns:a16="http://schemas.microsoft.com/office/drawing/2014/main" id="{3EACEE79-71B8-7914-E52B-9F1531EBF4DD}"/>
              </a:ext>
            </a:extLst>
          </p:cNvPr>
          <p:cNvSpPr>
            <a:spLocks/>
          </p:cNvSpPr>
          <p:nvPr/>
        </p:nvSpPr>
        <p:spPr bwMode="auto">
          <a:xfrm>
            <a:off x="6465698" y="3292935"/>
            <a:ext cx="252770" cy="274838"/>
          </a:xfrm>
          <a:custGeom>
            <a:avLst/>
            <a:gdLst>
              <a:gd name="T0" fmla="*/ 58 w 63"/>
              <a:gd name="T1" fmla="*/ 29 h 68"/>
              <a:gd name="T2" fmla="*/ 55 w 63"/>
              <a:gd name="T3" fmla="*/ 24 h 68"/>
              <a:gd name="T4" fmla="*/ 52 w 63"/>
              <a:gd name="T5" fmla="*/ 24 h 68"/>
              <a:gd name="T6" fmla="*/ 48 w 63"/>
              <a:gd name="T7" fmla="*/ 22 h 68"/>
              <a:gd name="T8" fmla="*/ 45 w 63"/>
              <a:gd name="T9" fmla="*/ 16 h 68"/>
              <a:gd name="T10" fmla="*/ 42 w 63"/>
              <a:gd name="T11" fmla="*/ 15 h 68"/>
              <a:gd name="T12" fmla="*/ 36 w 63"/>
              <a:gd name="T13" fmla="*/ 12 h 68"/>
              <a:gd name="T14" fmla="*/ 21 w 63"/>
              <a:gd name="T15" fmla="*/ 5 h 68"/>
              <a:gd name="T16" fmla="*/ 16 w 63"/>
              <a:gd name="T17" fmla="*/ 2 h 68"/>
              <a:gd name="T18" fmla="*/ 10 w 63"/>
              <a:gd name="T19" fmla="*/ 0 h 68"/>
              <a:gd name="T20" fmla="*/ 8 w 63"/>
              <a:gd name="T21" fmla="*/ 3 h 68"/>
              <a:gd name="T22" fmla="*/ 10 w 63"/>
              <a:gd name="T23" fmla="*/ 4 h 68"/>
              <a:gd name="T24" fmla="*/ 12 w 63"/>
              <a:gd name="T25" fmla="*/ 12 h 68"/>
              <a:gd name="T26" fmla="*/ 13 w 63"/>
              <a:gd name="T27" fmla="*/ 14 h 68"/>
              <a:gd name="T28" fmla="*/ 15 w 63"/>
              <a:gd name="T29" fmla="*/ 30 h 68"/>
              <a:gd name="T30" fmla="*/ 17 w 63"/>
              <a:gd name="T31" fmla="*/ 35 h 68"/>
              <a:gd name="T32" fmla="*/ 3 w 63"/>
              <a:gd name="T33" fmla="*/ 39 h 68"/>
              <a:gd name="T34" fmla="*/ 6 w 63"/>
              <a:gd name="T35" fmla="*/ 50 h 68"/>
              <a:gd name="T36" fmla="*/ 10 w 63"/>
              <a:gd name="T37" fmla="*/ 59 h 68"/>
              <a:gd name="T38" fmla="*/ 10 w 63"/>
              <a:gd name="T39" fmla="*/ 61 h 68"/>
              <a:gd name="T40" fmla="*/ 12 w 63"/>
              <a:gd name="T41" fmla="*/ 63 h 68"/>
              <a:gd name="T42" fmla="*/ 15 w 63"/>
              <a:gd name="T43" fmla="*/ 64 h 68"/>
              <a:gd name="T44" fmla="*/ 21 w 63"/>
              <a:gd name="T45" fmla="*/ 68 h 68"/>
              <a:gd name="T46" fmla="*/ 25 w 63"/>
              <a:gd name="T47" fmla="*/ 67 h 68"/>
              <a:gd name="T48" fmla="*/ 29 w 63"/>
              <a:gd name="T49" fmla="*/ 65 h 68"/>
              <a:gd name="T50" fmla="*/ 28 w 63"/>
              <a:gd name="T51" fmla="*/ 62 h 68"/>
              <a:gd name="T52" fmla="*/ 28 w 63"/>
              <a:gd name="T53" fmla="*/ 61 h 68"/>
              <a:gd name="T54" fmla="*/ 29 w 63"/>
              <a:gd name="T55" fmla="*/ 62 h 68"/>
              <a:gd name="T56" fmla="*/ 32 w 63"/>
              <a:gd name="T57" fmla="*/ 59 h 68"/>
              <a:gd name="T58" fmla="*/ 31 w 63"/>
              <a:gd name="T59" fmla="*/ 58 h 68"/>
              <a:gd name="T60" fmla="*/ 31 w 63"/>
              <a:gd name="T61" fmla="*/ 56 h 68"/>
              <a:gd name="T62" fmla="*/ 33 w 63"/>
              <a:gd name="T63" fmla="*/ 57 h 68"/>
              <a:gd name="T64" fmla="*/ 34 w 63"/>
              <a:gd name="T65" fmla="*/ 57 h 68"/>
              <a:gd name="T66" fmla="*/ 30 w 63"/>
              <a:gd name="T67" fmla="*/ 62 h 68"/>
              <a:gd name="T68" fmla="*/ 30 w 63"/>
              <a:gd name="T69" fmla="*/ 63 h 68"/>
              <a:gd name="T70" fmla="*/ 34 w 63"/>
              <a:gd name="T71" fmla="*/ 58 h 68"/>
              <a:gd name="T72" fmla="*/ 38 w 63"/>
              <a:gd name="T73" fmla="*/ 55 h 68"/>
              <a:gd name="T74" fmla="*/ 37 w 63"/>
              <a:gd name="T75" fmla="*/ 53 h 68"/>
              <a:gd name="T76" fmla="*/ 37 w 63"/>
              <a:gd name="T77" fmla="*/ 52 h 68"/>
              <a:gd name="T78" fmla="*/ 36 w 63"/>
              <a:gd name="T79" fmla="*/ 52 h 68"/>
              <a:gd name="T80" fmla="*/ 35 w 63"/>
              <a:gd name="T81" fmla="*/ 51 h 68"/>
              <a:gd name="T82" fmla="*/ 34 w 63"/>
              <a:gd name="T83" fmla="*/ 50 h 68"/>
              <a:gd name="T84" fmla="*/ 36 w 63"/>
              <a:gd name="T85" fmla="*/ 50 h 68"/>
              <a:gd name="T86" fmla="*/ 38 w 63"/>
              <a:gd name="T87" fmla="*/ 52 h 68"/>
              <a:gd name="T88" fmla="*/ 38 w 63"/>
              <a:gd name="T89" fmla="*/ 53 h 68"/>
              <a:gd name="T90" fmla="*/ 42 w 63"/>
              <a:gd name="T91" fmla="*/ 47 h 68"/>
              <a:gd name="T92" fmla="*/ 56 w 63"/>
              <a:gd name="T93" fmla="*/ 35 h 68"/>
              <a:gd name="T94" fmla="*/ 57 w 63"/>
              <a:gd name="T95" fmla="*/ 34 h 68"/>
              <a:gd name="T96" fmla="*/ 62 w 63"/>
              <a:gd name="T97"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68">
                <a:moveTo>
                  <a:pt x="62" y="30"/>
                </a:moveTo>
                <a:cubicBezTo>
                  <a:pt x="62" y="30"/>
                  <a:pt x="62" y="30"/>
                  <a:pt x="62" y="30"/>
                </a:cubicBezTo>
                <a:cubicBezTo>
                  <a:pt x="61" y="29"/>
                  <a:pt x="61" y="29"/>
                  <a:pt x="61" y="29"/>
                </a:cubicBezTo>
                <a:cubicBezTo>
                  <a:pt x="59" y="29"/>
                  <a:pt x="59" y="29"/>
                  <a:pt x="58" y="29"/>
                </a:cubicBezTo>
                <a:cubicBezTo>
                  <a:pt x="57" y="29"/>
                  <a:pt x="57" y="29"/>
                  <a:pt x="57" y="29"/>
                </a:cubicBezTo>
                <a:cubicBezTo>
                  <a:pt x="57" y="28"/>
                  <a:pt x="57" y="29"/>
                  <a:pt x="58" y="27"/>
                </a:cubicBezTo>
                <a:cubicBezTo>
                  <a:pt x="57" y="26"/>
                  <a:pt x="57" y="25"/>
                  <a:pt x="55" y="24"/>
                </a:cubicBezTo>
                <a:cubicBezTo>
                  <a:pt x="55" y="24"/>
                  <a:pt x="55" y="24"/>
                  <a:pt x="55" y="24"/>
                </a:cubicBezTo>
                <a:cubicBezTo>
                  <a:pt x="54" y="24"/>
                  <a:pt x="54" y="24"/>
                  <a:pt x="54" y="24"/>
                </a:cubicBezTo>
                <a:cubicBezTo>
                  <a:pt x="54" y="25"/>
                  <a:pt x="54" y="25"/>
                  <a:pt x="54" y="25"/>
                </a:cubicBezTo>
                <a:cubicBezTo>
                  <a:pt x="54" y="25"/>
                  <a:pt x="54" y="25"/>
                  <a:pt x="54" y="25"/>
                </a:cubicBezTo>
                <a:cubicBezTo>
                  <a:pt x="53" y="25"/>
                  <a:pt x="52" y="24"/>
                  <a:pt x="52" y="24"/>
                </a:cubicBezTo>
                <a:cubicBezTo>
                  <a:pt x="51" y="23"/>
                  <a:pt x="51" y="23"/>
                  <a:pt x="51" y="23"/>
                </a:cubicBezTo>
                <a:cubicBezTo>
                  <a:pt x="49" y="23"/>
                  <a:pt x="49" y="23"/>
                  <a:pt x="49" y="23"/>
                </a:cubicBezTo>
                <a:cubicBezTo>
                  <a:pt x="48" y="22"/>
                  <a:pt x="48" y="22"/>
                  <a:pt x="48" y="22"/>
                </a:cubicBezTo>
                <a:cubicBezTo>
                  <a:pt x="48" y="22"/>
                  <a:pt x="48" y="22"/>
                  <a:pt x="48" y="22"/>
                </a:cubicBezTo>
                <a:cubicBezTo>
                  <a:pt x="48" y="20"/>
                  <a:pt x="47" y="20"/>
                  <a:pt x="47" y="20"/>
                </a:cubicBezTo>
                <a:cubicBezTo>
                  <a:pt x="46" y="20"/>
                  <a:pt x="46" y="20"/>
                  <a:pt x="46" y="20"/>
                </a:cubicBezTo>
                <a:cubicBezTo>
                  <a:pt x="45" y="19"/>
                  <a:pt x="45" y="19"/>
                  <a:pt x="45" y="19"/>
                </a:cubicBezTo>
                <a:cubicBezTo>
                  <a:pt x="45" y="18"/>
                  <a:pt x="45" y="17"/>
                  <a:pt x="45" y="16"/>
                </a:cubicBezTo>
                <a:cubicBezTo>
                  <a:pt x="45" y="15"/>
                  <a:pt x="45" y="15"/>
                  <a:pt x="44" y="15"/>
                </a:cubicBezTo>
                <a:cubicBezTo>
                  <a:pt x="43" y="14"/>
                  <a:pt x="43" y="14"/>
                  <a:pt x="43" y="14"/>
                </a:cubicBezTo>
                <a:cubicBezTo>
                  <a:pt x="43" y="14"/>
                  <a:pt x="43" y="14"/>
                  <a:pt x="42" y="15"/>
                </a:cubicBezTo>
                <a:cubicBezTo>
                  <a:pt x="42" y="15"/>
                  <a:pt x="42" y="15"/>
                  <a:pt x="42" y="15"/>
                </a:cubicBezTo>
                <a:cubicBezTo>
                  <a:pt x="40" y="13"/>
                  <a:pt x="40" y="13"/>
                  <a:pt x="38" y="12"/>
                </a:cubicBezTo>
                <a:cubicBezTo>
                  <a:pt x="37" y="12"/>
                  <a:pt x="37" y="12"/>
                  <a:pt x="37" y="12"/>
                </a:cubicBezTo>
                <a:cubicBezTo>
                  <a:pt x="36" y="12"/>
                  <a:pt x="37" y="12"/>
                  <a:pt x="36" y="12"/>
                </a:cubicBezTo>
                <a:cubicBezTo>
                  <a:pt x="36" y="12"/>
                  <a:pt x="36" y="12"/>
                  <a:pt x="36" y="12"/>
                </a:cubicBezTo>
                <a:cubicBezTo>
                  <a:pt x="35" y="12"/>
                  <a:pt x="35" y="12"/>
                  <a:pt x="35" y="12"/>
                </a:cubicBezTo>
                <a:cubicBezTo>
                  <a:pt x="31" y="6"/>
                  <a:pt x="32" y="9"/>
                  <a:pt x="27" y="7"/>
                </a:cubicBezTo>
                <a:cubicBezTo>
                  <a:pt x="27" y="7"/>
                  <a:pt x="27" y="7"/>
                  <a:pt x="27" y="7"/>
                </a:cubicBezTo>
                <a:cubicBezTo>
                  <a:pt x="24" y="7"/>
                  <a:pt x="24" y="6"/>
                  <a:pt x="21" y="5"/>
                </a:cubicBezTo>
                <a:cubicBezTo>
                  <a:pt x="21" y="4"/>
                  <a:pt x="21" y="4"/>
                  <a:pt x="21" y="4"/>
                </a:cubicBezTo>
                <a:cubicBezTo>
                  <a:pt x="19" y="3"/>
                  <a:pt x="19" y="3"/>
                  <a:pt x="17" y="3"/>
                </a:cubicBezTo>
                <a:cubicBezTo>
                  <a:pt x="17" y="3"/>
                  <a:pt x="17" y="3"/>
                  <a:pt x="17" y="3"/>
                </a:cubicBezTo>
                <a:cubicBezTo>
                  <a:pt x="16" y="2"/>
                  <a:pt x="16" y="2"/>
                  <a:pt x="16" y="2"/>
                </a:cubicBezTo>
                <a:cubicBezTo>
                  <a:pt x="15" y="2"/>
                  <a:pt x="15" y="2"/>
                  <a:pt x="14" y="1"/>
                </a:cubicBezTo>
                <a:cubicBezTo>
                  <a:pt x="14" y="1"/>
                  <a:pt x="14" y="1"/>
                  <a:pt x="13" y="1"/>
                </a:cubicBezTo>
                <a:cubicBezTo>
                  <a:pt x="10" y="0"/>
                  <a:pt x="10" y="0"/>
                  <a:pt x="10" y="0"/>
                </a:cubicBezTo>
                <a:cubicBezTo>
                  <a:pt x="10" y="0"/>
                  <a:pt x="10" y="0"/>
                  <a:pt x="10" y="0"/>
                </a:cubicBezTo>
                <a:cubicBezTo>
                  <a:pt x="9" y="0"/>
                  <a:pt x="9" y="0"/>
                  <a:pt x="9" y="0"/>
                </a:cubicBezTo>
                <a:cubicBezTo>
                  <a:pt x="9" y="2"/>
                  <a:pt x="9" y="1"/>
                  <a:pt x="8" y="2"/>
                </a:cubicBezTo>
                <a:cubicBezTo>
                  <a:pt x="8" y="3"/>
                  <a:pt x="8" y="3"/>
                  <a:pt x="8" y="3"/>
                </a:cubicBezTo>
                <a:cubicBezTo>
                  <a:pt x="8" y="3"/>
                  <a:pt x="8" y="3"/>
                  <a:pt x="8" y="3"/>
                </a:cubicBezTo>
                <a:cubicBezTo>
                  <a:pt x="9" y="3"/>
                  <a:pt x="9" y="3"/>
                  <a:pt x="9" y="3"/>
                </a:cubicBezTo>
                <a:cubicBezTo>
                  <a:pt x="9" y="3"/>
                  <a:pt x="9" y="3"/>
                  <a:pt x="10" y="3"/>
                </a:cubicBezTo>
                <a:cubicBezTo>
                  <a:pt x="10" y="3"/>
                  <a:pt x="10" y="3"/>
                  <a:pt x="10" y="3"/>
                </a:cubicBezTo>
                <a:cubicBezTo>
                  <a:pt x="10" y="4"/>
                  <a:pt x="10" y="4"/>
                  <a:pt x="10" y="4"/>
                </a:cubicBezTo>
                <a:cubicBezTo>
                  <a:pt x="10" y="4"/>
                  <a:pt x="10" y="4"/>
                  <a:pt x="10" y="4"/>
                </a:cubicBezTo>
                <a:cubicBezTo>
                  <a:pt x="10" y="4"/>
                  <a:pt x="9" y="5"/>
                  <a:pt x="9" y="6"/>
                </a:cubicBezTo>
                <a:cubicBezTo>
                  <a:pt x="9" y="7"/>
                  <a:pt x="9" y="7"/>
                  <a:pt x="9" y="7"/>
                </a:cubicBezTo>
                <a:cubicBezTo>
                  <a:pt x="9" y="7"/>
                  <a:pt x="11" y="11"/>
                  <a:pt x="12" y="12"/>
                </a:cubicBezTo>
                <a:cubicBezTo>
                  <a:pt x="12" y="12"/>
                  <a:pt x="12" y="12"/>
                  <a:pt x="13" y="12"/>
                </a:cubicBezTo>
                <a:cubicBezTo>
                  <a:pt x="13" y="12"/>
                  <a:pt x="13" y="12"/>
                  <a:pt x="13" y="12"/>
                </a:cubicBezTo>
                <a:cubicBezTo>
                  <a:pt x="13" y="13"/>
                  <a:pt x="13" y="13"/>
                  <a:pt x="13" y="13"/>
                </a:cubicBezTo>
                <a:cubicBezTo>
                  <a:pt x="13" y="14"/>
                  <a:pt x="13" y="14"/>
                  <a:pt x="13" y="14"/>
                </a:cubicBezTo>
                <a:cubicBezTo>
                  <a:pt x="16" y="17"/>
                  <a:pt x="15" y="15"/>
                  <a:pt x="17" y="18"/>
                </a:cubicBezTo>
                <a:cubicBezTo>
                  <a:pt x="18" y="20"/>
                  <a:pt x="18" y="26"/>
                  <a:pt x="16" y="28"/>
                </a:cubicBezTo>
                <a:cubicBezTo>
                  <a:pt x="16" y="28"/>
                  <a:pt x="16" y="28"/>
                  <a:pt x="15" y="29"/>
                </a:cubicBezTo>
                <a:cubicBezTo>
                  <a:pt x="15" y="29"/>
                  <a:pt x="15" y="29"/>
                  <a:pt x="15" y="30"/>
                </a:cubicBezTo>
                <a:cubicBezTo>
                  <a:pt x="16" y="32"/>
                  <a:pt x="16" y="32"/>
                  <a:pt x="16" y="32"/>
                </a:cubicBezTo>
                <a:cubicBezTo>
                  <a:pt x="16" y="33"/>
                  <a:pt x="16" y="34"/>
                  <a:pt x="16" y="34"/>
                </a:cubicBezTo>
                <a:cubicBezTo>
                  <a:pt x="16" y="35"/>
                  <a:pt x="16" y="35"/>
                  <a:pt x="16" y="35"/>
                </a:cubicBezTo>
                <a:cubicBezTo>
                  <a:pt x="17" y="35"/>
                  <a:pt x="17" y="35"/>
                  <a:pt x="17" y="35"/>
                </a:cubicBezTo>
                <a:cubicBezTo>
                  <a:pt x="17" y="36"/>
                  <a:pt x="17" y="36"/>
                  <a:pt x="17" y="36"/>
                </a:cubicBezTo>
                <a:cubicBezTo>
                  <a:pt x="16" y="39"/>
                  <a:pt x="12" y="40"/>
                  <a:pt x="10" y="41"/>
                </a:cubicBezTo>
                <a:cubicBezTo>
                  <a:pt x="10" y="41"/>
                  <a:pt x="10" y="41"/>
                  <a:pt x="10" y="41"/>
                </a:cubicBezTo>
                <a:cubicBezTo>
                  <a:pt x="7" y="40"/>
                  <a:pt x="6" y="38"/>
                  <a:pt x="3" y="39"/>
                </a:cubicBezTo>
                <a:cubicBezTo>
                  <a:pt x="3" y="40"/>
                  <a:pt x="3" y="40"/>
                  <a:pt x="3" y="40"/>
                </a:cubicBezTo>
                <a:cubicBezTo>
                  <a:pt x="2" y="44"/>
                  <a:pt x="0" y="43"/>
                  <a:pt x="4" y="47"/>
                </a:cubicBezTo>
                <a:cubicBezTo>
                  <a:pt x="4" y="48"/>
                  <a:pt x="4" y="48"/>
                  <a:pt x="4" y="48"/>
                </a:cubicBezTo>
                <a:cubicBezTo>
                  <a:pt x="5" y="49"/>
                  <a:pt x="5" y="49"/>
                  <a:pt x="6" y="50"/>
                </a:cubicBezTo>
                <a:cubicBezTo>
                  <a:pt x="6" y="50"/>
                  <a:pt x="6" y="50"/>
                  <a:pt x="6" y="50"/>
                </a:cubicBezTo>
                <a:cubicBezTo>
                  <a:pt x="7" y="51"/>
                  <a:pt x="7" y="53"/>
                  <a:pt x="7" y="54"/>
                </a:cubicBezTo>
                <a:cubicBezTo>
                  <a:pt x="8" y="54"/>
                  <a:pt x="8" y="54"/>
                  <a:pt x="8" y="54"/>
                </a:cubicBezTo>
                <a:cubicBezTo>
                  <a:pt x="10" y="56"/>
                  <a:pt x="11" y="55"/>
                  <a:pt x="10" y="59"/>
                </a:cubicBezTo>
                <a:cubicBezTo>
                  <a:pt x="10" y="60"/>
                  <a:pt x="10" y="60"/>
                  <a:pt x="10" y="60"/>
                </a:cubicBezTo>
                <a:cubicBezTo>
                  <a:pt x="10" y="60"/>
                  <a:pt x="10" y="60"/>
                  <a:pt x="10" y="61"/>
                </a:cubicBezTo>
                <a:cubicBezTo>
                  <a:pt x="10" y="61"/>
                  <a:pt x="10" y="61"/>
                  <a:pt x="10" y="61"/>
                </a:cubicBezTo>
                <a:cubicBezTo>
                  <a:pt x="10" y="61"/>
                  <a:pt x="10" y="61"/>
                  <a:pt x="10" y="61"/>
                </a:cubicBezTo>
                <a:cubicBezTo>
                  <a:pt x="10" y="62"/>
                  <a:pt x="10" y="62"/>
                  <a:pt x="10" y="62"/>
                </a:cubicBezTo>
                <a:cubicBezTo>
                  <a:pt x="10" y="62"/>
                  <a:pt x="10" y="62"/>
                  <a:pt x="11" y="62"/>
                </a:cubicBezTo>
                <a:cubicBezTo>
                  <a:pt x="11" y="62"/>
                  <a:pt x="12" y="62"/>
                  <a:pt x="12" y="63"/>
                </a:cubicBezTo>
                <a:cubicBezTo>
                  <a:pt x="12" y="63"/>
                  <a:pt x="12" y="63"/>
                  <a:pt x="12" y="63"/>
                </a:cubicBezTo>
                <a:cubicBezTo>
                  <a:pt x="13" y="63"/>
                  <a:pt x="13" y="63"/>
                  <a:pt x="13" y="63"/>
                </a:cubicBezTo>
                <a:cubicBezTo>
                  <a:pt x="13" y="63"/>
                  <a:pt x="13" y="63"/>
                  <a:pt x="13" y="62"/>
                </a:cubicBezTo>
                <a:cubicBezTo>
                  <a:pt x="13" y="63"/>
                  <a:pt x="13" y="63"/>
                  <a:pt x="13" y="63"/>
                </a:cubicBezTo>
                <a:cubicBezTo>
                  <a:pt x="14" y="63"/>
                  <a:pt x="14" y="63"/>
                  <a:pt x="15" y="64"/>
                </a:cubicBezTo>
                <a:cubicBezTo>
                  <a:pt x="16" y="66"/>
                  <a:pt x="14" y="64"/>
                  <a:pt x="17" y="66"/>
                </a:cubicBezTo>
                <a:cubicBezTo>
                  <a:pt x="18" y="67"/>
                  <a:pt x="18" y="67"/>
                  <a:pt x="20" y="68"/>
                </a:cubicBezTo>
                <a:cubicBezTo>
                  <a:pt x="20" y="68"/>
                  <a:pt x="20" y="68"/>
                  <a:pt x="20" y="68"/>
                </a:cubicBezTo>
                <a:cubicBezTo>
                  <a:pt x="21" y="68"/>
                  <a:pt x="21" y="68"/>
                  <a:pt x="21" y="68"/>
                </a:cubicBezTo>
                <a:cubicBezTo>
                  <a:pt x="21" y="68"/>
                  <a:pt x="21" y="68"/>
                  <a:pt x="21" y="68"/>
                </a:cubicBezTo>
                <a:cubicBezTo>
                  <a:pt x="21" y="67"/>
                  <a:pt x="21" y="67"/>
                  <a:pt x="22" y="66"/>
                </a:cubicBezTo>
                <a:cubicBezTo>
                  <a:pt x="24" y="67"/>
                  <a:pt x="24" y="67"/>
                  <a:pt x="24" y="67"/>
                </a:cubicBezTo>
                <a:cubicBezTo>
                  <a:pt x="25" y="67"/>
                  <a:pt x="25" y="67"/>
                  <a:pt x="25" y="67"/>
                </a:cubicBezTo>
                <a:cubicBezTo>
                  <a:pt x="27" y="66"/>
                  <a:pt x="27" y="66"/>
                  <a:pt x="27" y="66"/>
                </a:cubicBezTo>
                <a:cubicBezTo>
                  <a:pt x="27" y="66"/>
                  <a:pt x="27" y="66"/>
                  <a:pt x="27" y="66"/>
                </a:cubicBezTo>
                <a:cubicBezTo>
                  <a:pt x="28" y="66"/>
                  <a:pt x="27" y="66"/>
                  <a:pt x="29" y="65"/>
                </a:cubicBezTo>
                <a:cubicBezTo>
                  <a:pt x="29" y="65"/>
                  <a:pt x="29" y="65"/>
                  <a:pt x="29" y="65"/>
                </a:cubicBezTo>
                <a:cubicBezTo>
                  <a:pt x="30" y="64"/>
                  <a:pt x="30" y="64"/>
                  <a:pt x="30" y="64"/>
                </a:cubicBezTo>
                <a:cubicBezTo>
                  <a:pt x="30" y="63"/>
                  <a:pt x="30" y="63"/>
                  <a:pt x="30" y="63"/>
                </a:cubicBezTo>
                <a:cubicBezTo>
                  <a:pt x="28" y="63"/>
                  <a:pt x="28" y="63"/>
                  <a:pt x="28" y="63"/>
                </a:cubicBezTo>
                <a:cubicBezTo>
                  <a:pt x="28" y="62"/>
                  <a:pt x="28" y="62"/>
                  <a:pt x="28" y="62"/>
                </a:cubicBezTo>
                <a:cubicBezTo>
                  <a:pt x="28" y="62"/>
                  <a:pt x="28" y="62"/>
                  <a:pt x="27" y="61"/>
                </a:cubicBezTo>
                <a:cubicBezTo>
                  <a:pt x="28" y="61"/>
                  <a:pt x="28" y="61"/>
                  <a:pt x="28" y="61"/>
                </a:cubicBezTo>
                <a:cubicBezTo>
                  <a:pt x="28" y="61"/>
                  <a:pt x="28" y="61"/>
                  <a:pt x="28" y="61"/>
                </a:cubicBezTo>
                <a:cubicBezTo>
                  <a:pt x="28" y="61"/>
                  <a:pt x="28" y="61"/>
                  <a:pt x="28" y="61"/>
                </a:cubicBezTo>
                <a:cubicBezTo>
                  <a:pt x="28" y="61"/>
                  <a:pt x="28" y="61"/>
                  <a:pt x="28" y="61"/>
                </a:cubicBezTo>
                <a:cubicBezTo>
                  <a:pt x="29" y="62"/>
                  <a:pt x="28" y="62"/>
                  <a:pt x="29" y="62"/>
                </a:cubicBezTo>
                <a:cubicBezTo>
                  <a:pt x="29" y="63"/>
                  <a:pt x="29" y="63"/>
                  <a:pt x="29" y="63"/>
                </a:cubicBezTo>
                <a:cubicBezTo>
                  <a:pt x="29" y="62"/>
                  <a:pt x="29" y="62"/>
                  <a:pt x="29" y="62"/>
                </a:cubicBezTo>
                <a:cubicBezTo>
                  <a:pt x="30" y="60"/>
                  <a:pt x="30" y="60"/>
                  <a:pt x="30" y="60"/>
                </a:cubicBezTo>
                <a:cubicBezTo>
                  <a:pt x="31" y="59"/>
                  <a:pt x="31" y="59"/>
                  <a:pt x="31" y="59"/>
                </a:cubicBezTo>
                <a:cubicBezTo>
                  <a:pt x="31" y="59"/>
                  <a:pt x="31" y="59"/>
                  <a:pt x="31" y="59"/>
                </a:cubicBezTo>
                <a:cubicBezTo>
                  <a:pt x="32" y="59"/>
                  <a:pt x="32" y="59"/>
                  <a:pt x="32" y="59"/>
                </a:cubicBezTo>
                <a:cubicBezTo>
                  <a:pt x="32" y="59"/>
                  <a:pt x="32" y="59"/>
                  <a:pt x="32" y="59"/>
                </a:cubicBezTo>
                <a:cubicBezTo>
                  <a:pt x="32" y="58"/>
                  <a:pt x="32" y="58"/>
                  <a:pt x="32" y="58"/>
                </a:cubicBezTo>
                <a:cubicBezTo>
                  <a:pt x="32" y="58"/>
                  <a:pt x="32" y="58"/>
                  <a:pt x="32" y="58"/>
                </a:cubicBezTo>
                <a:cubicBezTo>
                  <a:pt x="32" y="58"/>
                  <a:pt x="32" y="58"/>
                  <a:pt x="31" y="58"/>
                </a:cubicBezTo>
                <a:cubicBezTo>
                  <a:pt x="31" y="57"/>
                  <a:pt x="31" y="57"/>
                  <a:pt x="31" y="57"/>
                </a:cubicBezTo>
                <a:cubicBezTo>
                  <a:pt x="32" y="58"/>
                  <a:pt x="32" y="58"/>
                  <a:pt x="32" y="58"/>
                </a:cubicBezTo>
                <a:cubicBezTo>
                  <a:pt x="32" y="57"/>
                  <a:pt x="32" y="57"/>
                  <a:pt x="32" y="57"/>
                </a:cubicBezTo>
                <a:cubicBezTo>
                  <a:pt x="31" y="56"/>
                  <a:pt x="31" y="56"/>
                  <a:pt x="31" y="56"/>
                </a:cubicBezTo>
                <a:cubicBezTo>
                  <a:pt x="32" y="55"/>
                  <a:pt x="32" y="55"/>
                  <a:pt x="32" y="55"/>
                </a:cubicBezTo>
                <a:cubicBezTo>
                  <a:pt x="32" y="56"/>
                  <a:pt x="32" y="56"/>
                  <a:pt x="33" y="57"/>
                </a:cubicBezTo>
                <a:cubicBezTo>
                  <a:pt x="33" y="57"/>
                  <a:pt x="33" y="57"/>
                  <a:pt x="33" y="57"/>
                </a:cubicBezTo>
                <a:cubicBezTo>
                  <a:pt x="33" y="57"/>
                  <a:pt x="33" y="57"/>
                  <a:pt x="33" y="57"/>
                </a:cubicBezTo>
                <a:cubicBezTo>
                  <a:pt x="33" y="56"/>
                  <a:pt x="33" y="56"/>
                  <a:pt x="33" y="55"/>
                </a:cubicBezTo>
                <a:cubicBezTo>
                  <a:pt x="33" y="56"/>
                  <a:pt x="33" y="56"/>
                  <a:pt x="33" y="56"/>
                </a:cubicBezTo>
                <a:cubicBezTo>
                  <a:pt x="33" y="57"/>
                  <a:pt x="33" y="57"/>
                  <a:pt x="33" y="57"/>
                </a:cubicBezTo>
                <a:cubicBezTo>
                  <a:pt x="34" y="57"/>
                  <a:pt x="34" y="57"/>
                  <a:pt x="34" y="57"/>
                </a:cubicBezTo>
                <a:cubicBezTo>
                  <a:pt x="33" y="57"/>
                  <a:pt x="33" y="57"/>
                  <a:pt x="33" y="57"/>
                </a:cubicBezTo>
                <a:cubicBezTo>
                  <a:pt x="33" y="58"/>
                  <a:pt x="31" y="59"/>
                  <a:pt x="31" y="59"/>
                </a:cubicBezTo>
                <a:cubicBezTo>
                  <a:pt x="31" y="60"/>
                  <a:pt x="31" y="60"/>
                  <a:pt x="31" y="61"/>
                </a:cubicBezTo>
                <a:cubicBezTo>
                  <a:pt x="30" y="61"/>
                  <a:pt x="30" y="62"/>
                  <a:pt x="30" y="62"/>
                </a:cubicBezTo>
                <a:cubicBezTo>
                  <a:pt x="30" y="62"/>
                  <a:pt x="30" y="62"/>
                  <a:pt x="30" y="62"/>
                </a:cubicBezTo>
                <a:cubicBezTo>
                  <a:pt x="30" y="63"/>
                  <a:pt x="30" y="63"/>
                  <a:pt x="30" y="63"/>
                </a:cubicBezTo>
                <a:cubicBezTo>
                  <a:pt x="30" y="63"/>
                  <a:pt x="30" y="63"/>
                  <a:pt x="30" y="63"/>
                </a:cubicBezTo>
                <a:cubicBezTo>
                  <a:pt x="30" y="63"/>
                  <a:pt x="30" y="63"/>
                  <a:pt x="30" y="63"/>
                </a:cubicBezTo>
                <a:cubicBezTo>
                  <a:pt x="30" y="63"/>
                  <a:pt x="30" y="63"/>
                  <a:pt x="30" y="63"/>
                </a:cubicBezTo>
                <a:cubicBezTo>
                  <a:pt x="32" y="63"/>
                  <a:pt x="32" y="63"/>
                  <a:pt x="32" y="63"/>
                </a:cubicBezTo>
                <a:cubicBezTo>
                  <a:pt x="32" y="63"/>
                  <a:pt x="32" y="63"/>
                  <a:pt x="32" y="63"/>
                </a:cubicBezTo>
                <a:cubicBezTo>
                  <a:pt x="33" y="61"/>
                  <a:pt x="33" y="59"/>
                  <a:pt x="34" y="58"/>
                </a:cubicBezTo>
                <a:cubicBezTo>
                  <a:pt x="35" y="58"/>
                  <a:pt x="34" y="58"/>
                  <a:pt x="35" y="58"/>
                </a:cubicBezTo>
                <a:cubicBezTo>
                  <a:pt x="35" y="57"/>
                  <a:pt x="35" y="57"/>
                  <a:pt x="36" y="57"/>
                </a:cubicBezTo>
                <a:cubicBezTo>
                  <a:pt x="37" y="55"/>
                  <a:pt x="36" y="56"/>
                  <a:pt x="38" y="55"/>
                </a:cubicBezTo>
                <a:cubicBezTo>
                  <a:pt x="38" y="55"/>
                  <a:pt x="38" y="55"/>
                  <a:pt x="38" y="55"/>
                </a:cubicBezTo>
                <a:cubicBezTo>
                  <a:pt x="38" y="55"/>
                  <a:pt x="38" y="55"/>
                  <a:pt x="38" y="55"/>
                </a:cubicBezTo>
                <a:cubicBezTo>
                  <a:pt x="37" y="55"/>
                  <a:pt x="37" y="55"/>
                  <a:pt x="37" y="55"/>
                </a:cubicBezTo>
                <a:cubicBezTo>
                  <a:pt x="38" y="53"/>
                  <a:pt x="38" y="53"/>
                  <a:pt x="38" y="53"/>
                </a:cubicBezTo>
                <a:cubicBezTo>
                  <a:pt x="37" y="53"/>
                  <a:pt x="37" y="53"/>
                  <a:pt x="37" y="53"/>
                </a:cubicBezTo>
                <a:cubicBezTo>
                  <a:pt x="37" y="53"/>
                  <a:pt x="37" y="53"/>
                  <a:pt x="37" y="53"/>
                </a:cubicBezTo>
                <a:cubicBezTo>
                  <a:pt x="37" y="53"/>
                  <a:pt x="37" y="53"/>
                  <a:pt x="37" y="53"/>
                </a:cubicBezTo>
                <a:cubicBezTo>
                  <a:pt x="37" y="52"/>
                  <a:pt x="37" y="52"/>
                  <a:pt x="37" y="52"/>
                </a:cubicBezTo>
                <a:cubicBezTo>
                  <a:pt x="37" y="52"/>
                  <a:pt x="37" y="52"/>
                  <a:pt x="37" y="52"/>
                </a:cubicBezTo>
                <a:cubicBezTo>
                  <a:pt x="37" y="52"/>
                  <a:pt x="37" y="52"/>
                  <a:pt x="36" y="53"/>
                </a:cubicBezTo>
                <a:cubicBezTo>
                  <a:pt x="36" y="53"/>
                  <a:pt x="36" y="53"/>
                  <a:pt x="36" y="53"/>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5" y="51"/>
                  <a:pt x="36" y="52"/>
                  <a:pt x="35" y="51"/>
                </a:cubicBezTo>
                <a:cubicBezTo>
                  <a:pt x="35" y="51"/>
                  <a:pt x="35" y="51"/>
                  <a:pt x="35" y="51"/>
                </a:cubicBezTo>
                <a:cubicBezTo>
                  <a:pt x="34" y="51"/>
                  <a:pt x="34" y="51"/>
                  <a:pt x="34" y="51"/>
                </a:cubicBezTo>
                <a:cubicBezTo>
                  <a:pt x="34" y="51"/>
                  <a:pt x="34" y="50"/>
                  <a:pt x="34" y="50"/>
                </a:cubicBezTo>
                <a:cubicBezTo>
                  <a:pt x="34" y="50"/>
                  <a:pt x="34" y="50"/>
                  <a:pt x="34" y="50"/>
                </a:cubicBezTo>
                <a:cubicBezTo>
                  <a:pt x="34" y="49"/>
                  <a:pt x="34" y="49"/>
                  <a:pt x="34" y="49"/>
                </a:cubicBezTo>
                <a:cubicBezTo>
                  <a:pt x="34" y="49"/>
                  <a:pt x="34" y="49"/>
                  <a:pt x="34" y="49"/>
                </a:cubicBezTo>
                <a:cubicBezTo>
                  <a:pt x="34" y="50"/>
                  <a:pt x="34" y="50"/>
                  <a:pt x="34" y="50"/>
                </a:cubicBezTo>
                <a:cubicBezTo>
                  <a:pt x="35" y="50"/>
                  <a:pt x="36" y="50"/>
                  <a:pt x="36" y="50"/>
                </a:cubicBezTo>
                <a:cubicBezTo>
                  <a:pt x="37" y="51"/>
                  <a:pt x="37" y="51"/>
                  <a:pt x="37" y="52"/>
                </a:cubicBezTo>
                <a:cubicBezTo>
                  <a:pt x="37" y="51"/>
                  <a:pt x="37" y="51"/>
                  <a:pt x="37" y="51"/>
                </a:cubicBezTo>
                <a:cubicBezTo>
                  <a:pt x="38" y="51"/>
                  <a:pt x="38" y="51"/>
                  <a:pt x="38" y="51"/>
                </a:cubicBezTo>
                <a:cubicBezTo>
                  <a:pt x="38" y="52"/>
                  <a:pt x="38" y="52"/>
                  <a:pt x="38" y="52"/>
                </a:cubicBezTo>
                <a:cubicBezTo>
                  <a:pt x="38" y="52"/>
                  <a:pt x="38" y="52"/>
                  <a:pt x="38" y="52"/>
                </a:cubicBezTo>
                <a:cubicBezTo>
                  <a:pt x="38" y="52"/>
                  <a:pt x="38" y="52"/>
                  <a:pt x="38" y="52"/>
                </a:cubicBezTo>
                <a:cubicBezTo>
                  <a:pt x="38" y="52"/>
                  <a:pt x="38" y="52"/>
                  <a:pt x="38" y="53"/>
                </a:cubicBezTo>
                <a:cubicBezTo>
                  <a:pt x="38" y="53"/>
                  <a:pt x="38" y="53"/>
                  <a:pt x="38" y="53"/>
                </a:cubicBezTo>
                <a:cubicBezTo>
                  <a:pt x="38" y="53"/>
                  <a:pt x="38" y="53"/>
                  <a:pt x="38" y="53"/>
                </a:cubicBezTo>
                <a:cubicBezTo>
                  <a:pt x="39" y="53"/>
                  <a:pt x="39" y="53"/>
                  <a:pt x="39" y="53"/>
                </a:cubicBezTo>
                <a:cubicBezTo>
                  <a:pt x="39" y="52"/>
                  <a:pt x="41" y="49"/>
                  <a:pt x="41" y="48"/>
                </a:cubicBezTo>
                <a:cubicBezTo>
                  <a:pt x="41" y="48"/>
                  <a:pt x="41" y="48"/>
                  <a:pt x="42" y="47"/>
                </a:cubicBezTo>
                <a:cubicBezTo>
                  <a:pt x="43" y="46"/>
                  <a:pt x="43" y="46"/>
                  <a:pt x="44" y="44"/>
                </a:cubicBezTo>
                <a:cubicBezTo>
                  <a:pt x="44" y="43"/>
                  <a:pt x="44" y="43"/>
                  <a:pt x="44" y="43"/>
                </a:cubicBezTo>
                <a:cubicBezTo>
                  <a:pt x="46" y="41"/>
                  <a:pt x="46" y="41"/>
                  <a:pt x="46" y="41"/>
                </a:cubicBezTo>
                <a:cubicBezTo>
                  <a:pt x="52" y="37"/>
                  <a:pt x="49" y="39"/>
                  <a:pt x="56" y="35"/>
                </a:cubicBezTo>
                <a:cubicBezTo>
                  <a:pt x="56" y="34"/>
                  <a:pt x="56" y="34"/>
                  <a:pt x="56" y="34"/>
                </a:cubicBezTo>
                <a:cubicBezTo>
                  <a:pt x="56" y="34"/>
                  <a:pt x="56" y="34"/>
                  <a:pt x="56" y="34"/>
                </a:cubicBezTo>
                <a:cubicBezTo>
                  <a:pt x="57" y="34"/>
                  <a:pt x="57" y="34"/>
                  <a:pt x="57" y="34"/>
                </a:cubicBezTo>
                <a:cubicBezTo>
                  <a:pt x="57" y="34"/>
                  <a:pt x="57" y="34"/>
                  <a:pt x="57" y="34"/>
                </a:cubicBezTo>
                <a:cubicBezTo>
                  <a:pt x="58" y="34"/>
                  <a:pt x="58" y="34"/>
                  <a:pt x="58" y="34"/>
                </a:cubicBezTo>
                <a:cubicBezTo>
                  <a:pt x="61" y="32"/>
                  <a:pt x="60" y="33"/>
                  <a:pt x="63" y="32"/>
                </a:cubicBezTo>
                <a:cubicBezTo>
                  <a:pt x="63" y="32"/>
                  <a:pt x="63" y="32"/>
                  <a:pt x="63" y="32"/>
                </a:cubicBezTo>
                <a:cubicBezTo>
                  <a:pt x="62" y="32"/>
                  <a:pt x="62" y="32"/>
                  <a:pt x="62" y="30"/>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59" name="Freeform 7">
            <a:extLst>
              <a:ext uri="{FF2B5EF4-FFF2-40B4-BE49-F238E27FC236}">
                <a16:creationId xmlns:a16="http://schemas.microsoft.com/office/drawing/2014/main" id="{56D659FE-BB98-555E-5BD4-FAB64D3C8760}"/>
              </a:ext>
            </a:extLst>
          </p:cNvPr>
          <p:cNvSpPr>
            <a:spLocks noEditPoints="1"/>
          </p:cNvSpPr>
          <p:nvPr/>
        </p:nvSpPr>
        <p:spPr bwMode="auto">
          <a:xfrm>
            <a:off x="4485665" y="4697213"/>
            <a:ext cx="1201662" cy="808463"/>
          </a:xfrm>
          <a:custGeom>
            <a:avLst/>
            <a:gdLst>
              <a:gd name="T0" fmla="*/ 226 w 299"/>
              <a:gd name="T1" fmla="*/ 149 h 201"/>
              <a:gd name="T2" fmla="*/ 175 w 299"/>
              <a:gd name="T3" fmla="*/ 188 h 201"/>
              <a:gd name="T4" fmla="*/ 292 w 299"/>
              <a:gd name="T5" fmla="*/ 99 h 201"/>
              <a:gd name="T6" fmla="*/ 282 w 299"/>
              <a:gd name="T7" fmla="*/ 98 h 201"/>
              <a:gd name="T8" fmla="*/ 263 w 299"/>
              <a:gd name="T9" fmla="*/ 99 h 201"/>
              <a:gd name="T10" fmla="*/ 252 w 299"/>
              <a:gd name="T11" fmla="*/ 100 h 201"/>
              <a:gd name="T12" fmla="*/ 247 w 299"/>
              <a:gd name="T13" fmla="*/ 101 h 201"/>
              <a:gd name="T14" fmla="*/ 245 w 299"/>
              <a:gd name="T15" fmla="*/ 106 h 201"/>
              <a:gd name="T16" fmla="*/ 242 w 299"/>
              <a:gd name="T17" fmla="*/ 109 h 201"/>
              <a:gd name="T18" fmla="*/ 233 w 299"/>
              <a:gd name="T19" fmla="*/ 109 h 201"/>
              <a:gd name="T20" fmla="*/ 226 w 299"/>
              <a:gd name="T21" fmla="*/ 106 h 201"/>
              <a:gd name="T22" fmla="*/ 220 w 299"/>
              <a:gd name="T23" fmla="*/ 95 h 201"/>
              <a:gd name="T24" fmla="*/ 215 w 299"/>
              <a:gd name="T25" fmla="*/ 81 h 201"/>
              <a:gd name="T26" fmla="*/ 216 w 299"/>
              <a:gd name="T27" fmla="*/ 79 h 201"/>
              <a:gd name="T28" fmla="*/ 216 w 299"/>
              <a:gd name="T29" fmla="*/ 73 h 201"/>
              <a:gd name="T30" fmla="*/ 218 w 299"/>
              <a:gd name="T31" fmla="*/ 58 h 201"/>
              <a:gd name="T32" fmla="*/ 210 w 299"/>
              <a:gd name="T33" fmla="*/ 57 h 201"/>
              <a:gd name="T34" fmla="*/ 198 w 299"/>
              <a:gd name="T35" fmla="*/ 40 h 201"/>
              <a:gd name="T36" fmla="*/ 196 w 299"/>
              <a:gd name="T37" fmla="*/ 14 h 201"/>
              <a:gd name="T38" fmla="*/ 184 w 299"/>
              <a:gd name="T39" fmla="*/ 9 h 201"/>
              <a:gd name="T40" fmla="*/ 173 w 299"/>
              <a:gd name="T41" fmla="*/ 11 h 201"/>
              <a:gd name="T42" fmla="*/ 164 w 299"/>
              <a:gd name="T43" fmla="*/ 8 h 201"/>
              <a:gd name="T44" fmla="*/ 142 w 299"/>
              <a:gd name="T45" fmla="*/ 17 h 201"/>
              <a:gd name="T46" fmla="*/ 130 w 299"/>
              <a:gd name="T47" fmla="*/ 16 h 201"/>
              <a:gd name="T48" fmla="*/ 86 w 299"/>
              <a:gd name="T49" fmla="*/ 2 h 201"/>
              <a:gd name="T50" fmla="*/ 44 w 299"/>
              <a:gd name="T51" fmla="*/ 47 h 201"/>
              <a:gd name="T52" fmla="*/ 36 w 299"/>
              <a:gd name="T53" fmla="*/ 61 h 201"/>
              <a:gd name="T54" fmla="*/ 24 w 299"/>
              <a:gd name="T55" fmla="*/ 85 h 201"/>
              <a:gd name="T56" fmla="*/ 0 w 299"/>
              <a:gd name="T57" fmla="*/ 103 h 201"/>
              <a:gd name="T58" fmla="*/ 30 w 299"/>
              <a:gd name="T59" fmla="*/ 100 h 201"/>
              <a:gd name="T60" fmla="*/ 49 w 299"/>
              <a:gd name="T61" fmla="*/ 102 h 201"/>
              <a:gd name="T62" fmla="*/ 93 w 299"/>
              <a:gd name="T63" fmla="*/ 111 h 201"/>
              <a:gd name="T64" fmla="*/ 107 w 299"/>
              <a:gd name="T65" fmla="*/ 113 h 201"/>
              <a:gd name="T66" fmla="*/ 117 w 299"/>
              <a:gd name="T67" fmla="*/ 133 h 201"/>
              <a:gd name="T68" fmla="*/ 120 w 299"/>
              <a:gd name="T69" fmla="*/ 147 h 201"/>
              <a:gd name="T70" fmla="*/ 127 w 299"/>
              <a:gd name="T71" fmla="*/ 158 h 201"/>
              <a:gd name="T72" fmla="*/ 130 w 299"/>
              <a:gd name="T73" fmla="*/ 165 h 201"/>
              <a:gd name="T74" fmla="*/ 134 w 299"/>
              <a:gd name="T75" fmla="*/ 174 h 201"/>
              <a:gd name="T76" fmla="*/ 146 w 299"/>
              <a:gd name="T77" fmla="*/ 175 h 201"/>
              <a:gd name="T78" fmla="*/ 153 w 299"/>
              <a:gd name="T79" fmla="*/ 183 h 201"/>
              <a:gd name="T80" fmla="*/ 157 w 299"/>
              <a:gd name="T81" fmla="*/ 185 h 201"/>
              <a:gd name="T82" fmla="*/ 165 w 299"/>
              <a:gd name="T83" fmla="*/ 193 h 201"/>
              <a:gd name="T84" fmla="*/ 175 w 299"/>
              <a:gd name="T85" fmla="*/ 188 h 201"/>
              <a:gd name="T86" fmla="*/ 172 w 299"/>
              <a:gd name="T87" fmla="*/ 186 h 201"/>
              <a:gd name="T88" fmla="*/ 190 w 299"/>
              <a:gd name="T89" fmla="*/ 174 h 201"/>
              <a:gd name="T90" fmla="*/ 205 w 299"/>
              <a:gd name="T91" fmla="*/ 163 h 201"/>
              <a:gd name="T92" fmla="*/ 223 w 299"/>
              <a:gd name="T93" fmla="*/ 147 h 201"/>
              <a:gd name="T94" fmla="*/ 228 w 299"/>
              <a:gd name="T95" fmla="*/ 147 h 201"/>
              <a:gd name="T96" fmla="*/ 232 w 299"/>
              <a:gd name="T97" fmla="*/ 150 h 201"/>
              <a:gd name="T98" fmla="*/ 233 w 299"/>
              <a:gd name="T99" fmla="*/ 144 h 201"/>
              <a:gd name="T100" fmla="*/ 250 w 299"/>
              <a:gd name="T101" fmla="*/ 143 h 201"/>
              <a:gd name="T102" fmla="*/ 257 w 299"/>
              <a:gd name="T103" fmla="*/ 141 h 201"/>
              <a:gd name="T104" fmla="*/ 261 w 299"/>
              <a:gd name="T105" fmla="*/ 135 h 201"/>
              <a:gd name="T106" fmla="*/ 266 w 299"/>
              <a:gd name="T107" fmla="*/ 131 h 201"/>
              <a:gd name="T108" fmla="*/ 270 w 299"/>
              <a:gd name="T109" fmla="*/ 129 h 201"/>
              <a:gd name="T110" fmla="*/ 278 w 299"/>
              <a:gd name="T111" fmla="*/ 128 h 201"/>
              <a:gd name="T112" fmla="*/ 276 w 299"/>
              <a:gd name="T113" fmla="*/ 120 h 201"/>
              <a:gd name="T114" fmla="*/ 289 w 299"/>
              <a:gd name="T115" fmla="*/ 109 h 201"/>
              <a:gd name="T116" fmla="*/ 264 w 299"/>
              <a:gd name="T117" fmla="*/ 147 h 201"/>
              <a:gd name="T118" fmla="*/ 256 w 299"/>
              <a:gd name="T119" fmla="*/ 145 h 201"/>
              <a:gd name="T120" fmla="*/ 264 w 299"/>
              <a:gd name="T121" fmla="*/ 1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201">
                <a:moveTo>
                  <a:pt x="228" y="149"/>
                </a:moveTo>
                <a:cubicBezTo>
                  <a:pt x="228" y="148"/>
                  <a:pt x="227" y="148"/>
                  <a:pt x="227" y="148"/>
                </a:cubicBezTo>
                <a:cubicBezTo>
                  <a:pt x="227" y="147"/>
                  <a:pt x="227" y="147"/>
                  <a:pt x="227" y="147"/>
                </a:cubicBezTo>
                <a:cubicBezTo>
                  <a:pt x="227" y="147"/>
                  <a:pt x="227" y="147"/>
                  <a:pt x="227" y="147"/>
                </a:cubicBezTo>
                <a:cubicBezTo>
                  <a:pt x="227" y="147"/>
                  <a:pt x="225" y="147"/>
                  <a:pt x="225" y="147"/>
                </a:cubicBezTo>
                <a:cubicBezTo>
                  <a:pt x="225" y="147"/>
                  <a:pt x="225" y="147"/>
                  <a:pt x="225" y="148"/>
                </a:cubicBezTo>
                <a:cubicBezTo>
                  <a:pt x="225" y="148"/>
                  <a:pt x="225" y="148"/>
                  <a:pt x="225" y="148"/>
                </a:cubicBezTo>
                <a:cubicBezTo>
                  <a:pt x="224" y="148"/>
                  <a:pt x="224" y="148"/>
                  <a:pt x="224" y="148"/>
                </a:cubicBezTo>
                <a:cubicBezTo>
                  <a:pt x="224" y="148"/>
                  <a:pt x="224" y="148"/>
                  <a:pt x="224" y="148"/>
                </a:cubicBezTo>
                <a:cubicBezTo>
                  <a:pt x="224" y="148"/>
                  <a:pt x="224" y="148"/>
                  <a:pt x="224" y="148"/>
                </a:cubicBezTo>
                <a:cubicBezTo>
                  <a:pt x="224" y="148"/>
                  <a:pt x="224" y="149"/>
                  <a:pt x="224" y="149"/>
                </a:cubicBezTo>
                <a:cubicBezTo>
                  <a:pt x="225" y="149"/>
                  <a:pt x="225" y="149"/>
                  <a:pt x="225" y="149"/>
                </a:cubicBezTo>
                <a:cubicBezTo>
                  <a:pt x="225" y="149"/>
                  <a:pt x="225" y="149"/>
                  <a:pt x="225" y="149"/>
                </a:cubicBezTo>
                <a:cubicBezTo>
                  <a:pt x="226" y="149"/>
                  <a:pt x="226" y="149"/>
                  <a:pt x="226" y="149"/>
                </a:cubicBezTo>
                <a:cubicBezTo>
                  <a:pt x="226" y="149"/>
                  <a:pt x="226" y="149"/>
                  <a:pt x="226" y="149"/>
                </a:cubicBezTo>
                <a:cubicBezTo>
                  <a:pt x="226" y="149"/>
                  <a:pt x="226" y="149"/>
                  <a:pt x="226" y="149"/>
                </a:cubicBezTo>
                <a:cubicBezTo>
                  <a:pt x="228" y="150"/>
                  <a:pt x="228" y="150"/>
                  <a:pt x="228" y="150"/>
                </a:cubicBezTo>
                <a:lnTo>
                  <a:pt x="228" y="149"/>
                </a:lnTo>
                <a:close/>
                <a:moveTo>
                  <a:pt x="189" y="175"/>
                </a:moveTo>
                <a:cubicBezTo>
                  <a:pt x="188" y="175"/>
                  <a:pt x="188" y="175"/>
                  <a:pt x="187" y="175"/>
                </a:cubicBezTo>
                <a:cubicBezTo>
                  <a:pt x="187" y="176"/>
                  <a:pt x="187" y="176"/>
                  <a:pt x="187" y="176"/>
                </a:cubicBezTo>
                <a:cubicBezTo>
                  <a:pt x="186" y="177"/>
                  <a:pt x="186" y="177"/>
                  <a:pt x="186" y="177"/>
                </a:cubicBezTo>
                <a:cubicBezTo>
                  <a:pt x="184" y="177"/>
                  <a:pt x="184" y="177"/>
                  <a:pt x="184" y="177"/>
                </a:cubicBezTo>
                <a:cubicBezTo>
                  <a:pt x="182" y="179"/>
                  <a:pt x="182" y="179"/>
                  <a:pt x="182" y="179"/>
                </a:cubicBezTo>
                <a:cubicBezTo>
                  <a:pt x="178" y="181"/>
                  <a:pt x="177" y="183"/>
                  <a:pt x="175" y="185"/>
                </a:cubicBezTo>
                <a:cubicBezTo>
                  <a:pt x="175" y="185"/>
                  <a:pt x="175" y="185"/>
                  <a:pt x="175" y="187"/>
                </a:cubicBezTo>
                <a:cubicBezTo>
                  <a:pt x="175" y="187"/>
                  <a:pt x="175" y="187"/>
                  <a:pt x="175" y="187"/>
                </a:cubicBezTo>
                <a:cubicBezTo>
                  <a:pt x="175" y="188"/>
                  <a:pt x="175" y="188"/>
                  <a:pt x="175" y="188"/>
                </a:cubicBezTo>
                <a:cubicBezTo>
                  <a:pt x="177" y="186"/>
                  <a:pt x="175" y="186"/>
                  <a:pt x="177" y="184"/>
                </a:cubicBezTo>
                <a:cubicBezTo>
                  <a:pt x="180" y="183"/>
                  <a:pt x="185" y="177"/>
                  <a:pt x="188" y="176"/>
                </a:cubicBezTo>
                <a:cubicBezTo>
                  <a:pt x="190" y="175"/>
                  <a:pt x="190" y="175"/>
                  <a:pt x="190" y="175"/>
                </a:cubicBezTo>
                <a:cubicBezTo>
                  <a:pt x="190" y="175"/>
                  <a:pt x="190" y="175"/>
                  <a:pt x="190" y="175"/>
                </a:cubicBezTo>
                <a:cubicBezTo>
                  <a:pt x="189" y="175"/>
                  <a:pt x="189" y="175"/>
                  <a:pt x="189" y="175"/>
                </a:cubicBezTo>
                <a:close/>
                <a:moveTo>
                  <a:pt x="297" y="99"/>
                </a:moveTo>
                <a:cubicBezTo>
                  <a:pt x="297" y="99"/>
                  <a:pt x="297" y="99"/>
                  <a:pt x="297" y="99"/>
                </a:cubicBezTo>
                <a:cubicBezTo>
                  <a:pt x="297" y="99"/>
                  <a:pt x="297" y="99"/>
                  <a:pt x="297" y="99"/>
                </a:cubicBezTo>
                <a:cubicBezTo>
                  <a:pt x="296" y="100"/>
                  <a:pt x="296" y="99"/>
                  <a:pt x="296" y="100"/>
                </a:cubicBezTo>
                <a:cubicBezTo>
                  <a:pt x="295" y="100"/>
                  <a:pt x="293" y="100"/>
                  <a:pt x="292" y="100"/>
                </a:cubicBezTo>
                <a:cubicBezTo>
                  <a:pt x="292" y="100"/>
                  <a:pt x="292" y="100"/>
                  <a:pt x="292" y="100"/>
                </a:cubicBezTo>
                <a:cubicBezTo>
                  <a:pt x="292" y="99"/>
                  <a:pt x="292" y="99"/>
                  <a:pt x="292" y="99"/>
                </a:cubicBezTo>
                <a:cubicBezTo>
                  <a:pt x="292" y="99"/>
                  <a:pt x="292" y="99"/>
                  <a:pt x="292" y="99"/>
                </a:cubicBezTo>
                <a:cubicBezTo>
                  <a:pt x="292" y="99"/>
                  <a:pt x="292" y="99"/>
                  <a:pt x="292" y="99"/>
                </a:cubicBezTo>
                <a:cubicBezTo>
                  <a:pt x="291" y="99"/>
                  <a:pt x="291" y="99"/>
                  <a:pt x="291" y="99"/>
                </a:cubicBezTo>
                <a:cubicBezTo>
                  <a:pt x="291" y="100"/>
                  <a:pt x="291" y="100"/>
                  <a:pt x="291" y="100"/>
                </a:cubicBezTo>
                <a:cubicBezTo>
                  <a:pt x="290" y="100"/>
                  <a:pt x="291" y="100"/>
                  <a:pt x="290" y="100"/>
                </a:cubicBezTo>
                <a:cubicBezTo>
                  <a:pt x="290" y="100"/>
                  <a:pt x="290" y="100"/>
                  <a:pt x="290" y="100"/>
                </a:cubicBezTo>
                <a:cubicBezTo>
                  <a:pt x="289" y="100"/>
                  <a:pt x="289" y="100"/>
                  <a:pt x="289" y="100"/>
                </a:cubicBezTo>
                <a:cubicBezTo>
                  <a:pt x="288" y="100"/>
                  <a:pt x="288" y="100"/>
                  <a:pt x="288" y="100"/>
                </a:cubicBezTo>
                <a:cubicBezTo>
                  <a:pt x="287" y="100"/>
                  <a:pt x="287" y="101"/>
                  <a:pt x="286" y="100"/>
                </a:cubicBezTo>
                <a:cubicBezTo>
                  <a:pt x="286" y="100"/>
                  <a:pt x="286" y="100"/>
                  <a:pt x="286" y="100"/>
                </a:cubicBezTo>
                <a:cubicBezTo>
                  <a:pt x="285" y="100"/>
                  <a:pt x="285" y="100"/>
                  <a:pt x="285" y="100"/>
                </a:cubicBezTo>
                <a:cubicBezTo>
                  <a:pt x="284" y="100"/>
                  <a:pt x="284" y="100"/>
                  <a:pt x="283" y="100"/>
                </a:cubicBezTo>
                <a:cubicBezTo>
                  <a:pt x="283" y="99"/>
                  <a:pt x="283" y="99"/>
                  <a:pt x="283" y="98"/>
                </a:cubicBezTo>
                <a:cubicBezTo>
                  <a:pt x="282" y="98"/>
                  <a:pt x="282" y="98"/>
                  <a:pt x="282" y="98"/>
                </a:cubicBezTo>
                <a:cubicBezTo>
                  <a:pt x="282" y="98"/>
                  <a:pt x="282" y="98"/>
                  <a:pt x="282" y="98"/>
                </a:cubicBezTo>
                <a:cubicBezTo>
                  <a:pt x="282" y="98"/>
                  <a:pt x="282" y="98"/>
                  <a:pt x="282" y="98"/>
                </a:cubicBezTo>
                <a:cubicBezTo>
                  <a:pt x="282" y="98"/>
                  <a:pt x="282" y="98"/>
                  <a:pt x="282" y="98"/>
                </a:cubicBezTo>
                <a:cubicBezTo>
                  <a:pt x="278" y="94"/>
                  <a:pt x="279" y="93"/>
                  <a:pt x="276" y="93"/>
                </a:cubicBezTo>
                <a:cubicBezTo>
                  <a:pt x="275" y="94"/>
                  <a:pt x="275" y="94"/>
                  <a:pt x="273" y="94"/>
                </a:cubicBezTo>
                <a:cubicBezTo>
                  <a:pt x="273" y="94"/>
                  <a:pt x="273" y="94"/>
                  <a:pt x="272" y="94"/>
                </a:cubicBezTo>
                <a:cubicBezTo>
                  <a:pt x="271" y="95"/>
                  <a:pt x="271" y="95"/>
                  <a:pt x="270" y="95"/>
                </a:cubicBezTo>
                <a:cubicBezTo>
                  <a:pt x="270" y="95"/>
                  <a:pt x="270" y="95"/>
                  <a:pt x="270" y="95"/>
                </a:cubicBezTo>
                <a:cubicBezTo>
                  <a:pt x="269" y="95"/>
                  <a:pt x="269" y="95"/>
                  <a:pt x="269" y="95"/>
                </a:cubicBezTo>
                <a:cubicBezTo>
                  <a:pt x="268" y="95"/>
                  <a:pt x="265" y="97"/>
                  <a:pt x="264" y="98"/>
                </a:cubicBezTo>
                <a:cubicBezTo>
                  <a:pt x="263" y="98"/>
                  <a:pt x="263" y="98"/>
                  <a:pt x="263" y="98"/>
                </a:cubicBezTo>
                <a:cubicBezTo>
                  <a:pt x="263" y="98"/>
                  <a:pt x="263" y="98"/>
                  <a:pt x="263" y="98"/>
                </a:cubicBezTo>
                <a:cubicBezTo>
                  <a:pt x="263" y="98"/>
                  <a:pt x="263" y="98"/>
                  <a:pt x="263" y="98"/>
                </a:cubicBezTo>
                <a:cubicBezTo>
                  <a:pt x="263" y="99"/>
                  <a:pt x="263" y="99"/>
                  <a:pt x="263" y="99"/>
                </a:cubicBezTo>
                <a:cubicBezTo>
                  <a:pt x="263" y="99"/>
                  <a:pt x="263" y="99"/>
                  <a:pt x="263" y="99"/>
                </a:cubicBezTo>
                <a:cubicBezTo>
                  <a:pt x="263" y="99"/>
                  <a:pt x="263" y="99"/>
                  <a:pt x="263" y="99"/>
                </a:cubicBezTo>
                <a:cubicBezTo>
                  <a:pt x="262" y="100"/>
                  <a:pt x="262" y="100"/>
                  <a:pt x="262" y="100"/>
                </a:cubicBezTo>
                <a:cubicBezTo>
                  <a:pt x="262" y="100"/>
                  <a:pt x="258" y="101"/>
                  <a:pt x="258" y="101"/>
                </a:cubicBezTo>
                <a:cubicBezTo>
                  <a:pt x="257" y="101"/>
                  <a:pt x="257" y="101"/>
                  <a:pt x="257" y="101"/>
                </a:cubicBezTo>
                <a:cubicBezTo>
                  <a:pt x="257" y="101"/>
                  <a:pt x="257" y="101"/>
                  <a:pt x="257" y="101"/>
                </a:cubicBezTo>
                <a:cubicBezTo>
                  <a:pt x="257" y="101"/>
                  <a:pt x="257" y="101"/>
                  <a:pt x="257" y="101"/>
                </a:cubicBezTo>
                <a:cubicBezTo>
                  <a:pt x="257" y="101"/>
                  <a:pt x="257" y="101"/>
                  <a:pt x="257" y="100"/>
                </a:cubicBezTo>
                <a:cubicBezTo>
                  <a:pt x="257" y="100"/>
                  <a:pt x="256" y="100"/>
                  <a:pt x="256" y="100"/>
                </a:cubicBezTo>
                <a:cubicBezTo>
                  <a:pt x="256" y="100"/>
                  <a:pt x="256" y="100"/>
                  <a:pt x="256" y="100"/>
                </a:cubicBezTo>
                <a:cubicBezTo>
                  <a:pt x="256" y="100"/>
                  <a:pt x="256" y="100"/>
                  <a:pt x="256" y="100"/>
                </a:cubicBezTo>
                <a:cubicBezTo>
                  <a:pt x="255" y="101"/>
                  <a:pt x="255" y="101"/>
                  <a:pt x="253" y="101"/>
                </a:cubicBezTo>
                <a:cubicBezTo>
                  <a:pt x="252" y="101"/>
                  <a:pt x="252" y="101"/>
                  <a:pt x="252" y="101"/>
                </a:cubicBezTo>
                <a:cubicBezTo>
                  <a:pt x="252" y="101"/>
                  <a:pt x="252" y="101"/>
                  <a:pt x="252" y="101"/>
                </a:cubicBezTo>
                <a:cubicBezTo>
                  <a:pt x="252" y="101"/>
                  <a:pt x="252" y="101"/>
                  <a:pt x="252" y="101"/>
                </a:cubicBezTo>
                <a:cubicBezTo>
                  <a:pt x="252" y="101"/>
                  <a:pt x="252" y="101"/>
                  <a:pt x="252" y="100"/>
                </a:cubicBezTo>
                <a:cubicBezTo>
                  <a:pt x="252" y="100"/>
                  <a:pt x="252" y="100"/>
                  <a:pt x="252" y="100"/>
                </a:cubicBezTo>
                <a:cubicBezTo>
                  <a:pt x="252" y="100"/>
                  <a:pt x="252" y="100"/>
                  <a:pt x="252" y="100"/>
                </a:cubicBezTo>
                <a:cubicBezTo>
                  <a:pt x="251" y="100"/>
                  <a:pt x="251" y="100"/>
                  <a:pt x="251" y="100"/>
                </a:cubicBezTo>
                <a:cubicBezTo>
                  <a:pt x="250" y="101"/>
                  <a:pt x="250" y="102"/>
                  <a:pt x="248" y="101"/>
                </a:cubicBezTo>
                <a:cubicBezTo>
                  <a:pt x="248" y="101"/>
                  <a:pt x="248" y="101"/>
                  <a:pt x="248" y="101"/>
                </a:cubicBezTo>
                <a:cubicBezTo>
                  <a:pt x="248" y="101"/>
                  <a:pt x="248" y="101"/>
                  <a:pt x="248" y="101"/>
                </a:cubicBezTo>
                <a:cubicBezTo>
                  <a:pt x="248" y="101"/>
                  <a:pt x="248" y="101"/>
                  <a:pt x="248" y="101"/>
                </a:cubicBezTo>
                <a:cubicBezTo>
                  <a:pt x="248" y="100"/>
                  <a:pt x="249" y="100"/>
                  <a:pt x="249" y="99"/>
                </a:cubicBezTo>
                <a:cubicBezTo>
                  <a:pt x="249" y="99"/>
                  <a:pt x="249" y="99"/>
                  <a:pt x="249" y="99"/>
                </a:cubicBezTo>
                <a:cubicBezTo>
                  <a:pt x="249" y="99"/>
                  <a:pt x="249" y="99"/>
                  <a:pt x="249" y="99"/>
                </a:cubicBezTo>
                <a:cubicBezTo>
                  <a:pt x="248" y="99"/>
                  <a:pt x="248" y="99"/>
                  <a:pt x="247" y="99"/>
                </a:cubicBezTo>
                <a:cubicBezTo>
                  <a:pt x="247" y="99"/>
                  <a:pt x="247" y="99"/>
                  <a:pt x="247" y="99"/>
                </a:cubicBezTo>
                <a:cubicBezTo>
                  <a:pt x="247" y="100"/>
                  <a:pt x="247" y="100"/>
                  <a:pt x="247" y="100"/>
                </a:cubicBezTo>
                <a:cubicBezTo>
                  <a:pt x="247" y="100"/>
                  <a:pt x="247" y="100"/>
                  <a:pt x="247" y="101"/>
                </a:cubicBezTo>
                <a:cubicBezTo>
                  <a:pt x="247" y="101"/>
                  <a:pt x="247" y="101"/>
                  <a:pt x="247" y="101"/>
                </a:cubicBezTo>
                <a:cubicBezTo>
                  <a:pt x="247" y="102"/>
                  <a:pt x="247" y="102"/>
                  <a:pt x="247" y="102"/>
                </a:cubicBezTo>
                <a:cubicBezTo>
                  <a:pt x="244" y="103"/>
                  <a:pt x="244" y="103"/>
                  <a:pt x="244" y="103"/>
                </a:cubicBezTo>
                <a:cubicBezTo>
                  <a:pt x="244" y="103"/>
                  <a:pt x="244" y="103"/>
                  <a:pt x="244" y="103"/>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6" y="105"/>
                  <a:pt x="248" y="103"/>
                  <a:pt x="246" y="107"/>
                </a:cubicBezTo>
                <a:cubicBezTo>
                  <a:pt x="246" y="107"/>
                  <a:pt x="246" y="107"/>
                  <a:pt x="246" y="107"/>
                </a:cubicBezTo>
                <a:cubicBezTo>
                  <a:pt x="246" y="107"/>
                  <a:pt x="246" y="107"/>
                  <a:pt x="246" y="107"/>
                </a:cubicBezTo>
                <a:cubicBezTo>
                  <a:pt x="246" y="107"/>
                  <a:pt x="246" y="107"/>
                  <a:pt x="246" y="106"/>
                </a:cubicBezTo>
                <a:cubicBezTo>
                  <a:pt x="245" y="106"/>
                  <a:pt x="245" y="106"/>
                  <a:pt x="245" y="106"/>
                </a:cubicBezTo>
                <a:cubicBezTo>
                  <a:pt x="245" y="106"/>
                  <a:pt x="245" y="106"/>
                  <a:pt x="245" y="106"/>
                </a:cubicBezTo>
                <a:cubicBezTo>
                  <a:pt x="245" y="107"/>
                  <a:pt x="245" y="107"/>
                  <a:pt x="245" y="107"/>
                </a:cubicBezTo>
                <a:cubicBezTo>
                  <a:pt x="245" y="107"/>
                  <a:pt x="245" y="107"/>
                  <a:pt x="245" y="108"/>
                </a:cubicBezTo>
                <a:cubicBezTo>
                  <a:pt x="245" y="108"/>
                  <a:pt x="245" y="108"/>
                  <a:pt x="245" y="108"/>
                </a:cubicBezTo>
                <a:cubicBezTo>
                  <a:pt x="245" y="109"/>
                  <a:pt x="245" y="109"/>
                  <a:pt x="245" y="109"/>
                </a:cubicBezTo>
                <a:cubicBezTo>
                  <a:pt x="245" y="109"/>
                  <a:pt x="245" y="109"/>
                  <a:pt x="245" y="109"/>
                </a:cubicBezTo>
                <a:cubicBezTo>
                  <a:pt x="244" y="109"/>
                  <a:pt x="244" y="109"/>
                  <a:pt x="244" y="109"/>
                </a:cubicBezTo>
                <a:cubicBezTo>
                  <a:pt x="244" y="108"/>
                  <a:pt x="244" y="108"/>
                  <a:pt x="244" y="108"/>
                </a:cubicBezTo>
                <a:cubicBezTo>
                  <a:pt x="244" y="108"/>
                  <a:pt x="244" y="108"/>
                  <a:pt x="244" y="108"/>
                </a:cubicBezTo>
                <a:cubicBezTo>
                  <a:pt x="244" y="108"/>
                  <a:pt x="244" y="108"/>
                  <a:pt x="244" y="108"/>
                </a:cubicBezTo>
                <a:cubicBezTo>
                  <a:pt x="244" y="108"/>
                  <a:pt x="244" y="108"/>
                  <a:pt x="244" y="108"/>
                </a:cubicBezTo>
                <a:cubicBezTo>
                  <a:pt x="244" y="108"/>
                  <a:pt x="244" y="108"/>
                  <a:pt x="244" y="108"/>
                </a:cubicBezTo>
                <a:cubicBezTo>
                  <a:pt x="243" y="108"/>
                  <a:pt x="243" y="108"/>
                  <a:pt x="243" y="108"/>
                </a:cubicBezTo>
                <a:cubicBezTo>
                  <a:pt x="243" y="109"/>
                  <a:pt x="243" y="108"/>
                  <a:pt x="242" y="109"/>
                </a:cubicBezTo>
                <a:cubicBezTo>
                  <a:pt x="242" y="109"/>
                  <a:pt x="242" y="109"/>
                  <a:pt x="242" y="109"/>
                </a:cubicBezTo>
                <a:cubicBezTo>
                  <a:pt x="242" y="109"/>
                  <a:pt x="242" y="109"/>
                  <a:pt x="242" y="109"/>
                </a:cubicBezTo>
                <a:cubicBezTo>
                  <a:pt x="241" y="108"/>
                  <a:pt x="242" y="109"/>
                  <a:pt x="241" y="108"/>
                </a:cubicBezTo>
                <a:cubicBezTo>
                  <a:pt x="241" y="108"/>
                  <a:pt x="241" y="108"/>
                  <a:pt x="241" y="108"/>
                </a:cubicBezTo>
                <a:cubicBezTo>
                  <a:pt x="241" y="107"/>
                  <a:pt x="241" y="107"/>
                  <a:pt x="241" y="107"/>
                </a:cubicBezTo>
                <a:cubicBezTo>
                  <a:pt x="240" y="108"/>
                  <a:pt x="240" y="108"/>
                  <a:pt x="240" y="108"/>
                </a:cubicBezTo>
                <a:cubicBezTo>
                  <a:pt x="240" y="108"/>
                  <a:pt x="240" y="108"/>
                  <a:pt x="240" y="108"/>
                </a:cubicBezTo>
                <a:cubicBezTo>
                  <a:pt x="240" y="108"/>
                  <a:pt x="240" y="108"/>
                  <a:pt x="240" y="108"/>
                </a:cubicBezTo>
                <a:cubicBezTo>
                  <a:pt x="239" y="108"/>
                  <a:pt x="239" y="108"/>
                  <a:pt x="239" y="108"/>
                </a:cubicBezTo>
                <a:cubicBezTo>
                  <a:pt x="239" y="108"/>
                  <a:pt x="239" y="108"/>
                  <a:pt x="239" y="108"/>
                </a:cubicBezTo>
                <a:cubicBezTo>
                  <a:pt x="238" y="109"/>
                  <a:pt x="239" y="109"/>
                  <a:pt x="234" y="110"/>
                </a:cubicBezTo>
                <a:cubicBezTo>
                  <a:pt x="233" y="110"/>
                  <a:pt x="233" y="110"/>
                  <a:pt x="233" y="110"/>
                </a:cubicBezTo>
                <a:cubicBezTo>
                  <a:pt x="233" y="110"/>
                  <a:pt x="233" y="110"/>
                  <a:pt x="233" y="110"/>
                </a:cubicBezTo>
                <a:cubicBezTo>
                  <a:pt x="233" y="110"/>
                  <a:pt x="233" y="110"/>
                  <a:pt x="233" y="110"/>
                </a:cubicBezTo>
                <a:cubicBezTo>
                  <a:pt x="233" y="109"/>
                  <a:pt x="233" y="109"/>
                  <a:pt x="233" y="109"/>
                </a:cubicBezTo>
                <a:cubicBezTo>
                  <a:pt x="233" y="109"/>
                  <a:pt x="233" y="109"/>
                  <a:pt x="233" y="109"/>
                </a:cubicBezTo>
                <a:cubicBezTo>
                  <a:pt x="233" y="109"/>
                  <a:pt x="233" y="109"/>
                  <a:pt x="233" y="109"/>
                </a:cubicBezTo>
                <a:cubicBezTo>
                  <a:pt x="233" y="109"/>
                  <a:pt x="233" y="109"/>
                  <a:pt x="233" y="109"/>
                </a:cubicBezTo>
                <a:cubicBezTo>
                  <a:pt x="233" y="109"/>
                  <a:pt x="233" y="109"/>
                  <a:pt x="233" y="109"/>
                </a:cubicBezTo>
                <a:cubicBezTo>
                  <a:pt x="230" y="109"/>
                  <a:pt x="232" y="109"/>
                  <a:pt x="231" y="109"/>
                </a:cubicBezTo>
                <a:cubicBezTo>
                  <a:pt x="230" y="110"/>
                  <a:pt x="230" y="110"/>
                  <a:pt x="230" y="110"/>
                </a:cubicBezTo>
                <a:cubicBezTo>
                  <a:pt x="230" y="109"/>
                  <a:pt x="230" y="109"/>
                  <a:pt x="229" y="109"/>
                </a:cubicBezTo>
                <a:cubicBezTo>
                  <a:pt x="229" y="109"/>
                  <a:pt x="229" y="109"/>
                  <a:pt x="229" y="109"/>
                </a:cubicBezTo>
                <a:cubicBezTo>
                  <a:pt x="229" y="109"/>
                  <a:pt x="229" y="109"/>
                  <a:pt x="229" y="110"/>
                </a:cubicBezTo>
                <a:cubicBezTo>
                  <a:pt x="228" y="110"/>
                  <a:pt x="228" y="110"/>
                  <a:pt x="228" y="110"/>
                </a:cubicBezTo>
                <a:cubicBezTo>
                  <a:pt x="228" y="110"/>
                  <a:pt x="228" y="110"/>
                  <a:pt x="228" y="110"/>
                </a:cubicBezTo>
                <a:cubicBezTo>
                  <a:pt x="228" y="109"/>
                  <a:pt x="228" y="110"/>
                  <a:pt x="227" y="109"/>
                </a:cubicBezTo>
                <a:cubicBezTo>
                  <a:pt x="227" y="109"/>
                  <a:pt x="227" y="109"/>
                  <a:pt x="226" y="109"/>
                </a:cubicBezTo>
                <a:cubicBezTo>
                  <a:pt x="226" y="109"/>
                  <a:pt x="225" y="107"/>
                  <a:pt x="226" y="106"/>
                </a:cubicBezTo>
                <a:cubicBezTo>
                  <a:pt x="226" y="105"/>
                  <a:pt x="226" y="105"/>
                  <a:pt x="226" y="105"/>
                </a:cubicBezTo>
                <a:cubicBezTo>
                  <a:pt x="226" y="105"/>
                  <a:pt x="226" y="105"/>
                  <a:pt x="226" y="105"/>
                </a:cubicBezTo>
                <a:cubicBezTo>
                  <a:pt x="223" y="104"/>
                  <a:pt x="224" y="104"/>
                  <a:pt x="222" y="103"/>
                </a:cubicBezTo>
                <a:cubicBezTo>
                  <a:pt x="222" y="102"/>
                  <a:pt x="222" y="102"/>
                  <a:pt x="222" y="102"/>
                </a:cubicBezTo>
                <a:cubicBezTo>
                  <a:pt x="222" y="102"/>
                  <a:pt x="222" y="102"/>
                  <a:pt x="222" y="102"/>
                </a:cubicBezTo>
                <a:cubicBezTo>
                  <a:pt x="223" y="101"/>
                  <a:pt x="224" y="101"/>
                  <a:pt x="225" y="101"/>
                </a:cubicBezTo>
                <a:cubicBezTo>
                  <a:pt x="225" y="100"/>
                  <a:pt x="225" y="100"/>
                  <a:pt x="225" y="100"/>
                </a:cubicBezTo>
                <a:cubicBezTo>
                  <a:pt x="225" y="100"/>
                  <a:pt x="225" y="100"/>
                  <a:pt x="225" y="100"/>
                </a:cubicBezTo>
                <a:cubicBezTo>
                  <a:pt x="224" y="99"/>
                  <a:pt x="224" y="99"/>
                  <a:pt x="224" y="99"/>
                </a:cubicBezTo>
                <a:cubicBezTo>
                  <a:pt x="224" y="98"/>
                  <a:pt x="224" y="98"/>
                  <a:pt x="224" y="98"/>
                </a:cubicBezTo>
                <a:cubicBezTo>
                  <a:pt x="225" y="98"/>
                  <a:pt x="225" y="98"/>
                  <a:pt x="225" y="97"/>
                </a:cubicBezTo>
                <a:cubicBezTo>
                  <a:pt x="225" y="97"/>
                  <a:pt x="225" y="97"/>
                  <a:pt x="225" y="97"/>
                </a:cubicBezTo>
                <a:cubicBezTo>
                  <a:pt x="220" y="96"/>
                  <a:pt x="224" y="96"/>
                  <a:pt x="220" y="95"/>
                </a:cubicBezTo>
                <a:cubicBezTo>
                  <a:pt x="220" y="95"/>
                  <a:pt x="220" y="95"/>
                  <a:pt x="220" y="95"/>
                </a:cubicBezTo>
                <a:cubicBezTo>
                  <a:pt x="220" y="95"/>
                  <a:pt x="220" y="95"/>
                  <a:pt x="220" y="95"/>
                </a:cubicBezTo>
                <a:cubicBezTo>
                  <a:pt x="220" y="94"/>
                  <a:pt x="220" y="95"/>
                  <a:pt x="220" y="94"/>
                </a:cubicBezTo>
                <a:cubicBezTo>
                  <a:pt x="219" y="94"/>
                  <a:pt x="219" y="94"/>
                  <a:pt x="219" y="94"/>
                </a:cubicBezTo>
                <a:cubicBezTo>
                  <a:pt x="219" y="94"/>
                  <a:pt x="219" y="94"/>
                  <a:pt x="219" y="94"/>
                </a:cubicBezTo>
                <a:cubicBezTo>
                  <a:pt x="218" y="94"/>
                  <a:pt x="217" y="93"/>
                  <a:pt x="216" y="93"/>
                </a:cubicBezTo>
                <a:cubicBezTo>
                  <a:pt x="216" y="92"/>
                  <a:pt x="216" y="92"/>
                  <a:pt x="216" y="92"/>
                </a:cubicBezTo>
                <a:cubicBezTo>
                  <a:pt x="216" y="92"/>
                  <a:pt x="216" y="92"/>
                  <a:pt x="216" y="92"/>
                </a:cubicBezTo>
                <a:cubicBezTo>
                  <a:pt x="216" y="91"/>
                  <a:pt x="216" y="91"/>
                  <a:pt x="216" y="91"/>
                </a:cubicBezTo>
                <a:cubicBezTo>
                  <a:pt x="215" y="90"/>
                  <a:pt x="215" y="90"/>
                  <a:pt x="214" y="89"/>
                </a:cubicBezTo>
                <a:cubicBezTo>
                  <a:pt x="215" y="86"/>
                  <a:pt x="216" y="85"/>
                  <a:pt x="218" y="84"/>
                </a:cubicBezTo>
                <a:cubicBezTo>
                  <a:pt x="218" y="83"/>
                  <a:pt x="218" y="83"/>
                  <a:pt x="218" y="83"/>
                </a:cubicBezTo>
                <a:cubicBezTo>
                  <a:pt x="218" y="83"/>
                  <a:pt x="218" y="83"/>
                  <a:pt x="218" y="83"/>
                </a:cubicBezTo>
                <a:cubicBezTo>
                  <a:pt x="218" y="83"/>
                  <a:pt x="217" y="82"/>
                  <a:pt x="217" y="82"/>
                </a:cubicBezTo>
                <a:cubicBezTo>
                  <a:pt x="216" y="82"/>
                  <a:pt x="216" y="82"/>
                  <a:pt x="215" y="81"/>
                </a:cubicBezTo>
                <a:cubicBezTo>
                  <a:pt x="215" y="81"/>
                  <a:pt x="215" y="81"/>
                  <a:pt x="215" y="81"/>
                </a:cubicBezTo>
                <a:cubicBezTo>
                  <a:pt x="215" y="81"/>
                  <a:pt x="215" y="81"/>
                  <a:pt x="215" y="81"/>
                </a:cubicBezTo>
                <a:cubicBezTo>
                  <a:pt x="215" y="81"/>
                  <a:pt x="215" y="81"/>
                  <a:pt x="215" y="81"/>
                </a:cubicBezTo>
                <a:cubicBezTo>
                  <a:pt x="215" y="81"/>
                  <a:pt x="215" y="81"/>
                  <a:pt x="215" y="81"/>
                </a:cubicBezTo>
                <a:cubicBezTo>
                  <a:pt x="215" y="80"/>
                  <a:pt x="215" y="80"/>
                  <a:pt x="215" y="80"/>
                </a:cubicBezTo>
                <a:cubicBezTo>
                  <a:pt x="215" y="80"/>
                  <a:pt x="215" y="80"/>
                  <a:pt x="216" y="80"/>
                </a:cubicBezTo>
                <a:cubicBezTo>
                  <a:pt x="216" y="80"/>
                  <a:pt x="216" y="80"/>
                  <a:pt x="216" y="80"/>
                </a:cubicBezTo>
                <a:cubicBezTo>
                  <a:pt x="216" y="80"/>
                  <a:pt x="216" y="80"/>
                  <a:pt x="216" y="80"/>
                </a:cubicBezTo>
                <a:cubicBezTo>
                  <a:pt x="216" y="80"/>
                  <a:pt x="216" y="80"/>
                  <a:pt x="216" y="80"/>
                </a:cubicBezTo>
                <a:cubicBezTo>
                  <a:pt x="215" y="79"/>
                  <a:pt x="215" y="79"/>
                  <a:pt x="215" y="79"/>
                </a:cubicBezTo>
                <a:cubicBezTo>
                  <a:pt x="216" y="79"/>
                  <a:pt x="216" y="79"/>
                  <a:pt x="216" y="79"/>
                </a:cubicBezTo>
                <a:cubicBezTo>
                  <a:pt x="216" y="79"/>
                  <a:pt x="216" y="79"/>
                  <a:pt x="216" y="79"/>
                </a:cubicBezTo>
                <a:cubicBezTo>
                  <a:pt x="216" y="79"/>
                  <a:pt x="216" y="79"/>
                  <a:pt x="216" y="79"/>
                </a:cubicBezTo>
                <a:cubicBezTo>
                  <a:pt x="216" y="79"/>
                  <a:pt x="216" y="79"/>
                  <a:pt x="216" y="79"/>
                </a:cubicBezTo>
                <a:cubicBezTo>
                  <a:pt x="216" y="79"/>
                  <a:pt x="216" y="79"/>
                  <a:pt x="216" y="79"/>
                </a:cubicBezTo>
                <a:cubicBezTo>
                  <a:pt x="217" y="79"/>
                  <a:pt x="216" y="79"/>
                  <a:pt x="217" y="79"/>
                </a:cubicBezTo>
                <a:cubicBezTo>
                  <a:pt x="217" y="78"/>
                  <a:pt x="217" y="78"/>
                  <a:pt x="217" y="78"/>
                </a:cubicBezTo>
                <a:cubicBezTo>
                  <a:pt x="217" y="78"/>
                  <a:pt x="217" y="78"/>
                  <a:pt x="217" y="78"/>
                </a:cubicBezTo>
                <a:cubicBezTo>
                  <a:pt x="217" y="78"/>
                  <a:pt x="217" y="78"/>
                  <a:pt x="217" y="78"/>
                </a:cubicBezTo>
                <a:cubicBezTo>
                  <a:pt x="217" y="78"/>
                  <a:pt x="217" y="78"/>
                  <a:pt x="217" y="78"/>
                </a:cubicBezTo>
                <a:cubicBezTo>
                  <a:pt x="216" y="77"/>
                  <a:pt x="216" y="75"/>
                  <a:pt x="216" y="75"/>
                </a:cubicBezTo>
                <a:cubicBezTo>
                  <a:pt x="216" y="74"/>
                  <a:pt x="216" y="74"/>
                  <a:pt x="216" y="74"/>
                </a:cubicBezTo>
                <a:cubicBezTo>
                  <a:pt x="216" y="74"/>
                  <a:pt x="216" y="74"/>
                  <a:pt x="216" y="74"/>
                </a:cubicBezTo>
                <a:cubicBezTo>
                  <a:pt x="216" y="74"/>
                  <a:pt x="216" y="74"/>
                  <a:pt x="216" y="74"/>
                </a:cubicBezTo>
                <a:cubicBezTo>
                  <a:pt x="216" y="74"/>
                  <a:pt x="216" y="74"/>
                  <a:pt x="216" y="74"/>
                </a:cubicBezTo>
                <a:cubicBezTo>
                  <a:pt x="216" y="73"/>
                  <a:pt x="216" y="73"/>
                  <a:pt x="216" y="73"/>
                </a:cubicBezTo>
                <a:cubicBezTo>
                  <a:pt x="216" y="73"/>
                  <a:pt x="216" y="73"/>
                  <a:pt x="216" y="73"/>
                </a:cubicBezTo>
                <a:cubicBezTo>
                  <a:pt x="216" y="73"/>
                  <a:pt x="216" y="73"/>
                  <a:pt x="216" y="73"/>
                </a:cubicBezTo>
                <a:cubicBezTo>
                  <a:pt x="216" y="72"/>
                  <a:pt x="215" y="72"/>
                  <a:pt x="216" y="72"/>
                </a:cubicBezTo>
                <a:cubicBezTo>
                  <a:pt x="216" y="71"/>
                  <a:pt x="216" y="71"/>
                  <a:pt x="217" y="71"/>
                </a:cubicBezTo>
                <a:cubicBezTo>
                  <a:pt x="217" y="70"/>
                  <a:pt x="217" y="68"/>
                  <a:pt x="218" y="67"/>
                </a:cubicBezTo>
                <a:cubicBezTo>
                  <a:pt x="218" y="67"/>
                  <a:pt x="218" y="67"/>
                  <a:pt x="218" y="67"/>
                </a:cubicBezTo>
                <a:cubicBezTo>
                  <a:pt x="218" y="67"/>
                  <a:pt x="219" y="67"/>
                  <a:pt x="219" y="67"/>
                </a:cubicBezTo>
                <a:cubicBezTo>
                  <a:pt x="219" y="67"/>
                  <a:pt x="219" y="67"/>
                  <a:pt x="219" y="67"/>
                </a:cubicBezTo>
                <a:cubicBezTo>
                  <a:pt x="220" y="65"/>
                  <a:pt x="219" y="66"/>
                  <a:pt x="221" y="64"/>
                </a:cubicBezTo>
                <a:cubicBezTo>
                  <a:pt x="221" y="64"/>
                  <a:pt x="221" y="64"/>
                  <a:pt x="221" y="64"/>
                </a:cubicBezTo>
                <a:cubicBezTo>
                  <a:pt x="220" y="64"/>
                  <a:pt x="220" y="64"/>
                  <a:pt x="220" y="64"/>
                </a:cubicBezTo>
                <a:cubicBezTo>
                  <a:pt x="220" y="63"/>
                  <a:pt x="220" y="63"/>
                  <a:pt x="220" y="63"/>
                </a:cubicBezTo>
                <a:cubicBezTo>
                  <a:pt x="221" y="62"/>
                  <a:pt x="221" y="62"/>
                  <a:pt x="221" y="61"/>
                </a:cubicBezTo>
                <a:cubicBezTo>
                  <a:pt x="221" y="61"/>
                  <a:pt x="221" y="61"/>
                  <a:pt x="221" y="61"/>
                </a:cubicBezTo>
                <a:cubicBezTo>
                  <a:pt x="221" y="61"/>
                  <a:pt x="221" y="61"/>
                  <a:pt x="221" y="61"/>
                </a:cubicBezTo>
                <a:cubicBezTo>
                  <a:pt x="220" y="58"/>
                  <a:pt x="222" y="58"/>
                  <a:pt x="218" y="58"/>
                </a:cubicBezTo>
                <a:cubicBezTo>
                  <a:pt x="218" y="58"/>
                  <a:pt x="218" y="58"/>
                  <a:pt x="218" y="58"/>
                </a:cubicBezTo>
                <a:cubicBezTo>
                  <a:pt x="218" y="58"/>
                  <a:pt x="218" y="58"/>
                  <a:pt x="218" y="58"/>
                </a:cubicBezTo>
                <a:cubicBezTo>
                  <a:pt x="217" y="57"/>
                  <a:pt x="217" y="57"/>
                  <a:pt x="217" y="57"/>
                </a:cubicBezTo>
                <a:cubicBezTo>
                  <a:pt x="217" y="57"/>
                  <a:pt x="217" y="57"/>
                  <a:pt x="217" y="57"/>
                </a:cubicBezTo>
                <a:cubicBezTo>
                  <a:pt x="217" y="57"/>
                  <a:pt x="217" y="57"/>
                  <a:pt x="217" y="57"/>
                </a:cubicBezTo>
                <a:cubicBezTo>
                  <a:pt x="216" y="57"/>
                  <a:pt x="216" y="57"/>
                  <a:pt x="216" y="56"/>
                </a:cubicBezTo>
                <a:cubicBezTo>
                  <a:pt x="216" y="56"/>
                  <a:pt x="216" y="56"/>
                  <a:pt x="216" y="56"/>
                </a:cubicBezTo>
                <a:cubicBezTo>
                  <a:pt x="216" y="56"/>
                  <a:pt x="216" y="56"/>
                  <a:pt x="216" y="56"/>
                </a:cubicBezTo>
                <a:cubicBezTo>
                  <a:pt x="216" y="56"/>
                  <a:pt x="216" y="56"/>
                  <a:pt x="215" y="57"/>
                </a:cubicBezTo>
                <a:cubicBezTo>
                  <a:pt x="215" y="57"/>
                  <a:pt x="215" y="57"/>
                  <a:pt x="215" y="57"/>
                </a:cubicBezTo>
                <a:cubicBezTo>
                  <a:pt x="215" y="57"/>
                  <a:pt x="215" y="57"/>
                  <a:pt x="215" y="57"/>
                </a:cubicBezTo>
                <a:cubicBezTo>
                  <a:pt x="215" y="57"/>
                  <a:pt x="215" y="57"/>
                  <a:pt x="215" y="57"/>
                </a:cubicBezTo>
                <a:cubicBezTo>
                  <a:pt x="213" y="56"/>
                  <a:pt x="213" y="55"/>
                  <a:pt x="211" y="56"/>
                </a:cubicBezTo>
                <a:cubicBezTo>
                  <a:pt x="210" y="56"/>
                  <a:pt x="210" y="56"/>
                  <a:pt x="210" y="57"/>
                </a:cubicBezTo>
                <a:cubicBezTo>
                  <a:pt x="210" y="57"/>
                  <a:pt x="210" y="57"/>
                  <a:pt x="210" y="57"/>
                </a:cubicBezTo>
                <a:cubicBezTo>
                  <a:pt x="210" y="57"/>
                  <a:pt x="210" y="57"/>
                  <a:pt x="209" y="57"/>
                </a:cubicBezTo>
                <a:cubicBezTo>
                  <a:pt x="208" y="57"/>
                  <a:pt x="208" y="58"/>
                  <a:pt x="205" y="57"/>
                </a:cubicBezTo>
                <a:cubicBezTo>
                  <a:pt x="205" y="57"/>
                  <a:pt x="205" y="57"/>
                  <a:pt x="205" y="57"/>
                </a:cubicBezTo>
                <a:cubicBezTo>
                  <a:pt x="205" y="57"/>
                  <a:pt x="205" y="57"/>
                  <a:pt x="205" y="57"/>
                </a:cubicBezTo>
                <a:cubicBezTo>
                  <a:pt x="204" y="53"/>
                  <a:pt x="204" y="54"/>
                  <a:pt x="203" y="50"/>
                </a:cubicBezTo>
                <a:cubicBezTo>
                  <a:pt x="203" y="50"/>
                  <a:pt x="203" y="50"/>
                  <a:pt x="203" y="50"/>
                </a:cubicBezTo>
                <a:cubicBezTo>
                  <a:pt x="202" y="49"/>
                  <a:pt x="203" y="50"/>
                  <a:pt x="202" y="49"/>
                </a:cubicBezTo>
                <a:cubicBezTo>
                  <a:pt x="202" y="49"/>
                  <a:pt x="200" y="48"/>
                  <a:pt x="200" y="47"/>
                </a:cubicBezTo>
                <a:cubicBezTo>
                  <a:pt x="200" y="43"/>
                  <a:pt x="199" y="45"/>
                  <a:pt x="200" y="42"/>
                </a:cubicBezTo>
                <a:cubicBezTo>
                  <a:pt x="200" y="42"/>
                  <a:pt x="200" y="42"/>
                  <a:pt x="200" y="42"/>
                </a:cubicBezTo>
                <a:cubicBezTo>
                  <a:pt x="199" y="41"/>
                  <a:pt x="199" y="42"/>
                  <a:pt x="198" y="41"/>
                </a:cubicBezTo>
                <a:cubicBezTo>
                  <a:pt x="198" y="40"/>
                  <a:pt x="198" y="40"/>
                  <a:pt x="198" y="40"/>
                </a:cubicBezTo>
                <a:cubicBezTo>
                  <a:pt x="198" y="40"/>
                  <a:pt x="198" y="40"/>
                  <a:pt x="198" y="40"/>
                </a:cubicBezTo>
                <a:cubicBezTo>
                  <a:pt x="198" y="40"/>
                  <a:pt x="198" y="40"/>
                  <a:pt x="197" y="40"/>
                </a:cubicBezTo>
                <a:cubicBezTo>
                  <a:pt x="197" y="40"/>
                  <a:pt x="197" y="40"/>
                  <a:pt x="197" y="40"/>
                </a:cubicBezTo>
                <a:cubicBezTo>
                  <a:pt x="197" y="39"/>
                  <a:pt x="197" y="39"/>
                  <a:pt x="197" y="39"/>
                </a:cubicBezTo>
                <a:cubicBezTo>
                  <a:pt x="198" y="38"/>
                  <a:pt x="197" y="37"/>
                  <a:pt x="198" y="35"/>
                </a:cubicBezTo>
                <a:cubicBezTo>
                  <a:pt x="199" y="35"/>
                  <a:pt x="199" y="34"/>
                  <a:pt x="199" y="33"/>
                </a:cubicBezTo>
                <a:cubicBezTo>
                  <a:pt x="199" y="32"/>
                  <a:pt x="199" y="32"/>
                  <a:pt x="199" y="32"/>
                </a:cubicBezTo>
                <a:cubicBezTo>
                  <a:pt x="200" y="32"/>
                  <a:pt x="200" y="32"/>
                  <a:pt x="200" y="32"/>
                </a:cubicBezTo>
                <a:cubicBezTo>
                  <a:pt x="200" y="32"/>
                  <a:pt x="200" y="32"/>
                  <a:pt x="200" y="32"/>
                </a:cubicBezTo>
                <a:cubicBezTo>
                  <a:pt x="204" y="30"/>
                  <a:pt x="197" y="26"/>
                  <a:pt x="195" y="23"/>
                </a:cubicBezTo>
                <a:cubicBezTo>
                  <a:pt x="195" y="23"/>
                  <a:pt x="195" y="23"/>
                  <a:pt x="195" y="23"/>
                </a:cubicBezTo>
                <a:cubicBezTo>
                  <a:pt x="195" y="23"/>
                  <a:pt x="195" y="23"/>
                  <a:pt x="195" y="23"/>
                </a:cubicBezTo>
                <a:cubicBezTo>
                  <a:pt x="195" y="23"/>
                  <a:pt x="197" y="16"/>
                  <a:pt x="197" y="16"/>
                </a:cubicBezTo>
                <a:cubicBezTo>
                  <a:pt x="197" y="15"/>
                  <a:pt x="197" y="15"/>
                  <a:pt x="197" y="15"/>
                </a:cubicBezTo>
                <a:cubicBezTo>
                  <a:pt x="196" y="14"/>
                  <a:pt x="196" y="14"/>
                  <a:pt x="196" y="14"/>
                </a:cubicBezTo>
                <a:cubicBezTo>
                  <a:pt x="196" y="14"/>
                  <a:pt x="196" y="14"/>
                  <a:pt x="196" y="14"/>
                </a:cubicBezTo>
                <a:cubicBezTo>
                  <a:pt x="195" y="13"/>
                  <a:pt x="195" y="13"/>
                  <a:pt x="195" y="13"/>
                </a:cubicBezTo>
                <a:cubicBezTo>
                  <a:pt x="195" y="12"/>
                  <a:pt x="195" y="12"/>
                  <a:pt x="195" y="12"/>
                </a:cubicBezTo>
                <a:cubicBezTo>
                  <a:pt x="192" y="10"/>
                  <a:pt x="192" y="10"/>
                  <a:pt x="192" y="10"/>
                </a:cubicBezTo>
                <a:cubicBezTo>
                  <a:pt x="192" y="10"/>
                  <a:pt x="192" y="10"/>
                  <a:pt x="191" y="10"/>
                </a:cubicBezTo>
                <a:cubicBezTo>
                  <a:pt x="191" y="10"/>
                  <a:pt x="191" y="10"/>
                  <a:pt x="190" y="9"/>
                </a:cubicBezTo>
                <a:cubicBezTo>
                  <a:pt x="190" y="9"/>
                  <a:pt x="190" y="9"/>
                  <a:pt x="190" y="9"/>
                </a:cubicBezTo>
                <a:cubicBezTo>
                  <a:pt x="190" y="9"/>
                  <a:pt x="190" y="9"/>
                  <a:pt x="190" y="9"/>
                </a:cubicBezTo>
                <a:cubicBezTo>
                  <a:pt x="190" y="9"/>
                  <a:pt x="190" y="8"/>
                  <a:pt x="190" y="8"/>
                </a:cubicBezTo>
                <a:cubicBezTo>
                  <a:pt x="190" y="7"/>
                  <a:pt x="190" y="7"/>
                  <a:pt x="190" y="7"/>
                </a:cubicBezTo>
                <a:cubicBezTo>
                  <a:pt x="190" y="7"/>
                  <a:pt x="190" y="7"/>
                  <a:pt x="189" y="6"/>
                </a:cubicBezTo>
                <a:cubicBezTo>
                  <a:pt x="187" y="7"/>
                  <a:pt x="187" y="7"/>
                  <a:pt x="185" y="7"/>
                </a:cubicBezTo>
                <a:cubicBezTo>
                  <a:pt x="185" y="8"/>
                  <a:pt x="185" y="8"/>
                  <a:pt x="185" y="8"/>
                </a:cubicBezTo>
                <a:cubicBezTo>
                  <a:pt x="184" y="9"/>
                  <a:pt x="184" y="9"/>
                  <a:pt x="184" y="9"/>
                </a:cubicBezTo>
                <a:cubicBezTo>
                  <a:pt x="184" y="9"/>
                  <a:pt x="184" y="9"/>
                  <a:pt x="184" y="9"/>
                </a:cubicBezTo>
                <a:cubicBezTo>
                  <a:pt x="183" y="9"/>
                  <a:pt x="183" y="9"/>
                  <a:pt x="183" y="9"/>
                </a:cubicBezTo>
                <a:cubicBezTo>
                  <a:pt x="182" y="7"/>
                  <a:pt x="182" y="8"/>
                  <a:pt x="181" y="7"/>
                </a:cubicBezTo>
                <a:cubicBezTo>
                  <a:pt x="181" y="7"/>
                  <a:pt x="181" y="7"/>
                  <a:pt x="181" y="7"/>
                </a:cubicBezTo>
                <a:cubicBezTo>
                  <a:pt x="180" y="7"/>
                  <a:pt x="177" y="7"/>
                  <a:pt x="176" y="7"/>
                </a:cubicBezTo>
                <a:cubicBezTo>
                  <a:pt x="176" y="8"/>
                  <a:pt x="176" y="8"/>
                  <a:pt x="176" y="8"/>
                </a:cubicBezTo>
                <a:cubicBezTo>
                  <a:pt x="176" y="8"/>
                  <a:pt x="176" y="8"/>
                  <a:pt x="176" y="8"/>
                </a:cubicBezTo>
                <a:cubicBezTo>
                  <a:pt x="176" y="9"/>
                  <a:pt x="176" y="9"/>
                  <a:pt x="176" y="9"/>
                </a:cubicBezTo>
                <a:cubicBezTo>
                  <a:pt x="176" y="10"/>
                  <a:pt x="176" y="10"/>
                  <a:pt x="175" y="11"/>
                </a:cubicBezTo>
                <a:cubicBezTo>
                  <a:pt x="175" y="12"/>
                  <a:pt x="175" y="12"/>
                  <a:pt x="175" y="12"/>
                </a:cubicBezTo>
                <a:cubicBezTo>
                  <a:pt x="174" y="12"/>
                  <a:pt x="175" y="12"/>
                  <a:pt x="174" y="12"/>
                </a:cubicBezTo>
                <a:cubicBezTo>
                  <a:pt x="174" y="12"/>
                  <a:pt x="174" y="12"/>
                  <a:pt x="174" y="12"/>
                </a:cubicBezTo>
                <a:cubicBezTo>
                  <a:pt x="174" y="11"/>
                  <a:pt x="174" y="11"/>
                  <a:pt x="174" y="11"/>
                </a:cubicBezTo>
                <a:cubicBezTo>
                  <a:pt x="173" y="11"/>
                  <a:pt x="173" y="11"/>
                  <a:pt x="173" y="11"/>
                </a:cubicBezTo>
                <a:cubicBezTo>
                  <a:pt x="173" y="10"/>
                  <a:pt x="173" y="11"/>
                  <a:pt x="173" y="10"/>
                </a:cubicBezTo>
                <a:cubicBezTo>
                  <a:pt x="173" y="9"/>
                  <a:pt x="173" y="9"/>
                  <a:pt x="172" y="9"/>
                </a:cubicBezTo>
                <a:cubicBezTo>
                  <a:pt x="172" y="9"/>
                  <a:pt x="172" y="9"/>
                  <a:pt x="172" y="9"/>
                </a:cubicBezTo>
                <a:cubicBezTo>
                  <a:pt x="172" y="11"/>
                  <a:pt x="172" y="10"/>
                  <a:pt x="172" y="11"/>
                </a:cubicBezTo>
                <a:cubicBezTo>
                  <a:pt x="171" y="12"/>
                  <a:pt x="171" y="12"/>
                  <a:pt x="171" y="12"/>
                </a:cubicBezTo>
                <a:cubicBezTo>
                  <a:pt x="171" y="12"/>
                  <a:pt x="171" y="12"/>
                  <a:pt x="171" y="12"/>
                </a:cubicBezTo>
                <a:cubicBezTo>
                  <a:pt x="171" y="12"/>
                  <a:pt x="171" y="12"/>
                  <a:pt x="170" y="12"/>
                </a:cubicBezTo>
                <a:cubicBezTo>
                  <a:pt x="170" y="13"/>
                  <a:pt x="170" y="12"/>
                  <a:pt x="169" y="13"/>
                </a:cubicBezTo>
                <a:cubicBezTo>
                  <a:pt x="169" y="13"/>
                  <a:pt x="169" y="13"/>
                  <a:pt x="169" y="13"/>
                </a:cubicBezTo>
                <a:cubicBezTo>
                  <a:pt x="169" y="13"/>
                  <a:pt x="169" y="13"/>
                  <a:pt x="169" y="13"/>
                </a:cubicBezTo>
                <a:cubicBezTo>
                  <a:pt x="168" y="12"/>
                  <a:pt x="168" y="12"/>
                  <a:pt x="166" y="12"/>
                </a:cubicBezTo>
                <a:cubicBezTo>
                  <a:pt x="166" y="11"/>
                  <a:pt x="166" y="11"/>
                  <a:pt x="166" y="11"/>
                </a:cubicBezTo>
                <a:cubicBezTo>
                  <a:pt x="165" y="9"/>
                  <a:pt x="166" y="11"/>
                  <a:pt x="165" y="9"/>
                </a:cubicBezTo>
                <a:cubicBezTo>
                  <a:pt x="164" y="8"/>
                  <a:pt x="164" y="8"/>
                  <a:pt x="164" y="8"/>
                </a:cubicBezTo>
                <a:cubicBezTo>
                  <a:pt x="163" y="9"/>
                  <a:pt x="163" y="9"/>
                  <a:pt x="163" y="9"/>
                </a:cubicBezTo>
                <a:cubicBezTo>
                  <a:pt x="164" y="12"/>
                  <a:pt x="164" y="12"/>
                  <a:pt x="164" y="12"/>
                </a:cubicBezTo>
                <a:cubicBezTo>
                  <a:pt x="163" y="13"/>
                  <a:pt x="163" y="13"/>
                  <a:pt x="163" y="13"/>
                </a:cubicBezTo>
                <a:cubicBezTo>
                  <a:pt x="163" y="13"/>
                  <a:pt x="163" y="13"/>
                  <a:pt x="163" y="13"/>
                </a:cubicBezTo>
                <a:cubicBezTo>
                  <a:pt x="162" y="12"/>
                  <a:pt x="162" y="12"/>
                  <a:pt x="162" y="12"/>
                </a:cubicBezTo>
                <a:cubicBezTo>
                  <a:pt x="160" y="11"/>
                  <a:pt x="158" y="12"/>
                  <a:pt x="156" y="12"/>
                </a:cubicBezTo>
                <a:cubicBezTo>
                  <a:pt x="156" y="12"/>
                  <a:pt x="156" y="12"/>
                  <a:pt x="155" y="12"/>
                </a:cubicBezTo>
                <a:cubicBezTo>
                  <a:pt x="153" y="12"/>
                  <a:pt x="153" y="12"/>
                  <a:pt x="153" y="12"/>
                </a:cubicBezTo>
                <a:cubicBezTo>
                  <a:pt x="152" y="12"/>
                  <a:pt x="152" y="12"/>
                  <a:pt x="151" y="13"/>
                </a:cubicBezTo>
                <a:cubicBezTo>
                  <a:pt x="150" y="13"/>
                  <a:pt x="150" y="13"/>
                  <a:pt x="150" y="13"/>
                </a:cubicBezTo>
                <a:cubicBezTo>
                  <a:pt x="149" y="13"/>
                  <a:pt x="146" y="13"/>
                  <a:pt x="144" y="13"/>
                </a:cubicBezTo>
                <a:cubicBezTo>
                  <a:pt x="144" y="14"/>
                  <a:pt x="144" y="14"/>
                  <a:pt x="144" y="14"/>
                </a:cubicBezTo>
                <a:cubicBezTo>
                  <a:pt x="142" y="16"/>
                  <a:pt x="143" y="15"/>
                  <a:pt x="142" y="17"/>
                </a:cubicBezTo>
                <a:cubicBezTo>
                  <a:pt x="142" y="17"/>
                  <a:pt x="142" y="17"/>
                  <a:pt x="142" y="17"/>
                </a:cubicBezTo>
                <a:cubicBezTo>
                  <a:pt x="142" y="17"/>
                  <a:pt x="143" y="22"/>
                  <a:pt x="143" y="22"/>
                </a:cubicBezTo>
                <a:cubicBezTo>
                  <a:pt x="143" y="22"/>
                  <a:pt x="143" y="22"/>
                  <a:pt x="143" y="22"/>
                </a:cubicBezTo>
                <a:cubicBezTo>
                  <a:pt x="142" y="23"/>
                  <a:pt x="142" y="23"/>
                  <a:pt x="142" y="23"/>
                </a:cubicBezTo>
                <a:cubicBezTo>
                  <a:pt x="141" y="23"/>
                  <a:pt x="141" y="23"/>
                  <a:pt x="140" y="22"/>
                </a:cubicBezTo>
                <a:cubicBezTo>
                  <a:pt x="139" y="22"/>
                  <a:pt x="139" y="22"/>
                  <a:pt x="139" y="22"/>
                </a:cubicBezTo>
                <a:cubicBezTo>
                  <a:pt x="139" y="18"/>
                  <a:pt x="139" y="16"/>
                  <a:pt x="139" y="14"/>
                </a:cubicBezTo>
                <a:cubicBezTo>
                  <a:pt x="138" y="13"/>
                  <a:pt x="138" y="13"/>
                  <a:pt x="138" y="13"/>
                </a:cubicBezTo>
                <a:cubicBezTo>
                  <a:pt x="137" y="13"/>
                  <a:pt x="137" y="13"/>
                  <a:pt x="137" y="13"/>
                </a:cubicBezTo>
                <a:cubicBezTo>
                  <a:pt x="136" y="14"/>
                  <a:pt x="136" y="14"/>
                  <a:pt x="136" y="14"/>
                </a:cubicBezTo>
                <a:cubicBezTo>
                  <a:pt x="135" y="16"/>
                  <a:pt x="135" y="16"/>
                  <a:pt x="133" y="18"/>
                </a:cubicBezTo>
                <a:cubicBezTo>
                  <a:pt x="132" y="19"/>
                  <a:pt x="132" y="19"/>
                  <a:pt x="132" y="19"/>
                </a:cubicBezTo>
                <a:cubicBezTo>
                  <a:pt x="131" y="18"/>
                  <a:pt x="131" y="18"/>
                  <a:pt x="131" y="18"/>
                </a:cubicBezTo>
                <a:cubicBezTo>
                  <a:pt x="131" y="18"/>
                  <a:pt x="131" y="18"/>
                  <a:pt x="131" y="18"/>
                </a:cubicBezTo>
                <a:cubicBezTo>
                  <a:pt x="130" y="16"/>
                  <a:pt x="130" y="16"/>
                  <a:pt x="130" y="16"/>
                </a:cubicBezTo>
                <a:cubicBezTo>
                  <a:pt x="129" y="14"/>
                  <a:pt x="128" y="13"/>
                  <a:pt x="128" y="10"/>
                </a:cubicBezTo>
                <a:cubicBezTo>
                  <a:pt x="129" y="9"/>
                  <a:pt x="128" y="10"/>
                  <a:pt x="129" y="9"/>
                </a:cubicBezTo>
                <a:cubicBezTo>
                  <a:pt x="129" y="8"/>
                  <a:pt x="129" y="8"/>
                  <a:pt x="130" y="8"/>
                </a:cubicBezTo>
                <a:cubicBezTo>
                  <a:pt x="130" y="7"/>
                  <a:pt x="130" y="7"/>
                  <a:pt x="130" y="7"/>
                </a:cubicBezTo>
                <a:cubicBezTo>
                  <a:pt x="130" y="7"/>
                  <a:pt x="130" y="7"/>
                  <a:pt x="130" y="7"/>
                </a:cubicBezTo>
                <a:cubicBezTo>
                  <a:pt x="129" y="7"/>
                  <a:pt x="129" y="7"/>
                  <a:pt x="129" y="7"/>
                </a:cubicBezTo>
                <a:cubicBezTo>
                  <a:pt x="128" y="6"/>
                  <a:pt x="127" y="7"/>
                  <a:pt x="126" y="7"/>
                </a:cubicBezTo>
                <a:cubicBezTo>
                  <a:pt x="125" y="7"/>
                  <a:pt x="125" y="7"/>
                  <a:pt x="125" y="7"/>
                </a:cubicBezTo>
                <a:cubicBezTo>
                  <a:pt x="125" y="6"/>
                  <a:pt x="105" y="5"/>
                  <a:pt x="94" y="3"/>
                </a:cubicBezTo>
                <a:cubicBezTo>
                  <a:pt x="93" y="3"/>
                  <a:pt x="93" y="3"/>
                  <a:pt x="93" y="3"/>
                </a:cubicBezTo>
                <a:cubicBezTo>
                  <a:pt x="92" y="1"/>
                  <a:pt x="92" y="1"/>
                  <a:pt x="91" y="0"/>
                </a:cubicBezTo>
                <a:cubicBezTo>
                  <a:pt x="90" y="0"/>
                  <a:pt x="90" y="0"/>
                  <a:pt x="90" y="0"/>
                </a:cubicBezTo>
                <a:cubicBezTo>
                  <a:pt x="88" y="0"/>
                  <a:pt x="88" y="0"/>
                  <a:pt x="87" y="1"/>
                </a:cubicBezTo>
                <a:cubicBezTo>
                  <a:pt x="86" y="2"/>
                  <a:pt x="86" y="2"/>
                  <a:pt x="86" y="2"/>
                </a:cubicBezTo>
                <a:cubicBezTo>
                  <a:pt x="78" y="10"/>
                  <a:pt x="79" y="4"/>
                  <a:pt x="72" y="11"/>
                </a:cubicBezTo>
                <a:cubicBezTo>
                  <a:pt x="71" y="15"/>
                  <a:pt x="71" y="16"/>
                  <a:pt x="68" y="18"/>
                </a:cubicBezTo>
                <a:cubicBezTo>
                  <a:pt x="57" y="21"/>
                  <a:pt x="62" y="20"/>
                  <a:pt x="55" y="28"/>
                </a:cubicBezTo>
                <a:cubicBezTo>
                  <a:pt x="53" y="28"/>
                  <a:pt x="53" y="28"/>
                  <a:pt x="53" y="28"/>
                </a:cubicBezTo>
                <a:cubicBezTo>
                  <a:pt x="53" y="29"/>
                  <a:pt x="53" y="29"/>
                  <a:pt x="53" y="29"/>
                </a:cubicBezTo>
                <a:cubicBezTo>
                  <a:pt x="53" y="29"/>
                  <a:pt x="53" y="29"/>
                  <a:pt x="52" y="31"/>
                </a:cubicBezTo>
                <a:cubicBezTo>
                  <a:pt x="52" y="32"/>
                  <a:pt x="52" y="32"/>
                  <a:pt x="52" y="32"/>
                </a:cubicBezTo>
                <a:cubicBezTo>
                  <a:pt x="52" y="32"/>
                  <a:pt x="52" y="34"/>
                  <a:pt x="51" y="39"/>
                </a:cubicBezTo>
                <a:cubicBezTo>
                  <a:pt x="51" y="39"/>
                  <a:pt x="51" y="39"/>
                  <a:pt x="51" y="39"/>
                </a:cubicBezTo>
                <a:cubicBezTo>
                  <a:pt x="50" y="40"/>
                  <a:pt x="49" y="41"/>
                  <a:pt x="48" y="42"/>
                </a:cubicBezTo>
                <a:cubicBezTo>
                  <a:pt x="48" y="42"/>
                  <a:pt x="48" y="42"/>
                  <a:pt x="48" y="42"/>
                </a:cubicBezTo>
                <a:cubicBezTo>
                  <a:pt x="47" y="43"/>
                  <a:pt x="47" y="43"/>
                  <a:pt x="47" y="43"/>
                </a:cubicBezTo>
                <a:cubicBezTo>
                  <a:pt x="47" y="44"/>
                  <a:pt x="46" y="45"/>
                  <a:pt x="46" y="46"/>
                </a:cubicBezTo>
                <a:cubicBezTo>
                  <a:pt x="46" y="46"/>
                  <a:pt x="44" y="47"/>
                  <a:pt x="44" y="47"/>
                </a:cubicBezTo>
                <a:cubicBezTo>
                  <a:pt x="43" y="48"/>
                  <a:pt x="43" y="48"/>
                  <a:pt x="43" y="48"/>
                </a:cubicBezTo>
                <a:cubicBezTo>
                  <a:pt x="43" y="49"/>
                  <a:pt x="43" y="49"/>
                  <a:pt x="43" y="49"/>
                </a:cubicBezTo>
                <a:cubicBezTo>
                  <a:pt x="44" y="53"/>
                  <a:pt x="44" y="52"/>
                  <a:pt x="44" y="53"/>
                </a:cubicBezTo>
                <a:cubicBezTo>
                  <a:pt x="43" y="55"/>
                  <a:pt x="43" y="55"/>
                  <a:pt x="43" y="55"/>
                </a:cubicBezTo>
                <a:cubicBezTo>
                  <a:pt x="41" y="57"/>
                  <a:pt x="41" y="57"/>
                  <a:pt x="41" y="57"/>
                </a:cubicBezTo>
                <a:cubicBezTo>
                  <a:pt x="41" y="58"/>
                  <a:pt x="41" y="58"/>
                  <a:pt x="40" y="59"/>
                </a:cubicBezTo>
                <a:cubicBezTo>
                  <a:pt x="40" y="60"/>
                  <a:pt x="40" y="60"/>
                  <a:pt x="40" y="60"/>
                </a:cubicBezTo>
                <a:cubicBezTo>
                  <a:pt x="39" y="60"/>
                  <a:pt x="39" y="60"/>
                  <a:pt x="39" y="60"/>
                </a:cubicBezTo>
                <a:cubicBezTo>
                  <a:pt x="38" y="60"/>
                  <a:pt x="38" y="60"/>
                  <a:pt x="37" y="60"/>
                </a:cubicBezTo>
                <a:cubicBezTo>
                  <a:pt x="36" y="60"/>
                  <a:pt x="36" y="60"/>
                  <a:pt x="36" y="60"/>
                </a:cubicBezTo>
                <a:cubicBezTo>
                  <a:pt x="36" y="60"/>
                  <a:pt x="36" y="60"/>
                  <a:pt x="36" y="60"/>
                </a:cubicBezTo>
                <a:cubicBezTo>
                  <a:pt x="36" y="61"/>
                  <a:pt x="36" y="61"/>
                  <a:pt x="36" y="61"/>
                </a:cubicBezTo>
                <a:cubicBezTo>
                  <a:pt x="36" y="61"/>
                  <a:pt x="36" y="61"/>
                  <a:pt x="36" y="61"/>
                </a:cubicBezTo>
                <a:cubicBezTo>
                  <a:pt x="36" y="61"/>
                  <a:pt x="36" y="61"/>
                  <a:pt x="36" y="61"/>
                </a:cubicBezTo>
                <a:cubicBezTo>
                  <a:pt x="36" y="61"/>
                  <a:pt x="36" y="61"/>
                  <a:pt x="35" y="61"/>
                </a:cubicBezTo>
                <a:cubicBezTo>
                  <a:pt x="35" y="62"/>
                  <a:pt x="35" y="62"/>
                  <a:pt x="35" y="62"/>
                </a:cubicBezTo>
                <a:cubicBezTo>
                  <a:pt x="37" y="65"/>
                  <a:pt x="37" y="65"/>
                  <a:pt x="37" y="65"/>
                </a:cubicBezTo>
                <a:cubicBezTo>
                  <a:pt x="37" y="65"/>
                  <a:pt x="37" y="65"/>
                  <a:pt x="37" y="65"/>
                </a:cubicBezTo>
                <a:cubicBezTo>
                  <a:pt x="38" y="65"/>
                  <a:pt x="38" y="65"/>
                  <a:pt x="38" y="65"/>
                </a:cubicBezTo>
                <a:cubicBezTo>
                  <a:pt x="38" y="66"/>
                  <a:pt x="38" y="66"/>
                  <a:pt x="38" y="66"/>
                </a:cubicBezTo>
                <a:cubicBezTo>
                  <a:pt x="37" y="66"/>
                  <a:pt x="37" y="66"/>
                  <a:pt x="37" y="66"/>
                </a:cubicBezTo>
                <a:cubicBezTo>
                  <a:pt x="36" y="69"/>
                  <a:pt x="36" y="68"/>
                  <a:pt x="34" y="69"/>
                </a:cubicBezTo>
                <a:cubicBezTo>
                  <a:pt x="34" y="70"/>
                  <a:pt x="33" y="71"/>
                  <a:pt x="33" y="71"/>
                </a:cubicBezTo>
                <a:cubicBezTo>
                  <a:pt x="33" y="74"/>
                  <a:pt x="31" y="74"/>
                  <a:pt x="29" y="76"/>
                </a:cubicBezTo>
                <a:cubicBezTo>
                  <a:pt x="29" y="76"/>
                  <a:pt x="29" y="76"/>
                  <a:pt x="29" y="76"/>
                </a:cubicBezTo>
                <a:cubicBezTo>
                  <a:pt x="28" y="80"/>
                  <a:pt x="27" y="80"/>
                  <a:pt x="27" y="82"/>
                </a:cubicBezTo>
                <a:cubicBezTo>
                  <a:pt x="27" y="82"/>
                  <a:pt x="27" y="82"/>
                  <a:pt x="27" y="82"/>
                </a:cubicBezTo>
                <a:cubicBezTo>
                  <a:pt x="24" y="84"/>
                  <a:pt x="24" y="85"/>
                  <a:pt x="24" y="85"/>
                </a:cubicBezTo>
                <a:cubicBezTo>
                  <a:pt x="21" y="86"/>
                  <a:pt x="23" y="85"/>
                  <a:pt x="21" y="86"/>
                </a:cubicBezTo>
                <a:cubicBezTo>
                  <a:pt x="20" y="87"/>
                  <a:pt x="21" y="86"/>
                  <a:pt x="18" y="88"/>
                </a:cubicBezTo>
                <a:cubicBezTo>
                  <a:pt x="16" y="89"/>
                  <a:pt x="12" y="92"/>
                  <a:pt x="12" y="92"/>
                </a:cubicBezTo>
                <a:cubicBezTo>
                  <a:pt x="11" y="93"/>
                  <a:pt x="11" y="93"/>
                  <a:pt x="11" y="93"/>
                </a:cubicBezTo>
                <a:cubicBezTo>
                  <a:pt x="11" y="93"/>
                  <a:pt x="11" y="93"/>
                  <a:pt x="11" y="93"/>
                </a:cubicBezTo>
                <a:cubicBezTo>
                  <a:pt x="10" y="94"/>
                  <a:pt x="9" y="94"/>
                  <a:pt x="8" y="95"/>
                </a:cubicBezTo>
                <a:cubicBezTo>
                  <a:pt x="7" y="95"/>
                  <a:pt x="7" y="95"/>
                  <a:pt x="7" y="95"/>
                </a:cubicBezTo>
                <a:cubicBezTo>
                  <a:pt x="7" y="94"/>
                  <a:pt x="7" y="94"/>
                  <a:pt x="7" y="94"/>
                </a:cubicBezTo>
                <a:cubicBezTo>
                  <a:pt x="7" y="95"/>
                  <a:pt x="7" y="95"/>
                  <a:pt x="7" y="95"/>
                </a:cubicBezTo>
                <a:cubicBezTo>
                  <a:pt x="6" y="96"/>
                  <a:pt x="6" y="95"/>
                  <a:pt x="6" y="97"/>
                </a:cubicBezTo>
                <a:cubicBezTo>
                  <a:pt x="5" y="97"/>
                  <a:pt x="5" y="97"/>
                  <a:pt x="5" y="97"/>
                </a:cubicBezTo>
                <a:cubicBezTo>
                  <a:pt x="4" y="97"/>
                  <a:pt x="5" y="97"/>
                  <a:pt x="4" y="98"/>
                </a:cubicBezTo>
                <a:cubicBezTo>
                  <a:pt x="2" y="101"/>
                  <a:pt x="4" y="100"/>
                  <a:pt x="0" y="103"/>
                </a:cubicBezTo>
                <a:cubicBezTo>
                  <a:pt x="0" y="103"/>
                  <a:pt x="0" y="103"/>
                  <a:pt x="0" y="103"/>
                </a:cubicBezTo>
                <a:cubicBezTo>
                  <a:pt x="4" y="103"/>
                  <a:pt x="4" y="100"/>
                  <a:pt x="8" y="99"/>
                </a:cubicBezTo>
                <a:cubicBezTo>
                  <a:pt x="9" y="99"/>
                  <a:pt x="9" y="99"/>
                  <a:pt x="9" y="99"/>
                </a:cubicBezTo>
                <a:cubicBezTo>
                  <a:pt x="10" y="99"/>
                  <a:pt x="10" y="99"/>
                  <a:pt x="10" y="99"/>
                </a:cubicBezTo>
                <a:cubicBezTo>
                  <a:pt x="11" y="99"/>
                  <a:pt x="11" y="99"/>
                  <a:pt x="11" y="99"/>
                </a:cubicBezTo>
                <a:cubicBezTo>
                  <a:pt x="11" y="99"/>
                  <a:pt x="12" y="99"/>
                  <a:pt x="16" y="100"/>
                </a:cubicBezTo>
                <a:cubicBezTo>
                  <a:pt x="17" y="100"/>
                  <a:pt x="17" y="100"/>
                  <a:pt x="17" y="100"/>
                </a:cubicBezTo>
                <a:cubicBezTo>
                  <a:pt x="19" y="99"/>
                  <a:pt x="19" y="99"/>
                  <a:pt x="19" y="99"/>
                </a:cubicBezTo>
                <a:cubicBezTo>
                  <a:pt x="20" y="99"/>
                  <a:pt x="20" y="99"/>
                  <a:pt x="20" y="99"/>
                </a:cubicBezTo>
                <a:cubicBezTo>
                  <a:pt x="21" y="100"/>
                  <a:pt x="20" y="99"/>
                  <a:pt x="22" y="100"/>
                </a:cubicBezTo>
                <a:cubicBezTo>
                  <a:pt x="25" y="100"/>
                  <a:pt x="24" y="99"/>
                  <a:pt x="28" y="100"/>
                </a:cubicBezTo>
                <a:cubicBezTo>
                  <a:pt x="29" y="100"/>
                  <a:pt x="29" y="100"/>
                  <a:pt x="29" y="100"/>
                </a:cubicBezTo>
                <a:cubicBezTo>
                  <a:pt x="29" y="100"/>
                  <a:pt x="29" y="100"/>
                  <a:pt x="29" y="100"/>
                </a:cubicBezTo>
                <a:cubicBezTo>
                  <a:pt x="30" y="100"/>
                  <a:pt x="30" y="100"/>
                  <a:pt x="30" y="100"/>
                </a:cubicBezTo>
                <a:cubicBezTo>
                  <a:pt x="30" y="100"/>
                  <a:pt x="30" y="100"/>
                  <a:pt x="30" y="100"/>
                </a:cubicBezTo>
                <a:cubicBezTo>
                  <a:pt x="31" y="100"/>
                  <a:pt x="30" y="100"/>
                  <a:pt x="31" y="100"/>
                </a:cubicBezTo>
                <a:cubicBezTo>
                  <a:pt x="31" y="100"/>
                  <a:pt x="31" y="100"/>
                  <a:pt x="31" y="100"/>
                </a:cubicBezTo>
                <a:cubicBezTo>
                  <a:pt x="31" y="100"/>
                  <a:pt x="31" y="100"/>
                  <a:pt x="31" y="100"/>
                </a:cubicBezTo>
                <a:cubicBezTo>
                  <a:pt x="31" y="101"/>
                  <a:pt x="31" y="101"/>
                  <a:pt x="31" y="101"/>
                </a:cubicBezTo>
                <a:cubicBezTo>
                  <a:pt x="32" y="101"/>
                  <a:pt x="32" y="101"/>
                  <a:pt x="32" y="101"/>
                </a:cubicBezTo>
                <a:cubicBezTo>
                  <a:pt x="33" y="101"/>
                  <a:pt x="33" y="101"/>
                  <a:pt x="33" y="101"/>
                </a:cubicBezTo>
                <a:cubicBezTo>
                  <a:pt x="33" y="101"/>
                  <a:pt x="33" y="101"/>
                  <a:pt x="33" y="101"/>
                </a:cubicBezTo>
                <a:cubicBezTo>
                  <a:pt x="34" y="100"/>
                  <a:pt x="34" y="99"/>
                  <a:pt x="34" y="98"/>
                </a:cubicBezTo>
                <a:cubicBezTo>
                  <a:pt x="34" y="98"/>
                  <a:pt x="34" y="98"/>
                  <a:pt x="34" y="98"/>
                </a:cubicBezTo>
                <a:cubicBezTo>
                  <a:pt x="35" y="97"/>
                  <a:pt x="35" y="97"/>
                  <a:pt x="35" y="97"/>
                </a:cubicBezTo>
                <a:cubicBezTo>
                  <a:pt x="36" y="97"/>
                  <a:pt x="36" y="97"/>
                  <a:pt x="37" y="97"/>
                </a:cubicBezTo>
                <a:cubicBezTo>
                  <a:pt x="43" y="99"/>
                  <a:pt x="40" y="101"/>
                  <a:pt x="47" y="100"/>
                </a:cubicBezTo>
                <a:cubicBezTo>
                  <a:pt x="47" y="100"/>
                  <a:pt x="47" y="100"/>
                  <a:pt x="47" y="100"/>
                </a:cubicBezTo>
                <a:cubicBezTo>
                  <a:pt x="49" y="102"/>
                  <a:pt x="48" y="101"/>
                  <a:pt x="49" y="102"/>
                </a:cubicBezTo>
                <a:cubicBezTo>
                  <a:pt x="50" y="102"/>
                  <a:pt x="50" y="102"/>
                  <a:pt x="50" y="102"/>
                </a:cubicBezTo>
                <a:cubicBezTo>
                  <a:pt x="50" y="102"/>
                  <a:pt x="50" y="102"/>
                  <a:pt x="50" y="102"/>
                </a:cubicBezTo>
                <a:cubicBezTo>
                  <a:pt x="51" y="102"/>
                  <a:pt x="51" y="102"/>
                  <a:pt x="51" y="102"/>
                </a:cubicBezTo>
                <a:cubicBezTo>
                  <a:pt x="54" y="103"/>
                  <a:pt x="55" y="104"/>
                  <a:pt x="58" y="102"/>
                </a:cubicBezTo>
                <a:cubicBezTo>
                  <a:pt x="61" y="101"/>
                  <a:pt x="65" y="105"/>
                  <a:pt x="76" y="108"/>
                </a:cubicBezTo>
                <a:cubicBezTo>
                  <a:pt x="79" y="109"/>
                  <a:pt x="78" y="111"/>
                  <a:pt x="79" y="112"/>
                </a:cubicBezTo>
                <a:cubicBezTo>
                  <a:pt x="80" y="112"/>
                  <a:pt x="80" y="112"/>
                  <a:pt x="80" y="112"/>
                </a:cubicBezTo>
                <a:cubicBezTo>
                  <a:pt x="81" y="112"/>
                  <a:pt x="82" y="112"/>
                  <a:pt x="83" y="111"/>
                </a:cubicBezTo>
                <a:cubicBezTo>
                  <a:pt x="84" y="111"/>
                  <a:pt x="86" y="111"/>
                  <a:pt x="88" y="112"/>
                </a:cubicBezTo>
                <a:cubicBezTo>
                  <a:pt x="89" y="112"/>
                  <a:pt x="90" y="112"/>
                  <a:pt x="91" y="112"/>
                </a:cubicBezTo>
                <a:cubicBezTo>
                  <a:pt x="91" y="112"/>
                  <a:pt x="91" y="112"/>
                  <a:pt x="91" y="112"/>
                </a:cubicBezTo>
                <a:cubicBezTo>
                  <a:pt x="92" y="111"/>
                  <a:pt x="92" y="111"/>
                  <a:pt x="92" y="111"/>
                </a:cubicBezTo>
                <a:cubicBezTo>
                  <a:pt x="92" y="111"/>
                  <a:pt x="92" y="111"/>
                  <a:pt x="92" y="111"/>
                </a:cubicBezTo>
                <a:cubicBezTo>
                  <a:pt x="93" y="111"/>
                  <a:pt x="93" y="111"/>
                  <a:pt x="93" y="111"/>
                </a:cubicBezTo>
                <a:cubicBezTo>
                  <a:pt x="94" y="112"/>
                  <a:pt x="94" y="112"/>
                  <a:pt x="95" y="112"/>
                </a:cubicBezTo>
                <a:cubicBezTo>
                  <a:pt x="96" y="112"/>
                  <a:pt x="96" y="112"/>
                  <a:pt x="96" y="112"/>
                </a:cubicBezTo>
                <a:cubicBezTo>
                  <a:pt x="96" y="112"/>
                  <a:pt x="96" y="112"/>
                  <a:pt x="96" y="112"/>
                </a:cubicBezTo>
                <a:cubicBezTo>
                  <a:pt x="97" y="112"/>
                  <a:pt x="97" y="112"/>
                  <a:pt x="98" y="112"/>
                </a:cubicBezTo>
                <a:cubicBezTo>
                  <a:pt x="102" y="112"/>
                  <a:pt x="100" y="112"/>
                  <a:pt x="104" y="111"/>
                </a:cubicBezTo>
                <a:cubicBezTo>
                  <a:pt x="105" y="111"/>
                  <a:pt x="105" y="111"/>
                  <a:pt x="105" y="111"/>
                </a:cubicBezTo>
                <a:cubicBezTo>
                  <a:pt x="105" y="111"/>
                  <a:pt x="105" y="111"/>
                  <a:pt x="105" y="111"/>
                </a:cubicBezTo>
                <a:cubicBezTo>
                  <a:pt x="105" y="111"/>
                  <a:pt x="105" y="111"/>
                  <a:pt x="105" y="111"/>
                </a:cubicBezTo>
                <a:cubicBezTo>
                  <a:pt x="106" y="110"/>
                  <a:pt x="106" y="110"/>
                  <a:pt x="106" y="110"/>
                </a:cubicBezTo>
                <a:cubicBezTo>
                  <a:pt x="106" y="111"/>
                  <a:pt x="106" y="111"/>
                  <a:pt x="106" y="111"/>
                </a:cubicBezTo>
                <a:cubicBezTo>
                  <a:pt x="106" y="111"/>
                  <a:pt x="106" y="111"/>
                  <a:pt x="106" y="111"/>
                </a:cubicBezTo>
                <a:cubicBezTo>
                  <a:pt x="106" y="111"/>
                  <a:pt x="106" y="111"/>
                  <a:pt x="106" y="111"/>
                </a:cubicBezTo>
                <a:cubicBezTo>
                  <a:pt x="106" y="112"/>
                  <a:pt x="106" y="112"/>
                  <a:pt x="106" y="112"/>
                </a:cubicBezTo>
                <a:cubicBezTo>
                  <a:pt x="107" y="113"/>
                  <a:pt x="107" y="113"/>
                  <a:pt x="107" y="113"/>
                </a:cubicBezTo>
                <a:cubicBezTo>
                  <a:pt x="108" y="113"/>
                  <a:pt x="108" y="113"/>
                  <a:pt x="108" y="113"/>
                </a:cubicBezTo>
                <a:cubicBezTo>
                  <a:pt x="108" y="114"/>
                  <a:pt x="108" y="114"/>
                  <a:pt x="108" y="114"/>
                </a:cubicBezTo>
                <a:cubicBezTo>
                  <a:pt x="108" y="115"/>
                  <a:pt x="108" y="115"/>
                  <a:pt x="108" y="115"/>
                </a:cubicBezTo>
                <a:cubicBezTo>
                  <a:pt x="108" y="115"/>
                  <a:pt x="108" y="115"/>
                  <a:pt x="108" y="115"/>
                </a:cubicBezTo>
                <a:cubicBezTo>
                  <a:pt x="109" y="116"/>
                  <a:pt x="109" y="116"/>
                  <a:pt x="109" y="116"/>
                </a:cubicBezTo>
                <a:cubicBezTo>
                  <a:pt x="112" y="117"/>
                  <a:pt x="111" y="117"/>
                  <a:pt x="114" y="117"/>
                </a:cubicBezTo>
                <a:cubicBezTo>
                  <a:pt x="114" y="118"/>
                  <a:pt x="114" y="118"/>
                  <a:pt x="114" y="118"/>
                </a:cubicBezTo>
                <a:cubicBezTo>
                  <a:pt x="114" y="118"/>
                  <a:pt x="114" y="118"/>
                  <a:pt x="114" y="118"/>
                </a:cubicBezTo>
                <a:cubicBezTo>
                  <a:pt x="114" y="118"/>
                  <a:pt x="114" y="118"/>
                  <a:pt x="114" y="119"/>
                </a:cubicBezTo>
                <a:cubicBezTo>
                  <a:pt x="114" y="119"/>
                  <a:pt x="114" y="119"/>
                  <a:pt x="114" y="119"/>
                </a:cubicBezTo>
                <a:cubicBezTo>
                  <a:pt x="118" y="122"/>
                  <a:pt x="118" y="127"/>
                  <a:pt x="117" y="132"/>
                </a:cubicBezTo>
                <a:cubicBezTo>
                  <a:pt x="117" y="132"/>
                  <a:pt x="117" y="132"/>
                  <a:pt x="117" y="132"/>
                </a:cubicBezTo>
                <a:cubicBezTo>
                  <a:pt x="117" y="132"/>
                  <a:pt x="117" y="132"/>
                  <a:pt x="117" y="132"/>
                </a:cubicBezTo>
                <a:cubicBezTo>
                  <a:pt x="117" y="133"/>
                  <a:pt x="117" y="133"/>
                  <a:pt x="117" y="133"/>
                </a:cubicBezTo>
                <a:cubicBezTo>
                  <a:pt x="117" y="133"/>
                  <a:pt x="117" y="133"/>
                  <a:pt x="117" y="133"/>
                </a:cubicBezTo>
                <a:cubicBezTo>
                  <a:pt x="118" y="135"/>
                  <a:pt x="117" y="137"/>
                  <a:pt x="120" y="139"/>
                </a:cubicBezTo>
                <a:cubicBezTo>
                  <a:pt x="120" y="139"/>
                  <a:pt x="120" y="139"/>
                  <a:pt x="120" y="139"/>
                </a:cubicBezTo>
                <a:cubicBezTo>
                  <a:pt x="120" y="140"/>
                  <a:pt x="120" y="140"/>
                  <a:pt x="120" y="140"/>
                </a:cubicBezTo>
                <a:cubicBezTo>
                  <a:pt x="120" y="141"/>
                  <a:pt x="120" y="143"/>
                  <a:pt x="119" y="144"/>
                </a:cubicBezTo>
                <a:cubicBezTo>
                  <a:pt x="119" y="144"/>
                  <a:pt x="119" y="144"/>
                  <a:pt x="119" y="144"/>
                </a:cubicBezTo>
                <a:cubicBezTo>
                  <a:pt x="119" y="145"/>
                  <a:pt x="119" y="145"/>
                  <a:pt x="119" y="145"/>
                </a:cubicBezTo>
                <a:cubicBezTo>
                  <a:pt x="118" y="145"/>
                  <a:pt x="118" y="145"/>
                  <a:pt x="118" y="145"/>
                </a:cubicBezTo>
                <a:cubicBezTo>
                  <a:pt x="118" y="145"/>
                  <a:pt x="118" y="145"/>
                  <a:pt x="118" y="145"/>
                </a:cubicBezTo>
                <a:cubicBezTo>
                  <a:pt x="118" y="145"/>
                  <a:pt x="118" y="145"/>
                  <a:pt x="118" y="145"/>
                </a:cubicBezTo>
                <a:cubicBezTo>
                  <a:pt x="119" y="146"/>
                  <a:pt x="119" y="146"/>
                  <a:pt x="119" y="146"/>
                </a:cubicBezTo>
                <a:cubicBezTo>
                  <a:pt x="119" y="146"/>
                  <a:pt x="119" y="146"/>
                  <a:pt x="119" y="146"/>
                </a:cubicBezTo>
                <a:cubicBezTo>
                  <a:pt x="119" y="146"/>
                  <a:pt x="119" y="146"/>
                  <a:pt x="120" y="146"/>
                </a:cubicBezTo>
                <a:cubicBezTo>
                  <a:pt x="120" y="147"/>
                  <a:pt x="120" y="147"/>
                  <a:pt x="120" y="147"/>
                </a:cubicBezTo>
                <a:cubicBezTo>
                  <a:pt x="121" y="148"/>
                  <a:pt x="121" y="148"/>
                  <a:pt x="121" y="148"/>
                </a:cubicBezTo>
                <a:cubicBezTo>
                  <a:pt x="121" y="148"/>
                  <a:pt x="121" y="148"/>
                  <a:pt x="121" y="148"/>
                </a:cubicBezTo>
                <a:cubicBezTo>
                  <a:pt x="121" y="148"/>
                  <a:pt x="121" y="148"/>
                  <a:pt x="121" y="148"/>
                </a:cubicBezTo>
                <a:cubicBezTo>
                  <a:pt x="121" y="148"/>
                  <a:pt x="121" y="148"/>
                  <a:pt x="121" y="147"/>
                </a:cubicBezTo>
                <a:cubicBezTo>
                  <a:pt x="121" y="148"/>
                  <a:pt x="121" y="148"/>
                  <a:pt x="121" y="148"/>
                </a:cubicBezTo>
                <a:cubicBezTo>
                  <a:pt x="121" y="148"/>
                  <a:pt x="121" y="148"/>
                  <a:pt x="121" y="148"/>
                </a:cubicBezTo>
                <a:cubicBezTo>
                  <a:pt x="121" y="148"/>
                  <a:pt x="121" y="148"/>
                  <a:pt x="121" y="148"/>
                </a:cubicBezTo>
                <a:cubicBezTo>
                  <a:pt x="121" y="148"/>
                  <a:pt x="121" y="148"/>
                  <a:pt x="121" y="148"/>
                </a:cubicBezTo>
                <a:cubicBezTo>
                  <a:pt x="121" y="149"/>
                  <a:pt x="122" y="151"/>
                  <a:pt x="123" y="152"/>
                </a:cubicBezTo>
                <a:cubicBezTo>
                  <a:pt x="124" y="152"/>
                  <a:pt x="124" y="152"/>
                  <a:pt x="124" y="152"/>
                </a:cubicBezTo>
                <a:cubicBezTo>
                  <a:pt x="128" y="156"/>
                  <a:pt x="125" y="151"/>
                  <a:pt x="127" y="155"/>
                </a:cubicBezTo>
                <a:cubicBezTo>
                  <a:pt x="127" y="156"/>
                  <a:pt x="127" y="157"/>
                  <a:pt x="127" y="158"/>
                </a:cubicBezTo>
                <a:cubicBezTo>
                  <a:pt x="127" y="158"/>
                  <a:pt x="127" y="158"/>
                  <a:pt x="127" y="158"/>
                </a:cubicBezTo>
                <a:cubicBezTo>
                  <a:pt x="127" y="158"/>
                  <a:pt x="127" y="158"/>
                  <a:pt x="127" y="158"/>
                </a:cubicBezTo>
                <a:cubicBezTo>
                  <a:pt x="127" y="158"/>
                  <a:pt x="127" y="158"/>
                  <a:pt x="127" y="158"/>
                </a:cubicBezTo>
                <a:cubicBezTo>
                  <a:pt x="128" y="158"/>
                  <a:pt x="128" y="158"/>
                  <a:pt x="128" y="159"/>
                </a:cubicBezTo>
                <a:cubicBezTo>
                  <a:pt x="129" y="160"/>
                  <a:pt x="129" y="160"/>
                  <a:pt x="129" y="161"/>
                </a:cubicBezTo>
                <a:cubicBezTo>
                  <a:pt x="129" y="161"/>
                  <a:pt x="129" y="161"/>
                  <a:pt x="129" y="161"/>
                </a:cubicBezTo>
                <a:cubicBezTo>
                  <a:pt x="129" y="161"/>
                  <a:pt x="131" y="162"/>
                  <a:pt x="131" y="162"/>
                </a:cubicBezTo>
                <a:cubicBezTo>
                  <a:pt x="131" y="162"/>
                  <a:pt x="131" y="162"/>
                  <a:pt x="131" y="162"/>
                </a:cubicBezTo>
                <a:cubicBezTo>
                  <a:pt x="131" y="163"/>
                  <a:pt x="131" y="163"/>
                  <a:pt x="131" y="163"/>
                </a:cubicBezTo>
                <a:cubicBezTo>
                  <a:pt x="131" y="163"/>
                  <a:pt x="131" y="163"/>
                  <a:pt x="131" y="163"/>
                </a:cubicBezTo>
                <a:cubicBezTo>
                  <a:pt x="131" y="163"/>
                  <a:pt x="131" y="164"/>
                  <a:pt x="130" y="164"/>
                </a:cubicBezTo>
                <a:cubicBezTo>
                  <a:pt x="130" y="164"/>
                  <a:pt x="130" y="164"/>
                  <a:pt x="130" y="164"/>
                </a:cubicBezTo>
                <a:cubicBezTo>
                  <a:pt x="130" y="164"/>
                  <a:pt x="130" y="164"/>
                  <a:pt x="130" y="164"/>
                </a:cubicBezTo>
                <a:cubicBezTo>
                  <a:pt x="130" y="164"/>
                  <a:pt x="130" y="164"/>
                  <a:pt x="130" y="165"/>
                </a:cubicBezTo>
                <a:cubicBezTo>
                  <a:pt x="130" y="165"/>
                  <a:pt x="130" y="165"/>
                  <a:pt x="130" y="165"/>
                </a:cubicBezTo>
                <a:cubicBezTo>
                  <a:pt x="130" y="165"/>
                  <a:pt x="130" y="165"/>
                  <a:pt x="130" y="165"/>
                </a:cubicBezTo>
                <a:cubicBezTo>
                  <a:pt x="129" y="166"/>
                  <a:pt x="130" y="165"/>
                  <a:pt x="129" y="166"/>
                </a:cubicBezTo>
                <a:cubicBezTo>
                  <a:pt x="129" y="166"/>
                  <a:pt x="129" y="166"/>
                  <a:pt x="129" y="166"/>
                </a:cubicBezTo>
                <a:cubicBezTo>
                  <a:pt x="129" y="166"/>
                  <a:pt x="129" y="166"/>
                  <a:pt x="129" y="166"/>
                </a:cubicBezTo>
                <a:cubicBezTo>
                  <a:pt x="129" y="166"/>
                  <a:pt x="129" y="166"/>
                  <a:pt x="129" y="166"/>
                </a:cubicBezTo>
                <a:cubicBezTo>
                  <a:pt x="129" y="167"/>
                  <a:pt x="129" y="167"/>
                  <a:pt x="129" y="167"/>
                </a:cubicBezTo>
                <a:cubicBezTo>
                  <a:pt x="129" y="168"/>
                  <a:pt x="129" y="168"/>
                  <a:pt x="129" y="169"/>
                </a:cubicBezTo>
                <a:cubicBezTo>
                  <a:pt x="129" y="169"/>
                  <a:pt x="129" y="169"/>
                  <a:pt x="129" y="169"/>
                </a:cubicBezTo>
                <a:cubicBezTo>
                  <a:pt x="128" y="169"/>
                  <a:pt x="128" y="169"/>
                  <a:pt x="128" y="169"/>
                </a:cubicBezTo>
                <a:cubicBezTo>
                  <a:pt x="128" y="169"/>
                  <a:pt x="128" y="169"/>
                  <a:pt x="128" y="169"/>
                </a:cubicBezTo>
                <a:cubicBezTo>
                  <a:pt x="128" y="170"/>
                  <a:pt x="128" y="170"/>
                  <a:pt x="128" y="171"/>
                </a:cubicBezTo>
                <a:cubicBezTo>
                  <a:pt x="129" y="173"/>
                  <a:pt x="128" y="173"/>
                  <a:pt x="129" y="174"/>
                </a:cubicBezTo>
                <a:cubicBezTo>
                  <a:pt x="129" y="174"/>
                  <a:pt x="131" y="175"/>
                  <a:pt x="132" y="175"/>
                </a:cubicBezTo>
                <a:cubicBezTo>
                  <a:pt x="133" y="175"/>
                  <a:pt x="133" y="175"/>
                  <a:pt x="133" y="175"/>
                </a:cubicBezTo>
                <a:cubicBezTo>
                  <a:pt x="134" y="174"/>
                  <a:pt x="134" y="174"/>
                  <a:pt x="134" y="174"/>
                </a:cubicBezTo>
                <a:cubicBezTo>
                  <a:pt x="135" y="175"/>
                  <a:pt x="135" y="175"/>
                  <a:pt x="135" y="175"/>
                </a:cubicBezTo>
                <a:cubicBezTo>
                  <a:pt x="137" y="175"/>
                  <a:pt x="137" y="175"/>
                  <a:pt x="137" y="175"/>
                </a:cubicBezTo>
                <a:cubicBezTo>
                  <a:pt x="137" y="174"/>
                  <a:pt x="137" y="174"/>
                  <a:pt x="137" y="174"/>
                </a:cubicBezTo>
                <a:cubicBezTo>
                  <a:pt x="137" y="173"/>
                  <a:pt x="137" y="173"/>
                  <a:pt x="137" y="173"/>
                </a:cubicBezTo>
                <a:cubicBezTo>
                  <a:pt x="138" y="173"/>
                  <a:pt x="138" y="173"/>
                  <a:pt x="138" y="173"/>
                </a:cubicBezTo>
                <a:cubicBezTo>
                  <a:pt x="139" y="174"/>
                  <a:pt x="139" y="174"/>
                  <a:pt x="139" y="174"/>
                </a:cubicBezTo>
                <a:cubicBezTo>
                  <a:pt x="140" y="174"/>
                  <a:pt x="140" y="174"/>
                  <a:pt x="140" y="174"/>
                </a:cubicBezTo>
                <a:cubicBezTo>
                  <a:pt x="141" y="174"/>
                  <a:pt x="142" y="174"/>
                  <a:pt x="143" y="174"/>
                </a:cubicBezTo>
                <a:cubicBezTo>
                  <a:pt x="143" y="174"/>
                  <a:pt x="143" y="174"/>
                  <a:pt x="143" y="174"/>
                </a:cubicBezTo>
                <a:cubicBezTo>
                  <a:pt x="144" y="174"/>
                  <a:pt x="144" y="174"/>
                  <a:pt x="144" y="174"/>
                </a:cubicBezTo>
                <a:cubicBezTo>
                  <a:pt x="145" y="175"/>
                  <a:pt x="144" y="174"/>
                  <a:pt x="146" y="175"/>
                </a:cubicBezTo>
                <a:cubicBezTo>
                  <a:pt x="146" y="175"/>
                  <a:pt x="146" y="175"/>
                  <a:pt x="146" y="175"/>
                </a:cubicBezTo>
                <a:cubicBezTo>
                  <a:pt x="146" y="175"/>
                  <a:pt x="146" y="175"/>
                  <a:pt x="146" y="175"/>
                </a:cubicBezTo>
                <a:cubicBezTo>
                  <a:pt x="146" y="175"/>
                  <a:pt x="146" y="175"/>
                  <a:pt x="146" y="175"/>
                </a:cubicBezTo>
                <a:cubicBezTo>
                  <a:pt x="147" y="175"/>
                  <a:pt x="147" y="175"/>
                  <a:pt x="149" y="175"/>
                </a:cubicBezTo>
                <a:cubicBezTo>
                  <a:pt x="149" y="174"/>
                  <a:pt x="149" y="174"/>
                  <a:pt x="149" y="174"/>
                </a:cubicBezTo>
                <a:cubicBezTo>
                  <a:pt x="149" y="174"/>
                  <a:pt x="149" y="174"/>
                  <a:pt x="149" y="174"/>
                </a:cubicBezTo>
                <a:cubicBezTo>
                  <a:pt x="149" y="175"/>
                  <a:pt x="149" y="175"/>
                  <a:pt x="149" y="175"/>
                </a:cubicBezTo>
                <a:cubicBezTo>
                  <a:pt x="150" y="175"/>
                  <a:pt x="150" y="175"/>
                  <a:pt x="150" y="175"/>
                </a:cubicBezTo>
                <a:cubicBezTo>
                  <a:pt x="150" y="175"/>
                  <a:pt x="150" y="175"/>
                  <a:pt x="150" y="175"/>
                </a:cubicBezTo>
                <a:cubicBezTo>
                  <a:pt x="151" y="175"/>
                  <a:pt x="151" y="174"/>
                  <a:pt x="152" y="175"/>
                </a:cubicBezTo>
                <a:cubicBezTo>
                  <a:pt x="182" y="201"/>
                  <a:pt x="119" y="159"/>
                  <a:pt x="155" y="177"/>
                </a:cubicBezTo>
                <a:cubicBezTo>
                  <a:pt x="155" y="177"/>
                  <a:pt x="155" y="177"/>
                  <a:pt x="155" y="177"/>
                </a:cubicBezTo>
                <a:cubicBezTo>
                  <a:pt x="155" y="178"/>
                  <a:pt x="155" y="178"/>
                  <a:pt x="154" y="179"/>
                </a:cubicBezTo>
                <a:cubicBezTo>
                  <a:pt x="154" y="179"/>
                  <a:pt x="154" y="179"/>
                  <a:pt x="153" y="179"/>
                </a:cubicBezTo>
                <a:cubicBezTo>
                  <a:pt x="153" y="180"/>
                  <a:pt x="153" y="181"/>
                  <a:pt x="154" y="182"/>
                </a:cubicBezTo>
                <a:cubicBezTo>
                  <a:pt x="153" y="182"/>
                  <a:pt x="153" y="182"/>
                  <a:pt x="153" y="182"/>
                </a:cubicBezTo>
                <a:cubicBezTo>
                  <a:pt x="153" y="183"/>
                  <a:pt x="153" y="183"/>
                  <a:pt x="153" y="183"/>
                </a:cubicBezTo>
                <a:cubicBezTo>
                  <a:pt x="153" y="184"/>
                  <a:pt x="153" y="184"/>
                  <a:pt x="153" y="184"/>
                </a:cubicBezTo>
                <a:cubicBezTo>
                  <a:pt x="153" y="185"/>
                  <a:pt x="153" y="185"/>
                  <a:pt x="153" y="185"/>
                </a:cubicBezTo>
                <a:cubicBezTo>
                  <a:pt x="153" y="185"/>
                  <a:pt x="153" y="185"/>
                  <a:pt x="153" y="185"/>
                </a:cubicBezTo>
                <a:cubicBezTo>
                  <a:pt x="153" y="186"/>
                  <a:pt x="152" y="186"/>
                  <a:pt x="152" y="186"/>
                </a:cubicBezTo>
                <a:cubicBezTo>
                  <a:pt x="152" y="187"/>
                  <a:pt x="152" y="187"/>
                  <a:pt x="152" y="188"/>
                </a:cubicBezTo>
                <a:cubicBezTo>
                  <a:pt x="153" y="188"/>
                  <a:pt x="153" y="188"/>
                  <a:pt x="153" y="188"/>
                </a:cubicBezTo>
                <a:cubicBezTo>
                  <a:pt x="154" y="189"/>
                  <a:pt x="153" y="189"/>
                  <a:pt x="155" y="189"/>
                </a:cubicBezTo>
                <a:cubicBezTo>
                  <a:pt x="155" y="189"/>
                  <a:pt x="155" y="189"/>
                  <a:pt x="155" y="189"/>
                </a:cubicBezTo>
                <a:cubicBezTo>
                  <a:pt x="155" y="189"/>
                  <a:pt x="155" y="189"/>
                  <a:pt x="155" y="189"/>
                </a:cubicBezTo>
                <a:cubicBezTo>
                  <a:pt x="155" y="189"/>
                  <a:pt x="156" y="187"/>
                  <a:pt x="156" y="187"/>
                </a:cubicBezTo>
                <a:cubicBezTo>
                  <a:pt x="156" y="187"/>
                  <a:pt x="156" y="187"/>
                  <a:pt x="156" y="187"/>
                </a:cubicBezTo>
                <a:cubicBezTo>
                  <a:pt x="156" y="186"/>
                  <a:pt x="156" y="186"/>
                  <a:pt x="157" y="185"/>
                </a:cubicBezTo>
                <a:cubicBezTo>
                  <a:pt x="157" y="185"/>
                  <a:pt x="157" y="185"/>
                  <a:pt x="157" y="185"/>
                </a:cubicBezTo>
                <a:cubicBezTo>
                  <a:pt x="157" y="185"/>
                  <a:pt x="157" y="185"/>
                  <a:pt x="157" y="185"/>
                </a:cubicBezTo>
                <a:cubicBezTo>
                  <a:pt x="158" y="185"/>
                  <a:pt x="158" y="185"/>
                  <a:pt x="158" y="185"/>
                </a:cubicBezTo>
                <a:cubicBezTo>
                  <a:pt x="158" y="185"/>
                  <a:pt x="158" y="185"/>
                  <a:pt x="158" y="185"/>
                </a:cubicBezTo>
                <a:cubicBezTo>
                  <a:pt x="158" y="185"/>
                  <a:pt x="158" y="185"/>
                  <a:pt x="159" y="185"/>
                </a:cubicBezTo>
                <a:cubicBezTo>
                  <a:pt x="159" y="185"/>
                  <a:pt x="159" y="185"/>
                  <a:pt x="160" y="185"/>
                </a:cubicBezTo>
                <a:cubicBezTo>
                  <a:pt x="160" y="186"/>
                  <a:pt x="160" y="186"/>
                  <a:pt x="160" y="187"/>
                </a:cubicBezTo>
                <a:cubicBezTo>
                  <a:pt x="161" y="187"/>
                  <a:pt x="161" y="187"/>
                  <a:pt x="161" y="187"/>
                </a:cubicBezTo>
                <a:cubicBezTo>
                  <a:pt x="161" y="187"/>
                  <a:pt x="161" y="187"/>
                  <a:pt x="162" y="187"/>
                </a:cubicBezTo>
                <a:cubicBezTo>
                  <a:pt x="162" y="187"/>
                  <a:pt x="162" y="187"/>
                  <a:pt x="162" y="187"/>
                </a:cubicBezTo>
                <a:cubicBezTo>
                  <a:pt x="162" y="187"/>
                  <a:pt x="162" y="187"/>
                  <a:pt x="162" y="187"/>
                </a:cubicBezTo>
                <a:cubicBezTo>
                  <a:pt x="163" y="187"/>
                  <a:pt x="162" y="187"/>
                  <a:pt x="163" y="187"/>
                </a:cubicBezTo>
                <a:cubicBezTo>
                  <a:pt x="164" y="187"/>
                  <a:pt x="164" y="187"/>
                  <a:pt x="164" y="187"/>
                </a:cubicBezTo>
                <a:cubicBezTo>
                  <a:pt x="164" y="187"/>
                  <a:pt x="165" y="189"/>
                  <a:pt x="165" y="190"/>
                </a:cubicBezTo>
                <a:cubicBezTo>
                  <a:pt x="165" y="191"/>
                  <a:pt x="165" y="192"/>
                  <a:pt x="165" y="192"/>
                </a:cubicBezTo>
                <a:cubicBezTo>
                  <a:pt x="165" y="193"/>
                  <a:pt x="165" y="193"/>
                  <a:pt x="165" y="193"/>
                </a:cubicBezTo>
                <a:cubicBezTo>
                  <a:pt x="165" y="193"/>
                  <a:pt x="165" y="193"/>
                  <a:pt x="165" y="193"/>
                </a:cubicBezTo>
                <a:cubicBezTo>
                  <a:pt x="166" y="194"/>
                  <a:pt x="168" y="195"/>
                  <a:pt x="169" y="195"/>
                </a:cubicBezTo>
                <a:cubicBezTo>
                  <a:pt x="169" y="195"/>
                  <a:pt x="169" y="195"/>
                  <a:pt x="169" y="195"/>
                </a:cubicBezTo>
                <a:cubicBezTo>
                  <a:pt x="169" y="194"/>
                  <a:pt x="169" y="194"/>
                  <a:pt x="170" y="194"/>
                </a:cubicBezTo>
                <a:cubicBezTo>
                  <a:pt x="170" y="194"/>
                  <a:pt x="170" y="194"/>
                  <a:pt x="170" y="194"/>
                </a:cubicBezTo>
                <a:cubicBezTo>
                  <a:pt x="170" y="194"/>
                  <a:pt x="170" y="194"/>
                  <a:pt x="170" y="194"/>
                </a:cubicBezTo>
                <a:cubicBezTo>
                  <a:pt x="170" y="194"/>
                  <a:pt x="170" y="194"/>
                  <a:pt x="170" y="194"/>
                </a:cubicBezTo>
                <a:cubicBezTo>
                  <a:pt x="170" y="194"/>
                  <a:pt x="170" y="194"/>
                  <a:pt x="170" y="194"/>
                </a:cubicBezTo>
                <a:cubicBezTo>
                  <a:pt x="170" y="195"/>
                  <a:pt x="169" y="197"/>
                  <a:pt x="169" y="197"/>
                </a:cubicBezTo>
                <a:cubicBezTo>
                  <a:pt x="169" y="197"/>
                  <a:pt x="169" y="197"/>
                  <a:pt x="169" y="197"/>
                </a:cubicBezTo>
                <a:cubicBezTo>
                  <a:pt x="169" y="197"/>
                  <a:pt x="169" y="197"/>
                  <a:pt x="169" y="197"/>
                </a:cubicBezTo>
                <a:cubicBezTo>
                  <a:pt x="169" y="196"/>
                  <a:pt x="170" y="195"/>
                  <a:pt x="171" y="194"/>
                </a:cubicBezTo>
                <a:cubicBezTo>
                  <a:pt x="173" y="193"/>
                  <a:pt x="173" y="193"/>
                  <a:pt x="173" y="193"/>
                </a:cubicBezTo>
                <a:cubicBezTo>
                  <a:pt x="174" y="192"/>
                  <a:pt x="174" y="193"/>
                  <a:pt x="175" y="188"/>
                </a:cubicBezTo>
                <a:cubicBezTo>
                  <a:pt x="175" y="188"/>
                  <a:pt x="175" y="188"/>
                  <a:pt x="175" y="188"/>
                </a:cubicBezTo>
                <a:cubicBezTo>
                  <a:pt x="174" y="188"/>
                  <a:pt x="174" y="188"/>
                  <a:pt x="174" y="188"/>
                </a:cubicBezTo>
                <a:cubicBezTo>
                  <a:pt x="174" y="189"/>
                  <a:pt x="174" y="188"/>
                  <a:pt x="174" y="189"/>
                </a:cubicBezTo>
                <a:cubicBezTo>
                  <a:pt x="173" y="189"/>
                  <a:pt x="173" y="189"/>
                  <a:pt x="173" y="189"/>
                </a:cubicBezTo>
                <a:cubicBezTo>
                  <a:pt x="173" y="189"/>
                  <a:pt x="171" y="188"/>
                  <a:pt x="170" y="188"/>
                </a:cubicBezTo>
                <a:cubicBezTo>
                  <a:pt x="170" y="188"/>
                  <a:pt x="170" y="188"/>
                  <a:pt x="170" y="188"/>
                </a:cubicBezTo>
                <a:cubicBezTo>
                  <a:pt x="170" y="187"/>
                  <a:pt x="170" y="187"/>
                  <a:pt x="170" y="187"/>
                </a:cubicBezTo>
                <a:cubicBezTo>
                  <a:pt x="170" y="188"/>
                  <a:pt x="170" y="188"/>
                  <a:pt x="170" y="188"/>
                </a:cubicBezTo>
                <a:cubicBezTo>
                  <a:pt x="170" y="188"/>
                  <a:pt x="170" y="188"/>
                  <a:pt x="170" y="188"/>
                </a:cubicBezTo>
                <a:cubicBezTo>
                  <a:pt x="171" y="188"/>
                  <a:pt x="171" y="188"/>
                  <a:pt x="171" y="188"/>
                </a:cubicBezTo>
                <a:cubicBezTo>
                  <a:pt x="171" y="187"/>
                  <a:pt x="171" y="187"/>
                  <a:pt x="171" y="187"/>
                </a:cubicBezTo>
                <a:cubicBezTo>
                  <a:pt x="171" y="187"/>
                  <a:pt x="171" y="187"/>
                  <a:pt x="171" y="187"/>
                </a:cubicBezTo>
                <a:cubicBezTo>
                  <a:pt x="171" y="187"/>
                  <a:pt x="171" y="187"/>
                  <a:pt x="171" y="187"/>
                </a:cubicBezTo>
                <a:cubicBezTo>
                  <a:pt x="172" y="186"/>
                  <a:pt x="172" y="186"/>
                  <a:pt x="172" y="186"/>
                </a:cubicBezTo>
                <a:cubicBezTo>
                  <a:pt x="173" y="187"/>
                  <a:pt x="173" y="187"/>
                  <a:pt x="173" y="187"/>
                </a:cubicBezTo>
                <a:cubicBezTo>
                  <a:pt x="173" y="187"/>
                  <a:pt x="173" y="187"/>
                  <a:pt x="173" y="187"/>
                </a:cubicBezTo>
                <a:cubicBezTo>
                  <a:pt x="172" y="187"/>
                  <a:pt x="172" y="187"/>
                  <a:pt x="172" y="187"/>
                </a:cubicBezTo>
                <a:cubicBezTo>
                  <a:pt x="172" y="187"/>
                  <a:pt x="172" y="187"/>
                  <a:pt x="172" y="187"/>
                </a:cubicBezTo>
                <a:cubicBezTo>
                  <a:pt x="171" y="187"/>
                  <a:pt x="171" y="187"/>
                  <a:pt x="171" y="187"/>
                </a:cubicBezTo>
                <a:cubicBezTo>
                  <a:pt x="171" y="188"/>
                  <a:pt x="171" y="188"/>
                  <a:pt x="171" y="188"/>
                </a:cubicBezTo>
                <a:cubicBezTo>
                  <a:pt x="173" y="188"/>
                  <a:pt x="173" y="188"/>
                  <a:pt x="173" y="188"/>
                </a:cubicBezTo>
                <a:cubicBezTo>
                  <a:pt x="174" y="187"/>
                  <a:pt x="174" y="187"/>
                  <a:pt x="174" y="187"/>
                </a:cubicBezTo>
                <a:cubicBezTo>
                  <a:pt x="175" y="185"/>
                  <a:pt x="175" y="185"/>
                  <a:pt x="176" y="184"/>
                </a:cubicBezTo>
                <a:cubicBezTo>
                  <a:pt x="178" y="181"/>
                  <a:pt x="184" y="177"/>
                  <a:pt x="187" y="175"/>
                </a:cubicBezTo>
                <a:cubicBezTo>
                  <a:pt x="187" y="175"/>
                  <a:pt x="187" y="175"/>
                  <a:pt x="187" y="175"/>
                </a:cubicBezTo>
                <a:cubicBezTo>
                  <a:pt x="187" y="175"/>
                  <a:pt x="187" y="175"/>
                  <a:pt x="187" y="175"/>
                </a:cubicBezTo>
                <a:cubicBezTo>
                  <a:pt x="188" y="175"/>
                  <a:pt x="188" y="175"/>
                  <a:pt x="188" y="175"/>
                </a:cubicBezTo>
                <a:cubicBezTo>
                  <a:pt x="189" y="174"/>
                  <a:pt x="189" y="175"/>
                  <a:pt x="190" y="174"/>
                </a:cubicBezTo>
                <a:cubicBezTo>
                  <a:pt x="190" y="175"/>
                  <a:pt x="190" y="175"/>
                  <a:pt x="190" y="175"/>
                </a:cubicBezTo>
                <a:cubicBezTo>
                  <a:pt x="199" y="169"/>
                  <a:pt x="199" y="169"/>
                  <a:pt x="199" y="169"/>
                </a:cubicBezTo>
                <a:cubicBezTo>
                  <a:pt x="200" y="168"/>
                  <a:pt x="200" y="168"/>
                  <a:pt x="200" y="168"/>
                </a:cubicBezTo>
                <a:cubicBezTo>
                  <a:pt x="201" y="167"/>
                  <a:pt x="201" y="167"/>
                  <a:pt x="201" y="167"/>
                </a:cubicBezTo>
                <a:cubicBezTo>
                  <a:pt x="201" y="166"/>
                  <a:pt x="201" y="166"/>
                  <a:pt x="201" y="166"/>
                </a:cubicBezTo>
                <a:cubicBezTo>
                  <a:pt x="202" y="166"/>
                  <a:pt x="202" y="166"/>
                  <a:pt x="202" y="166"/>
                </a:cubicBezTo>
                <a:cubicBezTo>
                  <a:pt x="203" y="165"/>
                  <a:pt x="203" y="165"/>
                  <a:pt x="203" y="165"/>
                </a:cubicBezTo>
                <a:cubicBezTo>
                  <a:pt x="203" y="165"/>
                  <a:pt x="203" y="165"/>
                  <a:pt x="203" y="165"/>
                </a:cubicBezTo>
                <a:cubicBezTo>
                  <a:pt x="203" y="165"/>
                  <a:pt x="203" y="165"/>
                  <a:pt x="203" y="165"/>
                </a:cubicBezTo>
                <a:cubicBezTo>
                  <a:pt x="204" y="165"/>
                  <a:pt x="204" y="165"/>
                  <a:pt x="204" y="165"/>
                </a:cubicBezTo>
                <a:cubicBezTo>
                  <a:pt x="205" y="165"/>
                  <a:pt x="205" y="165"/>
                  <a:pt x="205" y="165"/>
                </a:cubicBezTo>
                <a:cubicBezTo>
                  <a:pt x="205" y="164"/>
                  <a:pt x="205" y="164"/>
                  <a:pt x="205" y="164"/>
                </a:cubicBezTo>
                <a:cubicBezTo>
                  <a:pt x="204" y="164"/>
                  <a:pt x="204" y="164"/>
                  <a:pt x="204" y="164"/>
                </a:cubicBezTo>
                <a:cubicBezTo>
                  <a:pt x="204" y="163"/>
                  <a:pt x="204" y="163"/>
                  <a:pt x="205" y="163"/>
                </a:cubicBezTo>
                <a:cubicBezTo>
                  <a:pt x="205" y="162"/>
                  <a:pt x="205" y="162"/>
                  <a:pt x="205" y="162"/>
                </a:cubicBezTo>
                <a:cubicBezTo>
                  <a:pt x="207" y="158"/>
                  <a:pt x="220" y="152"/>
                  <a:pt x="224" y="150"/>
                </a:cubicBezTo>
                <a:cubicBezTo>
                  <a:pt x="225" y="150"/>
                  <a:pt x="225" y="150"/>
                  <a:pt x="225" y="150"/>
                </a:cubicBezTo>
                <a:cubicBezTo>
                  <a:pt x="225" y="151"/>
                  <a:pt x="225" y="151"/>
                  <a:pt x="225" y="151"/>
                </a:cubicBezTo>
                <a:cubicBezTo>
                  <a:pt x="225" y="151"/>
                  <a:pt x="225" y="151"/>
                  <a:pt x="225" y="151"/>
                </a:cubicBezTo>
                <a:cubicBezTo>
                  <a:pt x="225" y="151"/>
                  <a:pt x="225" y="151"/>
                  <a:pt x="225" y="151"/>
                </a:cubicBezTo>
                <a:cubicBezTo>
                  <a:pt x="225" y="150"/>
                  <a:pt x="225" y="150"/>
                  <a:pt x="225" y="150"/>
                </a:cubicBezTo>
                <a:cubicBezTo>
                  <a:pt x="225" y="150"/>
                  <a:pt x="225" y="150"/>
                  <a:pt x="225" y="150"/>
                </a:cubicBezTo>
                <a:cubicBezTo>
                  <a:pt x="225" y="149"/>
                  <a:pt x="225" y="149"/>
                  <a:pt x="225" y="149"/>
                </a:cubicBezTo>
                <a:cubicBezTo>
                  <a:pt x="225" y="149"/>
                  <a:pt x="225" y="149"/>
                  <a:pt x="224" y="149"/>
                </a:cubicBezTo>
                <a:cubicBezTo>
                  <a:pt x="224" y="149"/>
                  <a:pt x="224" y="148"/>
                  <a:pt x="224" y="148"/>
                </a:cubicBezTo>
                <a:cubicBezTo>
                  <a:pt x="223" y="148"/>
                  <a:pt x="223" y="148"/>
                  <a:pt x="223" y="148"/>
                </a:cubicBezTo>
                <a:cubicBezTo>
                  <a:pt x="223" y="148"/>
                  <a:pt x="223" y="148"/>
                  <a:pt x="223" y="148"/>
                </a:cubicBezTo>
                <a:cubicBezTo>
                  <a:pt x="223" y="147"/>
                  <a:pt x="223" y="147"/>
                  <a:pt x="223" y="147"/>
                </a:cubicBezTo>
                <a:cubicBezTo>
                  <a:pt x="224" y="147"/>
                  <a:pt x="223" y="147"/>
                  <a:pt x="224" y="148"/>
                </a:cubicBezTo>
                <a:cubicBezTo>
                  <a:pt x="224" y="147"/>
                  <a:pt x="224" y="147"/>
                  <a:pt x="224" y="147"/>
                </a:cubicBezTo>
                <a:cubicBezTo>
                  <a:pt x="224" y="147"/>
                  <a:pt x="224" y="147"/>
                  <a:pt x="224" y="147"/>
                </a:cubicBezTo>
                <a:cubicBezTo>
                  <a:pt x="224" y="147"/>
                  <a:pt x="224" y="147"/>
                  <a:pt x="224" y="147"/>
                </a:cubicBezTo>
                <a:cubicBezTo>
                  <a:pt x="225" y="147"/>
                  <a:pt x="225" y="147"/>
                  <a:pt x="225" y="147"/>
                </a:cubicBezTo>
                <a:cubicBezTo>
                  <a:pt x="225" y="146"/>
                  <a:pt x="225" y="146"/>
                  <a:pt x="225" y="146"/>
                </a:cubicBezTo>
                <a:cubicBezTo>
                  <a:pt x="225" y="146"/>
                  <a:pt x="225" y="146"/>
                  <a:pt x="225" y="146"/>
                </a:cubicBezTo>
                <a:cubicBezTo>
                  <a:pt x="225" y="145"/>
                  <a:pt x="225" y="145"/>
                  <a:pt x="225" y="145"/>
                </a:cubicBezTo>
                <a:cubicBezTo>
                  <a:pt x="226" y="146"/>
                  <a:pt x="226" y="146"/>
                  <a:pt x="226" y="146"/>
                </a:cubicBezTo>
                <a:cubicBezTo>
                  <a:pt x="226" y="146"/>
                  <a:pt x="226" y="146"/>
                  <a:pt x="226" y="146"/>
                </a:cubicBezTo>
                <a:cubicBezTo>
                  <a:pt x="226" y="146"/>
                  <a:pt x="226" y="146"/>
                  <a:pt x="226" y="146"/>
                </a:cubicBezTo>
                <a:cubicBezTo>
                  <a:pt x="226" y="146"/>
                  <a:pt x="226" y="146"/>
                  <a:pt x="226" y="146"/>
                </a:cubicBezTo>
                <a:cubicBezTo>
                  <a:pt x="226" y="146"/>
                  <a:pt x="226" y="146"/>
                  <a:pt x="227" y="147"/>
                </a:cubicBezTo>
                <a:cubicBezTo>
                  <a:pt x="228" y="147"/>
                  <a:pt x="228" y="147"/>
                  <a:pt x="228" y="147"/>
                </a:cubicBezTo>
                <a:cubicBezTo>
                  <a:pt x="228" y="147"/>
                  <a:pt x="228" y="147"/>
                  <a:pt x="228" y="147"/>
                </a:cubicBezTo>
                <a:cubicBezTo>
                  <a:pt x="228" y="148"/>
                  <a:pt x="228" y="148"/>
                  <a:pt x="228" y="148"/>
                </a:cubicBezTo>
                <a:cubicBezTo>
                  <a:pt x="228" y="148"/>
                  <a:pt x="228" y="148"/>
                  <a:pt x="229" y="149"/>
                </a:cubicBezTo>
                <a:cubicBezTo>
                  <a:pt x="229" y="149"/>
                  <a:pt x="229" y="149"/>
                  <a:pt x="229" y="149"/>
                </a:cubicBezTo>
                <a:cubicBezTo>
                  <a:pt x="228" y="150"/>
                  <a:pt x="228" y="150"/>
                  <a:pt x="228" y="150"/>
                </a:cubicBezTo>
                <a:cubicBezTo>
                  <a:pt x="227" y="150"/>
                  <a:pt x="227" y="150"/>
                  <a:pt x="227" y="150"/>
                </a:cubicBezTo>
                <a:cubicBezTo>
                  <a:pt x="227" y="150"/>
                  <a:pt x="227" y="150"/>
                  <a:pt x="227" y="150"/>
                </a:cubicBezTo>
                <a:cubicBezTo>
                  <a:pt x="228" y="151"/>
                  <a:pt x="228" y="151"/>
                  <a:pt x="228" y="151"/>
                </a:cubicBezTo>
                <a:cubicBezTo>
                  <a:pt x="229" y="150"/>
                  <a:pt x="229" y="150"/>
                  <a:pt x="229" y="150"/>
                </a:cubicBezTo>
                <a:cubicBezTo>
                  <a:pt x="229" y="150"/>
                  <a:pt x="229" y="150"/>
                  <a:pt x="229" y="150"/>
                </a:cubicBezTo>
                <a:cubicBezTo>
                  <a:pt x="230" y="149"/>
                  <a:pt x="230" y="149"/>
                  <a:pt x="231" y="149"/>
                </a:cubicBezTo>
                <a:cubicBezTo>
                  <a:pt x="231" y="149"/>
                  <a:pt x="231" y="149"/>
                  <a:pt x="231" y="149"/>
                </a:cubicBezTo>
                <a:cubicBezTo>
                  <a:pt x="231" y="150"/>
                  <a:pt x="231" y="150"/>
                  <a:pt x="231" y="150"/>
                </a:cubicBezTo>
                <a:cubicBezTo>
                  <a:pt x="232" y="150"/>
                  <a:pt x="232" y="150"/>
                  <a:pt x="232" y="150"/>
                </a:cubicBezTo>
                <a:cubicBezTo>
                  <a:pt x="232" y="150"/>
                  <a:pt x="232" y="150"/>
                  <a:pt x="232" y="150"/>
                </a:cubicBezTo>
                <a:cubicBezTo>
                  <a:pt x="232" y="149"/>
                  <a:pt x="232" y="149"/>
                  <a:pt x="232" y="149"/>
                </a:cubicBezTo>
                <a:cubicBezTo>
                  <a:pt x="232" y="149"/>
                  <a:pt x="232" y="149"/>
                  <a:pt x="232" y="149"/>
                </a:cubicBezTo>
                <a:cubicBezTo>
                  <a:pt x="232" y="148"/>
                  <a:pt x="232" y="148"/>
                  <a:pt x="232" y="147"/>
                </a:cubicBezTo>
                <a:cubicBezTo>
                  <a:pt x="233" y="146"/>
                  <a:pt x="233" y="146"/>
                  <a:pt x="234" y="145"/>
                </a:cubicBezTo>
                <a:cubicBezTo>
                  <a:pt x="233" y="145"/>
                  <a:pt x="233" y="145"/>
                  <a:pt x="233" y="145"/>
                </a:cubicBezTo>
                <a:cubicBezTo>
                  <a:pt x="233" y="145"/>
                  <a:pt x="233" y="145"/>
                  <a:pt x="233" y="145"/>
                </a:cubicBezTo>
                <a:cubicBezTo>
                  <a:pt x="232" y="146"/>
                  <a:pt x="232" y="146"/>
                  <a:pt x="231" y="147"/>
                </a:cubicBezTo>
                <a:cubicBezTo>
                  <a:pt x="231" y="147"/>
                  <a:pt x="231" y="147"/>
                  <a:pt x="230" y="147"/>
                </a:cubicBezTo>
                <a:cubicBezTo>
                  <a:pt x="230" y="147"/>
                  <a:pt x="230" y="147"/>
                  <a:pt x="230" y="147"/>
                </a:cubicBezTo>
                <a:cubicBezTo>
                  <a:pt x="231" y="146"/>
                  <a:pt x="231" y="147"/>
                  <a:pt x="232" y="146"/>
                </a:cubicBezTo>
                <a:cubicBezTo>
                  <a:pt x="232" y="145"/>
                  <a:pt x="232" y="145"/>
                  <a:pt x="232" y="145"/>
                </a:cubicBezTo>
                <a:cubicBezTo>
                  <a:pt x="233" y="144"/>
                  <a:pt x="233" y="144"/>
                  <a:pt x="233" y="144"/>
                </a:cubicBezTo>
                <a:cubicBezTo>
                  <a:pt x="233" y="144"/>
                  <a:pt x="233" y="144"/>
                  <a:pt x="233" y="144"/>
                </a:cubicBezTo>
                <a:cubicBezTo>
                  <a:pt x="233" y="144"/>
                  <a:pt x="233" y="144"/>
                  <a:pt x="233" y="144"/>
                </a:cubicBezTo>
                <a:cubicBezTo>
                  <a:pt x="233" y="145"/>
                  <a:pt x="233" y="145"/>
                  <a:pt x="233" y="145"/>
                </a:cubicBezTo>
                <a:cubicBezTo>
                  <a:pt x="235" y="144"/>
                  <a:pt x="234" y="144"/>
                  <a:pt x="235" y="144"/>
                </a:cubicBezTo>
                <a:cubicBezTo>
                  <a:pt x="236" y="144"/>
                  <a:pt x="236" y="144"/>
                  <a:pt x="236" y="144"/>
                </a:cubicBezTo>
                <a:cubicBezTo>
                  <a:pt x="236" y="144"/>
                  <a:pt x="236" y="144"/>
                  <a:pt x="236" y="144"/>
                </a:cubicBezTo>
                <a:cubicBezTo>
                  <a:pt x="237" y="144"/>
                  <a:pt x="237" y="144"/>
                  <a:pt x="237" y="144"/>
                </a:cubicBezTo>
                <a:cubicBezTo>
                  <a:pt x="237" y="143"/>
                  <a:pt x="237" y="143"/>
                  <a:pt x="237" y="143"/>
                </a:cubicBezTo>
                <a:cubicBezTo>
                  <a:pt x="239" y="142"/>
                  <a:pt x="242" y="141"/>
                  <a:pt x="244" y="141"/>
                </a:cubicBezTo>
                <a:cubicBezTo>
                  <a:pt x="245" y="142"/>
                  <a:pt x="243" y="142"/>
                  <a:pt x="247" y="142"/>
                </a:cubicBezTo>
                <a:cubicBezTo>
                  <a:pt x="249" y="142"/>
                  <a:pt x="249" y="142"/>
                  <a:pt x="249" y="142"/>
                </a:cubicBezTo>
                <a:cubicBezTo>
                  <a:pt x="249" y="142"/>
                  <a:pt x="249" y="142"/>
                  <a:pt x="249" y="142"/>
                </a:cubicBezTo>
                <a:cubicBezTo>
                  <a:pt x="250" y="142"/>
                  <a:pt x="250" y="142"/>
                  <a:pt x="250" y="142"/>
                </a:cubicBezTo>
                <a:cubicBezTo>
                  <a:pt x="250" y="142"/>
                  <a:pt x="250" y="142"/>
                  <a:pt x="250" y="142"/>
                </a:cubicBezTo>
                <a:cubicBezTo>
                  <a:pt x="250" y="143"/>
                  <a:pt x="250" y="143"/>
                  <a:pt x="250" y="143"/>
                </a:cubicBezTo>
                <a:cubicBezTo>
                  <a:pt x="250" y="143"/>
                  <a:pt x="250" y="143"/>
                  <a:pt x="250" y="143"/>
                </a:cubicBezTo>
                <a:cubicBezTo>
                  <a:pt x="251" y="143"/>
                  <a:pt x="251" y="143"/>
                  <a:pt x="252" y="143"/>
                </a:cubicBezTo>
                <a:cubicBezTo>
                  <a:pt x="253" y="143"/>
                  <a:pt x="253" y="143"/>
                  <a:pt x="253" y="143"/>
                </a:cubicBezTo>
                <a:cubicBezTo>
                  <a:pt x="253" y="144"/>
                  <a:pt x="253" y="144"/>
                  <a:pt x="253" y="144"/>
                </a:cubicBezTo>
                <a:cubicBezTo>
                  <a:pt x="254" y="144"/>
                  <a:pt x="254" y="144"/>
                  <a:pt x="254" y="144"/>
                </a:cubicBezTo>
                <a:cubicBezTo>
                  <a:pt x="254" y="144"/>
                  <a:pt x="254" y="144"/>
                  <a:pt x="254" y="144"/>
                </a:cubicBezTo>
                <a:cubicBezTo>
                  <a:pt x="255" y="144"/>
                  <a:pt x="255" y="144"/>
                  <a:pt x="255" y="144"/>
                </a:cubicBezTo>
                <a:cubicBezTo>
                  <a:pt x="255" y="144"/>
                  <a:pt x="255" y="144"/>
                  <a:pt x="255" y="144"/>
                </a:cubicBezTo>
                <a:cubicBezTo>
                  <a:pt x="256" y="144"/>
                  <a:pt x="256" y="144"/>
                  <a:pt x="256" y="144"/>
                </a:cubicBezTo>
                <a:cubicBezTo>
                  <a:pt x="257" y="144"/>
                  <a:pt x="257" y="144"/>
                  <a:pt x="257" y="144"/>
                </a:cubicBezTo>
                <a:cubicBezTo>
                  <a:pt x="257" y="143"/>
                  <a:pt x="257" y="143"/>
                  <a:pt x="257" y="143"/>
                </a:cubicBezTo>
                <a:cubicBezTo>
                  <a:pt x="258" y="143"/>
                  <a:pt x="258" y="143"/>
                  <a:pt x="258" y="143"/>
                </a:cubicBezTo>
                <a:cubicBezTo>
                  <a:pt x="258" y="142"/>
                  <a:pt x="258" y="142"/>
                  <a:pt x="258" y="142"/>
                </a:cubicBezTo>
                <a:cubicBezTo>
                  <a:pt x="257" y="141"/>
                  <a:pt x="258" y="141"/>
                  <a:pt x="257" y="141"/>
                </a:cubicBezTo>
                <a:cubicBezTo>
                  <a:pt x="258" y="140"/>
                  <a:pt x="258" y="140"/>
                  <a:pt x="258" y="140"/>
                </a:cubicBezTo>
                <a:cubicBezTo>
                  <a:pt x="258" y="140"/>
                  <a:pt x="258" y="140"/>
                  <a:pt x="258" y="140"/>
                </a:cubicBezTo>
                <a:cubicBezTo>
                  <a:pt x="257" y="140"/>
                  <a:pt x="257" y="140"/>
                  <a:pt x="257" y="140"/>
                </a:cubicBezTo>
                <a:cubicBezTo>
                  <a:pt x="257" y="140"/>
                  <a:pt x="257" y="140"/>
                  <a:pt x="257" y="140"/>
                </a:cubicBezTo>
                <a:cubicBezTo>
                  <a:pt x="257" y="139"/>
                  <a:pt x="257" y="139"/>
                  <a:pt x="257" y="139"/>
                </a:cubicBezTo>
                <a:cubicBezTo>
                  <a:pt x="257" y="139"/>
                  <a:pt x="257" y="139"/>
                  <a:pt x="256" y="138"/>
                </a:cubicBezTo>
                <a:cubicBezTo>
                  <a:pt x="257" y="137"/>
                  <a:pt x="257" y="137"/>
                  <a:pt x="257" y="137"/>
                </a:cubicBezTo>
                <a:cubicBezTo>
                  <a:pt x="257" y="137"/>
                  <a:pt x="257" y="137"/>
                  <a:pt x="257" y="137"/>
                </a:cubicBezTo>
                <a:cubicBezTo>
                  <a:pt x="257" y="137"/>
                  <a:pt x="257" y="137"/>
                  <a:pt x="257" y="137"/>
                </a:cubicBezTo>
                <a:cubicBezTo>
                  <a:pt x="257" y="136"/>
                  <a:pt x="257" y="136"/>
                  <a:pt x="257" y="136"/>
                </a:cubicBezTo>
                <a:cubicBezTo>
                  <a:pt x="258" y="136"/>
                  <a:pt x="258" y="136"/>
                  <a:pt x="258" y="136"/>
                </a:cubicBezTo>
                <a:cubicBezTo>
                  <a:pt x="259" y="136"/>
                  <a:pt x="259" y="136"/>
                  <a:pt x="259" y="136"/>
                </a:cubicBezTo>
                <a:cubicBezTo>
                  <a:pt x="260" y="135"/>
                  <a:pt x="260" y="135"/>
                  <a:pt x="260" y="135"/>
                </a:cubicBezTo>
                <a:cubicBezTo>
                  <a:pt x="260" y="135"/>
                  <a:pt x="261" y="135"/>
                  <a:pt x="261" y="135"/>
                </a:cubicBezTo>
                <a:cubicBezTo>
                  <a:pt x="261" y="134"/>
                  <a:pt x="261" y="134"/>
                  <a:pt x="261" y="134"/>
                </a:cubicBezTo>
                <a:cubicBezTo>
                  <a:pt x="262" y="135"/>
                  <a:pt x="262" y="135"/>
                  <a:pt x="262" y="135"/>
                </a:cubicBezTo>
                <a:cubicBezTo>
                  <a:pt x="262" y="135"/>
                  <a:pt x="262" y="135"/>
                  <a:pt x="262" y="135"/>
                </a:cubicBezTo>
                <a:cubicBezTo>
                  <a:pt x="263" y="135"/>
                  <a:pt x="263" y="135"/>
                  <a:pt x="263" y="135"/>
                </a:cubicBezTo>
                <a:cubicBezTo>
                  <a:pt x="263" y="135"/>
                  <a:pt x="263" y="135"/>
                  <a:pt x="264" y="135"/>
                </a:cubicBezTo>
                <a:cubicBezTo>
                  <a:pt x="264" y="134"/>
                  <a:pt x="264" y="134"/>
                  <a:pt x="264" y="134"/>
                </a:cubicBezTo>
                <a:cubicBezTo>
                  <a:pt x="264" y="134"/>
                  <a:pt x="264" y="134"/>
                  <a:pt x="264" y="134"/>
                </a:cubicBezTo>
                <a:cubicBezTo>
                  <a:pt x="264" y="133"/>
                  <a:pt x="264" y="133"/>
                  <a:pt x="264" y="133"/>
                </a:cubicBezTo>
                <a:cubicBezTo>
                  <a:pt x="264" y="133"/>
                  <a:pt x="264" y="133"/>
                  <a:pt x="264" y="133"/>
                </a:cubicBezTo>
                <a:cubicBezTo>
                  <a:pt x="265" y="133"/>
                  <a:pt x="265" y="133"/>
                  <a:pt x="265" y="133"/>
                </a:cubicBezTo>
                <a:cubicBezTo>
                  <a:pt x="266" y="133"/>
                  <a:pt x="266" y="133"/>
                  <a:pt x="266" y="133"/>
                </a:cubicBezTo>
                <a:cubicBezTo>
                  <a:pt x="266" y="132"/>
                  <a:pt x="266" y="132"/>
                  <a:pt x="266" y="132"/>
                </a:cubicBezTo>
                <a:cubicBezTo>
                  <a:pt x="266" y="132"/>
                  <a:pt x="266" y="132"/>
                  <a:pt x="266" y="132"/>
                </a:cubicBezTo>
                <a:cubicBezTo>
                  <a:pt x="266" y="131"/>
                  <a:pt x="266" y="131"/>
                  <a:pt x="266" y="131"/>
                </a:cubicBezTo>
                <a:cubicBezTo>
                  <a:pt x="266" y="132"/>
                  <a:pt x="266" y="132"/>
                  <a:pt x="266" y="132"/>
                </a:cubicBezTo>
                <a:cubicBezTo>
                  <a:pt x="267" y="132"/>
                  <a:pt x="267" y="132"/>
                  <a:pt x="268" y="132"/>
                </a:cubicBezTo>
                <a:cubicBezTo>
                  <a:pt x="268" y="132"/>
                  <a:pt x="268" y="132"/>
                  <a:pt x="268" y="132"/>
                </a:cubicBezTo>
                <a:cubicBezTo>
                  <a:pt x="268" y="132"/>
                  <a:pt x="268" y="132"/>
                  <a:pt x="268" y="132"/>
                </a:cubicBezTo>
                <a:cubicBezTo>
                  <a:pt x="268" y="132"/>
                  <a:pt x="268" y="132"/>
                  <a:pt x="268" y="132"/>
                </a:cubicBezTo>
                <a:cubicBezTo>
                  <a:pt x="269" y="132"/>
                  <a:pt x="269" y="132"/>
                  <a:pt x="269" y="132"/>
                </a:cubicBezTo>
                <a:cubicBezTo>
                  <a:pt x="269" y="131"/>
                  <a:pt x="269" y="131"/>
                  <a:pt x="269" y="131"/>
                </a:cubicBezTo>
                <a:cubicBezTo>
                  <a:pt x="270" y="131"/>
                  <a:pt x="270" y="131"/>
                  <a:pt x="270" y="131"/>
                </a:cubicBezTo>
                <a:cubicBezTo>
                  <a:pt x="271" y="130"/>
                  <a:pt x="271" y="130"/>
                  <a:pt x="271" y="130"/>
                </a:cubicBezTo>
                <a:cubicBezTo>
                  <a:pt x="270" y="130"/>
                  <a:pt x="270" y="130"/>
                  <a:pt x="270" y="130"/>
                </a:cubicBezTo>
                <a:cubicBezTo>
                  <a:pt x="270" y="130"/>
                  <a:pt x="270" y="130"/>
                  <a:pt x="270" y="130"/>
                </a:cubicBezTo>
                <a:cubicBezTo>
                  <a:pt x="269" y="129"/>
                  <a:pt x="269" y="129"/>
                  <a:pt x="269" y="129"/>
                </a:cubicBezTo>
                <a:cubicBezTo>
                  <a:pt x="269" y="129"/>
                  <a:pt x="269" y="129"/>
                  <a:pt x="269" y="129"/>
                </a:cubicBezTo>
                <a:cubicBezTo>
                  <a:pt x="270" y="129"/>
                  <a:pt x="270" y="129"/>
                  <a:pt x="270" y="129"/>
                </a:cubicBezTo>
                <a:cubicBezTo>
                  <a:pt x="270" y="129"/>
                  <a:pt x="270" y="129"/>
                  <a:pt x="270" y="129"/>
                </a:cubicBezTo>
                <a:cubicBezTo>
                  <a:pt x="272" y="128"/>
                  <a:pt x="270" y="129"/>
                  <a:pt x="271" y="128"/>
                </a:cubicBezTo>
                <a:cubicBezTo>
                  <a:pt x="272" y="128"/>
                  <a:pt x="272" y="128"/>
                  <a:pt x="272" y="128"/>
                </a:cubicBezTo>
                <a:cubicBezTo>
                  <a:pt x="272" y="128"/>
                  <a:pt x="272" y="128"/>
                  <a:pt x="272" y="128"/>
                </a:cubicBezTo>
                <a:cubicBezTo>
                  <a:pt x="272" y="128"/>
                  <a:pt x="272" y="128"/>
                  <a:pt x="272" y="128"/>
                </a:cubicBezTo>
                <a:cubicBezTo>
                  <a:pt x="273" y="127"/>
                  <a:pt x="274" y="126"/>
                  <a:pt x="274" y="126"/>
                </a:cubicBezTo>
                <a:cubicBezTo>
                  <a:pt x="274" y="127"/>
                  <a:pt x="274" y="127"/>
                  <a:pt x="274" y="127"/>
                </a:cubicBezTo>
                <a:cubicBezTo>
                  <a:pt x="275" y="127"/>
                  <a:pt x="275" y="127"/>
                  <a:pt x="275" y="127"/>
                </a:cubicBezTo>
                <a:cubicBezTo>
                  <a:pt x="276" y="127"/>
                  <a:pt x="276" y="127"/>
                  <a:pt x="276" y="127"/>
                </a:cubicBezTo>
                <a:cubicBezTo>
                  <a:pt x="276" y="127"/>
                  <a:pt x="276" y="127"/>
                  <a:pt x="276" y="128"/>
                </a:cubicBezTo>
                <a:cubicBezTo>
                  <a:pt x="276" y="128"/>
                  <a:pt x="276" y="128"/>
                  <a:pt x="276" y="128"/>
                </a:cubicBezTo>
                <a:cubicBezTo>
                  <a:pt x="277" y="128"/>
                  <a:pt x="277" y="128"/>
                  <a:pt x="277" y="128"/>
                </a:cubicBezTo>
                <a:cubicBezTo>
                  <a:pt x="277" y="127"/>
                  <a:pt x="277" y="128"/>
                  <a:pt x="277" y="127"/>
                </a:cubicBezTo>
                <a:cubicBezTo>
                  <a:pt x="278" y="128"/>
                  <a:pt x="278" y="128"/>
                  <a:pt x="278" y="128"/>
                </a:cubicBezTo>
                <a:cubicBezTo>
                  <a:pt x="279" y="127"/>
                  <a:pt x="278" y="128"/>
                  <a:pt x="280" y="127"/>
                </a:cubicBezTo>
                <a:cubicBezTo>
                  <a:pt x="280" y="127"/>
                  <a:pt x="280" y="127"/>
                  <a:pt x="280" y="127"/>
                </a:cubicBezTo>
                <a:cubicBezTo>
                  <a:pt x="279" y="126"/>
                  <a:pt x="279" y="126"/>
                  <a:pt x="279" y="126"/>
                </a:cubicBezTo>
                <a:cubicBezTo>
                  <a:pt x="278" y="125"/>
                  <a:pt x="278" y="125"/>
                  <a:pt x="278" y="125"/>
                </a:cubicBezTo>
                <a:cubicBezTo>
                  <a:pt x="278" y="124"/>
                  <a:pt x="278" y="124"/>
                  <a:pt x="278" y="124"/>
                </a:cubicBezTo>
                <a:cubicBezTo>
                  <a:pt x="278" y="124"/>
                  <a:pt x="278" y="124"/>
                  <a:pt x="278" y="124"/>
                </a:cubicBezTo>
                <a:cubicBezTo>
                  <a:pt x="277" y="125"/>
                  <a:pt x="277" y="125"/>
                  <a:pt x="277" y="125"/>
                </a:cubicBezTo>
                <a:cubicBezTo>
                  <a:pt x="277" y="125"/>
                  <a:pt x="277" y="125"/>
                  <a:pt x="277" y="125"/>
                </a:cubicBezTo>
                <a:cubicBezTo>
                  <a:pt x="277" y="125"/>
                  <a:pt x="277" y="125"/>
                  <a:pt x="277" y="125"/>
                </a:cubicBezTo>
                <a:cubicBezTo>
                  <a:pt x="277" y="125"/>
                  <a:pt x="277" y="125"/>
                  <a:pt x="277" y="125"/>
                </a:cubicBezTo>
                <a:cubicBezTo>
                  <a:pt x="276" y="123"/>
                  <a:pt x="276" y="122"/>
                  <a:pt x="275" y="122"/>
                </a:cubicBezTo>
                <a:cubicBezTo>
                  <a:pt x="275" y="121"/>
                  <a:pt x="276" y="121"/>
                  <a:pt x="276" y="120"/>
                </a:cubicBezTo>
                <a:cubicBezTo>
                  <a:pt x="276" y="120"/>
                  <a:pt x="276" y="120"/>
                  <a:pt x="276" y="120"/>
                </a:cubicBezTo>
                <a:cubicBezTo>
                  <a:pt x="276" y="120"/>
                  <a:pt x="276" y="120"/>
                  <a:pt x="276" y="120"/>
                </a:cubicBezTo>
                <a:cubicBezTo>
                  <a:pt x="277" y="120"/>
                  <a:pt x="277" y="120"/>
                  <a:pt x="277" y="120"/>
                </a:cubicBezTo>
                <a:cubicBezTo>
                  <a:pt x="277" y="119"/>
                  <a:pt x="277" y="119"/>
                  <a:pt x="277" y="118"/>
                </a:cubicBezTo>
                <a:cubicBezTo>
                  <a:pt x="277" y="117"/>
                  <a:pt x="278" y="116"/>
                  <a:pt x="278" y="114"/>
                </a:cubicBezTo>
                <a:cubicBezTo>
                  <a:pt x="278" y="113"/>
                  <a:pt x="278" y="113"/>
                  <a:pt x="278" y="113"/>
                </a:cubicBezTo>
                <a:cubicBezTo>
                  <a:pt x="278" y="113"/>
                  <a:pt x="278" y="113"/>
                  <a:pt x="278" y="113"/>
                </a:cubicBezTo>
                <a:cubicBezTo>
                  <a:pt x="279" y="113"/>
                  <a:pt x="284" y="109"/>
                  <a:pt x="285" y="110"/>
                </a:cubicBezTo>
                <a:cubicBezTo>
                  <a:pt x="286" y="110"/>
                  <a:pt x="286" y="110"/>
                  <a:pt x="286" y="110"/>
                </a:cubicBezTo>
                <a:cubicBezTo>
                  <a:pt x="286" y="110"/>
                  <a:pt x="286" y="110"/>
                  <a:pt x="286" y="110"/>
                </a:cubicBezTo>
                <a:cubicBezTo>
                  <a:pt x="287" y="110"/>
                  <a:pt x="288" y="109"/>
                  <a:pt x="288" y="109"/>
                </a:cubicBezTo>
                <a:cubicBezTo>
                  <a:pt x="289" y="109"/>
                  <a:pt x="289" y="109"/>
                  <a:pt x="289" y="109"/>
                </a:cubicBezTo>
                <a:cubicBezTo>
                  <a:pt x="289" y="109"/>
                  <a:pt x="289" y="109"/>
                  <a:pt x="289" y="109"/>
                </a:cubicBezTo>
                <a:cubicBezTo>
                  <a:pt x="289" y="109"/>
                  <a:pt x="289" y="109"/>
                  <a:pt x="289" y="109"/>
                </a:cubicBezTo>
                <a:cubicBezTo>
                  <a:pt x="289" y="109"/>
                  <a:pt x="289" y="109"/>
                  <a:pt x="289" y="109"/>
                </a:cubicBezTo>
                <a:cubicBezTo>
                  <a:pt x="289" y="109"/>
                  <a:pt x="289" y="109"/>
                  <a:pt x="289" y="109"/>
                </a:cubicBezTo>
                <a:cubicBezTo>
                  <a:pt x="290" y="109"/>
                  <a:pt x="290" y="109"/>
                  <a:pt x="291" y="109"/>
                </a:cubicBezTo>
                <a:cubicBezTo>
                  <a:pt x="291" y="109"/>
                  <a:pt x="291" y="109"/>
                  <a:pt x="292" y="109"/>
                </a:cubicBezTo>
                <a:cubicBezTo>
                  <a:pt x="292" y="109"/>
                  <a:pt x="292" y="109"/>
                  <a:pt x="292" y="109"/>
                </a:cubicBezTo>
                <a:cubicBezTo>
                  <a:pt x="294" y="108"/>
                  <a:pt x="292" y="109"/>
                  <a:pt x="295" y="108"/>
                </a:cubicBezTo>
                <a:cubicBezTo>
                  <a:pt x="295" y="107"/>
                  <a:pt x="295" y="107"/>
                  <a:pt x="295" y="107"/>
                </a:cubicBezTo>
                <a:cubicBezTo>
                  <a:pt x="296" y="107"/>
                  <a:pt x="296" y="106"/>
                  <a:pt x="296" y="106"/>
                </a:cubicBezTo>
                <a:cubicBezTo>
                  <a:pt x="296" y="106"/>
                  <a:pt x="296" y="106"/>
                  <a:pt x="296" y="105"/>
                </a:cubicBezTo>
                <a:cubicBezTo>
                  <a:pt x="296" y="105"/>
                  <a:pt x="296" y="105"/>
                  <a:pt x="296" y="105"/>
                </a:cubicBezTo>
                <a:cubicBezTo>
                  <a:pt x="296" y="104"/>
                  <a:pt x="297" y="104"/>
                  <a:pt x="297" y="104"/>
                </a:cubicBezTo>
                <a:cubicBezTo>
                  <a:pt x="298" y="103"/>
                  <a:pt x="298" y="103"/>
                  <a:pt x="298" y="103"/>
                </a:cubicBezTo>
                <a:cubicBezTo>
                  <a:pt x="298" y="103"/>
                  <a:pt x="298" y="103"/>
                  <a:pt x="298" y="103"/>
                </a:cubicBezTo>
                <a:cubicBezTo>
                  <a:pt x="299" y="103"/>
                  <a:pt x="299" y="103"/>
                  <a:pt x="299" y="103"/>
                </a:cubicBezTo>
                <a:cubicBezTo>
                  <a:pt x="299" y="102"/>
                  <a:pt x="297" y="100"/>
                  <a:pt x="297" y="99"/>
                </a:cubicBezTo>
                <a:close/>
                <a:moveTo>
                  <a:pt x="264" y="147"/>
                </a:moveTo>
                <a:cubicBezTo>
                  <a:pt x="264" y="146"/>
                  <a:pt x="264" y="146"/>
                  <a:pt x="264" y="146"/>
                </a:cubicBezTo>
                <a:cubicBezTo>
                  <a:pt x="262" y="146"/>
                  <a:pt x="262" y="146"/>
                  <a:pt x="262" y="146"/>
                </a:cubicBezTo>
                <a:cubicBezTo>
                  <a:pt x="262" y="145"/>
                  <a:pt x="262" y="145"/>
                  <a:pt x="262" y="145"/>
                </a:cubicBezTo>
                <a:cubicBezTo>
                  <a:pt x="262" y="144"/>
                  <a:pt x="262" y="144"/>
                  <a:pt x="262" y="144"/>
                </a:cubicBezTo>
                <a:cubicBezTo>
                  <a:pt x="263" y="144"/>
                  <a:pt x="263" y="144"/>
                  <a:pt x="263" y="144"/>
                </a:cubicBezTo>
                <a:cubicBezTo>
                  <a:pt x="263" y="142"/>
                  <a:pt x="263" y="142"/>
                  <a:pt x="263" y="142"/>
                </a:cubicBezTo>
                <a:cubicBezTo>
                  <a:pt x="263" y="141"/>
                  <a:pt x="263" y="141"/>
                  <a:pt x="263" y="141"/>
                </a:cubicBezTo>
                <a:cubicBezTo>
                  <a:pt x="262" y="141"/>
                  <a:pt x="261" y="140"/>
                  <a:pt x="260" y="140"/>
                </a:cubicBezTo>
                <a:cubicBezTo>
                  <a:pt x="260" y="140"/>
                  <a:pt x="260" y="140"/>
                  <a:pt x="260" y="140"/>
                </a:cubicBezTo>
                <a:cubicBezTo>
                  <a:pt x="260" y="140"/>
                  <a:pt x="260" y="140"/>
                  <a:pt x="260" y="140"/>
                </a:cubicBezTo>
                <a:cubicBezTo>
                  <a:pt x="260" y="141"/>
                  <a:pt x="260" y="141"/>
                  <a:pt x="260" y="141"/>
                </a:cubicBezTo>
                <a:cubicBezTo>
                  <a:pt x="259" y="142"/>
                  <a:pt x="259" y="142"/>
                  <a:pt x="259" y="142"/>
                </a:cubicBezTo>
                <a:cubicBezTo>
                  <a:pt x="259" y="143"/>
                  <a:pt x="259" y="143"/>
                  <a:pt x="259" y="143"/>
                </a:cubicBezTo>
                <a:cubicBezTo>
                  <a:pt x="256" y="146"/>
                  <a:pt x="258" y="144"/>
                  <a:pt x="256" y="145"/>
                </a:cubicBezTo>
                <a:cubicBezTo>
                  <a:pt x="256" y="146"/>
                  <a:pt x="256" y="146"/>
                  <a:pt x="256" y="146"/>
                </a:cubicBezTo>
                <a:cubicBezTo>
                  <a:pt x="256" y="147"/>
                  <a:pt x="256" y="147"/>
                  <a:pt x="256" y="147"/>
                </a:cubicBezTo>
                <a:cubicBezTo>
                  <a:pt x="257" y="148"/>
                  <a:pt x="257" y="148"/>
                  <a:pt x="257" y="148"/>
                </a:cubicBezTo>
                <a:cubicBezTo>
                  <a:pt x="258" y="148"/>
                  <a:pt x="258" y="148"/>
                  <a:pt x="258" y="148"/>
                </a:cubicBezTo>
                <a:cubicBezTo>
                  <a:pt x="260" y="147"/>
                  <a:pt x="259" y="147"/>
                  <a:pt x="261" y="147"/>
                </a:cubicBezTo>
                <a:cubicBezTo>
                  <a:pt x="261" y="147"/>
                  <a:pt x="261" y="147"/>
                  <a:pt x="261" y="147"/>
                </a:cubicBezTo>
                <a:cubicBezTo>
                  <a:pt x="261" y="147"/>
                  <a:pt x="261" y="147"/>
                  <a:pt x="261" y="147"/>
                </a:cubicBezTo>
                <a:cubicBezTo>
                  <a:pt x="262" y="148"/>
                  <a:pt x="261" y="147"/>
                  <a:pt x="262" y="148"/>
                </a:cubicBezTo>
                <a:cubicBezTo>
                  <a:pt x="262" y="149"/>
                  <a:pt x="262" y="149"/>
                  <a:pt x="263" y="149"/>
                </a:cubicBezTo>
                <a:cubicBezTo>
                  <a:pt x="263" y="149"/>
                  <a:pt x="263" y="149"/>
                  <a:pt x="263" y="149"/>
                </a:cubicBezTo>
                <a:cubicBezTo>
                  <a:pt x="263" y="149"/>
                  <a:pt x="263" y="149"/>
                  <a:pt x="263" y="149"/>
                </a:cubicBezTo>
                <a:cubicBezTo>
                  <a:pt x="263" y="148"/>
                  <a:pt x="263" y="148"/>
                  <a:pt x="264" y="148"/>
                </a:cubicBezTo>
                <a:cubicBezTo>
                  <a:pt x="264" y="148"/>
                  <a:pt x="264" y="148"/>
                  <a:pt x="264" y="148"/>
                </a:cubicBezTo>
                <a:cubicBezTo>
                  <a:pt x="264" y="148"/>
                  <a:pt x="264" y="148"/>
                  <a:pt x="264" y="148"/>
                </a:cubicBezTo>
                <a:cubicBezTo>
                  <a:pt x="263" y="147"/>
                  <a:pt x="264" y="147"/>
                  <a:pt x="263" y="147"/>
                </a:cubicBezTo>
                <a:cubicBezTo>
                  <a:pt x="263" y="147"/>
                  <a:pt x="263" y="147"/>
                  <a:pt x="263" y="147"/>
                </a:cubicBezTo>
                <a:lnTo>
                  <a:pt x="264" y="147"/>
                </a:ln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0" name="Freeform 8">
            <a:extLst>
              <a:ext uri="{FF2B5EF4-FFF2-40B4-BE49-F238E27FC236}">
                <a16:creationId xmlns:a16="http://schemas.microsoft.com/office/drawing/2014/main" id="{C6B3ED96-271B-237C-90FF-D51F42B67E23}"/>
              </a:ext>
            </a:extLst>
          </p:cNvPr>
          <p:cNvSpPr>
            <a:spLocks noEditPoints="1"/>
          </p:cNvSpPr>
          <p:nvPr/>
        </p:nvSpPr>
        <p:spPr bwMode="auto">
          <a:xfrm>
            <a:off x="4397396" y="5589933"/>
            <a:ext cx="726213" cy="505539"/>
          </a:xfrm>
          <a:custGeom>
            <a:avLst/>
            <a:gdLst>
              <a:gd name="T0" fmla="*/ 174 w 181"/>
              <a:gd name="T1" fmla="*/ 16 h 126"/>
              <a:gd name="T2" fmla="*/ 175 w 181"/>
              <a:gd name="T3" fmla="*/ 8 h 126"/>
              <a:gd name="T4" fmla="*/ 176 w 181"/>
              <a:gd name="T5" fmla="*/ 55 h 126"/>
              <a:gd name="T6" fmla="*/ 175 w 181"/>
              <a:gd name="T7" fmla="*/ 59 h 126"/>
              <a:gd name="T8" fmla="*/ 177 w 181"/>
              <a:gd name="T9" fmla="*/ 66 h 126"/>
              <a:gd name="T10" fmla="*/ 172 w 181"/>
              <a:gd name="T11" fmla="*/ 54 h 126"/>
              <a:gd name="T12" fmla="*/ 176 w 181"/>
              <a:gd name="T13" fmla="*/ 44 h 126"/>
              <a:gd name="T14" fmla="*/ 177 w 181"/>
              <a:gd name="T15" fmla="*/ 43 h 126"/>
              <a:gd name="T16" fmla="*/ 174 w 181"/>
              <a:gd name="T17" fmla="*/ 38 h 126"/>
              <a:gd name="T18" fmla="*/ 174 w 181"/>
              <a:gd name="T19" fmla="*/ 30 h 126"/>
              <a:gd name="T20" fmla="*/ 172 w 181"/>
              <a:gd name="T21" fmla="*/ 15 h 126"/>
              <a:gd name="T22" fmla="*/ 168 w 181"/>
              <a:gd name="T23" fmla="*/ 9 h 126"/>
              <a:gd name="T24" fmla="*/ 168 w 181"/>
              <a:gd name="T25" fmla="*/ 4 h 126"/>
              <a:gd name="T26" fmla="*/ 173 w 181"/>
              <a:gd name="T27" fmla="*/ 2 h 126"/>
              <a:gd name="T28" fmla="*/ 160 w 181"/>
              <a:gd name="T29" fmla="*/ 1 h 126"/>
              <a:gd name="T30" fmla="*/ 157 w 181"/>
              <a:gd name="T31" fmla="*/ 0 h 126"/>
              <a:gd name="T32" fmla="*/ 129 w 181"/>
              <a:gd name="T33" fmla="*/ 1 h 126"/>
              <a:gd name="T34" fmla="*/ 113 w 181"/>
              <a:gd name="T35" fmla="*/ 3 h 126"/>
              <a:gd name="T36" fmla="*/ 109 w 181"/>
              <a:gd name="T37" fmla="*/ 2 h 126"/>
              <a:gd name="T38" fmla="*/ 97 w 181"/>
              <a:gd name="T39" fmla="*/ 11 h 126"/>
              <a:gd name="T40" fmla="*/ 92 w 181"/>
              <a:gd name="T41" fmla="*/ 10 h 126"/>
              <a:gd name="T42" fmla="*/ 85 w 181"/>
              <a:gd name="T43" fmla="*/ 18 h 126"/>
              <a:gd name="T44" fmla="*/ 78 w 181"/>
              <a:gd name="T45" fmla="*/ 23 h 126"/>
              <a:gd name="T46" fmla="*/ 57 w 181"/>
              <a:gd name="T47" fmla="*/ 18 h 126"/>
              <a:gd name="T48" fmla="*/ 24 w 181"/>
              <a:gd name="T49" fmla="*/ 14 h 126"/>
              <a:gd name="T50" fmla="*/ 4 w 181"/>
              <a:gd name="T51" fmla="*/ 21 h 126"/>
              <a:gd name="T52" fmla="*/ 3 w 181"/>
              <a:gd name="T53" fmla="*/ 29 h 126"/>
              <a:gd name="T54" fmla="*/ 0 w 181"/>
              <a:gd name="T55" fmla="*/ 41 h 126"/>
              <a:gd name="T56" fmla="*/ 3 w 181"/>
              <a:gd name="T57" fmla="*/ 44 h 126"/>
              <a:gd name="T58" fmla="*/ 11 w 181"/>
              <a:gd name="T59" fmla="*/ 45 h 126"/>
              <a:gd name="T60" fmla="*/ 18 w 181"/>
              <a:gd name="T61" fmla="*/ 41 h 126"/>
              <a:gd name="T62" fmla="*/ 24 w 181"/>
              <a:gd name="T63" fmla="*/ 43 h 126"/>
              <a:gd name="T64" fmla="*/ 28 w 181"/>
              <a:gd name="T65" fmla="*/ 43 h 126"/>
              <a:gd name="T66" fmla="*/ 30 w 181"/>
              <a:gd name="T67" fmla="*/ 45 h 126"/>
              <a:gd name="T68" fmla="*/ 37 w 181"/>
              <a:gd name="T69" fmla="*/ 46 h 126"/>
              <a:gd name="T70" fmla="*/ 46 w 181"/>
              <a:gd name="T71" fmla="*/ 45 h 126"/>
              <a:gd name="T72" fmla="*/ 48 w 181"/>
              <a:gd name="T73" fmla="*/ 47 h 126"/>
              <a:gd name="T74" fmla="*/ 53 w 181"/>
              <a:gd name="T75" fmla="*/ 47 h 126"/>
              <a:gd name="T76" fmla="*/ 57 w 181"/>
              <a:gd name="T77" fmla="*/ 49 h 126"/>
              <a:gd name="T78" fmla="*/ 63 w 181"/>
              <a:gd name="T79" fmla="*/ 54 h 126"/>
              <a:gd name="T80" fmla="*/ 66 w 181"/>
              <a:gd name="T81" fmla="*/ 55 h 126"/>
              <a:gd name="T82" fmla="*/ 72 w 181"/>
              <a:gd name="T83" fmla="*/ 55 h 126"/>
              <a:gd name="T84" fmla="*/ 75 w 181"/>
              <a:gd name="T85" fmla="*/ 57 h 126"/>
              <a:gd name="T86" fmla="*/ 81 w 181"/>
              <a:gd name="T87" fmla="*/ 61 h 126"/>
              <a:gd name="T88" fmla="*/ 87 w 181"/>
              <a:gd name="T89" fmla="*/ 66 h 126"/>
              <a:gd name="T90" fmla="*/ 95 w 181"/>
              <a:gd name="T91" fmla="*/ 73 h 126"/>
              <a:gd name="T92" fmla="*/ 99 w 181"/>
              <a:gd name="T93" fmla="*/ 79 h 126"/>
              <a:gd name="T94" fmla="*/ 109 w 181"/>
              <a:gd name="T95" fmla="*/ 90 h 126"/>
              <a:gd name="T96" fmla="*/ 122 w 181"/>
              <a:gd name="T97" fmla="*/ 93 h 126"/>
              <a:gd name="T98" fmla="*/ 129 w 181"/>
              <a:gd name="T99" fmla="*/ 92 h 126"/>
              <a:gd name="T100" fmla="*/ 136 w 181"/>
              <a:gd name="T101" fmla="*/ 94 h 126"/>
              <a:gd name="T102" fmla="*/ 130 w 181"/>
              <a:gd name="T103" fmla="*/ 102 h 126"/>
              <a:gd name="T104" fmla="*/ 128 w 181"/>
              <a:gd name="T105" fmla="*/ 113 h 126"/>
              <a:gd name="T106" fmla="*/ 125 w 181"/>
              <a:gd name="T107" fmla="*/ 116 h 126"/>
              <a:gd name="T108" fmla="*/ 126 w 181"/>
              <a:gd name="T109" fmla="*/ 125 h 126"/>
              <a:gd name="T110" fmla="*/ 136 w 181"/>
              <a:gd name="T111" fmla="*/ 123 h 126"/>
              <a:gd name="T112" fmla="*/ 168 w 181"/>
              <a:gd name="T113" fmla="*/ 94 h 126"/>
              <a:gd name="T114" fmla="*/ 165 w 181"/>
              <a:gd name="T115" fmla="*/ 89 h 126"/>
              <a:gd name="T116" fmla="*/ 168 w 181"/>
              <a:gd name="T117" fmla="*/ 92 h 126"/>
              <a:gd name="T118" fmla="*/ 173 w 181"/>
              <a:gd name="T119" fmla="*/ 75 h 126"/>
              <a:gd name="T120" fmla="*/ 173 w 181"/>
              <a:gd name="T121" fmla="*/ 66 h 126"/>
              <a:gd name="T122" fmla="*/ 172 w 181"/>
              <a:gd name="T12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 h="126">
                <a:moveTo>
                  <a:pt x="173" y="9"/>
                </a:moveTo>
                <a:cubicBezTo>
                  <a:pt x="172" y="10"/>
                  <a:pt x="172" y="10"/>
                  <a:pt x="172" y="10"/>
                </a:cubicBezTo>
                <a:cubicBezTo>
                  <a:pt x="172" y="10"/>
                  <a:pt x="172" y="10"/>
                  <a:pt x="172" y="10"/>
                </a:cubicBezTo>
                <a:cubicBezTo>
                  <a:pt x="171" y="11"/>
                  <a:pt x="172" y="11"/>
                  <a:pt x="171" y="11"/>
                </a:cubicBezTo>
                <a:cubicBezTo>
                  <a:pt x="171" y="11"/>
                  <a:pt x="171" y="11"/>
                  <a:pt x="171" y="11"/>
                </a:cubicBezTo>
                <a:cubicBezTo>
                  <a:pt x="171" y="11"/>
                  <a:pt x="170" y="12"/>
                  <a:pt x="170" y="12"/>
                </a:cubicBezTo>
                <a:cubicBezTo>
                  <a:pt x="170" y="12"/>
                  <a:pt x="170" y="12"/>
                  <a:pt x="170" y="12"/>
                </a:cubicBezTo>
                <a:cubicBezTo>
                  <a:pt x="171" y="13"/>
                  <a:pt x="172" y="13"/>
                  <a:pt x="172" y="14"/>
                </a:cubicBezTo>
                <a:cubicBezTo>
                  <a:pt x="173" y="15"/>
                  <a:pt x="173" y="15"/>
                  <a:pt x="173" y="16"/>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4"/>
                  <a:pt x="174" y="14"/>
                  <a:pt x="174" y="14"/>
                </a:cubicBezTo>
                <a:cubicBezTo>
                  <a:pt x="175" y="14"/>
                  <a:pt x="175" y="14"/>
                  <a:pt x="175" y="14"/>
                </a:cubicBezTo>
                <a:cubicBezTo>
                  <a:pt x="175" y="13"/>
                  <a:pt x="175" y="13"/>
                  <a:pt x="176" y="12"/>
                </a:cubicBezTo>
                <a:cubicBezTo>
                  <a:pt x="176" y="11"/>
                  <a:pt x="176" y="11"/>
                  <a:pt x="177" y="10"/>
                </a:cubicBezTo>
                <a:cubicBezTo>
                  <a:pt x="177" y="10"/>
                  <a:pt x="177" y="10"/>
                  <a:pt x="177" y="10"/>
                </a:cubicBezTo>
                <a:cubicBezTo>
                  <a:pt x="177" y="9"/>
                  <a:pt x="177" y="9"/>
                  <a:pt x="177" y="9"/>
                </a:cubicBezTo>
                <a:cubicBezTo>
                  <a:pt x="177" y="8"/>
                  <a:pt x="177" y="8"/>
                  <a:pt x="176" y="7"/>
                </a:cubicBezTo>
                <a:cubicBezTo>
                  <a:pt x="175" y="7"/>
                  <a:pt x="175" y="7"/>
                  <a:pt x="175" y="7"/>
                </a:cubicBezTo>
                <a:cubicBezTo>
                  <a:pt x="175" y="7"/>
                  <a:pt x="175" y="7"/>
                  <a:pt x="175" y="7"/>
                </a:cubicBezTo>
                <a:cubicBezTo>
                  <a:pt x="175" y="8"/>
                  <a:pt x="175" y="8"/>
                  <a:pt x="175" y="8"/>
                </a:cubicBezTo>
                <a:cubicBezTo>
                  <a:pt x="174" y="9"/>
                  <a:pt x="174" y="9"/>
                  <a:pt x="174" y="9"/>
                </a:cubicBezTo>
                <a:cubicBezTo>
                  <a:pt x="173" y="9"/>
                  <a:pt x="174" y="9"/>
                  <a:pt x="173" y="9"/>
                </a:cubicBezTo>
                <a:close/>
                <a:moveTo>
                  <a:pt x="181" y="54"/>
                </a:moveTo>
                <a:cubicBezTo>
                  <a:pt x="180" y="53"/>
                  <a:pt x="181" y="53"/>
                  <a:pt x="180" y="52"/>
                </a:cubicBezTo>
                <a:cubicBezTo>
                  <a:pt x="179" y="52"/>
                  <a:pt x="179" y="52"/>
                  <a:pt x="179" y="52"/>
                </a:cubicBezTo>
                <a:cubicBezTo>
                  <a:pt x="179" y="52"/>
                  <a:pt x="179" y="52"/>
                  <a:pt x="179" y="52"/>
                </a:cubicBezTo>
                <a:cubicBezTo>
                  <a:pt x="179" y="53"/>
                  <a:pt x="179" y="53"/>
                  <a:pt x="179" y="53"/>
                </a:cubicBezTo>
                <a:cubicBezTo>
                  <a:pt x="178" y="53"/>
                  <a:pt x="177" y="53"/>
                  <a:pt x="176" y="53"/>
                </a:cubicBezTo>
                <a:cubicBezTo>
                  <a:pt x="176" y="54"/>
                  <a:pt x="176" y="54"/>
                  <a:pt x="176" y="54"/>
                </a:cubicBezTo>
                <a:cubicBezTo>
                  <a:pt x="176" y="54"/>
                  <a:pt x="176" y="54"/>
                  <a:pt x="176" y="54"/>
                </a:cubicBezTo>
                <a:cubicBezTo>
                  <a:pt x="176" y="55"/>
                  <a:pt x="176" y="55"/>
                  <a:pt x="176" y="55"/>
                </a:cubicBezTo>
                <a:cubicBezTo>
                  <a:pt x="176" y="55"/>
                  <a:pt x="176" y="55"/>
                  <a:pt x="176" y="55"/>
                </a:cubicBezTo>
                <a:cubicBezTo>
                  <a:pt x="176" y="55"/>
                  <a:pt x="176" y="55"/>
                  <a:pt x="176" y="55"/>
                </a:cubicBezTo>
                <a:cubicBezTo>
                  <a:pt x="176" y="56"/>
                  <a:pt x="176" y="56"/>
                  <a:pt x="176" y="56"/>
                </a:cubicBezTo>
                <a:cubicBezTo>
                  <a:pt x="176" y="56"/>
                  <a:pt x="176" y="56"/>
                  <a:pt x="176" y="56"/>
                </a:cubicBezTo>
                <a:cubicBezTo>
                  <a:pt x="176" y="56"/>
                  <a:pt x="176" y="56"/>
                  <a:pt x="176" y="56"/>
                </a:cubicBezTo>
                <a:cubicBezTo>
                  <a:pt x="176" y="57"/>
                  <a:pt x="176" y="57"/>
                  <a:pt x="176" y="57"/>
                </a:cubicBezTo>
                <a:cubicBezTo>
                  <a:pt x="176" y="57"/>
                  <a:pt x="176" y="57"/>
                  <a:pt x="176" y="57"/>
                </a:cubicBezTo>
                <a:cubicBezTo>
                  <a:pt x="177" y="57"/>
                  <a:pt x="176" y="57"/>
                  <a:pt x="177" y="57"/>
                </a:cubicBezTo>
                <a:cubicBezTo>
                  <a:pt x="177" y="58"/>
                  <a:pt x="177" y="58"/>
                  <a:pt x="177" y="58"/>
                </a:cubicBezTo>
                <a:cubicBezTo>
                  <a:pt x="177" y="58"/>
                  <a:pt x="177" y="58"/>
                  <a:pt x="177" y="58"/>
                </a:cubicBezTo>
                <a:cubicBezTo>
                  <a:pt x="177" y="58"/>
                  <a:pt x="177" y="58"/>
                  <a:pt x="177" y="58"/>
                </a:cubicBezTo>
                <a:cubicBezTo>
                  <a:pt x="176" y="59"/>
                  <a:pt x="176" y="59"/>
                  <a:pt x="176" y="59"/>
                </a:cubicBezTo>
                <a:cubicBezTo>
                  <a:pt x="176" y="59"/>
                  <a:pt x="176" y="59"/>
                  <a:pt x="175" y="59"/>
                </a:cubicBezTo>
                <a:cubicBezTo>
                  <a:pt x="176" y="59"/>
                  <a:pt x="175" y="59"/>
                  <a:pt x="176" y="60"/>
                </a:cubicBezTo>
                <a:cubicBezTo>
                  <a:pt x="176" y="61"/>
                  <a:pt x="176" y="61"/>
                  <a:pt x="176" y="61"/>
                </a:cubicBezTo>
                <a:cubicBezTo>
                  <a:pt x="175" y="62"/>
                  <a:pt x="175" y="62"/>
                  <a:pt x="175" y="62"/>
                </a:cubicBezTo>
                <a:cubicBezTo>
                  <a:pt x="175" y="62"/>
                  <a:pt x="175" y="62"/>
                  <a:pt x="175" y="62"/>
                </a:cubicBezTo>
                <a:cubicBezTo>
                  <a:pt x="175" y="63"/>
                  <a:pt x="175" y="63"/>
                  <a:pt x="175" y="63"/>
                </a:cubicBezTo>
                <a:cubicBezTo>
                  <a:pt x="175" y="65"/>
                  <a:pt x="175" y="65"/>
                  <a:pt x="175" y="68"/>
                </a:cubicBezTo>
                <a:cubicBezTo>
                  <a:pt x="175" y="68"/>
                  <a:pt x="175" y="68"/>
                  <a:pt x="175" y="68"/>
                </a:cubicBezTo>
                <a:cubicBezTo>
                  <a:pt x="175" y="68"/>
                  <a:pt x="175" y="68"/>
                  <a:pt x="175" y="68"/>
                </a:cubicBezTo>
                <a:cubicBezTo>
                  <a:pt x="175" y="68"/>
                  <a:pt x="175" y="68"/>
                  <a:pt x="175" y="68"/>
                </a:cubicBezTo>
                <a:cubicBezTo>
                  <a:pt x="176" y="67"/>
                  <a:pt x="176" y="68"/>
                  <a:pt x="176" y="67"/>
                </a:cubicBezTo>
                <a:cubicBezTo>
                  <a:pt x="176" y="67"/>
                  <a:pt x="176" y="67"/>
                  <a:pt x="176" y="67"/>
                </a:cubicBezTo>
                <a:cubicBezTo>
                  <a:pt x="177" y="66"/>
                  <a:pt x="177" y="66"/>
                  <a:pt x="177" y="66"/>
                </a:cubicBezTo>
                <a:cubicBezTo>
                  <a:pt x="177" y="66"/>
                  <a:pt x="177" y="66"/>
                  <a:pt x="177" y="66"/>
                </a:cubicBezTo>
                <a:cubicBezTo>
                  <a:pt x="177" y="66"/>
                  <a:pt x="177" y="66"/>
                  <a:pt x="177" y="66"/>
                </a:cubicBezTo>
                <a:cubicBezTo>
                  <a:pt x="177" y="64"/>
                  <a:pt x="177" y="64"/>
                  <a:pt x="177" y="64"/>
                </a:cubicBezTo>
                <a:cubicBezTo>
                  <a:pt x="177" y="64"/>
                  <a:pt x="177" y="64"/>
                  <a:pt x="177" y="64"/>
                </a:cubicBezTo>
                <a:cubicBezTo>
                  <a:pt x="178" y="61"/>
                  <a:pt x="178" y="61"/>
                  <a:pt x="178" y="61"/>
                </a:cubicBezTo>
                <a:cubicBezTo>
                  <a:pt x="179" y="61"/>
                  <a:pt x="179" y="61"/>
                  <a:pt x="179" y="61"/>
                </a:cubicBezTo>
                <a:cubicBezTo>
                  <a:pt x="180" y="60"/>
                  <a:pt x="180" y="60"/>
                  <a:pt x="180" y="59"/>
                </a:cubicBezTo>
                <a:cubicBezTo>
                  <a:pt x="180" y="58"/>
                  <a:pt x="180" y="58"/>
                  <a:pt x="180" y="57"/>
                </a:cubicBezTo>
                <a:cubicBezTo>
                  <a:pt x="180" y="57"/>
                  <a:pt x="180" y="57"/>
                  <a:pt x="180" y="57"/>
                </a:cubicBezTo>
                <a:cubicBezTo>
                  <a:pt x="180" y="57"/>
                  <a:pt x="180" y="57"/>
                  <a:pt x="180" y="56"/>
                </a:cubicBezTo>
                <a:cubicBezTo>
                  <a:pt x="181" y="55"/>
                  <a:pt x="180" y="56"/>
                  <a:pt x="181" y="54"/>
                </a:cubicBezTo>
                <a:close/>
                <a:moveTo>
                  <a:pt x="172" y="54"/>
                </a:moveTo>
                <a:cubicBezTo>
                  <a:pt x="173" y="53"/>
                  <a:pt x="173" y="53"/>
                  <a:pt x="174" y="53"/>
                </a:cubicBezTo>
                <a:cubicBezTo>
                  <a:pt x="174" y="53"/>
                  <a:pt x="174" y="53"/>
                  <a:pt x="174" y="53"/>
                </a:cubicBezTo>
                <a:cubicBezTo>
                  <a:pt x="174" y="52"/>
                  <a:pt x="174" y="52"/>
                  <a:pt x="175" y="51"/>
                </a:cubicBezTo>
                <a:cubicBezTo>
                  <a:pt x="175" y="51"/>
                  <a:pt x="175" y="51"/>
                  <a:pt x="175" y="52"/>
                </a:cubicBezTo>
                <a:cubicBezTo>
                  <a:pt x="175" y="51"/>
                  <a:pt x="175" y="50"/>
                  <a:pt x="175" y="49"/>
                </a:cubicBezTo>
                <a:cubicBezTo>
                  <a:pt x="175" y="49"/>
                  <a:pt x="175" y="49"/>
                  <a:pt x="175" y="49"/>
                </a:cubicBezTo>
                <a:cubicBezTo>
                  <a:pt x="174" y="49"/>
                  <a:pt x="173" y="49"/>
                  <a:pt x="173" y="49"/>
                </a:cubicBezTo>
                <a:cubicBezTo>
                  <a:pt x="173" y="49"/>
                  <a:pt x="173" y="49"/>
                  <a:pt x="173" y="49"/>
                </a:cubicBezTo>
                <a:cubicBezTo>
                  <a:pt x="173" y="48"/>
                  <a:pt x="173" y="47"/>
                  <a:pt x="173" y="46"/>
                </a:cubicBezTo>
                <a:cubicBezTo>
                  <a:pt x="173" y="45"/>
                  <a:pt x="174" y="45"/>
                  <a:pt x="175" y="45"/>
                </a:cubicBezTo>
                <a:cubicBezTo>
                  <a:pt x="175" y="45"/>
                  <a:pt x="175" y="44"/>
                  <a:pt x="176" y="44"/>
                </a:cubicBezTo>
                <a:cubicBezTo>
                  <a:pt x="176" y="44"/>
                  <a:pt x="176" y="44"/>
                  <a:pt x="176" y="44"/>
                </a:cubicBezTo>
                <a:cubicBezTo>
                  <a:pt x="176" y="44"/>
                  <a:pt x="176" y="44"/>
                  <a:pt x="176" y="44"/>
                </a:cubicBezTo>
                <a:cubicBezTo>
                  <a:pt x="176" y="45"/>
                  <a:pt x="176" y="45"/>
                  <a:pt x="176" y="45"/>
                </a:cubicBezTo>
                <a:cubicBezTo>
                  <a:pt x="176" y="45"/>
                  <a:pt x="176" y="45"/>
                  <a:pt x="176" y="45"/>
                </a:cubicBezTo>
                <a:cubicBezTo>
                  <a:pt x="176" y="45"/>
                  <a:pt x="176" y="45"/>
                  <a:pt x="176" y="45"/>
                </a:cubicBezTo>
                <a:cubicBezTo>
                  <a:pt x="176" y="46"/>
                  <a:pt x="176" y="46"/>
                  <a:pt x="176" y="46"/>
                </a:cubicBezTo>
                <a:cubicBezTo>
                  <a:pt x="176" y="46"/>
                  <a:pt x="176" y="46"/>
                  <a:pt x="176" y="46"/>
                </a:cubicBezTo>
                <a:cubicBezTo>
                  <a:pt x="177" y="46"/>
                  <a:pt x="177" y="46"/>
                  <a:pt x="177" y="45"/>
                </a:cubicBezTo>
                <a:cubicBezTo>
                  <a:pt x="177" y="45"/>
                  <a:pt x="177" y="45"/>
                  <a:pt x="177" y="45"/>
                </a:cubicBezTo>
                <a:cubicBezTo>
                  <a:pt x="177" y="45"/>
                  <a:pt x="177" y="45"/>
                  <a:pt x="177" y="45"/>
                </a:cubicBezTo>
                <a:cubicBezTo>
                  <a:pt x="177" y="44"/>
                  <a:pt x="177" y="44"/>
                  <a:pt x="177" y="44"/>
                </a:cubicBezTo>
                <a:cubicBezTo>
                  <a:pt x="177" y="44"/>
                  <a:pt x="177" y="44"/>
                  <a:pt x="178" y="43"/>
                </a:cubicBezTo>
                <a:cubicBezTo>
                  <a:pt x="177" y="43"/>
                  <a:pt x="177" y="43"/>
                  <a:pt x="177" y="43"/>
                </a:cubicBezTo>
                <a:cubicBezTo>
                  <a:pt x="177" y="42"/>
                  <a:pt x="177" y="42"/>
                  <a:pt x="176" y="42"/>
                </a:cubicBezTo>
                <a:cubicBezTo>
                  <a:pt x="176" y="42"/>
                  <a:pt x="176" y="42"/>
                  <a:pt x="176" y="42"/>
                </a:cubicBezTo>
                <a:cubicBezTo>
                  <a:pt x="176" y="43"/>
                  <a:pt x="176" y="43"/>
                  <a:pt x="175" y="43"/>
                </a:cubicBezTo>
                <a:cubicBezTo>
                  <a:pt x="175" y="43"/>
                  <a:pt x="175" y="43"/>
                  <a:pt x="175" y="43"/>
                </a:cubicBezTo>
                <a:cubicBezTo>
                  <a:pt x="175" y="43"/>
                  <a:pt x="175" y="43"/>
                  <a:pt x="175" y="43"/>
                </a:cubicBezTo>
                <a:cubicBezTo>
                  <a:pt x="174" y="43"/>
                  <a:pt x="174" y="43"/>
                  <a:pt x="174" y="43"/>
                </a:cubicBezTo>
                <a:cubicBezTo>
                  <a:pt x="174" y="43"/>
                  <a:pt x="174" y="43"/>
                  <a:pt x="174" y="43"/>
                </a:cubicBezTo>
                <a:cubicBezTo>
                  <a:pt x="173" y="41"/>
                  <a:pt x="173" y="41"/>
                  <a:pt x="173" y="41"/>
                </a:cubicBezTo>
                <a:cubicBezTo>
                  <a:pt x="173" y="41"/>
                  <a:pt x="173" y="41"/>
                  <a:pt x="173" y="41"/>
                </a:cubicBezTo>
                <a:cubicBezTo>
                  <a:pt x="174" y="41"/>
                  <a:pt x="174" y="41"/>
                  <a:pt x="174" y="41"/>
                </a:cubicBezTo>
                <a:cubicBezTo>
                  <a:pt x="174" y="39"/>
                  <a:pt x="174" y="39"/>
                  <a:pt x="174" y="39"/>
                </a:cubicBezTo>
                <a:cubicBezTo>
                  <a:pt x="174" y="38"/>
                  <a:pt x="174" y="38"/>
                  <a:pt x="174" y="38"/>
                </a:cubicBezTo>
                <a:cubicBezTo>
                  <a:pt x="174" y="37"/>
                  <a:pt x="174" y="37"/>
                  <a:pt x="174" y="37"/>
                </a:cubicBezTo>
                <a:cubicBezTo>
                  <a:pt x="174" y="37"/>
                  <a:pt x="174" y="37"/>
                  <a:pt x="174" y="37"/>
                </a:cubicBezTo>
                <a:cubicBezTo>
                  <a:pt x="174" y="37"/>
                  <a:pt x="174" y="37"/>
                  <a:pt x="174" y="37"/>
                </a:cubicBezTo>
                <a:cubicBezTo>
                  <a:pt x="173" y="37"/>
                  <a:pt x="173" y="37"/>
                  <a:pt x="173" y="37"/>
                </a:cubicBezTo>
                <a:cubicBezTo>
                  <a:pt x="173" y="37"/>
                  <a:pt x="173" y="37"/>
                  <a:pt x="173" y="37"/>
                </a:cubicBezTo>
                <a:cubicBezTo>
                  <a:pt x="173" y="36"/>
                  <a:pt x="173" y="35"/>
                  <a:pt x="173" y="35"/>
                </a:cubicBezTo>
                <a:cubicBezTo>
                  <a:pt x="173" y="34"/>
                  <a:pt x="173" y="34"/>
                  <a:pt x="173" y="34"/>
                </a:cubicBezTo>
                <a:cubicBezTo>
                  <a:pt x="173" y="34"/>
                  <a:pt x="173" y="34"/>
                  <a:pt x="173" y="34"/>
                </a:cubicBezTo>
                <a:cubicBezTo>
                  <a:pt x="173" y="34"/>
                  <a:pt x="173" y="34"/>
                  <a:pt x="173" y="34"/>
                </a:cubicBezTo>
                <a:cubicBezTo>
                  <a:pt x="173" y="34"/>
                  <a:pt x="173" y="34"/>
                  <a:pt x="173" y="34"/>
                </a:cubicBezTo>
                <a:cubicBezTo>
                  <a:pt x="173" y="32"/>
                  <a:pt x="172" y="32"/>
                  <a:pt x="174" y="30"/>
                </a:cubicBezTo>
                <a:cubicBezTo>
                  <a:pt x="174" y="30"/>
                  <a:pt x="174" y="30"/>
                  <a:pt x="174" y="30"/>
                </a:cubicBezTo>
                <a:cubicBezTo>
                  <a:pt x="174" y="30"/>
                  <a:pt x="174" y="30"/>
                  <a:pt x="174" y="30"/>
                </a:cubicBezTo>
                <a:cubicBezTo>
                  <a:pt x="174" y="29"/>
                  <a:pt x="174" y="29"/>
                  <a:pt x="174" y="29"/>
                </a:cubicBezTo>
                <a:cubicBezTo>
                  <a:pt x="174" y="29"/>
                  <a:pt x="174" y="29"/>
                  <a:pt x="174" y="29"/>
                </a:cubicBezTo>
                <a:cubicBezTo>
                  <a:pt x="174" y="29"/>
                  <a:pt x="174" y="29"/>
                  <a:pt x="174" y="29"/>
                </a:cubicBezTo>
                <a:cubicBezTo>
                  <a:pt x="173" y="29"/>
                  <a:pt x="173" y="29"/>
                  <a:pt x="173" y="29"/>
                </a:cubicBezTo>
                <a:cubicBezTo>
                  <a:pt x="173" y="29"/>
                  <a:pt x="173" y="29"/>
                  <a:pt x="173" y="29"/>
                </a:cubicBezTo>
                <a:cubicBezTo>
                  <a:pt x="172" y="29"/>
                  <a:pt x="171" y="28"/>
                  <a:pt x="171" y="28"/>
                </a:cubicBezTo>
                <a:cubicBezTo>
                  <a:pt x="170" y="23"/>
                  <a:pt x="172" y="21"/>
                  <a:pt x="173" y="17"/>
                </a:cubicBezTo>
                <a:cubicBezTo>
                  <a:pt x="173" y="16"/>
                  <a:pt x="173" y="16"/>
                  <a:pt x="173" y="16"/>
                </a:cubicBezTo>
                <a:cubicBezTo>
                  <a:pt x="173" y="16"/>
                  <a:pt x="173" y="16"/>
                  <a:pt x="173" y="16"/>
                </a:cubicBezTo>
                <a:cubicBezTo>
                  <a:pt x="172" y="16"/>
                  <a:pt x="172" y="16"/>
                  <a:pt x="172" y="16"/>
                </a:cubicBezTo>
                <a:cubicBezTo>
                  <a:pt x="172" y="15"/>
                  <a:pt x="172" y="16"/>
                  <a:pt x="172" y="15"/>
                </a:cubicBezTo>
                <a:cubicBezTo>
                  <a:pt x="172" y="14"/>
                  <a:pt x="172" y="14"/>
                  <a:pt x="172" y="14"/>
                </a:cubicBezTo>
                <a:cubicBezTo>
                  <a:pt x="171" y="14"/>
                  <a:pt x="170" y="14"/>
                  <a:pt x="170" y="13"/>
                </a:cubicBezTo>
                <a:cubicBezTo>
                  <a:pt x="169" y="13"/>
                  <a:pt x="169" y="13"/>
                  <a:pt x="169" y="12"/>
                </a:cubicBezTo>
                <a:cubicBezTo>
                  <a:pt x="168" y="12"/>
                  <a:pt x="169" y="12"/>
                  <a:pt x="167" y="12"/>
                </a:cubicBezTo>
                <a:cubicBezTo>
                  <a:pt x="167" y="11"/>
                  <a:pt x="167" y="11"/>
                  <a:pt x="167" y="11"/>
                </a:cubicBezTo>
                <a:cubicBezTo>
                  <a:pt x="168" y="11"/>
                  <a:pt x="168" y="11"/>
                  <a:pt x="168" y="11"/>
                </a:cubicBezTo>
                <a:cubicBezTo>
                  <a:pt x="168" y="11"/>
                  <a:pt x="168" y="11"/>
                  <a:pt x="168" y="11"/>
                </a:cubicBezTo>
                <a:cubicBezTo>
                  <a:pt x="168" y="10"/>
                  <a:pt x="168" y="10"/>
                  <a:pt x="168" y="10"/>
                </a:cubicBezTo>
                <a:cubicBezTo>
                  <a:pt x="168" y="10"/>
                  <a:pt x="168" y="10"/>
                  <a:pt x="168" y="10"/>
                </a:cubicBezTo>
                <a:cubicBezTo>
                  <a:pt x="168" y="10"/>
                  <a:pt x="168" y="10"/>
                  <a:pt x="168" y="10"/>
                </a:cubicBezTo>
                <a:cubicBezTo>
                  <a:pt x="168" y="10"/>
                  <a:pt x="168" y="10"/>
                  <a:pt x="168" y="10"/>
                </a:cubicBezTo>
                <a:cubicBezTo>
                  <a:pt x="168" y="9"/>
                  <a:pt x="168" y="10"/>
                  <a:pt x="168" y="9"/>
                </a:cubicBezTo>
                <a:cubicBezTo>
                  <a:pt x="168" y="8"/>
                  <a:pt x="168" y="8"/>
                  <a:pt x="168" y="8"/>
                </a:cubicBezTo>
                <a:cubicBezTo>
                  <a:pt x="168" y="8"/>
                  <a:pt x="168" y="8"/>
                  <a:pt x="168" y="7"/>
                </a:cubicBezTo>
                <a:cubicBezTo>
                  <a:pt x="168" y="7"/>
                  <a:pt x="168" y="7"/>
                  <a:pt x="168" y="7"/>
                </a:cubicBezTo>
                <a:cubicBezTo>
                  <a:pt x="168" y="7"/>
                  <a:pt x="168" y="7"/>
                  <a:pt x="168" y="7"/>
                </a:cubicBezTo>
                <a:cubicBezTo>
                  <a:pt x="168" y="6"/>
                  <a:pt x="168" y="6"/>
                  <a:pt x="167" y="6"/>
                </a:cubicBezTo>
                <a:cubicBezTo>
                  <a:pt x="167" y="6"/>
                  <a:pt x="167" y="6"/>
                  <a:pt x="167" y="6"/>
                </a:cubicBezTo>
                <a:cubicBezTo>
                  <a:pt x="167" y="5"/>
                  <a:pt x="167" y="5"/>
                  <a:pt x="167" y="5"/>
                </a:cubicBezTo>
                <a:cubicBezTo>
                  <a:pt x="167" y="5"/>
                  <a:pt x="167" y="5"/>
                  <a:pt x="167" y="5"/>
                </a:cubicBezTo>
                <a:cubicBezTo>
                  <a:pt x="167" y="4"/>
                  <a:pt x="167" y="4"/>
                  <a:pt x="167" y="4"/>
                </a:cubicBezTo>
                <a:cubicBezTo>
                  <a:pt x="167" y="3"/>
                  <a:pt x="167" y="3"/>
                  <a:pt x="167" y="3"/>
                </a:cubicBezTo>
                <a:cubicBezTo>
                  <a:pt x="167" y="3"/>
                  <a:pt x="167" y="3"/>
                  <a:pt x="167" y="3"/>
                </a:cubicBezTo>
                <a:cubicBezTo>
                  <a:pt x="168" y="4"/>
                  <a:pt x="168" y="4"/>
                  <a:pt x="168" y="4"/>
                </a:cubicBezTo>
                <a:cubicBezTo>
                  <a:pt x="168" y="4"/>
                  <a:pt x="168" y="4"/>
                  <a:pt x="168" y="4"/>
                </a:cubicBezTo>
                <a:cubicBezTo>
                  <a:pt x="168" y="6"/>
                  <a:pt x="169" y="8"/>
                  <a:pt x="169" y="8"/>
                </a:cubicBezTo>
                <a:cubicBezTo>
                  <a:pt x="169" y="9"/>
                  <a:pt x="169" y="9"/>
                  <a:pt x="169" y="9"/>
                </a:cubicBezTo>
                <a:cubicBezTo>
                  <a:pt x="170" y="9"/>
                  <a:pt x="170" y="9"/>
                  <a:pt x="171" y="9"/>
                </a:cubicBezTo>
                <a:cubicBezTo>
                  <a:pt x="171" y="9"/>
                  <a:pt x="171" y="9"/>
                  <a:pt x="171" y="9"/>
                </a:cubicBezTo>
                <a:cubicBezTo>
                  <a:pt x="172" y="9"/>
                  <a:pt x="172" y="9"/>
                  <a:pt x="172" y="9"/>
                </a:cubicBezTo>
                <a:cubicBezTo>
                  <a:pt x="172" y="8"/>
                  <a:pt x="172" y="8"/>
                  <a:pt x="172" y="8"/>
                </a:cubicBezTo>
                <a:cubicBezTo>
                  <a:pt x="173" y="7"/>
                  <a:pt x="173" y="8"/>
                  <a:pt x="174" y="7"/>
                </a:cubicBezTo>
                <a:cubicBezTo>
                  <a:pt x="174" y="7"/>
                  <a:pt x="174" y="7"/>
                  <a:pt x="174" y="7"/>
                </a:cubicBezTo>
                <a:cubicBezTo>
                  <a:pt x="174" y="6"/>
                  <a:pt x="174" y="4"/>
                  <a:pt x="174" y="3"/>
                </a:cubicBezTo>
                <a:cubicBezTo>
                  <a:pt x="173" y="3"/>
                  <a:pt x="173" y="3"/>
                  <a:pt x="173" y="3"/>
                </a:cubicBezTo>
                <a:cubicBezTo>
                  <a:pt x="173" y="2"/>
                  <a:pt x="173" y="2"/>
                  <a:pt x="173" y="2"/>
                </a:cubicBezTo>
                <a:cubicBezTo>
                  <a:pt x="173" y="1"/>
                  <a:pt x="173" y="2"/>
                  <a:pt x="174" y="0"/>
                </a:cubicBezTo>
                <a:cubicBezTo>
                  <a:pt x="174" y="0"/>
                  <a:pt x="174" y="0"/>
                  <a:pt x="174" y="0"/>
                </a:cubicBezTo>
                <a:cubicBezTo>
                  <a:pt x="174" y="0"/>
                  <a:pt x="173" y="0"/>
                  <a:pt x="173" y="0"/>
                </a:cubicBezTo>
                <a:cubicBezTo>
                  <a:pt x="173" y="0"/>
                  <a:pt x="173" y="0"/>
                  <a:pt x="173" y="0"/>
                </a:cubicBezTo>
                <a:cubicBezTo>
                  <a:pt x="172" y="0"/>
                  <a:pt x="172" y="0"/>
                  <a:pt x="172" y="0"/>
                </a:cubicBezTo>
                <a:cubicBezTo>
                  <a:pt x="163" y="0"/>
                  <a:pt x="163" y="0"/>
                  <a:pt x="163" y="0"/>
                </a:cubicBezTo>
                <a:cubicBezTo>
                  <a:pt x="163" y="0"/>
                  <a:pt x="163" y="0"/>
                  <a:pt x="163" y="0"/>
                </a:cubicBezTo>
                <a:cubicBezTo>
                  <a:pt x="163" y="0"/>
                  <a:pt x="163" y="0"/>
                  <a:pt x="163" y="1"/>
                </a:cubicBezTo>
                <a:cubicBezTo>
                  <a:pt x="162" y="1"/>
                  <a:pt x="162" y="1"/>
                  <a:pt x="162" y="1"/>
                </a:cubicBezTo>
                <a:cubicBezTo>
                  <a:pt x="161" y="1"/>
                  <a:pt x="162" y="1"/>
                  <a:pt x="161" y="1"/>
                </a:cubicBezTo>
                <a:cubicBezTo>
                  <a:pt x="160" y="1"/>
                  <a:pt x="160" y="1"/>
                  <a:pt x="160" y="1"/>
                </a:cubicBezTo>
                <a:cubicBezTo>
                  <a:pt x="160" y="1"/>
                  <a:pt x="160" y="1"/>
                  <a:pt x="160" y="1"/>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7" y="1"/>
                </a:cubicBezTo>
                <a:cubicBezTo>
                  <a:pt x="157" y="1"/>
                  <a:pt x="157" y="1"/>
                  <a:pt x="157" y="1"/>
                </a:cubicBezTo>
                <a:cubicBezTo>
                  <a:pt x="157" y="1"/>
                  <a:pt x="157" y="1"/>
                  <a:pt x="157" y="1"/>
                </a:cubicBezTo>
                <a:cubicBezTo>
                  <a:pt x="157" y="1"/>
                  <a:pt x="157" y="1"/>
                  <a:pt x="157" y="1"/>
                </a:cubicBezTo>
                <a:cubicBezTo>
                  <a:pt x="157" y="1"/>
                  <a:pt x="157" y="1"/>
                  <a:pt x="157" y="1"/>
                </a:cubicBezTo>
                <a:cubicBezTo>
                  <a:pt x="157" y="1"/>
                  <a:pt x="157" y="1"/>
                  <a:pt x="157" y="0"/>
                </a:cubicBezTo>
                <a:cubicBezTo>
                  <a:pt x="157" y="0"/>
                  <a:pt x="157" y="0"/>
                  <a:pt x="157" y="0"/>
                </a:cubicBezTo>
                <a:cubicBezTo>
                  <a:pt x="157" y="0"/>
                  <a:pt x="157" y="0"/>
                  <a:pt x="157" y="0"/>
                </a:cubicBezTo>
                <a:cubicBezTo>
                  <a:pt x="156" y="0"/>
                  <a:pt x="156" y="0"/>
                  <a:pt x="156" y="1"/>
                </a:cubicBezTo>
                <a:cubicBezTo>
                  <a:pt x="156" y="1"/>
                  <a:pt x="145" y="7"/>
                  <a:pt x="145" y="7"/>
                </a:cubicBezTo>
                <a:cubicBezTo>
                  <a:pt x="144" y="8"/>
                  <a:pt x="145" y="8"/>
                  <a:pt x="144" y="9"/>
                </a:cubicBezTo>
                <a:cubicBezTo>
                  <a:pt x="143" y="9"/>
                  <a:pt x="143" y="9"/>
                  <a:pt x="143" y="9"/>
                </a:cubicBezTo>
                <a:cubicBezTo>
                  <a:pt x="141" y="9"/>
                  <a:pt x="141" y="9"/>
                  <a:pt x="136" y="7"/>
                </a:cubicBezTo>
                <a:cubicBezTo>
                  <a:pt x="136" y="6"/>
                  <a:pt x="136" y="6"/>
                  <a:pt x="136" y="6"/>
                </a:cubicBezTo>
                <a:cubicBezTo>
                  <a:pt x="136" y="6"/>
                  <a:pt x="136" y="6"/>
                  <a:pt x="136" y="6"/>
                </a:cubicBezTo>
                <a:cubicBezTo>
                  <a:pt x="135" y="5"/>
                  <a:pt x="131" y="2"/>
                  <a:pt x="130" y="2"/>
                </a:cubicBezTo>
                <a:cubicBezTo>
                  <a:pt x="129" y="1"/>
                  <a:pt x="129" y="1"/>
                  <a:pt x="129" y="1"/>
                </a:cubicBezTo>
                <a:cubicBezTo>
                  <a:pt x="129" y="1"/>
                  <a:pt x="129" y="1"/>
                  <a:pt x="129" y="1"/>
                </a:cubicBezTo>
                <a:cubicBezTo>
                  <a:pt x="129" y="1"/>
                  <a:pt x="129" y="1"/>
                  <a:pt x="129" y="1"/>
                </a:cubicBezTo>
                <a:cubicBezTo>
                  <a:pt x="129" y="1"/>
                  <a:pt x="129" y="1"/>
                  <a:pt x="129" y="1"/>
                </a:cubicBezTo>
                <a:cubicBezTo>
                  <a:pt x="128" y="1"/>
                  <a:pt x="129" y="1"/>
                  <a:pt x="127" y="1"/>
                </a:cubicBezTo>
                <a:cubicBezTo>
                  <a:pt x="127" y="1"/>
                  <a:pt x="127" y="1"/>
                  <a:pt x="127" y="1"/>
                </a:cubicBezTo>
                <a:cubicBezTo>
                  <a:pt x="127" y="2"/>
                  <a:pt x="127" y="2"/>
                  <a:pt x="127" y="2"/>
                </a:cubicBezTo>
                <a:cubicBezTo>
                  <a:pt x="126" y="2"/>
                  <a:pt x="122" y="2"/>
                  <a:pt x="121" y="3"/>
                </a:cubicBezTo>
                <a:cubicBezTo>
                  <a:pt x="118" y="2"/>
                  <a:pt x="116" y="1"/>
                  <a:pt x="116" y="4"/>
                </a:cubicBezTo>
                <a:cubicBezTo>
                  <a:pt x="116" y="4"/>
                  <a:pt x="116" y="4"/>
                  <a:pt x="116" y="4"/>
                </a:cubicBezTo>
                <a:cubicBezTo>
                  <a:pt x="116" y="5"/>
                  <a:pt x="116" y="5"/>
                  <a:pt x="116" y="5"/>
                </a:cubicBezTo>
                <a:cubicBezTo>
                  <a:pt x="116" y="5"/>
                  <a:pt x="116" y="5"/>
                  <a:pt x="116" y="5"/>
                </a:cubicBezTo>
                <a:cubicBezTo>
                  <a:pt x="116" y="5"/>
                  <a:pt x="116" y="5"/>
                  <a:pt x="116" y="5"/>
                </a:cubicBezTo>
                <a:cubicBezTo>
                  <a:pt x="116" y="5"/>
                  <a:pt x="115" y="5"/>
                  <a:pt x="115" y="4"/>
                </a:cubicBezTo>
                <a:cubicBezTo>
                  <a:pt x="114" y="2"/>
                  <a:pt x="115" y="3"/>
                  <a:pt x="113" y="3"/>
                </a:cubicBezTo>
                <a:cubicBezTo>
                  <a:pt x="113" y="2"/>
                  <a:pt x="113" y="2"/>
                  <a:pt x="112" y="2"/>
                </a:cubicBezTo>
                <a:cubicBezTo>
                  <a:pt x="112" y="2"/>
                  <a:pt x="112" y="2"/>
                  <a:pt x="112" y="2"/>
                </a:cubicBezTo>
                <a:cubicBezTo>
                  <a:pt x="112" y="2"/>
                  <a:pt x="112" y="2"/>
                  <a:pt x="112" y="2"/>
                </a:cubicBezTo>
                <a:cubicBezTo>
                  <a:pt x="111" y="1"/>
                  <a:pt x="111" y="1"/>
                  <a:pt x="111" y="1"/>
                </a:cubicBezTo>
                <a:cubicBezTo>
                  <a:pt x="111" y="1"/>
                  <a:pt x="109" y="2"/>
                  <a:pt x="109" y="1"/>
                </a:cubicBezTo>
                <a:cubicBezTo>
                  <a:pt x="109" y="1"/>
                  <a:pt x="109" y="1"/>
                  <a:pt x="108" y="1"/>
                </a:cubicBezTo>
                <a:cubicBezTo>
                  <a:pt x="108" y="1"/>
                  <a:pt x="108" y="1"/>
                  <a:pt x="108" y="1"/>
                </a:cubicBezTo>
                <a:cubicBezTo>
                  <a:pt x="108" y="1"/>
                  <a:pt x="108" y="1"/>
                  <a:pt x="108" y="1"/>
                </a:cubicBezTo>
                <a:cubicBezTo>
                  <a:pt x="107" y="1"/>
                  <a:pt x="107" y="1"/>
                  <a:pt x="107" y="1"/>
                </a:cubicBezTo>
                <a:cubicBezTo>
                  <a:pt x="108" y="1"/>
                  <a:pt x="108" y="1"/>
                  <a:pt x="108" y="1"/>
                </a:cubicBezTo>
                <a:cubicBezTo>
                  <a:pt x="108" y="2"/>
                  <a:pt x="108" y="2"/>
                  <a:pt x="109" y="2"/>
                </a:cubicBezTo>
                <a:cubicBezTo>
                  <a:pt x="109" y="2"/>
                  <a:pt x="109" y="2"/>
                  <a:pt x="109" y="2"/>
                </a:cubicBezTo>
                <a:cubicBezTo>
                  <a:pt x="109" y="2"/>
                  <a:pt x="109" y="2"/>
                  <a:pt x="109" y="2"/>
                </a:cubicBezTo>
                <a:cubicBezTo>
                  <a:pt x="108" y="2"/>
                  <a:pt x="108" y="2"/>
                  <a:pt x="108" y="2"/>
                </a:cubicBezTo>
                <a:cubicBezTo>
                  <a:pt x="107" y="3"/>
                  <a:pt x="107" y="3"/>
                  <a:pt x="106" y="3"/>
                </a:cubicBezTo>
                <a:cubicBezTo>
                  <a:pt x="106" y="3"/>
                  <a:pt x="106" y="3"/>
                  <a:pt x="106" y="3"/>
                </a:cubicBezTo>
                <a:cubicBezTo>
                  <a:pt x="105" y="6"/>
                  <a:pt x="103" y="8"/>
                  <a:pt x="103" y="9"/>
                </a:cubicBezTo>
                <a:cubicBezTo>
                  <a:pt x="103" y="9"/>
                  <a:pt x="103" y="9"/>
                  <a:pt x="103" y="9"/>
                </a:cubicBezTo>
                <a:cubicBezTo>
                  <a:pt x="103" y="9"/>
                  <a:pt x="103" y="9"/>
                  <a:pt x="103" y="9"/>
                </a:cubicBezTo>
                <a:cubicBezTo>
                  <a:pt x="101" y="8"/>
                  <a:pt x="101" y="10"/>
                  <a:pt x="98" y="10"/>
                </a:cubicBezTo>
                <a:cubicBezTo>
                  <a:pt x="98" y="10"/>
                  <a:pt x="98" y="10"/>
                  <a:pt x="98" y="10"/>
                </a:cubicBezTo>
                <a:cubicBezTo>
                  <a:pt x="98" y="10"/>
                  <a:pt x="98" y="10"/>
                  <a:pt x="98" y="10"/>
                </a:cubicBezTo>
                <a:cubicBezTo>
                  <a:pt x="97" y="11"/>
                  <a:pt x="98" y="10"/>
                  <a:pt x="97" y="11"/>
                </a:cubicBezTo>
                <a:cubicBezTo>
                  <a:pt x="97" y="11"/>
                  <a:pt x="97" y="11"/>
                  <a:pt x="97" y="11"/>
                </a:cubicBezTo>
                <a:cubicBezTo>
                  <a:pt x="97" y="11"/>
                  <a:pt x="97" y="11"/>
                  <a:pt x="97" y="11"/>
                </a:cubicBezTo>
                <a:cubicBezTo>
                  <a:pt x="97" y="11"/>
                  <a:pt x="97" y="11"/>
                  <a:pt x="97" y="11"/>
                </a:cubicBezTo>
                <a:cubicBezTo>
                  <a:pt x="97" y="10"/>
                  <a:pt x="97" y="10"/>
                  <a:pt x="97" y="10"/>
                </a:cubicBezTo>
                <a:cubicBezTo>
                  <a:pt x="97" y="10"/>
                  <a:pt x="97" y="10"/>
                  <a:pt x="97" y="10"/>
                </a:cubicBezTo>
                <a:cubicBezTo>
                  <a:pt x="97" y="10"/>
                  <a:pt x="97" y="10"/>
                  <a:pt x="97" y="10"/>
                </a:cubicBezTo>
                <a:cubicBezTo>
                  <a:pt x="96" y="10"/>
                  <a:pt x="96" y="10"/>
                  <a:pt x="96" y="10"/>
                </a:cubicBezTo>
                <a:cubicBezTo>
                  <a:pt x="96" y="10"/>
                  <a:pt x="96" y="10"/>
                  <a:pt x="96" y="10"/>
                </a:cubicBezTo>
                <a:cubicBezTo>
                  <a:pt x="96" y="10"/>
                  <a:pt x="96" y="10"/>
                  <a:pt x="96" y="10"/>
                </a:cubicBezTo>
                <a:cubicBezTo>
                  <a:pt x="96" y="10"/>
                  <a:pt x="96" y="10"/>
                  <a:pt x="95" y="10"/>
                </a:cubicBezTo>
                <a:cubicBezTo>
                  <a:pt x="95" y="10"/>
                  <a:pt x="95" y="10"/>
                  <a:pt x="95" y="10"/>
                </a:cubicBezTo>
                <a:cubicBezTo>
                  <a:pt x="95" y="10"/>
                  <a:pt x="95" y="10"/>
                  <a:pt x="95" y="10"/>
                </a:cubicBezTo>
                <a:cubicBezTo>
                  <a:pt x="93" y="8"/>
                  <a:pt x="95" y="10"/>
                  <a:pt x="92" y="10"/>
                </a:cubicBezTo>
                <a:cubicBezTo>
                  <a:pt x="92" y="10"/>
                  <a:pt x="92" y="10"/>
                  <a:pt x="92" y="10"/>
                </a:cubicBezTo>
                <a:cubicBezTo>
                  <a:pt x="92" y="9"/>
                  <a:pt x="92" y="9"/>
                  <a:pt x="92" y="9"/>
                </a:cubicBezTo>
                <a:cubicBezTo>
                  <a:pt x="92" y="9"/>
                  <a:pt x="92" y="9"/>
                  <a:pt x="92" y="9"/>
                </a:cubicBezTo>
                <a:cubicBezTo>
                  <a:pt x="92" y="9"/>
                  <a:pt x="92" y="9"/>
                  <a:pt x="92" y="9"/>
                </a:cubicBezTo>
                <a:cubicBezTo>
                  <a:pt x="92" y="9"/>
                  <a:pt x="92" y="9"/>
                  <a:pt x="92" y="9"/>
                </a:cubicBezTo>
                <a:cubicBezTo>
                  <a:pt x="86" y="13"/>
                  <a:pt x="86" y="13"/>
                  <a:pt x="86" y="13"/>
                </a:cubicBezTo>
                <a:cubicBezTo>
                  <a:pt x="86" y="14"/>
                  <a:pt x="86" y="14"/>
                  <a:pt x="86" y="15"/>
                </a:cubicBezTo>
                <a:cubicBezTo>
                  <a:pt x="85" y="16"/>
                  <a:pt x="85" y="15"/>
                  <a:pt x="85" y="16"/>
                </a:cubicBezTo>
                <a:cubicBezTo>
                  <a:pt x="84" y="17"/>
                  <a:pt x="84" y="17"/>
                  <a:pt x="84" y="17"/>
                </a:cubicBezTo>
                <a:cubicBezTo>
                  <a:pt x="85" y="18"/>
                  <a:pt x="85" y="17"/>
                  <a:pt x="85" y="18"/>
                </a:cubicBezTo>
                <a:cubicBezTo>
                  <a:pt x="85" y="18"/>
                  <a:pt x="85" y="18"/>
                  <a:pt x="85" y="18"/>
                </a:cubicBezTo>
                <a:cubicBezTo>
                  <a:pt x="85" y="18"/>
                  <a:pt x="85" y="18"/>
                  <a:pt x="85" y="18"/>
                </a:cubicBezTo>
                <a:cubicBezTo>
                  <a:pt x="85" y="18"/>
                  <a:pt x="85" y="19"/>
                  <a:pt x="85" y="19"/>
                </a:cubicBezTo>
                <a:cubicBezTo>
                  <a:pt x="85" y="19"/>
                  <a:pt x="85" y="19"/>
                  <a:pt x="85" y="19"/>
                </a:cubicBezTo>
                <a:cubicBezTo>
                  <a:pt x="86" y="20"/>
                  <a:pt x="86" y="21"/>
                  <a:pt x="86" y="23"/>
                </a:cubicBezTo>
                <a:cubicBezTo>
                  <a:pt x="86" y="24"/>
                  <a:pt x="86" y="24"/>
                  <a:pt x="86" y="24"/>
                </a:cubicBezTo>
                <a:cubicBezTo>
                  <a:pt x="83" y="26"/>
                  <a:pt x="84" y="24"/>
                  <a:pt x="81" y="26"/>
                </a:cubicBezTo>
                <a:cubicBezTo>
                  <a:pt x="81" y="26"/>
                  <a:pt x="81" y="26"/>
                  <a:pt x="81" y="26"/>
                </a:cubicBezTo>
                <a:cubicBezTo>
                  <a:pt x="81" y="26"/>
                  <a:pt x="81" y="26"/>
                  <a:pt x="80" y="26"/>
                </a:cubicBezTo>
                <a:cubicBezTo>
                  <a:pt x="80" y="27"/>
                  <a:pt x="80" y="27"/>
                  <a:pt x="80" y="27"/>
                </a:cubicBezTo>
                <a:cubicBezTo>
                  <a:pt x="80" y="26"/>
                  <a:pt x="80" y="26"/>
                  <a:pt x="80" y="26"/>
                </a:cubicBezTo>
                <a:cubicBezTo>
                  <a:pt x="80" y="26"/>
                  <a:pt x="78" y="24"/>
                  <a:pt x="78" y="23"/>
                </a:cubicBezTo>
                <a:cubicBezTo>
                  <a:pt x="78" y="23"/>
                  <a:pt x="78" y="23"/>
                  <a:pt x="78" y="23"/>
                </a:cubicBezTo>
                <a:cubicBezTo>
                  <a:pt x="78" y="23"/>
                  <a:pt x="78" y="23"/>
                  <a:pt x="78" y="23"/>
                </a:cubicBezTo>
                <a:cubicBezTo>
                  <a:pt x="77" y="23"/>
                  <a:pt x="74" y="23"/>
                  <a:pt x="74" y="23"/>
                </a:cubicBezTo>
                <a:cubicBezTo>
                  <a:pt x="73" y="23"/>
                  <a:pt x="73" y="23"/>
                  <a:pt x="73" y="23"/>
                </a:cubicBezTo>
                <a:cubicBezTo>
                  <a:pt x="73" y="23"/>
                  <a:pt x="73" y="23"/>
                  <a:pt x="73" y="23"/>
                </a:cubicBezTo>
                <a:cubicBezTo>
                  <a:pt x="73" y="22"/>
                  <a:pt x="73" y="22"/>
                  <a:pt x="73" y="22"/>
                </a:cubicBezTo>
                <a:cubicBezTo>
                  <a:pt x="73" y="22"/>
                  <a:pt x="73" y="22"/>
                  <a:pt x="73" y="22"/>
                </a:cubicBezTo>
                <a:cubicBezTo>
                  <a:pt x="72" y="22"/>
                  <a:pt x="72" y="22"/>
                  <a:pt x="72" y="22"/>
                </a:cubicBezTo>
                <a:cubicBezTo>
                  <a:pt x="72" y="22"/>
                  <a:pt x="72" y="22"/>
                  <a:pt x="72" y="22"/>
                </a:cubicBezTo>
                <a:cubicBezTo>
                  <a:pt x="72" y="22"/>
                  <a:pt x="72" y="22"/>
                  <a:pt x="71" y="23"/>
                </a:cubicBezTo>
                <a:cubicBezTo>
                  <a:pt x="71" y="23"/>
                  <a:pt x="66" y="23"/>
                  <a:pt x="65" y="23"/>
                </a:cubicBezTo>
                <a:cubicBezTo>
                  <a:pt x="62" y="22"/>
                  <a:pt x="60" y="22"/>
                  <a:pt x="60" y="22"/>
                </a:cubicBezTo>
                <a:cubicBezTo>
                  <a:pt x="60" y="22"/>
                  <a:pt x="57" y="20"/>
                  <a:pt x="57" y="20"/>
                </a:cubicBezTo>
                <a:cubicBezTo>
                  <a:pt x="57" y="19"/>
                  <a:pt x="57" y="19"/>
                  <a:pt x="57" y="18"/>
                </a:cubicBezTo>
                <a:cubicBezTo>
                  <a:pt x="56" y="18"/>
                  <a:pt x="55" y="17"/>
                  <a:pt x="54" y="17"/>
                </a:cubicBezTo>
                <a:cubicBezTo>
                  <a:pt x="54" y="17"/>
                  <a:pt x="54" y="17"/>
                  <a:pt x="53" y="17"/>
                </a:cubicBezTo>
                <a:cubicBezTo>
                  <a:pt x="51" y="17"/>
                  <a:pt x="53" y="17"/>
                  <a:pt x="51" y="17"/>
                </a:cubicBezTo>
                <a:cubicBezTo>
                  <a:pt x="47" y="18"/>
                  <a:pt x="45" y="16"/>
                  <a:pt x="43" y="15"/>
                </a:cubicBezTo>
                <a:cubicBezTo>
                  <a:pt x="42" y="15"/>
                  <a:pt x="41" y="16"/>
                  <a:pt x="40" y="15"/>
                </a:cubicBezTo>
                <a:cubicBezTo>
                  <a:pt x="39" y="15"/>
                  <a:pt x="39" y="15"/>
                  <a:pt x="39" y="15"/>
                </a:cubicBezTo>
                <a:cubicBezTo>
                  <a:pt x="38" y="14"/>
                  <a:pt x="35" y="13"/>
                  <a:pt x="34" y="13"/>
                </a:cubicBezTo>
                <a:cubicBezTo>
                  <a:pt x="33" y="13"/>
                  <a:pt x="30" y="14"/>
                  <a:pt x="29" y="14"/>
                </a:cubicBezTo>
                <a:cubicBezTo>
                  <a:pt x="29" y="14"/>
                  <a:pt x="29" y="14"/>
                  <a:pt x="29" y="14"/>
                </a:cubicBezTo>
                <a:cubicBezTo>
                  <a:pt x="28" y="14"/>
                  <a:pt x="28" y="14"/>
                  <a:pt x="28" y="14"/>
                </a:cubicBezTo>
                <a:cubicBezTo>
                  <a:pt x="28" y="14"/>
                  <a:pt x="28" y="14"/>
                  <a:pt x="28" y="14"/>
                </a:cubicBezTo>
                <a:cubicBezTo>
                  <a:pt x="27" y="14"/>
                  <a:pt x="25" y="14"/>
                  <a:pt x="24" y="14"/>
                </a:cubicBezTo>
                <a:cubicBezTo>
                  <a:pt x="24" y="14"/>
                  <a:pt x="19" y="11"/>
                  <a:pt x="19" y="11"/>
                </a:cubicBezTo>
                <a:cubicBezTo>
                  <a:pt x="14" y="7"/>
                  <a:pt x="15" y="12"/>
                  <a:pt x="11" y="11"/>
                </a:cubicBezTo>
                <a:cubicBezTo>
                  <a:pt x="10" y="11"/>
                  <a:pt x="9" y="10"/>
                  <a:pt x="7" y="10"/>
                </a:cubicBezTo>
                <a:cubicBezTo>
                  <a:pt x="7" y="10"/>
                  <a:pt x="7" y="10"/>
                  <a:pt x="6" y="10"/>
                </a:cubicBezTo>
                <a:cubicBezTo>
                  <a:pt x="6" y="10"/>
                  <a:pt x="6" y="10"/>
                  <a:pt x="6" y="10"/>
                </a:cubicBezTo>
                <a:cubicBezTo>
                  <a:pt x="6" y="11"/>
                  <a:pt x="6" y="11"/>
                  <a:pt x="6" y="11"/>
                </a:cubicBezTo>
                <a:cubicBezTo>
                  <a:pt x="4" y="13"/>
                  <a:pt x="4" y="13"/>
                  <a:pt x="4" y="13"/>
                </a:cubicBezTo>
                <a:cubicBezTo>
                  <a:pt x="4" y="14"/>
                  <a:pt x="4" y="14"/>
                  <a:pt x="4" y="14"/>
                </a:cubicBezTo>
                <a:cubicBezTo>
                  <a:pt x="4" y="16"/>
                  <a:pt x="4" y="17"/>
                  <a:pt x="4" y="19"/>
                </a:cubicBezTo>
                <a:cubicBezTo>
                  <a:pt x="4" y="19"/>
                  <a:pt x="4" y="19"/>
                  <a:pt x="3" y="20"/>
                </a:cubicBezTo>
                <a:cubicBezTo>
                  <a:pt x="3" y="20"/>
                  <a:pt x="3" y="20"/>
                  <a:pt x="3" y="20"/>
                </a:cubicBezTo>
                <a:cubicBezTo>
                  <a:pt x="3" y="20"/>
                  <a:pt x="3" y="20"/>
                  <a:pt x="4" y="21"/>
                </a:cubicBezTo>
                <a:cubicBezTo>
                  <a:pt x="4" y="21"/>
                  <a:pt x="4" y="21"/>
                  <a:pt x="4" y="21"/>
                </a:cubicBezTo>
                <a:cubicBezTo>
                  <a:pt x="4" y="21"/>
                  <a:pt x="4" y="21"/>
                  <a:pt x="3" y="23"/>
                </a:cubicBezTo>
                <a:cubicBezTo>
                  <a:pt x="3" y="25"/>
                  <a:pt x="4" y="24"/>
                  <a:pt x="3" y="26"/>
                </a:cubicBezTo>
                <a:cubicBezTo>
                  <a:pt x="3" y="26"/>
                  <a:pt x="3" y="26"/>
                  <a:pt x="3" y="26"/>
                </a:cubicBezTo>
                <a:cubicBezTo>
                  <a:pt x="2" y="26"/>
                  <a:pt x="3" y="26"/>
                  <a:pt x="2" y="26"/>
                </a:cubicBezTo>
                <a:cubicBezTo>
                  <a:pt x="2" y="27"/>
                  <a:pt x="2" y="27"/>
                  <a:pt x="2" y="27"/>
                </a:cubicBezTo>
                <a:cubicBezTo>
                  <a:pt x="2" y="27"/>
                  <a:pt x="2" y="27"/>
                  <a:pt x="2" y="27"/>
                </a:cubicBezTo>
                <a:cubicBezTo>
                  <a:pt x="3" y="28"/>
                  <a:pt x="3" y="28"/>
                  <a:pt x="3" y="28"/>
                </a:cubicBezTo>
                <a:cubicBezTo>
                  <a:pt x="3" y="28"/>
                  <a:pt x="3" y="28"/>
                  <a:pt x="3" y="28"/>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5" y="33"/>
                  <a:pt x="5" y="35"/>
                  <a:pt x="2" y="39"/>
                </a:cubicBezTo>
                <a:cubicBezTo>
                  <a:pt x="2" y="39"/>
                  <a:pt x="2" y="39"/>
                  <a:pt x="2" y="39"/>
                </a:cubicBezTo>
                <a:cubicBezTo>
                  <a:pt x="1" y="39"/>
                  <a:pt x="1" y="39"/>
                  <a:pt x="1" y="39"/>
                </a:cubicBezTo>
                <a:cubicBezTo>
                  <a:pt x="1" y="39"/>
                  <a:pt x="1" y="39"/>
                  <a:pt x="1" y="39"/>
                </a:cubicBezTo>
                <a:cubicBezTo>
                  <a:pt x="1" y="39"/>
                  <a:pt x="1" y="39"/>
                  <a:pt x="1" y="39"/>
                </a:cubicBezTo>
                <a:cubicBezTo>
                  <a:pt x="1" y="41"/>
                  <a:pt x="1" y="40"/>
                  <a:pt x="1" y="41"/>
                </a:cubicBezTo>
                <a:cubicBezTo>
                  <a:pt x="1" y="41"/>
                  <a:pt x="1" y="41"/>
                  <a:pt x="1" y="41"/>
                </a:cubicBezTo>
                <a:cubicBezTo>
                  <a:pt x="0" y="41"/>
                  <a:pt x="0" y="41"/>
                  <a:pt x="0" y="41"/>
                </a:cubicBezTo>
                <a:cubicBezTo>
                  <a:pt x="0" y="42"/>
                  <a:pt x="0" y="42"/>
                  <a:pt x="0" y="42"/>
                </a:cubicBezTo>
                <a:cubicBezTo>
                  <a:pt x="0" y="42"/>
                  <a:pt x="0" y="42"/>
                  <a:pt x="0" y="42"/>
                </a:cubicBezTo>
                <a:cubicBezTo>
                  <a:pt x="1" y="42"/>
                  <a:pt x="1" y="42"/>
                  <a:pt x="1" y="42"/>
                </a:cubicBezTo>
                <a:cubicBezTo>
                  <a:pt x="1" y="43"/>
                  <a:pt x="1" y="43"/>
                  <a:pt x="1" y="43"/>
                </a:cubicBezTo>
                <a:cubicBezTo>
                  <a:pt x="0" y="43"/>
                  <a:pt x="0" y="43"/>
                  <a:pt x="0" y="43"/>
                </a:cubicBezTo>
                <a:cubicBezTo>
                  <a:pt x="0" y="43"/>
                  <a:pt x="0" y="43"/>
                  <a:pt x="0" y="43"/>
                </a:cubicBezTo>
                <a:cubicBezTo>
                  <a:pt x="0" y="44"/>
                  <a:pt x="0" y="44"/>
                  <a:pt x="0" y="44"/>
                </a:cubicBezTo>
                <a:cubicBezTo>
                  <a:pt x="0" y="44"/>
                  <a:pt x="0" y="44"/>
                  <a:pt x="0" y="44"/>
                </a:cubicBezTo>
                <a:cubicBezTo>
                  <a:pt x="1" y="43"/>
                  <a:pt x="0" y="43"/>
                  <a:pt x="2" y="43"/>
                </a:cubicBezTo>
                <a:cubicBezTo>
                  <a:pt x="2" y="43"/>
                  <a:pt x="2" y="43"/>
                  <a:pt x="2" y="43"/>
                </a:cubicBezTo>
                <a:cubicBezTo>
                  <a:pt x="2" y="43"/>
                  <a:pt x="2" y="43"/>
                  <a:pt x="2" y="43"/>
                </a:cubicBezTo>
                <a:cubicBezTo>
                  <a:pt x="2" y="44"/>
                  <a:pt x="2" y="44"/>
                  <a:pt x="3" y="44"/>
                </a:cubicBezTo>
                <a:cubicBezTo>
                  <a:pt x="3" y="44"/>
                  <a:pt x="3" y="44"/>
                  <a:pt x="3" y="44"/>
                </a:cubicBezTo>
                <a:cubicBezTo>
                  <a:pt x="3" y="44"/>
                  <a:pt x="3" y="44"/>
                  <a:pt x="4" y="44"/>
                </a:cubicBezTo>
                <a:cubicBezTo>
                  <a:pt x="4" y="44"/>
                  <a:pt x="4" y="44"/>
                  <a:pt x="4" y="44"/>
                </a:cubicBezTo>
                <a:cubicBezTo>
                  <a:pt x="5" y="43"/>
                  <a:pt x="5" y="43"/>
                  <a:pt x="5" y="43"/>
                </a:cubicBezTo>
                <a:cubicBezTo>
                  <a:pt x="5" y="43"/>
                  <a:pt x="5" y="43"/>
                  <a:pt x="5" y="43"/>
                </a:cubicBezTo>
                <a:cubicBezTo>
                  <a:pt x="6" y="44"/>
                  <a:pt x="6" y="44"/>
                  <a:pt x="6" y="44"/>
                </a:cubicBezTo>
                <a:cubicBezTo>
                  <a:pt x="6" y="45"/>
                  <a:pt x="6" y="44"/>
                  <a:pt x="6" y="45"/>
                </a:cubicBezTo>
                <a:cubicBezTo>
                  <a:pt x="7" y="45"/>
                  <a:pt x="7" y="45"/>
                  <a:pt x="7" y="45"/>
                </a:cubicBezTo>
                <a:cubicBezTo>
                  <a:pt x="8" y="44"/>
                  <a:pt x="8" y="44"/>
                  <a:pt x="8" y="44"/>
                </a:cubicBezTo>
                <a:cubicBezTo>
                  <a:pt x="8" y="44"/>
                  <a:pt x="8" y="44"/>
                  <a:pt x="8" y="44"/>
                </a:cubicBezTo>
                <a:cubicBezTo>
                  <a:pt x="9" y="44"/>
                  <a:pt x="9" y="44"/>
                  <a:pt x="11" y="45"/>
                </a:cubicBezTo>
                <a:cubicBezTo>
                  <a:pt x="11" y="45"/>
                  <a:pt x="11" y="45"/>
                  <a:pt x="11" y="45"/>
                </a:cubicBezTo>
                <a:cubicBezTo>
                  <a:pt x="11" y="44"/>
                  <a:pt x="11" y="44"/>
                  <a:pt x="11" y="44"/>
                </a:cubicBezTo>
                <a:cubicBezTo>
                  <a:pt x="11" y="43"/>
                  <a:pt x="11" y="43"/>
                  <a:pt x="11" y="42"/>
                </a:cubicBezTo>
                <a:cubicBezTo>
                  <a:pt x="12" y="42"/>
                  <a:pt x="12" y="42"/>
                  <a:pt x="12" y="42"/>
                </a:cubicBezTo>
                <a:cubicBezTo>
                  <a:pt x="12" y="42"/>
                  <a:pt x="12" y="42"/>
                  <a:pt x="12" y="42"/>
                </a:cubicBezTo>
                <a:cubicBezTo>
                  <a:pt x="12" y="42"/>
                  <a:pt x="12" y="42"/>
                  <a:pt x="13" y="42"/>
                </a:cubicBezTo>
                <a:cubicBezTo>
                  <a:pt x="13" y="43"/>
                  <a:pt x="13" y="43"/>
                  <a:pt x="13" y="43"/>
                </a:cubicBezTo>
                <a:cubicBezTo>
                  <a:pt x="13" y="43"/>
                  <a:pt x="13" y="43"/>
                  <a:pt x="13" y="43"/>
                </a:cubicBezTo>
                <a:cubicBezTo>
                  <a:pt x="14" y="42"/>
                  <a:pt x="14" y="42"/>
                  <a:pt x="14" y="42"/>
                </a:cubicBezTo>
                <a:cubicBezTo>
                  <a:pt x="14" y="42"/>
                  <a:pt x="14" y="42"/>
                  <a:pt x="14" y="42"/>
                </a:cubicBezTo>
                <a:cubicBezTo>
                  <a:pt x="15" y="41"/>
                  <a:pt x="15" y="41"/>
                  <a:pt x="16" y="40"/>
                </a:cubicBezTo>
                <a:cubicBezTo>
                  <a:pt x="17" y="41"/>
                  <a:pt x="17" y="41"/>
                  <a:pt x="18" y="41"/>
                </a:cubicBezTo>
                <a:cubicBezTo>
                  <a:pt x="18" y="41"/>
                  <a:pt x="18" y="41"/>
                  <a:pt x="18" y="41"/>
                </a:cubicBezTo>
                <a:cubicBezTo>
                  <a:pt x="19" y="42"/>
                  <a:pt x="19" y="42"/>
                  <a:pt x="19" y="42"/>
                </a:cubicBezTo>
                <a:cubicBezTo>
                  <a:pt x="18" y="43"/>
                  <a:pt x="18" y="43"/>
                  <a:pt x="17" y="45"/>
                </a:cubicBezTo>
                <a:cubicBezTo>
                  <a:pt x="18" y="45"/>
                  <a:pt x="18" y="45"/>
                  <a:pt x="18" y="45"/>
                </a:cubicBezTo>
                <a:cubicBezTo>
                  <a:pt x="20" y="44"/>
                  <a:pt x="20" y="44"/>
                  <a:pt x="20" y="44"/>
                </a:cubicBezTo>
                <a:cubicBezTo>
                  <a:pt x="21" y="43"/>
                  <a:pt x="21" y="43"/>
                  <a:pt x="21" y="43"/>
                </a:cubicBezTo>
                <a:cubicBezTo>
                  <a:pt x="21" y="44"/>
                  <a:pt x="21" y="44"/>
                  <a:pt x="21" y="44"/>
                </a:cubicBezTo>
                <a:cubicBezTo>
                  <a:pt x="22" y="44"/>
                  <a:pt x="22" y="44"/>
                  <a:pt x="22" y="44"/>
                </a:cubicBezTo>
                <a:cubicBezTo>
                  <a:pt x="22" y="44"/>
                  <a:pt x="22" y="44"/>
                  <a:pt x="22" y="44"/>
                </a:cubicBezTo>
                <a:cubicBezTo>
                  <a:pt x="22" y="44"/>
                  <a:pt x="22" y="44"/>
                  <a:pt x="22" y="44"/>
                </a:cubicBezTo>
                <a:cubicBezTo>
                  <a:pt x="23" y="43"/>
                  <a:pt x="23" y="44"/>
                  <a:pt x="23" y="42"/>
                </a:cubicBezTo>
                <a:cubicBezTo>
                  <a:pt x="24" y="43"/>
                  <a:pt x="24" y="43"/>
                  <a:pt x="24" y="43"/>
                </a:cubicBezTo>
                <a:cubicBezTo>
                  <a:pt x="24" y="43"/>
                  <a:pt x="24" y="43"/>
                  <a:pt x="24" y="43"/>
                </a:cubicBezTo>
                <a:cubicBezTo>
                  <a:pt x="25" y="43"/>
                  <a:pt x="25" y="43"/>
                  <a:pt x="25" y="43"/>
                </a:cubicBezTo>
                <a:cubicBezTo>
                  <a:pt x="26" y="43"/>
                  <a:pt x="26" y="43"/>
                  <a:pt x="26" y="43"/>
                </a:cubicBezTo>
                <a:cubicBezTo>
                  <a:pt x="26" y="42"/>
                  <a:pt x="26" y="42"/>
                  <a:pt x="26" y="41"/>
                </a:cubicBezTo>
                <a:cubicBezTo>
                  <a:pt x="27" y="41"/>
                  <a:pt x="27" y="41"/>
                  <a:pt x="27" y="41"/>
                </a:cubicBezTo>
                <a:cubicBezTo>
                  <a:pt x="27" y="41"/>
                  <a:pt x="27" y="41"/>
                  <a:pt x="27" y="41"/>
                </a:cubicBezTo>
                <a:cubicBezTo>
                  <a:pt x="28" y="41"/>
                  <a:pt x="28" y="41"/>
                  <a:pt x="28" y="41"/>
                </a:cubicBezTo>
                <a:cubicBezTo>
                  <a:pt x="28" y="41"/>
                  <a:pt x="28" y="41"/>
                  <a:pt x="28" y="41"/>
                </a:cubicBezTo>
                <a:cubicBezTo>
                  <a:pt x="27" y="42"/>
                  <a:pt x="27" y="42"/>
                  <a:pt x="27" y="42"/>
                </a:cubicBezTo>
                <a:cubicBezTo>
                  <a:pt x="27" y="42"/>
                  <a:pt x="27" y="42"/>
                  <a:pt x="27" y="42"/>
                </a:cubicBezTo>
                <a:cubicBezTo>
                  <a:pt x="27" y="43"/>
                  <a:pt x="27" y="43"/>
                  <a:pt x="27" y="43"/>
                </a:cubicBezTo>
                <a:cubicBezTo>
                  <a:pt x="27" y="43"/>
                  <a:pt x="27" y="43"/>
                  <a:pt x="27" y="43"/>
                </a:cubicBezTo>
                <a:cubicBezTo>
                  <a:pt x="28" y="43"/>
                  <a:pt x="28" y="43"/>
                  <a:pt x="28" y="43"/>
                </a:cubicBezTo>
                <a:cubicBezTo>
                  <a:pt x="28" y="43"/>
                  <a:pt x="28" y="43"/>
                  <a:pt x="28" y="43"/>
                </a:cubicBezTo>
                <a:cubicBezTo>
                  <a:pt x="28" y="44"/>
                  <a:pt x="28" y="44"/>
                  <a:pt x="28" y="44"/>
                </a:cubicBezTo>
                <a:cubicBezTo>
                  <a:pt x="28" y="44"/>
                  <a:pt x="28" y="44"/>
                  <a:pt x="28" y="44"/>
                </a:cubicBezTo>
                <a:cubicBezTo>
                  <a:pt x="28" y="45"/>
                  <a:pt x="28" y="45"/>
                  <a:pt x="28" y="45"/>
                </a:cubicBezTo>
                <a:cubicBezTo>
                  <a:pt x="28" y="45"/>
                  <a:pt x="28" y="45"/>
                  <a:pt x="28" y="45"/>
                </a:cubicBezTo>
                <a:cubicBezTo>
                  <a:pt x="28" y="45"/>
                  <a:pt x="28" y="45"/>
                  <a:pt x="28" y="45"/>
                </a:cubicBezTo>
                <a:cubicBezTo>
                  <a:pt x="28" y="46"/>
                  <a:pt x="28" y="46"/>
                  <a:pt x="28" y="46"/>
                </a:cubicBezTo>
                <a:cubicBezTo>
                  <a:pt x="28" y="46"/>
                  <a:pt x="28" y="46"/>
                  <a:pt x="28" y="46"/>
                </a:cubicBezTo>
                <a:cubicBezTo>
                  <a:pt x="29" y="46"/>
                  <a:pt x="29" y="46"/>
                  <a:pt x="29" y="46"/>
                </a:cubicBezTo>
                <a:cubicBezTo>
                  <a:pt x="29" y="44"/>
                  <a:pt x="28" y="45"/>
                  <a:pt x="30" y="43"/>
                </a:cubicBezTo>
                <a:cubicBezTo>
                  <a:pt x="30" y="44"/>
                  <a:pt x="30" y="44"/>
                  <a:pt x="30" y="44"/>
                </a:cubicBezTo>
                <a:cubicBezTo>
                  <a:pt x="30" y="45"/>
                  <a:pt x="30" y="45"/>
                  <a:pt x="30" y="45"/>
                </a:cubicBezTo>
                <a:cubicBezTo>
                  <a:pt x="30" y="45"/>
                  <a:pt x="30" y="45"/>
                  <a:pt x="30" y="45"/>
                </a:cubicBezTo>
                <a:cubicBezTo>
                  <a:pt x="31" y="45"/>
                  <a:pt x="31" y="45"/>
                  <a:pt x="31" y="45"/>
                </a:cubicBezTo>
                <a:cubicBezTo>
                  <a:pt x="31" y="44"/>
                  <a:pt x="31" y="44"/>
                  <a:pt x="32" y="44"/>
                </a:cubicBezTo>
                <a:cubicBezTo>
                  <a:pt x="32" y="43"/>
                  <a:pt x="32" y="43"/>
                  <a:pt x="32" y="43"/>
                </a:cubicBezTo>
                <a:cubicBezTo>
                  <a:pt x="33" y="43"/>
                  <a:pt x="33" y="43"/>
                  <a:pt x="33" y="43"/>
                </a:cubicBezTo>
                <a:cubicBezTo>
                  <a:pt x="33" y="44"/>
                  <a:pt x="33" y="44"/>
                  <a:pt x="34" y="45"/>
                </a:cubicBezTo>
                <a:cubicBezTo>
                  <a:pt x="34" y="45"/>
                  <a:pt x="34" y="45"/>
                  <a:pt x="34" y="45"/>
                </a:cubicBezTo>
                <a:cubicBezTo>
                  <a:pt x="35" y="45"/>
                  <a:pt x="35" y="45"/>
                  <a:pt x="35" y="45"/>
                </a:cubicBezTo>
                <a:cubicBezTo>
                  <a:pt x="35" y="46"/>
                  <a:pt x="35" y="45"/>
                  <a:pt x="36" y="47"/>
                </a:cubicBezTo>
                <a:cubicBezTo>
                  <a:pt x="37" y="46"/>
                  <a:pt x="37" y="46"/>
                  <a:pt x="37" y="46"/>
                </a:cubicBezTo>
                <a:cubicBezTo>
                  <a:pt x="37" y="46"/>
                  <a:pt x="37" y="46"/>
                  <a:pt x="37" y="46"/>
                </a:cubicBezTo>
                <a:cubicBezTo>
                  <a:pt x="37" y="46"/>
                  <a:pt x="37" y="46"/>
                  <a:pt x="37" y="46"/>
                </a:cubicBezTo>
                <a:cubicBezTo>
                  <a:pt x="38" y="47"/>
                  <a:pt x="38" y="47"/>
                  <a:pt x="38" y="48"/>
                </a:cubicBezTo>
                <a:cubicBezTo>
                  <a:pt x="38" y="47"/>
                  <a:pt x="38" y="47"/>
                  <a:pt x="38" y="47"/>
                </a:cubicBezTo>
                <a:cubicBezTo>
                  <a:pt x="39" y="47"/>
                  <a:pt x="38" y="47"/>
                  <a:pt x="39" y="47"/>
                </a:cubicBezTo>
                <a:cubicBezTo>
                  <a:pt x="43" y="47"/>
                  <a:pt x="39" y="47"/>
                  <a:pt x="43" y="46"/>
                </a:cubicBezTo>
                <a:cubicBezTo>
                  <a:pt x="43" y="46"/>
                  <a:pt x="43" y="46"/>
                  <a:pt x="43" y="46"/>
                </a:cubicBezTo>
                <a:cubicBezTo>
                  <a:pt x="43" y="47"/>
                  <a:pt x="43" y="47"/>
                  <a:pt x="43" y="47"/>
                </a:cubicBezTo>
                <a:cubicBezTo>
                  <a:pt x="43" y="47"/>
                  <a:pt x="43" y="47"/>
                  <a:pt x="43" y="47"/>
                </a:cubicBezTo>
                <a:cubicBezTo>
                  <a:pt x="44" y="47"/>
                  <a:pt x="44" y="47"/>
                  <a:pt x="44" y="47"/>
                </a:cubicBezTo>
                <a:cubicBezTo>
                  <a:pt x="45" y="47"/>
                  <a:pt x="45" y="47"/>
                  <a:pt x="45" y="47"/>
                </a:cubicBezTo>
                <a:cubicBezTo>
                  <a:pt x="45" y="47"/>
                  <a:pt x="45" y="47"/>
                  <a:pt x="45" y="47"/>
                </a:cubicBezTo>
                <a:cubicBezTo>
                  <a:pt x="45" y="46"/>
                  <a:pt x="45" y="46"/>
                  <a:pt x="46" y="46"/>
                </a:cubicBezTo>
                <a:cubicBezTo>
                  <a:pt x="46" y="45"/>
                  <a:pt x="46" y="45"/>
                  <a:pt x="46" y="45"/>
                </a:cubicBezTo>
                <a:cubicBezTo>
                  <a:pt x="46" y="45"/>
                  <a:pt x="46" y="45"/>
                  <a:pt x="46" y="45"/>
                </a:cubicBezTo>
                <a:cubicBezTo>
                  <a:pt x="46" y="46"/>
                  <a:pt x="46" y="46"/>
                  <a:pt x="46" y="46"/>
                </a:cubicBezTo>
                <a:cubicBezTo>
                  <a:pt x="46" y="46"/>
                  <a:pt x="46" y="46"/>
                  <a:pt x="46" y="46"/>
                </a:cubicBezTo>
                <a:cubicBezTo>
                  <a:pt x="46" y="46"/>
                  <a:pt x="46" y="46"/>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6"/>
                  <a:pt x="47" y="46"/>
                  <a:pt x="47" y="46"/>
                </a:cubicBezTo>
                <a:cubicBezTo>
                  <a:pt x="47" y="46"/>
                  <a:pt x="47" y="46"/>
                  <a:pt x="47" y="46"/>
                </a:cubicBezTo>
                <a:cubicBezTo>
                  <a:pt x="48" y="46"/>
                  <a:pt x="48" y="46"/>
                  <a:pt x="48" y="46"/>
                </a:cubicBezTo>
                <a:cubicBezTo>
                  <a:pt x="48" y="47"/>
                  <a:pt x="48" y="47"/>
                  <a:pt x="48" y="47"/>
                </a:cubicBezTo>
                <a:cubicBezTo>
                  <a:pt x="48" y="47"/>
                  <a:pt x="48" y="47"/>
                  <a:pt x="48" y="48"/>
                </a:cubicBezTo>
                <a:cubicBezTo>
                  <a:pt x="48" y="48"/>
                  <a:pt x="48" y="48"/>
                  <a:pt x="48" y="48"/>
                </a:cubicBezTo>
                <a:cubicBezTo>
                  <a:pt x="49" y="48"/>
                  <a:pt x="49" y="48"/>
                  <a:pt x="50" y="48"/>
                </a:cubicBezTo>
                <a:cubicBezTo>
                  <a:pt x="50" y="48"/>
                  <a:pt x="50" y="48"/>
                  <a:pt x="50" y="48"/>
                </a:cubicBezTo>
                <a:cubicBezTo>
                  <a:pt x="50" y="48"/>
                  <a:pt x="50" y="48"/>
                  <a:pt x="50" y="48"/>
                </a:cubicBezTo>
                <a:cubicBezTo>
                  <a:pt x="51" y="48"/>
                  <a:pt x="51" y="48"/>
                  <a:pt x="51" y="48"/>
                </a:cubicBezTo>
                <a:cubicBezTo>
                  <a:pt x="51" y="48"/>
                  <a:pt x="51" y="48"/>
                  <a:pt x="51" y="48"/>
                </a:cubicBezTo>
                <a:cubicBezTo>
                  <a:pt x="51" y="47"/>
                  <a:pt x="51" y="47"/>
                  <a:pt x="51" y="47"/>
                </a:cubicBezTo>
                <a:cubicBezTo>
                  <a:pt x="51" y="47"/>
                  <a:pt x="51" y="47"/>
                  <a:pt x="51" y="47"/>
                </a:cubicBezTo>
                <a:cubicBezTo>
                  <a:pt x="51" y="47"/>
                  <a:pt x="51" y="47"/>
                  <a:pt x="51" y="47"/>
                </a:cubicBezTo>
                <a:cubicBezTo>
                  <a:pt x="52" y="46"/>
                  <a:pt x="52" y="46"/>
                  <a:pt x="52" y="46"/>
                </a:cubicBezTo>
                <a:cubicBezTo>
                  <a:pt x="53" y="47"/>
                  <a:pt x="53" y="47"/>
                  <a:pt x="53" y="47"/>
                </a:cubicBezTo>
                <a:cubicBezTo>
                  <a:pt x="53" y="47"/>
                  <a:pt x="53" y="47"/>
                  <a:pt x="53" y="47"/>
                </a:cubicBezTo>
                <a:cubicBezTo>
                  <a:pt x="53" y="47"/>
                  <a:pt x="53" y="47"/>
                  <a:pt x="53" y="47"/>
                </a:cubicBezTo>
                <a:cubicBezTo>
                  <a:pt x="52" y="47"/>
                  <a:pt x="52" y="47"/>
                  <a:pt x="52" y="47"/>
                </a:cubicBezTo>
                <a:cubicBezTo>
                  <a:pt x="52" y="48"/>
                  <a:pt x="52" y="48"/>
                  <a:pt x="52" y="48"/>
                </a:cubicBezTo>
                <a:cubicBezTo>
                  <a:pt x="52" y="49"/>
                  <a:pt x="52" y="48"/>
                  <a:pt x="53" y="49"/>
                </a:cubicBezTo>
                <a:cubicBezTo>
                  <a:pt x="53" y="49"/>
                  <a:pt x="53" y="49"/>
                  <a:pt x="53" y="49"/>
                </a:cubicBezTo>
                <a:cubicBezTo>
                  <a:pt x="54" y="48"/>
                  <a:pt x="54" y="48"/>
                  <a:pt x="55" y="47"/>
                </a:cubicBezTo>
                <a:cubicBezTo>
                  <a:pt x="55" y="48"/>
                  <a:pt x="55" y="48"/>
                  <a:pt x="55" y="48"/>
                </a:cubicBezTo>
                <a:cubicBezTo>
                  <a:pt x="56" y="48"/>
                  <a:pt x="56" y="48"/>
                  <a:pt x="56" y="48"/>
                </a:cubicBezTo>
                <a:cubicBezTo>
                  <a:pt x="57" y="48"/>
                  <a:pt x="56" y="48"/>
                  <a:pt x="57" y="48"/>
                </a:cubicBezTo>
                <a:cubicBezTo>
                  <a:pt x="57" y="49"/>
                  <a:pt x="57" y="49"/>
                  <a:pt x="57" y="49"/>
                </a:cubicBezTo>
                <a:cubicBezTo>
                  <a:pt x="57" y="49"/>
                  <a:pt x="57" y="49"/>
                  <a:pt x="57" y="49"/>
                </a:cubicBezTo>
                <a:cubicBezTo>
                  <a:pt x="57" y="50"/>
                  <a:pt x="57" y="50"/>
                  <a:pt x="57" y="50"/>
                </a:cubicBezTo>
                <a:cubicBezTo>
                  <a:pt x="58" y="50"/>
                  <a:pt x="59" y="50"/>
                  <a:pt x="60" y="50"/>
                </a:cubicBezTo>
                <a:cubicBezTo>
                  <a:pt x="60" y="50"/>
                  <a:pt x="60" y="50"/>
                  <a:pt x="60" y="50"/>
                </a:cubicBezTo>
                <a:cubicBezTo>
                  <a:pt x="60" y="50"/>
                  <a:pt x="60" y="50"/>
                  <a:pt x="60" y="50"/>
                </a:cubicBezTo>
                <a:cubicBezTo>
                  <a:pt x="60" y="50"/>
                  <a:pt x="60" y="50"/>
                  <a:pt x="60" y="50"/>
                </a:cubicBezTo>
                <a:cubicBezTo>
                  <a:pt x="61" y="51"/>
                  <a:pt x="61" y="51"/>
                  <a:pt x="61" y="51"/>
                </a:cubicBezTo>
                <a:cubicBezTo>
                  <a:pt x="62" y="51"/>
                  <a:pt x="62" y="51"/>
                  <a:pt x="62" y="51"/>
                </a:cubicBezTo>
                <a:cubicBezTo>
                  <a:pt x="63" y="52"/>
                  <a:pt x="63" y="52"/>
                  <a:pt x="63" y="52"/>
                </a:cubicBezTo>
                <a:cubicBezTo>
                  <a:pt x="61" y="52"/>
                  <a:pt x="61" y="52"/>
                  <a:pt x="61" y="52"/>
                </a:cubicBezTo>
                <a:cubicBezTo>
                  <a:pt x="61" y="52"/>
                  <a:pt x="61" y="52"/>
                  <a:pt x="61" y="52"/>
                </a:cubicBezTo>
                <a:cubicBezTo>
                  <a:pt x="63" y="53"/>
                  <a:pt x="63" y="53"/>
                  <a:pt x="63" y="53"/>
                </a:cubicBezTo>
                <a:cubicBezTo>
                  <a:pt x="63" y="54"/>
                  <a:pt x="63" y="54"/>
                  <a:pt x="63" y="54"/>
                </a:cubicBezTo>
                <a:cubicBezTo>
                  <a:pt x="62" y="55"/>
                  <a:pt x="62" y="55"/>
                  <a:pt x="62" y="55"/>
                </a:cubicBezTo>
                <a:cubicBezTo>
                  <a:pt x="63" y="55"/>
                  <a:pt x="63" y="55"/>
                  <a:pt x="63" y="55"/>
                </a:cubicBezTo>
                <a:cubicBezTo>
                  <a:pt x="63" y="55"/>
                  <a:pt x="63" y="55"/>
                  <a:pt x="63" y="55"/>
                </a:cubicBezTo>
                <a:cubicBezTo>
                  <a:pt x="64" y="54"/>
                  <a:pt x="63" y="54"/>
                  <a:pt x="64" y="54"/>
                </a:cubicBezTo>
                <a:cubicBezTo>
                  <a:pt x="64" y="55"/>
                  <a:pt x="64" y="55"/>
                  <a:pt x="64" y="55"/>
                </a:cubicBezTo>
                <a:cubicBezTo>
                  <a:pt x="64" y="56"/>
                  <a:pt x="64" y="56"/>
                  <a:pt x="64" y="56"/>
                </a:cubicBezTo>
                <a:cubicBezTo>
                  <a:pt x="65" y="56"/>
                  <a:pt x="65" y="56"/>
                  <a:pt x="65" y="56"/>
                </a:cubicBezTo>
                <a:cubicBezTo>
                  <a:pt x="65" y="57"/>
                  <a:pt x="65" y="57"/>
                  <a:pt x="65" y="57"/>
                </a:cubicBezTo>
                <a:cubicBezTo>
                  <a:pt x="65" y="56"/>
                  <a:pt x="65" y="56"/>
                  <a:pt x="65" y="56"/>
                </a:cubicBezTo>
                <a:cubicBezTo>
                  <a:pt x="66" y="55"/>
                  <a:pt x="66" y="55"/>
                  <a:pt x="66" y="55"/>
                </a:cubicBezTo>
                <a:cubicBezTo>
                  <a:pt x="66" y="55"/>
                  <a:pt x="66" y="55"/>
                  <a:pt x="66" y="55"/>
                </a:cubicBezTo>
                <a:cubicBezTo>
                  <a:pt x="66" y="55"/>
                  <a:pt x="66" y="55"/>
                  <a:pt x="66" y="55"/>
                </a:cubicBezTo>
                <a:cubicBezTo>
                  <a:pt x="66" y="56"/>
                  <a:pt x="66" y="56"/>
                  <a:pt x="66" y="56"/>
                </a:cubicBezTo>
                <a:cubicBezTo>
                  <a:pt x="66" y="56"/>
                  <a:pt x="66" y="56"/>
                  <a:pt x="66" y="56"/>
                </a:cubicBezTo>
                <a:cubicBezTo>
                  <a:pt x="66" y="56"/>
                  <a:pt x="66" y="56"/>
                  <a:pt x="66" y="56"/>
                </a:cubicBezTo>
                <a:cubicBezTo>
                  <a:pt x="67" y="57"/>
                  <a:pt x="67" y="57"/>
                  <a:pt x="68" y="57"/>
                </a:cubicBezTo>
                <a:cubicBezTo>
                  <a:pt x="68" y="56"/>
                  <a:pt x="68" y="56"/>
                  <a:pt x="68" y="56"/>
                </a:cubicBezTo>
                <a:cubicBezTo>
                  <a:pt x="68" y="56"/>
                  <a:pt x="68" y="56"/>
                  <a:pt x="68" y="56"/>
                </a:cubicBezTo>
                <a:cubicBezTo>
                  <a:pt x="69" y="56"/>
                  <a:pt x="69" y="56"/>
                  <a:pt x="70" y="56"/>
                </a:cubicBezTo>
                <a:cubicBezTo>
                  <a:pt x="70" y="56"/>
                  <a:pt x="70" y="56"/>
                  <a:pt x="70" y="56"/>
                </a:cubicBezTo>
                <a:cubicBezTo>
                  <a:pt x="70" y="56"/>
                  <a:pt x="70" y="56"/>
                  <a:pt x="70" y="56"/>
                </a:cubicBezTo>
                <a:cubicBezTo>
                  <a:pt x="71" y="56"/>
                  <a:pt x="71" y="56"/>
                  <a:pt x="71" y="56"/>
                </a:cubicBezTo>
                <a:cubicBezTo>
                  <a:pt x="71" y="55"/>
                  <a:pt x="71" y="55"/>
                  <a:pt x="71" y="55"/>
                </a:cubicBezTo>
                <a:cubicBezTo>
                  <a:pt x="72" y="55"/>
                  <a:pt x="72" y="55"/>
                  <a:pt x="72" y="55"/>
                </a:cubicBezTo>
                <a:cubicBezTo>
                  <a:pt x="72" y="55"/>
                  <a:pt x="72" y="55"/>
                  <a:pt x="72" y="55"/>
                </a:cubicBezTo>
                <a:cubicBezTo>
                  <a:pt x="72" y="55"/>
                  <a:pt x="72" y="55"/>
                  <a:pt x="72" y="55"/>
                </a:cubicBezTo>
                <a:cubicBezTo>
                  <a:pt x="72" y="56"/>
                  <a:pt x="72" y="56"/>
                  <a:pt x="72" y="56"/>
                </a:cubicBezTo>
                <a:cubicBezTo>
                  <a:pt x="72" y="56"/>
                  <a:pt x="72" y="56"/>
                  <a:pt x="72" y="56"/>
                </a:cubicBezTo>
                <a:cubicBezTo>
                  <a:pt x="73" y="56"/>
                  <a:pt x="73" y="56"/>
                  <a:pt x="73" y="56"/>
                </a:cubicBezTo>
                <a:cubicBezTo>
                  <a:pt x="73" y="56"/>
                  <a:pt x="73" y="56"/>
                  <a:pt x="73" y="56"/>
                </a:cubicBezTo>
                <a:cubicBezTo>
                  <a:pt x="73" y="56"/>
                  <a:pt x="73" y="56"/>
                  <a:pt x="73" y="56"/>
                </a:cubicBezTo>
                <a:cubicBezTo>
                  <a:pt x="74" y="56"/>
                  <a:pt x="74" y="56"/>
                  <a:pt x="74" y="56"/>
                </a:cubicBezTo>
                <a:cubicBezTo>
                  <a:pt x="74" y="56"/>
                  <a:pt x="74" y="56"/>
                  <a:pt x="74" y="56"/>
                </a:cubicBezTo>
                <a:cubicBezTo>
                  <a:pt x="74" y="57"/>
                  <a:pt x="74" y="57"/>
                  <a:pt x="74" y="57"/>
                </a:cubicBezTo>
                <a:cubicBezTo>
                  <a:pt x="74" y="57"/>
                  <a:pt x="74" y="57"/>
                  <a:pt x="74" y="57"/>
                </a:cubicBezTo>
                <a:cubicBezTo>
                  <a:pt x="75" y="57"/>
                  <a:pt x="75" y="57"/>
                  <a:pt x="75" y="57"/>
                </a:cubicBezTo>
                <a:cubicBezTo>
                  <a:pt x="76" y="57"/>
                  <a:pt x="76" y="57"/>
                  <a:pt x="76" y="57"/>
                </a:cubicBezTo>
                <a:cubicBezTo>
                  <a:pt x="75" y="58"/>
                  <a:pt x="75" y="58"/>
                  <a:pt x="75" y="58"/>
                </a:cubicBezTo>
                <a:cubicBezTo>
                  <a:pt x="76" y="59"/>
                  <a:pt x="76" y="59"/>
                  <a:pt x="76" y="59"/>
                </a:cubicBezTo>
                <a:cubicBezTo>
                  <a:pt x="76" y="59"/>
                  <a:pt x="76" y="59"/>
                  <a:pt x="76" y="59"/>
                </a:cubicBezTo>
                <a:cubicBezTo>
                  <a:pt x="77" y="58"/>
                  <a:pt x="77" y="58"/>
                  <a:pt x="78" y="58"/>
                </a:cubicBezTo>
                <a:cubicBezTo>
                  <a:pt x="79" y="58"/>
                  <a:pt x="79" y="58"/>
                  <a:pt x="79" y="58"/>
                </a:cubicBezTo>
                <a:cubicBezTo>
                  <a:pt x="79" y="59"/>
                  <a:pt x="79" y="59"/>
                  <a:pt x="79" y="59"/>
                </a:cubicBezTo>
                <a:cubicBezTo>
                  <a:pt x="79" y="59"/>
                  <a:pt x="79" y="59"/>
                  <a:pt x="79" y="60"/>
                </a:cubicBezTo>
                <a:cubicBezTo>
                  <a:pt x="80" y="60"/>
                  <a:pt x="80" y="60"/>
                  <a:pt x="80" y="60"/>
                </a:cubicBezTo>
                <a:cubicBezTo>
                  <a:pt x="80" y="60"/>
                  <a:pt x="80" y="60"/>
                  <a:pt x="80" y="60"/>
                </a:cubicBezTo>
                <a:cubicBezTo>
                  <a:pt x="81" y="61"/>
                  <a:pt x="81" y="61"/>
                  <a:pt x="81" y="61"/>
                </a:cubicBezTo>
                <a:cubicBezTo>
                  <a:pt x="81" y="61"/>
                  <a:pt x="81" y="61"/>
                  <a:pt x="81" y="61"/>
                </a:cubicBezTo>
                <a:cubicBezTo>
                  <a:pt x="81" y="61"/>
                  <a:pt x="81" y="61"/>
                  <a:pt x="81" y="61"/>
                </a:cubicBezTo>
                <a:cubicBezTo>
                  <a:pt x="81" y="62"/>
                  <a:pt x="81" y="62"/>
                  <a:pt x="81" y="62"/>
                </a:cubicBezTo>
                <a:cubicBezTo>
                  <a:pt x="82" y="61"/>
                  <a:pt x="82" y="61"/>
                  <a:pt x="82" y="61"/>
                </a:cubicBezTo>
                <a:cubicBezTo>
                  <a:pt x="83" y="61"/>
                  <a:pt x="83" y="61"/>
                  <a:pt x="83" y="61"/>
                </a:cubicBezTo>
                <a:cubicBezTo>
                  <a:pt x="83" y="61"/>
                  <a:pt x="83" y="61"/>
                  <a:pt x="83" y="62"/>
                </a:cubicBezTo>
                <a:cubicBezTo>
                  <a:pt x="83" y="62"/>
                  <a:pt x="83" y="62"/>
                  <a:pt x="83" y="62"/>
                </a:cubicBezTo>
                <a:cubicBezTo>
                  <a:pt x="84" y="62"/>
                  <a:pt x="84" y="62"/>
                  <a:pt x="84" y="62"/>
                </a:cubicBezTo>
                <a:cubicBezTo>
                  <a:pt x="85" y="63"/>
                  <a:pt x="85" y="63"/>
                  <a:pt x="85" y="63"/>
                </a:cubicBezTo>
                <a:cubicBezTo>
                  <a:pt x="85" y="63"/>
                  <a:pt x="85" y="63"/>
                  <a:pt x="85" y="63"/>
                </a:cubicBezTo>
                <a:cubicBezTo>
                  <a:pt x="85" y="64"/>
                  <a:pt x="84" y="64"/>
                  <a:pt x="84" y="64"/>
                </a:cubicBezTo>
                <a:cubicBezTo>
                  <a:pt x="85" y="64"/>
                  <a:pt x="85" y="64"/>
                  <a:pt x="85" y="64"/>
                </a:cubicBezTo>
                <a:cubicBezTo>
                  <a:pt x="85" y="64"/>
                  <a:pt x="85" y="64"/>
                  <a:pt x="87" y="66"/>
                </a:cubicBezTo>
                <a:cubicBezTo>
                  <a:pt x="87" y="66"/>
                  <a:pt x="87" y="66"/>
                  <a:pt x="87" y="66"/>
                </a:cubicBezTo>
                <a:cubicBezTo>
                  <a:pt x="87" y="66"/>
                  <a:pt x="87" y="66"/>
                  <a:pt x="87" y="66"/>
                </a:cubicBezTo>
                <a:cubicBezTo>
                  <a:pt x="88" y="66"/>
                  <a:pt x="88" y="66"/>
                  <a:pt x="88" y="66"/>
                </a:cubicBezTo>
                <a:cubicBezTo>
                  <a:pt x="88" y="66"/>
                  <a:pt x="88" y="66"/>
                  <a:pt x="88" y="66"/>
                </a:cubicBezTo>
                <a:cubicBezTo>
                  <a:pt x="89" y="67"/>
                  <a:pt x="89" y="67"/>
                  <a:pt x="89" y="67"/>
                </a:cubicBezTo>
                <a:cubicBezTo>
                  <a:pt x="90" y="67"/>
                  <a:pt x="90" y="67"/>
                  <a:pt x="90" y="67"/>
                </a:cubicBezTo>
                <a:cubicBezTo>
                  <a:pt x="91" y="68"/>
                  <a:pt x="91" y="68"/>
                  <a:pt x="91" y="68"/>
                </a:cubicBezTo>
                <a:cubicBezTo>
                  <a:pt x="91" y="68"/>
                  <a:pt x="91" y="68"/>
                  <a:pt x="91" y="68"/>
                </a:cubicBezTo>
                <a:cubicBezTo>
                  <a:pt x="91" y="68"/>
                  <a:pt x="91" y="68"/>
                  <a:pt x="91" y="68"/>
                </a:cubicBezTo>
                <a:cubicBezTo>
                  <a:pt x="92" y="68"/>
                  <a:pt x="92" y="68"/>
                  <a:pt x="92" y="68"/>
                </a:cubicBezTo>
                <a:cubicBezTo>
                  <a:pt x="92" y="68"/>
                  <a:pt x="92" y="69"/>
                  <a:pt x="94" y="72"/>
                </a:cubicBezTo>
                <a:cubicBezTo>
                  <a:pt x="95" y="73"/>
                  <a:pt x="95" y="73"/>
                  <a:pt x="95" y="73"/>
                </a:cubicBezTo>
                <a:cubicBezTo>
                  <a:pt x="95" y="73"/>
                  <a:pt x="95" y="73"/>
                  <a:pt x="95" y="73"/>
                </a:cubicBezTo>
                <a:cubicBezTo>
                  <a:pt x="96" y="73"/>
                  <a:pt x="96" y="73"/>
                  <a:pt x="96" y="73"/>
                </a:cubicBezTo>
                <a:cubicBezTo>
                  <a:pt x="97" y="75"/>
                  <a:pt x="97" y="74"/>
                  <a:pt x="98" y="76"/>
                </a:cubicBezTo>
                <a:cubicBezTo>
                  <a:pt x="98" y="76"/>
                  <a:pt x="98" y="76"/>
                  <a:pt x="98" y="76"/>
                </a:cubicBezTo>
                <a:cubicBezTo>
                  <a:pt x="98" y="77"/>
                  <a:pt x="98" y="77"/>
                  <a:pt x="98" y="77"/>
                </a:cubicBezTo>
                <a:cubicBezTo>
                  <a:pt x="98" y="77"/>
                  <a:pt x="98" y="77"/>
                  <a:pt x="98" y="77"/>
                </a:cubicBezTo>
                <a:cubicBezTo>
                  <a:pt x="98" y="78"/>
                  <a:pt x="98" y="78"/>
                  <a:pt x="98" y="78"/>
                </a:cubicBezTo>
                <a:cubicBezTo>
                  <a:pt x="98" y="78"/>
                  <a:pt x="98" y="78"/>
                  <a:pt x="98" y="78"/>
                </a:cubicBezTo>
                <a:cubicBezTo>
                  <a:pt x="98" y="78"/>
                  <a:pt x="98" y="78"/>
                  <a:pt x="98" y="78"/>
                </a:cubicBezTo>
                <a:cubicBezTo>
                  <a:pt x="98" y="79"/>
                  <a:pt x="98" y="79"/>
                  <a:pt x="98" y="79"/>
                </a:cubicBezTo>
                <a:cubicBezTo>
                  <a:pt x="99" y="80"/>
                  <a:pt x="99" y="80"/>
                  <a:pt x="99" y="80"/>
                </a:cubicBezTo>
                <a:cubicBezTo>
                  <a:pt x="99" y="79"/>
                  <a:pt x="99" y="79"/>
                  <a:pt x="99" y="79"/>
                </a:cubicBezTo>
                <a:cubicBezTo>
                  <a:pt x="99" y="79"/>
                  <a:pt x="99" y="79"/>
                  <a:pt x="99" y="79"/>
                </a:cubicBezTo>
                <a:cubicBezTo>
                  <a:pt x="100" y="79"/>
                  <a:pt x="100" y="79"/>
                  <a:pt x="100" y="79"/>
                </a:cubicBezTo>
                <a:cubicBezTo>
                  <a:pt x="100" y="79"/>
                  <a:pt x="100" y="79"/>
                  <a:pt x="100" y="79"/>
                </a:cubicBezTo>
                <a:cubicBezTo>
                  <a:pt x="100" y="80"/>
                  <a:pt x="100" y="80"/>
                  <a:pt x="100" y="80"/>
                </a:cubicBezTo>
                <a:cubicBezTo>
                  <a:pt x="101" y="80"/>
                  <a:pt x="101" y="80"/>
                  <a:pt x="101" y="80"/>
                </a:cubicBezTo>
                <a:cubicBezTo>
                  <a:pt x="101" y="80"/>
                  <a:pt x="101" y="80"/>
                  <a:pt x="101" y="80"/>
                </a:cubicBezTo>
                <a:cubicBezTo>
                  <a:pt x="102" y="80"/>
                  <a:pt x="102" y="80"/>
                  <a:pt x="102" y="80"/>
                </a:cubicBezTo>
                <a:cubicBezTo>
                  <a:pt x="102" y="82"/>
                  <a:pt x="102" y="82"/>
                  <a:pt x="103" y="83"/>
                </a:cubicBezTo>
                <a:cubicBezTo>
                  <a:pt x="103" y="84"/>
                  <a:pt x="103" y="84"/>
                  <a:pt x="104" y="84"/>
                </a:cubicBezTo>
                <a:cubicBezTo>
                  <a:pt x="104" y="84"/>
                  <a:pt x="107" y="89"/>
                  <a:pt x="107" y="89"/>
                </a:cubicBezTo>
                <a:cubicBezTo>
                  <a:pt x="107" y="89"/>
                  <a:pt x="108" y="89"/>
                  <a:pt x="108" y="89"/>
                </a:cubicBezTo>
                <a:cubicBezTo>
                  <a:pt x="109" y="90"/>
                  <a:pt x="109" y="90"/>
                  <a:pt x="109" y="90"/>
                </a:cubicBezTo>
                <a:cubicBezTo>
                  <a:pt x="110" y="90"/>
                  <a:pt x="110" y="90"/>
                  <a:pt x="110" y="90"/>
                </a:cubicBezTo>
                <a:cubicBezTo>
                  <a:pt x="110" y="90"/>
                  <a:pt x="110" y="90"/>
                  <a:pt x="111" y="90"/>
                </a:cubicBezTo>
                <a:cubicBezTo>
                  <a:pt x="112" y="90"/>
                  <a:pt x="112" y="90"/>
                  <a:pt x="112" y="90"/>
                </a:cubicBezTo>
                <a:cubicBezTo>
                  <a:pt x="112" y="90"/>
                  <a:pt x="112" y="90"/>
                  <a:pt x="112" y="90"/>
                </a:cubicBezTo>
                <a:cubicBezTo>
                  <a:pt x="114" y="90"/>
                  <a:pt x="114" y="90"/>
                  <a:pt x="114" y="90"/>
                </a:cubicBezTo>
                <a:cubicBezTo>
                  <a:pt x="115" y="91"/>
                  <a:pt x="115" y="91"/>
                  <a:pt x="115" y="91"/>
                </a:cubicBezTo>
                <a:cubicBezTo>
                  <a:pt x="116" y="91"/>
                  <a:pt x="116" y="91"/>
                  <a:pt x="116" y="91"/>
                </a:cubicBezTo>
                <a:cubicBezTo>
                  <a:pt x="116" y="91"/>
                  <a:pt x="116" y="91"/>
                  <a:pt x="116" y="91"/>
                </a:cubicBezTo>
                <a:cubicBezTo>
                  <a:pt x="117" y="91"/>
                  <a:pt x="117" y="91"/>
                  <a:pt x="117" y="91"/>
                </a:cubicBezTo>
                <a:cubicBezTo>
                  <a:pt x="120" y="91"/>
                  <a:pt x="120" y="91"/>
                  <a:pt x="120" y="91"/>
                </a:cubicBezTo>
                <a:cubicBezTo>
                  <a:pt x="121" y="92"/>
                  <a:pt x="121" y="92"/>
                  <a:pt x="121" y="92"/>
                </a:cubicBezTo>
                <a:cubicBezTo>
                  <a:pt x="122" y="93"/>
                  <a:pt x="121" y="92"/>
                  <a:pt x="122" y="93"/>
                </a:cubicBezTo>
                <a:cubicBezTo>
                  <a:pt x="122" y="93"/>
                  <a:pt x="122" y="93"/>
                  <a:pt x="122" y="93"/>
                </a:cubicBezTo>
                <a:cubicBezTo>
                  <a:pt x="122" y="92"/>
                  <a:pt x="122" y="92"/>
                  <a:pt x="122" y="92"/>
                </a:cubicBezTo>
                <a:cubicBezTo>
                  <a:pt x="123" y="91"/>
                  <a:pt x="123" y="91"/>
                  <a:pt x="123" y="91"/>
                </a:cubicBezTo>
                <a:cubicBezTo>
                  <a:pt x="123" y="91"/>
                  <a:pt x="123" y="91"/>
                  <a:pt x="123" y="91"/>
                </a:cubicBezTo>
                <a:cubicBezTo>
                  <a:pt x="123" y="92"/>
                  <a:pt x="123" y="91"/>
                  <a:pt x="123" y="92"/>
                </a:cubicBezTo>
                <a:cubicBezTo>
                  <a:pt x="124" y="92"/>
                  <a:pt x="124" y="92"/>
                  <a:pt x="124" y="92"/>
                </a:cubicBezTo>
                <a:cubicBezTo>
                  <a:pt x="124" y="92"/>
                  <a:pt x="125" y="93"/>
                  <a:pt x="126" y="93"/>
                </a:cubicBezTo>
                <a:cubicBezTo>
                  <a:pt x="126" y="92"/>
                  <a:pt x="126" y="92"/>
                  <a:pt x="126" y="92"/>
                </a:cubicBezTo>
                <a:cubicBezTo>
                  <a:pt x="127" y="92"/>
                  <a:pt x="127" y="92"/>
                  <a:pt x="127" y="92"/>
                </a:cubicBezTo>
                <a:cubicBezTo>
                  <a:pt x="128" y="91"/>
                  <a:pt x="128" y="91"/>
                  <a:pt x="128" y="91"/>
                </a:cubicBezTo>
                <a:cubicBezTo>
                  <a:pt x="128" y="91"/>
                  <a:pt x="128" y="91"/>
                  <a:pt x="128" y="91"/>
                </a:cubicBezTo>
                <a:cubicBezTo>
                  <a:pt x="129" y="92"/>
                  <a:pt x="129" y="92"/>
                  <a:pt x="129" y="92"/>
                </a:cubicBezTo>
                <a:cubicBezTo>
                  <a:pt x="129" y="92"/>
                  <a:pt x="129" y="92"/>
                  <a:pt x="129" y="92"/>
                </a:cubicBezTo>
                <a:cubicBezTo>
                  <a:pt x="129" y="92"/>
                  <a:pt x="129" y="92"/>
                  <a:pt x="129" y="92"/>
                </a:cubicBezTo>
                <a:cubicBezTo>
                  <a:pt x="130" y="92"/>
                  <a:pt x="130" y="92"/>
                  <a:pt x="131" y="91"/>
                </a:cubicBezTo>
                <a:cubicBezTo>
                  <a:pt x="131" y="91"/>
                  <a:pt x="131" y="91"/>
                  <a:pt x="131" y="91"/>
                </a:cubicBezTo>
                <a:cubicBezTo>
                  <a:pt x="132" y="92"/>
                  <a:pt x="132" y="92"/>
                  <a:pt x="132" y="92"/>
                </a:cubicBezTo>
                <a:cubicBezTo>
                  <a:pt x="132" y="92"/>
                  <a:pt x="132" y="92"/>
                  <a:pt x="132" y="93"/>
                </a:cubicBezTo>
                <a:cubicBezTo>
                  <a:pt x="133" y="93"/>
                  <a:pt x="133" y="93"/>
                  <a:pt x="133" y="93"/>
                </a:cubicBezTo>
                <a:cubicBezTo>
                  <a:pt x="133" y="93"/>
                  <a:pt x="133" y="93"/>
                  <a:pt x="134" y="93"/>
                </a:cubicBezTo>
                <a:cubicBezTo>
                  <a:pt x="135" y="93"/>
                  <a:pt x="135" y="93"/>
                  <a:pt x="135" y="93"/>
                </a:cubicBezTo>
                <a:cubicBezTo>
                  <a:pt x="135" y="93"/>
                  <a:pt x="135" y="93"/>
                  <a:pt x="135" y="92"/>
                </a:cubicBezTo>
                <a:cubicBezTo>
                  <a:pt x="135" y="92"/>
                  <a:pt x="135" y="92"/>
                  <a:pt x="135" y="92"/>
                </a:cubicBezTo>
                <a:cubicBezTo>
                  <a:pt x="135" y="93"/>
                  <a:pt x="136" y="93"/>
                  <a:pt x="136" y="94"/>
                </a:cubicBezTo>
                <a:cubicBezTo>
                  <a:pt x="137" y="94"/>
                  <a:pt x="137" y="94"/>
                  <a:pt x="137" y="94"/>
                </a:cubicBezTo>
                <a:cubicBezTo>
                  <a:pt x="137" y="94"/>
                  <a:pt x="137" y="94"/>
                  <a:pt x="137" y="94"/>
                </a:cubicBezTo>
                <a:cubicBezTo>
                  <a:pt x="137" y="95"/>
                  <a:pt x="137" y="95"/>
                  <a:pt x="136" y="95"/>
                </a:cubicBezTo>
                <a:cubicBezTo>
                  <a:pt x="136" y="95"/>
                  <a:pt x="136" y="95"/>
                  <a:pt x="136" y="96"/>
                </a:cubicBezTo>
                <a:cubicBezTo>
                  <a:pt x="137" y="97"/>
                  <a:pt x="137" y="97"/>
                  <a:pt x="137" y="97"/>
                </a:cubicBezTo>
                <a:cubicBezTo>
                  <a:pt x="137" y="97"/>
                  <a:pt x="137" y="97"/>
                  <a:pt x="137" y="97"/>
                </a:cubicBezTo>
                <a:cubicBezTo>
                  <a:pt x="137" y="98"/>
                  <a:pt x="137" y="98"/>
                  <a:pt x="137" y="98"/>
                </a:cubicBezTo>
                <a:cubicBezTo>
                  <a:pt x="98" y="106"/>
                  <a:pt x="161" y="73"/>
                  <a:pt x="132" y="101"/>
                </a:cubicBezTo>
                <a:cubicBezTo>
                  <a:pt x="132" y="101"/>
                  <a:pt x="132" y="101"/>
                  <a:pt x="131" y="101"/>
                </a:cubicBezTo>
                <a:cubicBezTo>
                  <a:pt x="131" y="102"/>
                  <a:pt x="131" y="102"/>
                  <a:pt x="131" y="102"/>
                </a:cubicBezTo>
                <a:cubicBezTo>
                  <a:pt x="131" y="102"/>
                  <a:pt x="131" y="102"/>
                  <a:pt x="131" y="102"/>
                </a:cubicBezTo>
                <a:cubicBezTo>
                  <a:pt x="130" y="102"/>
                  <a:pt x="130" y="102"/>
                  <a:pt x="130" y="102"/>
                </a:cubicBezTo>
                <a:cubicBezTo>
                  <a:pt x="130" y="102"/>
                  <a:pt x="130" y="102"/>
                  <a:pt x="130" y="102"/>
                </a:cubicBezTo>
                <a:cubicBezTo>
                  <a:pt x="130" y="102"/>
                  <a:pt x="130" y="102"/>
                  <a:pt x="130" y="101"/>
                </a:cubicBezTo>
                <a:cubicBezTo>
                  <a:pt x="130" y="101"/>
                  <a:pt x="130" y="101"/>
                  <a:pt x="130" y="101"/>
                </a:cubicBezTo>
                <a:cubicBezTo>
                  <a:pt x="130" y="101"/>
                  <a:pt x="130" y="101"/>
                  <a:pt x="130" y="101"/>
                </a:cubicBezTo>
                <a:cubicBezTo>
                  <a:pt x="130" y="101"/>
                  <a:pt x="130" y="101"/>
                  <a:pt x="130" y="101"/>
                </a:cubicBezTo>
                <a:cubicBezTo>
                  <a:pt x="130" y="101"/>
                  <a:pt x="130" y="101"/>
                  <a:pt x="130" y="101"/>
                </a:cubicBezTo>
                <a:cubicBezTo>
                  <a:pt x="130" y="102"/>
                  <a:pt x="130" y="102"/>
                  <a:pt x="130" y="102"/>
                </a:cubicBezTo>
                <a:cubicBezTo>
                  <a:pt x="130" y="103"/>
                  <a:pt x="130" y="102"/>
                  <a:pt x="130" y="103"/>
                </a:cubicBezTo>
                <a:cubicBezTo>
                  <a:pt x="130" y="103"/>
                  <a:pt x="130" y="103"/>
                  <a:pt x="130" y="103"/>
                </a:cubicBezTo>
                <a:cubicBezTo>
                  <a:pt x="129" y="104"/>
                  <a:pt x="129" y="104"/>
                  <a:pt x="129" y="104"/>
                </a:cubicBezTo>
                <a:cubicBezTo>
                  <a:pt x="128" y="106"/>
                  <a:pt x="129" y="108"/>
                  <a:pt x="129" y="110"/>
                </a:cubicBezTo>
                <a:cubicBezTo>
                  <a:pt x="129" y="111"/>
                  <a:pt x="128" y="112"/>
                  <a:pt x="128" y="113"/>
                </a:cubicBezTo>
                <a:cubicBezTo>
                  <a:pt x="128" y="114"/>
                  <a:pt x="128" y="114"/>
                  <a:pt x="127" y="114"/>
                </a:cubicBezTo>
                <a:cubicBezTo>
                  <a:pt x="127" y="115"/>
                  <a:pt x="127" y="115"/>
                  <a:pt x="127" y="116"/>
                </a:cubicBezTo>
                <a:cubicBezTo>
                  <a:pt x="127" y="116"/>
                  <a:pt x="127" y="116"/>
                  <a:pt x="127" y="116"/>
                </a:cubicBezTo>
                <a:cubicBezTo>
                  <a:pt x="127" y="116"/>
                  <a:pt x="127" y="116"/>
                  <a:pt x="127" y="116"/>
                </a:cubicBezTo>
                <a:cubicBezTo>
                  <a:pt x="127" y="116"/>
                  <a:pt x="127" y="116"/>
                  <a:pt x="127" y="116"/>
                </a:cubicBezTo>
                <a:cubicBezTo>
                  <a:pt x="127" y="116"/>
                  <a:pt x="127" y="116"/>
                  <a:pt x="126" y="116"/>
                </a:cubicBezTo>
                <a:cubicBezTo>
                  <a:pt x="126" y="116"/>
                  <a:pt x="126" y="116"/>
                  <a:pt x="126" y="116"/>
                </a:cubicBezTo>
                <a:cubicBezTo>
                  <a:pt x="126" y="116"/>
                  <a:pt x="126" y="116"/>
                  <a:pt x="126" y="116"/>
                </a:cubicBezTo>
                <a:cubicBezTo>
                  <a:pt x="126" y="116"/>
                  <a:pt x="126" y="116"/>
                  <a:pt x="126" y="116"/>
                </a:cubicBezTo>
                <a:cubicBezTo>
                  <a:pt x="126" y="116"/>
                  <a:pt x="126" y="116"/>
                  <a:pt x="126" y="116"/>
                </a:cubicBezTo>
                <a:cubicBezTo>
                  <a:pt x="126" y="116"/>
                  <a:pt x="126" y="116"/>
                  <a:pt x="126" y="116"/>
                </a:cubicBezTo>
                <a:cubicBezTo>
                  <a:pt x="125" y="116"/>
                  <a:pt x="125" y="116"/>
                  <a:pt x="125" y="116"/>
                </a:cubicBezTo>
                <a:cubicBezTo>
                  <a:pt x="125" y="116"/>
                  <a:pt x="125" y="116"/>
                  <a:pt x="125" y="116"/>
                </a:cubicBezTo>
                <a:cubicBezTo>
                  <a:pt x="125" y="116"/>
                  <a:pt x="125" y="116"/>
                  <a:pt x="125" y="116"/>
                </a:cubicBezTo>
                <a:cubicBezTo>
                  <a:pt x="125" y="116"/>
                  <a:pt x="125" y="116"/>
                  <a:pt x="125" y="116"/>
                </a:cubicBezTo>
                <a:cubicBezTo>
                  <a:pt x="123" y="119"/>
                  <a:pt x="124" y="117"/>
                  <a:pt x="122" y="119"/>
                </a:cubicBezTo>
                <a:cubicBezTo>
                  <a:pt x="122" y="120"/>
                  <a:pt x="122" y="120"/>
                  <a:pt x="122" y="120"/>
                </a:cubicBezTo>
                <a:cubicBezTo>
                  <a:pt x="122" y="120"/>
                  <a:pt x="122" y="120"/>
                  <a:pt x="122" y="120"/>
                </a:cubicBezTo>
                <a:cubicBezTo>
                  <a:pt x="122" y="121"/>
                  <a:pt x="122" y="123"/>
                  <a:pt x="122" y="123"/>
                </a:cubicBezTo>
                <a:cubicBezTo>
                  <a:pt x="122" y="123"/>
                  <a:pt x="122" y="123"/>
                  <a:pt x="122" y="123"/>
                </a:cubicBezTo>
                <a:cubicBezTo>
                  <a:pt x="122" y="124"/>
                  <a:pt x="122" y="124"/>
                  <a:pt x="124" y="124"/>
                </a:cubicBezTo>
                <a:cubicBezTo>
                  <a:pt x="125" y="125"/>
                  <a:pt x="125" y="125"/>
                  <a:pt x="125" y="126"/>
                </a:cubicBezTo>
                <a:cubicBezTo>
                  <a:pt x="126" y="125"/>
                  <a:pt x="126" y="125"/>
                  <a:pt x="126" y="125"/>
                </a:cubicBezTo>
                <a:cubicBezTo>
                  <a:pt x="126" y="125"/>
                  <a:pt x="126" y="125"/>
                  <a:pt x="126" y="125"/>
                </a:cubicBezTo>
                <a:cubicBezTo>
                  <a:pt x="127" y="123"/>
                  <a:pt x="125" y="124"/>
                  <a:pt x="124" y="122"/>
                </a:cubicBezTo>
                <a:cubicBezTo>
                  <a:pt x="124" y="122"/>
                  <a:pt x="124" y="122"/>
                  <a:pt x="124" y="122"/>
                </a:cubicBezTo>
                <a:cubicBezTo>
                  <a:pt x="124" y="121"/>
                  <a:pt x="124" y="121"/>
                  <a:pt x="124" y="121"/>
                </a:cubicBezTo>
                <a:cubicBezTo>
                  <a:pt x="124" y="121"/>
                  <a:pt x="125" y="121"/>
                  <a:pt x="127" y="120"/>
                </a:cubicBezTo>
                <a:cubicBezTo>
                  <a:pt x="128" y="120"/>
                  <a:pt x="128" y="120"/>
                  <a:pt x="128" y="120"/>
                </a:cubicBezTo>
                <a:cubicBezTo>
                  <a:pt x="128" y="120"/>
                  <a:pt x="128" y="120"/>
                  <a:pt x="128" y="120"/>
                </a:cubicBezTo>
                <a:cubicBezTo>
                  <a:pt x="128" y="120"/>
                  <a:pt x="128" y="120"/>
                  <a:pt x="128" y="120"/>
                </a:cubicBezTo>
                <a:cubicBezTo>
                  <a:pt x="129" y="119"/>
                  <a:pt x="129" y="120"/>
                  <a:pt x="129" y="119"/>
                </a:cubicBezTo>
                <a:cubicBezTo>
                  <a:pt x="130" y="120"/>
                  <a:pt x="130" y="120"/>
                  <a:pt x="130" y="120"/>
                </a:cubicBezTo>
                <a:cubicBezTo>
                  <a:pt x="132" y="121"/>
                  <a:pt x="131" y="120"/>
                  <a:pt x="133" y="122"/>
                </a:cubicBezTo>
                <a:cubicBezTo>
                  <a:pt x="135" y="123"/>
                  <a:pt x="134" y="123"/>
                  <a:pt x="136" y="123"/>
                </a:cubicBezTo>
                <a:cubicBezTo>
                  <a:pt x="136" y="123"/>
                  <a:pt x="136" y="123"/>
                  <a:pt x="136" y="123"/>
                </a:cubicBezTo>
                <a:cubicBezTo>
                  <a:pt x="136" y="124"/>
                  <a:pt x="136" y="124"/>
                  <a:pt x="136" y="124"/>
                </a:cubicBezTo>
                <a:cubicBezTo>
                  <a:pt x="136" y="124"/>
                  <a:pt x="136" y="124"/>
                  <a:pt x="136" y="124"/>
                </a:cubicBezTo>
                <a:cubicBezTo>
                  <a:pt x="136" y="124"/>
                  <a:pt x="136" y="124"/>
                  <a:pt x="136" y="124"/>
                </a:cubicBezTo>
                <a:cubicBezTo>
                  <a:pt x="137" y="124"/>
                  <a:pt x="137" y="124"/>
                  <a:pt x="137" y="124"/>
                </a:cubicBezTo>
                <a:cubicBezTo>
                  <a:pt x="141" y="118"/>
                  <a:pt x="148" y="108"/>
                  <a:pt x="161" y="100"/>
                </a:cubicBezTo>
                <a:cubicBezTo>
                  <a:pt x="162" y="99"/>
                  <a:pt x="162" y="99"/>
                  <a:pt x="162" y="99"/>
                </a:cubicBezTo>
                <a:cubicBezTo>
                  <a:pt x="163" y="98"/>
                  <a:pt x="163" y="99"/>
                  <a:pt x="164" y="98"/>
                </a:cubicBezTo>
                <a:cubicBezTo>
                  <a:pt x="165" y="98"/>
                  <a:pt x="165" y="98"/>
                  <a:pt x="166" y="98"/>
                </a:cubicBezTo>
                <a:cubicBezTo>
                  <a:pt x="166" y="97"/>
                  <a:pt x="166" y="97"/>
                  <a:pt x="166" y="97"/>
                </a:cubicBezTo>
                <a:cubicBezTo>
                  <a:pt x="167" y="97"/>
                  <a:pt x="168" y="95"/>
                  <a:pt x="169" y="94"/>
                </a:cubicBezTo>
                <a:cubicBezTo>
                  <a:pt x="168" y="94"/>
                  <a:pt x="168" y="94"/>
                  <a:pt x="168" y="94"/>
                </a:cubicBezTo>
                <a:cubicBezTo>
                  <a:pt x="168" y="94"/>
                  <a:pt x="168" y="94"/>
                  <a:pt x="168" y="94"/>
                </a:cubicBezTo>
                <a:cubicBezTo>
                  <a:pt x="167" y="94"/>
                  <a:pt x="167" y="94"/>
                  <a:pt x="167" y="94"/>
                </a:cubicBezTo>
                <a:cubicBezTo>
                  <a:pt x="167" y="94"/>
                  <a:pt x="167" y="94"/>
                  <a:pt x="167" y="93"/>
                </a:cubicBezTo>
                <a:cubicBezTo>
                  <a:pt x="166" y="93"/>
                  <a:pt x="166" y="93"/>
                  <a:pt x="166" y="93"/>
                </a:cubicBezTo>
                <a:cubicBezTo>
                  <a:pt x="165" y="93"/>
                  <a:pt x="165" y="93"/>
                  <a:pt x="165" y="92"/>
                </a:cubicBezTo>
                <a:cubicBezTo>
                  <a:pt x="165" y="92"/>
                  <a:pt x="165" y="92"/>
                  <a:pt x="166" y="91"/>
                </a:cubicBezTo>
                <a:cubicBezTo>
                  <a:pt x="166" y="91"/>
                  <a:pt x="166" y="91"/>
                  <a:pt x="166" y="91"/>
                </a:cubicBezTo>
                <a:cubicBezTo>
                  <a:pt x="165" y="91"/>
                  <a:pt x="165" y="91"/>
                  <a:pt x="165" y="91"/>
                </a:cubicBezTo>
                <a:cubicBezTo>
                  <a:pt x="165" y="91"/>
                  <a:pt x="165" y="91"/>
                  <a:pt x="165" y="91"/>
                </a:cubicBezTo>
                <a:cubicBezTo>
                  <a:pt x="165" y="90"/>
                  <a:pt x="165" y="90"/>
                  <a:pt x="165" y="90"/>
                </a:cubicBezTo>
                <a:cubicBezTo>
                  <a:pt x="165" y="90"/>
                  <a:pt x="165" y="90"/>
                  <a:pt x="165" y="90"/>
                </a:cubicBezTo>
                <a:cubicBezTo>
                  <a:pt x="165" y="90"/>
                  <a:pt x="165" y="90"/>
                  <a:pt x="165" y="90"/>
                </a:cubicBezTo>
                <a:cubicBezTo>
                  <a:pt x="165" y="89"/>
                  <a:pt x="165" y="89"/>
                  <a:pt x="165" y="89"/>
                </a:cubicBezTo>
                <a:cubicBezTo>
                  <a:pt x="165" y="89"/>
                  <a:pt x="165" y="89"/>
                  <a:pt x="165" y="88"/>
                </a:cubicBezTo>
                <a:cubicBezTo>
                  <a:pt x="165" y="88"/>
                  <a:pt x="165" y="88"/>
                  <a:pt x="165" y="88"/>
                </a:cubicBezTo>
                <a:cubicBezTo>
                  <a:pt x="165" y="87"/>
                  <a:pt x="165" y="87"/>
                  <a:pt x="165" y="87"/>
                </a:cubicBezTo>
                <a:cubicBezTo>
                  <a:pt x="165" y="87"/>
                  <a:pt x="165" y="87"/>
                  <a:pt x="165" y="87"/>
                </a:cubicBezTo>
                <a:cubicBezTo>
                  <a:pt x="166" y="87"/>
                  <a:pt x="166" y="87"/>
                  <a:pt x="167" y="88"/>
                </a:cubicBezTo>
                <a:cubicBezTo>
                  <a:pt x="167" y="89"/>
                  <a:pt x="167" y="89"/>
                  <a:pt x="167" y="89"/>
                </a:cubicBezTo>
                <a:cubicBezTo>
                  <a:pt x="167" y="89"/>
                  <a:pt x="167" y="89"/>
                  <a:pt x="167" y="90"/>
                </a:cubicBezTo>
                <a:cubicBezTo>
                  <a:pt x="167" y="91"/>
                  <a:pt x="167" y="91"/>
                  <a:pt x="167" y="91"/>
                </a:cubicBezTo>
                <a:cubicBezTo>
                  <a:pt x="167" y="92"/>
                  <a:pt x="167" y="92"/>
                  <a:pt x="168" y="93"/>
                </a:cubicBezTo>
                <a:cubicBezTo>
                  <a:pt x="168" y="93"/>
                  <a:pt x="168" y="93"/>
                  <a:pt x="168" y="93"/>
                </a:cubicBezTo>
                <a:cubicBezTo>
                  <a:pt x="168" y="93"/>
                  <a:pt x="168" y="93"/>
                  <a:pt x="168" y="93"/>
                </a:cubicBezTo>
                <a:cubicBezTo>
                  <a:pt x="168" y="92"/>
                  <a:pt x="168" y="92"/>
                  <a:pt x="168" y="92"/>
                </a:cubicBezTo>
                <a:cubicBezTo>
                  <a:pt x="168" y="92"/>
                  <a:pt x="168" y="92"/>
                  <a:pt x="168" y="92"/>
                </a:cubicBezTo>
                <a:cubicBezTo>
                  <a:pt x="168" y="92"/>
                  <a:pt x="169" y="88"/>
                  <a:pt x="169" y="88"/>
                </a:cubicBezTo>
                <a:cubicBezTo>
                  <a:pt x="170" y="87"/>
                  <a:pt x="170" y="87"/>
                  <a:pt x="170" y="87"/>
                </a:cubicBezTo>
                <a:cubicBezTo>
                  <a:pt x="171" y="86"/>
                  <a:pt x="170" y="86"/>
                  <a:pt x="171" y="85"/>
                </a:cubicBezTo>
                <a:cubicBezTo>
                  <a:pt x="172" y="84"/>
                  <a:pt x="172" y="84"/>
                  <a:pt x="172" y="83"/>
                </a:cubicBezTo>
                <a:cubicBezTo>
                  <a:pt x="172" y="83"/>
                  <a:pt x="172" y="83"/>
                  <a:pt x="172" y="83"/>
                </a:cubicBezTo>
                <a:cubicBezTo>
                  <a:pt x="172" y="81"/>
                  <a:pt x="173" y="78"/>
                  <a:pt x="173" y="77"/>
                </a:cubicBezTo>
                <a:cubicBezTo>
                  <a:pt x="173" y="77"/>
                  <a:pt x="173" y="77"/>
                  <a:pt x="173" y="77"/>
                </a:cubicBezTo>
                <a:cubicBezTo>
                  <a:pt x="173" y="77"/>
                  <a:pt x="173" y="77"/>
                  <a:pt x="174" y="76"/>
                </a:cubicBezTo>
                <a:cubicBezTo>
                  <a:pt x="174" y="76"/>
                  <a:pt x="174" y="76"/>
                  <a:pt x="174" y="76"/>
                </a:cubicBezTo>
                <a:cubicBezTo>
                  <a:pt x="174" y="76"/>
                  <a:pt x="174" y="76"/>
                  <a:pt x="174" y="76"/>
                </a:cubicBezTo>
                <a:cubicBezTo>
                  <a:pt x="173" y="75"/>
                  <a:pt x="173" y="76"/>
                  <a:pt x="173" y="75"/>
                </a:cubicBezTo>
                <a:cubicBezTo>
                  <a:pt x="173" y="74"/>
                  <a:pt x="173" y="74"/>
                  <a:pt x="173" y="74"/>
                </a:cubicBezTo>
                <a:cubicBezTo>
                  <a:pt x="173" y="71"/>
                  <a:pt x="173" y="72"/>
                  <a:pt x="175" y="70"/>
                </a:cubicBezTo>
                <a:cubicBezTo>
                  <a:pt x="175" y="69"/>
                  <a:pt x="175" y="69"/>
                  <a:pt x="175" y="69"/>
                </a:cubicBezTo>
                <a:cubicBezTo>
                  <a:pt x="175" y="69"/>
                  <a:pt x="175" y="69"/>
                  <a:pt x="175" y="69"/>
                </a:cubicBezTo>
                <a:cubicBezTo>
                  <a:pt x="174" y="69"/>
                  <a:pt x="174" y="69"/>
                  <a:pt x="174" y="69"/>
                </a:cubicBezTo>
                <a:cubicBezTo>
                  <a:pt x="174" y="69"/>
                  <a:pt x="174" y="69"/>
                  <a:pt x="174" y="69"/>
                </a:cubicBezTo>
                <a:cubicBezTo>
                  <a:pt x="174" y="69"/>
                  <a:pt x="174" y="69"/>
                  <a:pt x="174" y="69"/>
                </a:cubicBezTo>
                <a:cubicBezTo>
                  <a:pt x="174" y="69"/>
                  <a:pt x="174" y="69"/>
                  <a:pt x="174" y="69"/>
                </a:cubicBezTo>
                <a:cubicBezTo>
                  <a:pt x="174" y="68"/>
                  <a:pt x="174" y="69"/>
                  <a:pt x="174" y="68"/>
                </a:cubicBezTo>
                <a:cubicBezTo>
                  <a:pt x="175" y="68"/>
                  <a:pt x="175" y="68"/>
                  <a:pt x="175" y="68"/>
                </a:cubicBezTo>
                <a:cubicBezTo>
                  <a:pt x="174" y="67"/>
                  <a:pt x="174" y="67"/>
                  <a:pt x="173" y="66"/>
                </a:cubicBezTo>
                <a:cubicBezTo>
                  <a:pt x="173" y="66"/>
                  <a:pt x="173" y="66"/>
                  <a:pt x="173" y="66"/>
                </a:cubicBezTo>
                <a:cubicBezTo>
                  <a:pt x="173" y="66"/>
                  <a:pt x="173" y="65"/>
                  <a:pt x="173" y="65"/>
                </a:cubicBezTo>
                <a:cubicBezTo>
                  <a:pt x="173" y="65"/>
                  <a:pt x="173" y="65"/>
                  <a:pt x="173" y="65"/>
                </a:cubicBezTo>
                <a:cubicBezTo>
                  <a:pt x="173" y="65"/>
                  <a:pt x="173" y="64"/>
                  <a:pt x="173" y="64"/>
                </a:cubicBezTo>
                <a:cubicBezTo>
                  <a:pt x="173" y="62"/>
                  <a:pt x="172" y="62"/>
                  <a:pt x="172" y="61"/>
                </a:cubicBezTo>
                <a:cubicBezTo>
                  <a:pt x="173" y="60"/>
                  <a:pt x="173" y="60"/>
                  <a:pt x="174" y="60"/>
                </a:cubicBezTo>
                <a:cubicBezTo>
                  <a:pt x="174" y="60"/>
                  <a:pt x="174" y="60"/>
                  <a:pt x="174" y="60"/>
                </a:cubicBezTo>
                <a:cubicBezTo>
                  <a:pt x="174" y="59"/>
                  <a:pt x="174" y="59"/>
                  <a:pt x="174" y="59"/>
                </a:cubicBezTo>
                <a:cubicBezTo>
                  <a:pt x="174" y="59"/>
                  <a:pt x="174" y="59"/>
                  <a:pt x="174" y="59"/>
                </a:cubicBezTo>
                <a:cubicBezTo>
                  <a:pt x="174" y="58"/>
                  <a:pt x="174" y="58"/>
                  <a:pt x="174" y="58"/>
                </a:cubicBezTo>
                <a:cubicBezTo>
                  <a:pt x="173" y="58"/>
                  <a:pt x="173" y="58"/>
                  <a:pt x="173" y="58"/>
                </a:cubicBezTo>
                <a:cubicBezTo>
                  <a:pt x="172" y="55"/>
                  <a:pt x="172" y="55"/>
                  <a:pt x="172" y="55"/>
                </a:cubicBezTo>
                <a:cubicBezTo>
                  <a:pt x="172" y="55"/>
                  <a:pt x="172" y="55"/>
                  <a:pt x="172" y="55"/>
                </a:cubicBezTo>
                <a:lnTo>
                  <a:pt x="172" y="54"/>
                </a:lnTo>
                <a:close/>
              </a:path>
            </a:pathLst>
          </a:cu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1" name="Freeform 9">
            <a:extLst>
              <a:ext uri="{FF2B5EF4-FFF2-40B4-BE49-F238E27FC236}">
                <a16:creationId xmlns:a16="http://schemas.microsoft.com/office/drawing/2014/main" id="{14260BBC-2FC9-0F21-30BB-AAEAD0618A84}"/>
              </a:ext>
            </a:extLst>
          </p:cNvPr>
          <p:cNvSpPr>
            <a:spLocks/>
          </p:cNvSpPr>
          <p:nvPr/>
        </p:nvSpPr>
        <p:spPr bwMode="auto">
          <a:xfrm>
            <a:off x="2934941" y="1326946"/>
            <a:ext cx="790408" cy="888708"/>
          </a:xfrm>
          <a:custGeom>
            <a:avLst/>
            <a:gdLst>
              <a:gd name="T0" fmla="*/ 181 w 197"/>
              <a:gd name="T1" fmla="*/ 123 h 221"/>
              <a:gd name="T2" fmla="*/ 175 w 197"/>
              <a:gd name="T3" fmla="*/ 118 h 221"/>
              <a:gd name="T4" fmla="*/ 172 w 197"/>
              <a:gd name="T5" fmla="*/ 113 h 221"/>
              <a:gd name="T6" fmla="*/ 168 w 197"/>
              <a:gd name="T7" fmla="*/ 112 h 221"/>
              <a:gd name="T8" fmla="*/ 168 w 197"/>
              <a:gd name="T9" fmla="*/ 105 h 221"/>
              <a:gd name="T10" fmla="*/ 163 w 197"/>
              <a:gd name="T11" fmla="*/ 96 h 221"/>
              <a:gd name="T12" fmla="*/ 161 w 197"/>
              <a:gd name="T13" fmla="*/ 89 h 221"/>
              <a:gd name="T14" fmla="*/ 162 w 197"/>
              <a:gd name="T15" fmla="*/ 71 h 221"/>
              <a:gd name="T16" fmla="*/ 163 w 197"/>
              <a:gd name="T17" fmla="*/ 70 h 221"/>
              <a:gd name="T18" fmla="*/ 165 w 197"/>
              <a:gd name="T19" fmla="*/ 63 h 221"/>
              <a:gd name="T20" fmla="*/ 166 w 197"/>
              <a:gd name="T21" fmla="*/ 59 h 221"/>
              <a:gd name="T22" fmla="*/ 170 w 197"/>
              <a:gd name="T23" fmla="*/ 52 h 221"/>
              <a:gd name="T24" fmla="*/ 173 w 197"/>
              <a:gd name="T25" fmla="*/ 48 h 221"/>
              <a:gd name="T26" fmla="*/ 175 w 197"/>
              <a:gd name="T27" fmla="*/ 43 h 221"/>
              <a:gd name="T28" fmla="*/ 171 w 197"/>
              <a:gd name="T29" fmla="*/ 40 h 221"/>
              <a:gd name="T30" fmla="*/ 169 w 197"/>
              <a:gd name="T31" fmla="*/ 36 h 221"/>
              <a:gd name="T32" fmla="*/ 170 w 197"/>
              <a:gd name="T33" fmla="*/ 29 h 221"/>
              <a:gd name="T34" fmla="*/ 166 w 197"/>
              <a:gd name="T35" fmla="*/ 27 h 221"/>
              <a:gd name="T36" fmla="*/ 163 w 197"/>
              <a:gd name="T37" fmla="*/ 26 h 221"/>
              <a:gd name="T38" fmla="*/ 159 w 197"/>
              <a:gd name="T39" fmla="*/ 25 h 221"/>
              <a:gd name="T40" fmla="*/ 156 w 197"/>
              <a:gd name="T41" fmla="*/ 25 h 221"/>
              <a:gd name="T42" fmla="*/ 155 w 197"/>
              <a:gd name="T43" fmla="*/ 23 h 221"/>
              <a:gd name="T44" fmla="*/ 160 w 197"/>
              <a:gd name="T45" fmla="*/ 7 h 221"/>
              <a:gd name="T46" fmla="*/ 153 w 197"/>
              <a:gd name="T47" fmla="*/ 0 h 221"/>
              <a:gd name="T48" fmla="*/ 145 w 197"/>
              <a:gd name="T49" fmla="*/ 3 h 221"/>
              <a:gd name="T50" fmla="*/ 137 w 197"/>
              <a:gd name="T51" fmla="*/ 3 h 221"/>
              <a:gd name="T52" fmla="*/ 130 w 197"/>
              <a:gd name="T53" fmla="*/ 19 h 221"/>
              <a:gd name="T54" fmla="*/ 116 w 197"/>
              <a:gd name="T55" fmla="*/ 25 h 221"/>
              <a:gd name="T56" fmla="*/ 109 w 197"/>
              <a:gd name="T57" fmla="*/ 32 h 221"/>
              <a:gd name="T58" fmla="*/ 106 w 197"/>
              <a:gd name="T59" fmla="*/ 34 h 221"/>
              <a:gd name="T60" fmla="*/ 87 w 197"/>
              <a:gd name="T61" fmla="*/ 39 h 221"/>
              <a:gd name="T62" fmla="*/ 76 w 197"/>
              <a:gd name="T63" fmla="*/ 38 h 221"/>
              <a:gd name="T64" fmla="*/ 68 w 197"/>
              <a:gd name="T65" fmla="*/ 42 h 221"/>
              <a:gd name="T66" fmla="*/ 68 w 197"/>
              <a:gd name="T67" fmla="*/ 55 h 221"/>
              <a:gd name="T68" fmla="*/ 46 w 197"/>
              <a:gd name="T69" fmla="*/ 43 h 221"/>
              <a:gd name="T70" fmla="*/ 35 w 197"/>
              <a:gd name="T71" fmla="*/ 44 h 221"/>
              <a:gd name="T72" fmla="*/ 22 w 197"/>
              <a:gd name="T73" fmla="*/ 38 h 221"/>
              <a:gd name="T74" fmla="*/ 0 w 197"/>
              <a:gd name="T75" fmla="*/ 33 h 221"/>
              <a:gd name="T76" fmla="*/ 5 w 197"/>
              <a:gd name="T77" fmla="*/ 42 h 221"/>
              <a:gd name="T78" fmla="*/ 19 w 197"/>
              <a:gd name="T79" fmla="*/ 60 h 221"/>
              <a:gd name="T80" fmla="*/ 26 w 197"/>
              <a:gd name="T81" fmla="*/ 92 h 221"/>
              <a:gd name="T82" fmla="*/ 48 w 197"/>
              <a:gd name="T83" fmla="*/ 99 h 221"/>
              <a:gd name="T84" fmla="*/ 71 w 197"/>
              <a:gd name="T85" fmla="*/ 111 h 221"/>
              <a:gd name="T86" fmla="*/ 69 w 197"/>
              <a:gd name="T87" fmla="*/ 118 h 221"/>
              <a:gd name="T88" fmla="*/ 73 w 197"/>
              <a:gd name="T89" fmla="*/ 128 h 221"/>
              <a:gd name="T90" fmla="*/ 76 w 197"/>
              <a:gd name="T91" fmla="*/ 159 h 221"/>
              <a:gd name="T92" fmla="*/ 75 w 197"/>
              <a:gd name="T93" fmla="*/ 173 h 221"/>
              <a:gd name="T94" fmla="*/ 82 w 197"/>
              <a:gd name="T95" fmla="*/ 196 h 221"/>
              <a:gd name="T96" fmla="*/ 77 w 197"/>
              <a:gd name="T97" fmla="*/ 200 h 221"/>
              <a:gd name="T98" fmla="*/ 96 w 197"/>
              <a:gd name="T99" fmla="*/ 215 h 221"/>
              <a:gd name="T100" fmla="*/ 119 w 197"/>
              <a:gd name="T101" fmla="*/ 190 h 221"/>
              <a:gd name="T102" fmla="*/ 134 w 197"/>
              <a:gd name="T103" fmla="*/ 199 h 221"/>
              <a:gd name="T104" fmla="*/ 139 w 197"/>
              <a:gd name="T105" fmla="*/ 202 h 221"/>
              <a:gd name="T106" fmla="*/ 144 w 197"/>
              <a:gd name="T107" fmla="*/ 199 h 221"/>
              <a:gd name="T108" fmla="*/ 154 w 197"/>
              <a:gd name="T109" fmla="*/ 173 h 221"/>
              <a:gd name="T110" fmla="*/ 158 w 197"/>
              <a:gd name="T111" fmla="*/ 16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 h="221">
                <a:moveTo>
                  <a:pt x="194" y="130"/>
                </a:moveTo>
                <a:cubicBezTo>
                  <a:pt x="191" y="129"/>
                  <a:pt x="187" y="129"/>
                  <a:pt x="184" y="128"/>
                </a:cubicBezTo>
                <a:cubicBezTo>
                  <a:pt x="183" y="126"/>
                  <a:pt x="184" y="127"/>
                  <a:pt x="183" y="125"/>
                </a:cubicBezTo>
                <a:cubicBezTo>
                  <a:pt x="182" y="125"/>
                  <a:pt x="182" y="125"/>
                  <a:pt x="182" y="125"/>
                </a:cubicBezTo>
                <a:cubicBezTo>
                  <a:pt x="182" y="124"/>
                  <a:pt x="182" y="125"/>
                  <a:pt x="182" y="124"/>
                </a:cubicBezTo>
                <a:cubicBezTo>
                  <a:pt x="182" y="123"/>
                  <a:pt x="182" y="123"/>
                  <a:pt x="182" y="123"/>
                </a:cubicBezTo>
                <a:cubicBezTo>
                  <a:pt x="181" y="123"/>
                  <a:pt x="181" y="123"/>
                  <a:pt x="181" y="123"/>
                </a:cubicBezTo>
                <a:cubicBezTo>
                  <a:pt x="181" y="124"/>
                  <a:pt x="181" y="124"/>
                  <a:pt x="181" y="124"/>
                </a:cubicBezTo>
                <a:cubicBezTo>
                  <a:pt x="180" y="123"/>
                  <a:pt x="180" y="123"/>
                  <a:pt x="180" y="123"/>
                </a:cubicBezTo>
                <a:cubicBezTo>
                  <a:pt x="180" y="123"/>
                  <a:pt x="180" y="123"/>
                  <a:pt x="180" y="123"/>
                </a:cubicBezTo>
                <a:cubicBezTo>
                  <a:pt x="180" y="122"/>
                  <a:pt x="180" y="122"/>
                  <a:pt x="180" y="122"/>
                </a:cubicBezTo>
                <a:cubicBezTo>
                  <a:pt x="179" y="122"/>
                  <a:pt x="179" y="122"/>
                  <a:pt x="179" y="122"/>
                </a:cubicBezTo>
                <a:cubicBezTo>
                  <a:pt x="179" y="122"/>
                  <a:pt x="179" y="122"/>
                  <a:pt x="179" y="122"/>
                </a:cubicBezTo>
                <a:cubicBezTo>
                  <a:pt x="176" y="118"/>
                  <a:pt x="176" y="119"/>
                  <a:pt x="175" y="118"/>
                </a:cubicBezTo>
                <a:cubicBezTo>
                  <a:pt x="175" y="117"/>
                  <a:pt x="175" y="117"/>
                  <a:pt x="175" y="117"/>
                </a:cubicBezTo>
                <a:cubicBezTo>
                  <a:pt x="174" y="117"/>
                  <a:pt x="174" y="117"/>
                  <a:pt x="174" y="117"/>
                </a:cubicBezTo>
                <a:cubicBezTo>
                  <a:pt x="172" y="117"/>
                  <a:pt x="174" y="117"/>
                  <a:pt x="172" y="117"/>
                </a:cubicBezTo>
                <a:cubicBezTo>
                  <a:pt x="171" y="117"/>
                  <a:pt x="171" y="116"/>
                  <a:pt x="170" y="116"/>
                </a:cubicBezTo>
                <a:cubicBezTo>
                  <a:pt x="170" y="115"/>
                  <a:pt x="170" y="115"/>
                  <a:pt x="170" y="115"/>
                </a:cubicBezTo>
                <a:cubicBezTo>
                  <a:pt x="171" y="115"/>
                  <a:pt x="171" y="115"/>
                  <a:pt x="172" y="113"/>
                </a:cubicBezTo>
                <a:cubicBezTo>
                  <a:pt x="172" y="113"/>
                  <a:pt x="172" y="113"/>
                  <a:pt x="172" y="113"/>
                </a:cubicBezTo>
                <a:cubicBezTo>
                  <a:pt x="172" y="113"/>
                  <a:pt x="172" y="113"/>
                  <a:pt x="172" y="113"/>
                </a:cubicBezTo>
                <a:cubicBezTo>
                  <a:pt x="171" y="113"/>
                  <a:pt x="171" y="113"/>
                  <a:pt x="171" y="113"/>
                </a:cubicBezTo>
                <a:cubicBezTo>
                  <a:pt x="171" y="113"/>
                  <a:pt x="170" y="113"/>
                  <a:pt x="170" y="112"/>
                </a:cubicBezTo>
                <a:cubicBezTo>
                  <a:pt x="169" y="112"/>
                  <a:pt x="169" y="112"/>
                  <a:pt x="169" y="112"/>
                </a:cubicBezTo>
                <a:cubicBezTo>
                  <a:pt x="169" y="113"/>
                  <a:pt x="169" y="113"/>
                  <a:pt x="169" y="113"/>
                </a:cubicBezTo>
                <a:cubicBezTo>
                  <a:pt x="168" y="113"/>
                  <a:pt x="168" y="113"/>
                  <a:pt x="168" y="113"/>
                </a:cubicBezTo>
                <a:cubicBezTo>
                  <a:pt x="168" y="112"/>
                  <a:pt x="168" y="112"/>
                  <a:pt x="168" y="112"/>
                </a:cubicBezTo>
                <a:cubicBezTo>
                  <a:pt x="168" y="112"/>
                  <a:pt x="168" y="111"/>
                  <a:pt x="168" y="110"/>
                </a:cubicBezTo>
                <a:cubicBezTo>
                  <a:pt x="168" y="110"/>
                  <a:pt x="168" y="110"/>
                  <a:pt x="168" y="110"/>
                </a:cubicBezTo>
                <a:cubicBezTo>
                  <a:pt x="168" y="109"/>
                  <a:pt x="168" y="109"/>
                  <a:pt x="168" y="109"/>
                </a:cubicBezTo>
                <a:cubicBezTo>
                  <a:pt x="168" y="109"/>
                  <a:pt x="168" y="108"/>
                  <a:pt x="168" y="108"/>
                </a:cubicBezTo>
                <a:cubicBezTo>
                  <a:pt x="168" y="107"/>
                  <a:pt x="169" y="107"/>
                  <a:pt x="169" y="107"/>
                </a:cubicBezTo>
                <a:cubicBezTo>
                  <a:pt x="168" y="106"/>
                  <a:pt x="169" y="107"/>
                  <a:pt x="168" y="106"/>
                </a:cubicBezTo>
                <a:cubicBezTo>
                  <a:pt x="168" y="105"/>
                  <a:pt x="168" y="105"/>
                  <a:pt x="168" y="105"/>
                </a:cubicBezTo>
                <a:cubicBezTo>
                  <a:pt x="168" y="105"/>
                  <a:pt x="168" y="105"/>
                  <a:pt x="168" y="105"/>
                </a:cubicBezTo>
                <a:cubicBezTo>
                  <a:pt x="169" y="104"/>
                  <a:pt x="169" y="104"/>
                  <a:pt x="169" y="104"/>
                </a:cubicBezTo>
                <a:cubicBezTo>
                  <a:pt x="169" y="104"/>
                  <a:pt x="168" y="103"/>
                  <a:pt x="168" y="103"/>
                </a:cubicBezTo>
                <a:cubicBezTo>
                  <a:pt x="168" y="100"/>
                  <a:pt x="169" y="102"/>
                  <a:pt x="168" y="99"/>
                </a:cubicBezTo>
                <a:cubicBezTo>
                  <a:pt x="168" y="98"/>
                  <a:pt x="168" y="98"/>
                  <a:pt x="168" y="98"/>
                </a:cubicBezTo>
                <a:cubicBezTo>
                  <a:pt x="167" y="98"/>
                  <a:pt x="167" y="98"/>
                  <a:pt x="166" y="98"/>
                </a:cubicBezTo>
                <a:cubicBezTo>
                  <a:pt x="166" y="98"/>
                  <a:pt x="163" y="96"/>
                  <a:pt x="163" y="96"/>
                </a:cubicBezTo>
                <a:cubicBezTo>
                  <a:pt x="163" y="95"/>
                  <a:pt x="163" y="95"/>
                  <a:pt x="163" y="95"/>
                </a:cubicBezTo>
                <a:cubicBezTo>
                  <a:pt x="163" y="95"/>
                  <a:pt x="163" y="95"/>
                  <a:pt x="163" y="95"/>
                </a:cubicBezTo>
                <a:cubicBezTo>
                  <a:pt x="163" y="94"/>
                  <a:pt x="163" y="94"/>
                  <a:pt x="163" y="94"/>
                </a:cubicBezTo>
                <a:cubicBezTo>
                  <a:pt x="163" y="94"/>
                  <a:pt x="163" y="93"/>
                  <a:pt x="163" y="93"/>
                </a:cubicBezTo>
                <a:cubicBezTo>
                  <a:pt x="161" y="89"/>
                  <a:pt x="162" y="91"/>
                  <a:pt x="162" y="89"/>
                </a:cubicBezTo>
                <a:cubicBezTo>
                  <a:pt x="162" y="89"/>
                  <a:pt x="162" y="89"/>
                  <a:pt x="162" y="89"/>
                </a:cubicBezTo>
                <a:cubicBezTo>
                  <a:pt x="161" y="89"/>
                  <a:pt x="161" y="89"/>
                  <a:pt x="161" y="89"/>
                </a:cubicBezTo>
                <a:cubicBezTo>
                  <a:pt x="161" y="88"/>
                  <a:pt x="161" y="88"/>
                  <a:pt x="161" y="88"/>
                </a:cubicBezTo>
                <a:cubicBezTo>
                  <a:pt x="161" y="88"/>
                  <a:pt x="161" y="88"/>
                  <a:pt x="161" y="88"/>
                </a:cubicBezTo>
                <a:cubicBezTo>
                  <a:pt x="161" y="88"/>
                  <a:pt x="161" y="88"/>
                  <a:pt x="161" y="88"/>
                </a:cubicBezTo>
                <a:cubicBezTo>
                  <a:pt x="161" y="88"/>
                  <a:pt x="161" y="88"/>
                  <a:pt x="161" y="88"/>
                </a:cubicBezTo>
                <a:cubicBezTo>
                  <a:pt x="160" y="86"/>
                  <a:pt x="160" y="86"/>
                  <a:pt x="160" y="86"/>
                </a:cubicBezTo>
                <a:cubicBezTo>
                  <a:pt x="160" y="84"/>
                  <a:pt x="160" y="74"/>
                  <a:pt x="162" y="71"/>
                </a:cubicBezTo>
                <a:cubicBezTo>
                  <a:pt x="162" y="71"/>
                  <a:pt x="162" y="71"/>
                  <a:pt x="162" y="71"/>
                </a:cubicBezTo>
                <a:cubicBezTo>
                  <a:pt x="163" y="71"/>
                  <a:pt x="162" y="71"/>
                  <a:pt x="163" y="71"/>
                </a:cubicBezTo>
                <a:cubicBezTo>
                  <a:pt x="163" y="71"/>
                  <a:pt x="163" y="71"/>
                  <a:pt x="163" y="71"/>
                </a:cubicBezTo>
                <a:cubicBezTo>
                  <a:pt x="163" y="70"/>
                  <a:pt x="163" y="70"/>
                  <a:pt x="163" y="70"/>
                </a:cubicBezTo>
                <a:cubicBezTo>
                  <a:pt x="163" y="70"/>
                  <a:pt x="163" y="70"/>
                  <a:pt x="163" y="70"/>
                </a:cubicBezTo>
                <a:cubicBezTo>
                  <a:pt x="162" y="70"/>
                  <a:pt x="162" y="70"/>
                  <a:pt x="162" y="70"/>
                </a:cubicBezTo>
                <a:cubicBezTo>
                  <a:pt x="163" y="70"/>
                  <a:pt x="163" y="70"/>
                  <a:pt x="163" y="70"/>
                </a:cubicBezTo>
                <a:cubicBezTo>
                  <a:pt x="163" y="70"/>
                  <a:pt x="163" y="70"/>
                  <a:pt x="163" y="70"/>
                </a:cubicBezTo>
                <a:cubicBezTo>
                  <a:pt x="163" y="70"/>
                  <a:pt x="163" y="70"/>
                  <a:pt x="163" y="70"/>
                </a:cubicBezTo>
                <a:cubicBezTo>
                  <a:pt x="163" y="69"/>
                  <a:pt x="163" y="69"/>
                  <a:pt x="163" y="69"/>
                </a:cubicBezTo>
                <a:cubicBezTo>
                  <a:pt x="163" y="69"/>
                  <a:pt x="163" y="69"/>
                  <a:pt x="163" y="69"/>
                </a:cubicBezTo>
                <a:cubicBezTo>
                  <a:pt x="163" y="69"/>
                  <a:pt x="163" y="69"/>
                  <a:pt x="163" y="69"/>
                </a:cubicBezTo>
                <a:cubicBezTo>
                  <a:pt x="163" y="68"/>
                  <a:pt x="163" y="68"/>
                  <a:pt x="163" y="68"/>
                </a:cubicBezTo>
                <a:cubicBezTo>
                  <a:pt x="163" y="68"/>
                  <a:pt x="163" y="68"/>
                  <a:pt x="163" y="68"/>
                </a:cubicBezTo>
                <a:cubicBezTo>
                  <a:pt x="165" y="63"/>
                  <a:pt x="164" y="67"/>
                  <a:pt x="165" y="63"/>
                </a:cubicBezTo>
                <a:cubicBezTo>
                  <a:pt x="165" y="63"/>
                  <a:pt x="165" y="63"/>
                  <a:pt x="166" y="63"/>
                </a:cubicBezTo>
                <a:cubicBezTo>
                  <a:pt x="166" y="63"/>
                  <a:pt x="166" y="63"/>
                  <a:pt x="166" y="63"/>
                </a:cubicBezTo>
                <a:cubicBezTo>
                  <a:pt x="166" y="63"/>
                  <a:pt x="166" y="63"/>
                  <a:pt x="166" y="63"/>
                </a:cubicBezTo>
                <a:cubicBezTo>
                  <a:pt x="166" y="62"/>
                  <a:pt x="166" y="62"/>
                  <a:pt x="166" y="62"/>
                </a:cubicBezTo>
                <a:cubicBezTo>
                  <a:pt x="166" y="61"/>
                  <a:pt x="166" y="61"/>
                  <a:pt x="166" y="61"/>
                </a:cubicBezTo>
                <a:cubicBezTo>
                  <a:pt x="165" y="61"/>
                  <a:pt x="165" y="61"/>
                  <a:pt x="165" y="61"/>
                </a:cubicBezTo>
                <a:cubicBezTo>
                  <a:pt x="165" y="60"/>
                  <a:pt x="165" y="60"/>
                  <a:pt x="166" y="59"/>
                </a:cubicBezTo>
                <a:cubicBezTo>
                  <a:pt x="166" y="58"/>
                  <a:pt x="166" y="58"/>
                  <a:pt x="166" y="58"/>
                </a:cubicBezTo>
                <a:cubicBezTo>
                  <a:pt x="165" y="57"/>
                  <a:pt x="165" y="57"/>
                  <a:pt x="164" y="57"/>
                </a:cubicBezTo>
                <a:cubicBezTo>
                  <a:pt x="164" y="56"/>
                  <a:pt x="164" y="56"/>
                  <a:pt x="164" y="56"/>
                </a:cubicBezTo>
                <a:cubicBezTo>
                  <a:pt x="165" y="55"/>
                  <a:pt x="165" y="55"/>
                  <a:pt x="165" y="55"/>
                </a:cubicBezTo>
                <a:cubicBezTo>
                  <a:pt x="168" y="54"/>
                  <a:pt x="168" y="54"/>
                  <a:pt x="168" y="54"/>
                </a:cubicBezTo>
                <a:cubicBezTo>
                  <a:pt x="169" y="53"/>
                  <a:pt x="169" y="53"/>
                  <a:pt x="169" y="53"/>
                </a:cubicBezTo>
                <a:cubicBezTo>
                  <a:pt x="170" y="52"/>
                  <a:pt x="170" y="52"/>
                  <a:pt x="170" y="52"/>
                </a:cubicBezTo>
                <a:cubicBezTo>
                  <a:pt x="170" y="52"/>
                  <a:pt x="170" y="52"/>
                  <a:pt x="170" y="52"/>
                </a:cubicBezTo>
                <a:cubicBezTo>
                  <a:pt x="170" y="52"/>
                  <a:pt x="170" y="52"/>
                  <a:pt x="170" y="52"/>
                </a:cubicBezTo>
                <a:cubicBezTo>
                  <a:pt x="171" y="51"/>
                  <a:pt x="170" y="52"/>
                  <a:pt x="170" y="51"/>
                </a:cubicBezTo>
                <a:cubicBezTo>
                  <a:pt x="171" y="50"/>
                  <a:pt x="171" y="50"/>
                  <a:pt x="171" y="50"/>
                </a:cubicBezTo>
                <a:cubicBezTo>
                  <a:pt x="171" y="49"/>
                  <a:pt x="171" y="49"/>
                  <a:pt x="171" y="49"/>
                </a:cubicBezTo>
                <a:cubicBezTo>
                  <a:pt x="173" y="49"/>
                  <a:pt x="173" y="49"/>
                  <a:pt x="173" y="48"/>
                </a:cubicBezTo>
                <a:cubicBezTo>
                  <a:pt x="173" y="48"/>
                  <a:pt x="173" y="48"/>
                  <a:pt x="173" y="48"/>
                </a:cubicBezTo>
                <a:cubicBezTo>
                  <a:pt x="173" y="47"/>
                  <a:pt x="173" y="47"/>
                  <a:pt x="173" y="47"/>
                </a:cubicBezTo>
                <a:cubicBezTo>
                  <a:pt x="173" y="46"/>
                  <a:pt x="173" y="46"/>
                  <a:pt x="173" y="46"/>
                </a:cubicBezTo>
                <a:cubicBezTo>
                  <a:pt x="174" y="45"/>
                  <a:pt x="174" y="45"/>
                  <a:pt x="174" y="45"/>
                </a:cubicBezTo>
                <a:cubicBezTo>
                  <a:pt x="175" y="44"/>
                  <a:pt x="175" y="44"/>
                  <a:pt x="175" y="44"/>
                </a:cubicBezTo>
                <a:cubicBezTo>
                  <a:pt x="175" y="44"/>
                  <a:pt x="175" y="44"/>
                  <a:pt x="175" y="44"/>
                </a:cubicBezTo>
                <a:cubicBezTo>
                  <a:pt x="176" y="44"/>
                  <a:pt x="176" y="44"/>
                  <a:pt x="176" y="44"/>
                </a:cubicBezTo>
                <a:cubicBezTo>
                  <a:pt x="175" y="43"/>
                  <a:pt x="175" y="43"/>
                  <a:pt x="175" y="43"/>
                </a:cubicBezTo>
                <a:cubicBezTo>
                  <a:pt x="175" y="43"/>
                  <a:pt x="175" y="43"/>
                  <a:pt x="175" y="43"/>
                </a:cubicBezTo>
                <a:cubicBezTo>
                  <a:pt x="175" y="43"/>
                  <a:pt x="174" y="43"/>
                  <a:pt x="173" y="43"/>
                </a:cubicBezTo>
                <a:cubicBezTo>
                  <a:pt x="173" y="43"/>
                  <a:pt x="173" y="43"/>
                  <a:pt x="173" y="43"/>
                </a:cubicBezTo>
                <a:cubicBezTo>
                  <a:pt x="173" y="42"/>
                  <a:pt x="173" y="42"/>
                  <a:pt x="173" y="42"/>
                </a:cubicBezTo>
                <a:cubicBezTo>
                  <a:pt x="173" y="42"/>
                  <a:pt x="173" y="42"/>
                  <a:pt x="173" y="42"/>
                </a:cubicBezTo>
                <a:cubicBezTo>
                  <a:pt x="172" y="41"/>
                  <a:pt x="172" y="41"/>
                  <a:pt x="172" y="41"/>
                </a:cubicBezTo>
                <a:cubicBezTo>
                  <a:pt x="171" y="40"/>
                  <a:pt x="171" y="40"/>
                  <a:pt x="171" y="40"/>
                </a:cubicBezTo>
                <a:cubicBezTo>
                  <a:pt x="171" y="39"/>
                  <a:pt x="171" y="39"/>
                  <a:pt x="171" y="39"/>
                </a:cubicBezTo>
                <a:cubicBezTo>
                  <a:pt x="171" y="38"/>
                  <a:pt x="171" y="38"/>
                  <a:pt x="171" y="38"/>
                </a:cubicBezTo>
                <a:cubicBezTo>
                  <a:pt x="172" y="38"/>
                  <a:pt x="172" y="38"/>
                  <a:pt x="172" y="38"/>
                </a:cubicBezTo>
                <a:cubicBezTo>
                  <a:pt x="172" y="37"/>
                  <a:pt x="172" y="37"/>
                  <a:pt x="172" y="37"/>
                </a:cubicBezTo>
                <a:cubicBezTo>
                  <a:pt x="171" y="37"/>
                  <a:pt x="171" y="37"/>
                  <a:pt x="171" y="37"/>
                </a:cubicBezTo>
                <a:cubicBezTo>
                  <a:pt x="169" y="36"/>
                  <a:pt x="169" y="36"/>
                  <a:pt x="169" y="36"/>
                </a:cubicBezTo>
                <a:cubicBezTo>
                  <a:pt x="169" y="36"/>
                  <a:pt x="169" y="36"/>
                  <a:pt x="169" y="36"/>
                </a:cubicBezTo>
                <a:cubicBezTo>
                  <a:pt x="168" y="35"/>
                  <a:pt x="168" y="34"/>
                  <a:pt x="169" y="33"/>
                </a:cubicBezTo>
                <a:cubicBezTo>
                  <a:pt x="169" y="33"/>
                  <a:pt x="169" y="33"/>
                  <a:pt x="169" y="33"/>
                </a:cubicBezTo>
                <a:cubicBezTo>
                  <a:pt x="169" y="33"/>
                  <a:pt x="169" y="33"/>
                  <a:pt x="169" y="33"/>
                </a:cubicBezTo>
                <a:cubicBezTo>
                  <a:pt x="169" y="33"/>
                  <a:pt x="169" y="33"/>
                  <a:pt x="169" y="33"/>
                </a:cubicBezTo>
                <a:cubicBezTo>
                  <a:pt x="169" y="32"/>
                  <a:pt x="169" y="32"/>
                  <a:pt x="169" y="32"/>
                </a:cubicBezTo>
                <a:cubicBezTo>
                  <a:pt x="169" y="32"/>
                  <a:pt x="169" y="32"/>
                  <a:pt x="170" y="31"/>
                </a:cubicBezTo>
                <a:cubicBezTo>
                  <a:pt x="170" y="30"/>
                  <a:pt x="170" y="30"/>
                  <a:pt x="170" y="29"/>
                </a:cubicBezTo>
                <a:cubicBezTo>
                  <a:pt x="170" y="29"/>
                  <a:pt x="170" y="29"/>
                  <a:pt x="170" y="29"/>
                </a:cubicBezTo>
                <a:cubicBezTo>
                  <a:pt x="170" y="29"/>
                  <a:pt x="170" y="29"/>
                  <a:pt x="169" y="29"/>
                </a:cubicBezTo>
                <a:cubicBezTo>
                  <a:pt x="169" y="28"/>
                  <a:pt x="169" y="29"/>
                  <a:pt x="169" y="28"/>
                </a:cubicBezTo>
                <a:cubicBezTo>
                  <a:pt x="167" y="27"/>
                  <a:pt x="167" y="27"/>
                  <a:pt x="167" y="27"/>
                </a:cubicBezTo>
                <a:cubicBezTo>
                  <a:pt x="166" y="26"/>
                  <a:pt x="166" y="26"/>
                  <a:pt x="166" y="26"/>
                </a:cubicBezTo>
                <a:cubicBezTo>
                  <a:pt x="166" y="27"/>
                  <a:pt x="166" y="27"/>
                  <a:pt x="166" y="27"/>
                </a:cubicBezTo>
                <a:cubicBezTo>
                  <a:pt x="166" y="27"/>
                  <a:pt x="166" y="27"/>
                  <a:pt x="166" y="27"/>
                </a:cubicBezTo>
                <a:cubicBezTo>
                  <a:pt x="165" y="27"/>
                  <a:pt x="165" y="27"/>
                  <a:pt x="164" y="27"/>
                </a:cubicBezTo>
                <a:cubicBezTo>
                  <a:pt x="164" y="27"/>
                  <a:pt x="164" y="27"/>
                  <a:pt x="164" y="27"/>
                </a:cubicBezTo>
                <a:cubicBezTo>
                  <a:pt x="164" y="26"/>
                  <a:pt x="164" y="26"/>
                  <a:pt x="164" y="26"/>
                </a:cubicBezTo>
                <a:cubicBezTo>
                  <a:pt x="164" y="26"/>
                  <a:pt x="164" y="26"/>
                  <a:pt x="164" y="26"/>
                </a:cubicBezTo>
                <a:cubicBezTo>
                  <a:pt x="164" y="26"/>
                  <a:pt x="164" y="26"/>
                  <a:pt x="164" y="26"/>
                </a:cubicBezTo>
                <a:cubicBezTo>
                  <a:pt x="164" y="26"/>
                  <a:pt x="164" y="26"/>
                  <a:pt x="164" y="26"/>
                </a:cubicBezTo>
                <a:cubicBezTo>
                  <a:pt x="163" y="26"/>
                  <a:pt x="163" y="26"/>
                  <a:pt x="163" y="26"/>
                </a:cubicBezTo>
                <a:cubicBezTo>
                  <a:pt x="163" y="26"/>
                  <a:pt x="163" y="26"/>
                  <a:pt x="163" y="26"/>
                </a:cubicBezTo>
                <a:cubicBezTo>
                  <a:pt x="162" y="26"/>
                  <a:pt x="162" y="26"/>
                  <a:pt x="162" y="25"/>
                </a:cubicBezTo>
                <a:cubicBezTo>
                  <a:pt x="162" y="25"/>
                  <a:pt x="162" y="25"/>
                  <a:pt x="162" y="25"/>
                </a:cubicBezTo>
                <a:cubicBezTo>
                  <a:pt x="161" y="25"/>
                  <a:pt x="162" y="25"/>
                  <a:pt x="161" y="25"/>
                </a:cubicBezTo>
                <a:cubicBezTo>
                  <a:pt x="161" y="25"/>
                  <a:pt x="161" y="25"/>
                  <a:pt x="161" y="25"/>
                </a:cubicBezTo>
                <a:cubicBezTo>
                  <a:pt x="161" y="26"/>
                  <a:pt x="161" y="25"/>
                  <a:pt x="160" y="26"/>
                </a:cubicBezTo>
                <a:cubicBezTo>
                  <a:pt x="160" y="26"/>
                  <a:pt x="160" y="26"/>
                  <a:pt x="159" y="25"/>
                </a:cubicBezTo>
                <a:cubicBezTo>
                  <a:pt x="158" y="25"/>
                  <a:pt x="159" y="25"/>
                  <a:pt x="158" y="26"/>
                </a:cubicBezTo>
                <a:cubicBezTo>
                  <a:pt x="158" y="26"/>
                  <a:pt x="158" y="26"/>
                  <a:pt x="158" y="26"/>
                </a:cubicBezTo>
                <a:cubicBezTo>
                  <a:pt x="158" y="25"/>
                  <a:pt x="158" y="25"/>
                  <a:pt x="158" y="25"/>
                </a:cubicBezTo>
                <a:cubicBezTo>
                  <a:pt x="157" y="25"/>
                  <a:pt x="157" y="25"/>
                  <a:pt x="157" y="25"/>
                </a:cubicBezTo>
                <a:cubicBezTo>
                  <a:pt x="157" y="24"/>
                  <a:pt x="157" y="24"/>
                  <a:pt x="157" y="24"/>
                </a:cubicBezTo>
                <a:cubicBezTo>
                  <a:pt x="157" y="24"/>
                  <a:pt x="157" y="24"/>
                  <a:pt x="157" y="24"/>
                </a:cubicBezTo>
                <a:cubicBezTo>
                  <a:pt x="156" y="25"/>
                  <a:pt x="156" y="25"/>
                  <a:pt x="156" y="25"/>
                </a:cubicBezTo>
                <a:cubicBezTo>
                  <a:pt x="156" y="25"/>
                  <a:pt x="156" y="25"/>
                  <a:pt x="156" y="25"/>
                </a:cubicBezTo>
                <a:cubicBezTo>
                  <a:pt x="156" y="25"/>
                  <a:pt x="156" y="25"/>
                  <a:pt x="156" y="25"/>
                </a:cubicBezTo>
                <a:cubicBezTo>
                  <a:pt x="156" y="25"/>
                  <a:pt x="156" y="25"/>
                  <a:pt x="155" y="25"/>
                </a:cubicBezTo>
                <a:cubicBezTo>
                  <a:pt x="155" y="25"/>
                  <a:pt x="155" y="25"/>
                  <a:pt x="155" y="25"/>
                </a:cubicBezTo>
                <a:cubicBezTo>
                  <a:pt x="155" y="24"/>
                  <a:pt x="155" y="24"/>
                  <a:pt x="155" y="24"/>
                </a:cubicBezTo>
                <a:cubicBezTo>
                  <a:pt x="154" y="24"/>
                  <a:pt x="154" y="24"/>
                  <a:pt x="154" y="24"/>
                </a:cubicBezTo>
                <a:cubicBezTo>
                  <a:pt x="155" y="23"/>
                  <a:pt x="155" y="23"/>
                  <a:pt x="155" y="23"/>
                </a:cubicBezTo>
                <a:cubicBezTo>
                  <a:pt x="155" y="22"/>
                  <a:pt x="155" y="22"/>
                  <a:pt x="155" y="22"/>
                </a:cubicBezTo>
                <a:cubicBezTo>
                  <a:pt x="156" y="22"/>
                  <a:pt x="156" y="22"/>
                  <a:pt x="156" y="22"/>
                </a:cubicBezTo>
                <a:cubicBezTo>
                  <a:pt x="157" y="22"/>
                  <a:pt x="157" y="22"/>
                  <a:pt x="157" y="22"/>
                </a:cubicBezTo>
                <a:cubicBezTo>
                  <a:pt x="157" y="22"/>
                  <a:pt x="157" y="22"/>
                  <a:pt x="157" y="22"/>
                </a:cubicBezTo>
                <a:cubicBezTo>
                  <a:pt x="158" y="18"/>
                  <a:pt x="159" y="19"/>
                  <a:pt x="159" y="16"/>
                </a:cubicBezTo>
                <a:cubicBezTo>
                  <a:pt x="159" y="14"/>
                  <a:pt x="159" y="14"/>
                  <a:pt x="159" y="14"/>
                </a:cubicBezTo>
                <a:cubicBezTo>
                  <a:pt x="159" y="12"/>
                  <a:pt x="160" y="9"/>
                  <a:pt x="160" y="7"/>
                </a:cubicBezTo>
                <a:cubicBezTo>
                  <a:pt x="160" y="6"/>
                  <a:pt x="160" y="6"/>
                  <a:pt x="160" y="6"/>
                </a:cubicBezTo>
                <a:cubicBezTo>
                  <a:pt x="159" y="5"/>
                  <a:pt x="158" y="5"/>
                  <a:pt x="157" y="4"/>
                </a:cubicBezTo>
                <a:cubicBezTo>
                  <a:pt x="157" y="3"/>
                  <a:pt x="156" y="1"/>
                  <a:pt x="156" y="1"/>
                </a:cubicBezTo>
                <a:cubicBezTo>
                  <a:pt x="154" y="1"/>
                  <a:pt x="154" y="1"/>
                  <a:pt x="154" y="1"/>
                </a:cubicBezTo>
                <a:cubicBezTo>
                  <a:pt x="154" y="1"/>
                  <a:pt x="154" y="1"/>
                  <a:pt x="154" y="1"/>
                </a:cubicBezTo>
                <a:cubicBezTo>
                  <a:pt x="153" y="0"/>
                  <a:pt x="153" y="0"/>
                  <a:pt x="153" y="0"/>
                </a:cubicBezTo>
                <a:cubicBezTo>
                  <a:pt x="153" y="0"/>
                  <a:pt x="153" y="0"/>
                  <a:pt x="153" y="0"/>
                </a:cubicBezTo>
                <a:cubicBezTo>
                  <a:pt x="151" y="0"/>
                  <a:pt x="151" y="0"/>
                  <a:pt x="151" y="1"/>
                </a:cubicBezTo>
                <a:cubicBezTo>
                  <a:pt x="150" y="2"/>
                  <a:pt x="150" y="2"/>
                  <a:pt x="149" y="2"/>
                </a:cubicBezTo>
                <a:cubicBezTo>
                  <a:pt x="148" y="2"/>
                  <a:pt x="148" y="2"/>
                  <a:pt x="148" y="2"/>
                </a:cubicBezTo>
                <a:cubicBezTo>
                  <a:pt x="147" y="2"/>
                  <a:pt x="147" y="2"/>
                  <a:pt x="147" y="2"/>
                </a:cubicBezTo>
                <a:cubicBezTo>
                  <a:pt x="146" y="2"/>
                  <a:pt x="146" y="2"/>
                  <a:pt x="146" y="2"/>
                </a:cubicBezTo>
                <a:cubicBezTo>
                  <a:pt x="146" y="2"/>
                  <a:pt x="146" y="2"/>
                  <a:pt x="146" y="2"/>
                </a:cubicBezTo>
                <a:cubicBezTo>
                  <a:pt x="145" y="3"/>
                  <a:pt x="145" y="3"/>
                  <a:pt x="145" y="3"/>
                </a:cubicBezTo>
                <a:cubicBezTo>
                  <a:pt x="145" y="3"/>
                  <a:pt x="145" y="3"/>
                  <a:pt x="145" y="3"/>
                </a:cubicBezTo>
                <a:cubicBezTo>
                  <a:pt x="145" y="3"/>
                  <a:pt x="145" y="3"/>
                  <a:pt x="145" y="3"/>
                </a:cubicBezTo>
                <a:cubicBezTo>
                  <a:pt x="144" y="3"/>
                  <a:pt x="145" y="3"/>
                  <a:pt x="144" y="2"/>
                </a:cubicBezTo>
                <a:cubicBezTo>
                  <a:pt x="143" y="2"/>
                  <a:pt x="143" y="2"/>
                  <a:pt x="143" y="2"/>
                </a:cubicBezTo>
                <a:cubicBezTo>
                  <a:pt x="143" y="2"/>
                  <a:pt x="142" y="3"/>
                  <a:pt x="141" y="3"/>
                </a:cubicBezTo>
                <a:cubicBezTo>
                  <a:pt x="140" y="2"/>
                  <a:pt x="139" y="1"/>
                  <a:pt x="135" y="2"/>
                </a:cubicBezTo>
                <a:cubicBezTo>
                  <a:pt x="137" y="2"/>
                  <a:pt x="136" y="2"/>
                  <a:pt x="137" y="3"/>
                </a:cubicBezTo>
                <a:cubicBezTo>
                  <a:pt x="138" y="3"/>
                  <a:pt x="138" y="3"/>
                  <a:pt x="138" y="3"/>
                </a:cubicBezTo>
                <a:cubicBezTo>
                  <a:pt x="139" y="6"/>
                  <a:pt x="140" y="8"/>
                  <a:pt x="140" y="10"/>
                </a:cubicBezTo>
                <a:cubicBezTo>
                  <a:pt x="140" y="12"/>
                  <a:pt x="140" y="12"/>
                  <a:pt x="140" y="12"/>
                </a:cubicBezTo>
                <a:cubicBezTo>
                  <a:pt x="136" y="16"/>
                  <a:pt x="136" y="16"/>
                  <a:pt x="131" y="18"/>
                </a:cubicBezTo>
                <a:cubicBezTo>
                  <a:pt x="131" y="18"/>
                  <a:pt x="131" y="18"/>
                  <a:pt x="130" y="18"/>
                </a:cubicBezTo>
                <a:cubicBezTo>
                  <a:pt x="130" y="18"/>
                  <a:pt x="130" y="18"/>
                  <a:pt x="130" y="18"/>
                </a:cubicBezTo>
                <a:cubicBezTo>
                  <a:pt x="130" y="19"/>
                  <a:pt x="130" y="19"/>
                  <a:pt x="130" y="19"/>
                </a:cubicBezTo>
                <a:cubicBezTo>
                  <a:pt x="128" y="24"/>
                  <a:pt x="130" y="19"/>
                  <a:pt x="128" y="23"/>
                </a:cubicBezTo>
                <a:cubicBezTo>
                  <a:pt x="128" y="24"/>
                  <a:pt x="128" y="24"/>
                  <a:pt x="128" y="24"/>
                </a:cubicBezTo>
                <a:cubicBezTo>
                  <a:pt x="126" y="25"/>
                  <a:pt x="126" y="25"/>
                  <a:pt x="126" y="25"/>
                </a:cubicBezTo>
                <a:cubicBezTo>
                  <a:pt x="124" y="25"/>
                  <a:pt x="121" y="26"/>
                  <a:pt x="121" y="26"/>
                </a:cubicBezTo>
                <a:cubicBezTo>
                  <a:pt x="116" y="25"/>
                  <a:pt x="123" y="25"/>
                  <a:pt x="117" y="25"/>
                </a:cubicBezTo>
                <a:cubicBezTo>
                  <a:pt x="116" y="25"/>
                  <a:pt x="116" y="25"/>
                  <a:pt x="116" y="25"/>
                </a:cubicBezTo>
                <a:cubicBezTo>
                  <a:pt x="116" y="25"/>
                  <a:pt x="116" y="25"/>
                  <a:pt x="116" y="25"/>
                </a:cubicBezTo>
                <a:cubicBezTo>
                  <a:pt x="117" y="26"/>
                  <a:pt x="117" y="26"/>
                  <a:pt x="117" y="26"/>
                </a:cubicBezTo>
                <a:cubicBezTo>
                  <a:pt x="117" y="27"/>
                  <a:pt x="117" y="27"/>
                  <a:pt x="117" y="27"/>
                </a:cubicBezTo>
                <a:cubicBezTo>
                  <a:pt x="117" y="28"/>
                  <a:pt x="117" y="28"/>
                  <a:pt x="117" y="28"/>
                </a:cubicBezTo>
                <a:cubicBezTo>
                  <a:pt x="114" y="29"/>
                  <a:pt x="114" y="28"/>
                  <a:pt x="112" y="28"/>
                </a:cubicBezTo>
                <a:cubicBezTo>
                  <a:pt x="110" y="29"/>
                  <a:pt x="110" y="29"/>
                  <a:pt x="110" y="29"/>
                </a:cubicBezTo>
                <a:cubicBezTo>
                  <a:pt x="110" y="29"/>
                  <a:pt x="110" y="29"/>
                  <a:pt x="110" y="29"/>
                </a:cubicBezTo>
                <a:cubicBezTo>
                  <a:pt x="109" y="32"/>
                  <a:pt x="109" y="32"/>
                  <a:pt x="109" y="32"/>
                </a:cubicBezTo>
                <a:cubicBezTo>
                  <a:pt x="109" y="33"/>
                  <a:pt x="109" y="33"/>
                  <a:pt x="108" y="33"/>
                </a:cubicBezTo>
                <a:cubicBezTo>
                  <a:pt x="108" y="34"/>
                  <a:pt x="108" y="34"/>
                  <a:pt x="108" y="34"/>
                </a:cubicBezTo>
                <a:cubicBezTo>
                  <a:pt x="108" y="34"/>
                  <a:pt x="108" y="34"/>
                  <a:pt x="108" y="34"/>
                </a:cubicBezTo>
                <a:cubicBezTo>
                  <a:pt x="107" y="33"/>
                  <a:pt x="107" y="33"/>
                  <a:pt x="107" y="33"/>
                </a:cubicBezTo>
                <a:cubicBezTo>
                  <a:pt x="107" y="33"/>
                  <a:pt x="107" y="33"/>
                  <a:pt x="107" y="33"/>
                </a:cubicBezTo>
                <a:cubicBezTo>
                  <a:pt x="107" y="34"/>
                  <a:pt x="107" y="33"/>
                  <a:pt x="106" y="34"/>
                </a:cubicBezTo>
                <a:cubicBezTo>
                  <a:pt x="106" y="34"/>
                  <a:pt x="106" y="34"/>
                  <a:pt x="106" y="34"/>
                </a:cubicBezTo>
                <a:cubicBezTo>
                  <a:pt x="104" y="33"/>
                  <a:pt x="103" y="33"/>
                  <a:pt x="101" y="34"/>
                </a:cubicBezTo>
                <a:cubicBezTo>
                  <a:pt x="99" y="36"/>
                  <a:pt x="99" y="37"/>
                  <a:pt x="96" y="37"/>
                </a:cubicBezTo>
                <a:cubicBezTo>
                  <a:pt x="94" y="37"/>
                  <a:pt x="96" y="37"/>
                  <a:pt x="94" y="36"/>
                </a:cubicBezTo>
                <a:cubicBezTo>
                  <a:pt x="92" y="37"/>
                  <a:pt x="92" y="37"/>
                  <a:pt x="92" y="37"/>
                </a:cubicBezTo>
                <a:cubicBezTo>
                  <a:pt x="90" y="38"/>
                  <a:pt x="90" y="38"/>
                  <a:pt x="90" y="38"/>
                </a:cubicBezTo>
                <a:cubicBezTo>
                  <a:pt x="89" y="39"/>
                  <a:pt x="89" y="39"/>
                  <a:pt x="89" y="39"/>
                </a:cubicBezTo>
                <a:cubicBezTo>
                  <a:pt x="87" y="39"/>
                  <a:pt x="87" y="39"/>
                  <a:pt x="87" y="39"/>
                </a:cubicBezTo>
                <a:cubicBezTo>
                  <a:pt x="85" y="38"/>
                  <a:pt x="82" y="36"/>
                  <a:pt x="79" y="36"/>
                </a:cubicBezTo>
                <a:cubicBezTo>
                  <a:pt x="78" y="36"/>
                  <a:pt x="78" y="36"/>
                  <a:pt x="78" y="36"/>
                </a:cubicBezTo>
                <a:cubicBezTo>
                  <a:pt x="78" y="36"/>
                  <a:pt x="78" y="36"/>
                  <a:pt x="78" y="36"/>
                </a:cubicBezTo>
                <a:cubicBezTo>
                  <a:pt x="78" y="37"/>
                  <a:pt x="78" y="37"/>
                  <a:pt x="78" y="37"/>
                </a:cubicBezTo>
                <a:cubicBezTo>
                  <a:pt x="78" y="37"/>
                  <a:pt x="78" y="37"/>
                  <a:pt x="78" y="37"/>
                </a:cubicBezTo>
                <a:cubicBezTo>
                  <a:pt x="78" y="37"/>
                  <a:pt x="78" y="37"/>
                  <a:pt x="78" y="37"/>
                </a:cubicBezTo>
                <a:cubicBezTo>
                  <a:pt x="76" y="37"/>
                  <a:pt x="77" y="37"/>
                  <a:pt x="76" y="38"/>
                </a:cubicBezTo>
                <a:cubicBezTo>
                  <a:pt x="76" y="38"/>
                  <a:pt x="76" y="38"/>
                  <a:pt x="76" y="38"/>
                </a:cubicBezTo>
                <a:cubicBezTo>
                  <a:pt x="75" y="39"/>
                  <a:pt x="75" y="38"/>
                  <a:pt x="75" y="39"/>
                </a:cubicBezTo>
                <a:cubicBezTo>
                  <a:pt x="75" y="41"/>
                  <a:pt x="75" y="41"/>
                  <a:pt x="75" y="41"/>
                </a:cubicBezTo>
                <a:cubicBezTo>
                  <a:pt x="74" y="41"/>
                  <a:pt x="74" y="41"/>
                  <a:pt x="74" y="41"/>
                </a:cubicBezTo>
                <a:cubicBezTo>
                  <a:pt x="72" y="40"/>
                  <a:pt x="71" y="40"/>
                  <a:pt x="69" y="41"/>
                </a:cubicBezTo>
                <a:cubicBezTo>
                  <a:pt x="68" y="41"/>
                  <a:pt x="68" y="41"/>
                  <a:pt x="68" y="41"/>
                </a:cubicBezTo>
                <a:cubicBezTo>
                  <a:pt x="68" y="42"/>
                  <a:pt x="68" y="42"/>
                  <a:pt x="68" y="42"/>
                </a:cubicBezTo>
                <a:cubicBezTo>
                  <a:pt x="68" y="42"/>
                  <a:pt x="68" y="42"/>
                  <a:pt x="68" y="43"/>
                </a:cubicBezTo>
                <a:cubicBezTo>
                  <a:pt x="68" y="45"/>
                  <a:pt x="68" y="43"/>
                  <a:pt x="67" y="45"/>
                </a:cubicBezTo>
                <a:cubicBezTo>
                  <a:pt x="68" y="46"/>
                  <a:pt x="68" y="46"/>
                  <a:pt x="68" y="46"/>
                </a:cubicBezTo>
                <a:cubicBezTo>
                  <a:pt x="68" y="47"/>
                  <a:pt x="68" y="46"/>
                  <a:pt x="68" y="47"/>
                </a:cubicBezTo>
                <a:cubicBezTo>
                  <a:pt x="68" y="48"/>
                  <a:pt x="68" y="48"/>
                  <a:pt x="68" y="48"/>
                </a:cubicBezTo>
                <a:cubicBezTo>
                  <a:pt x="69" y="50"/>
                  <a:pt x="69" y="51"/>
                  <a:pt x="69" y="53"/>
                </a:cubicBezTo>
                <a:cubicBezTo>
                  <a:pt x="68" y="54"/>
                  <a:pt x="68" y="54"/>
                  <a:pt x="68" y="55"/>
                </a:cubicBezTo>
                <a:cubicBezTo>
                  <a:pt x="67" y="55"/>
                  <a:pt x="67" y="55"/>
                  <a:pt x="67" y="55"/>
                </a:cubicBezTo>
                <a:cubicBezTo>
                  <a:pt x="67" y="55"/>
                  <a:pt x="67" y="55"/>
                  <a:pt x="66" y="55"/>
                </a:cubicBezTo>
                <a:cubicBezTo>
                  <a:pt x="66" y="55"/>
                  <a:pt x="66" y="55"/>
                  <a:pt x="66" y="55"/>
                </a:cubicBezTo>
                <a:cubicBezTo>
                  <a:pt x="65" y="56"/>
                  <a:pt x="65" y="56"/>
                  <a:pt x="64" y="56"/>
                </a:cubicBezTo>
                <a:cubicBezTo>
                  <a:pt x="59" y="56"/>
                  <a:pt x="61" y="53"/>
                  <a:pt x="54" y="48"/>
                </a:cubicBezTo>
                <a:cubicBezTo>
                  <a:pt x="52" y="45"/>
                  <a:pt x="51" y="44"/>
                  <a:pt x="48" y="43"/>
                </a:cubicBezTo>
                <a:cubicBezTo>
                  <a:pt x="46" y="43"/>
                  <a:pt x="46" y="43"/>
                  <a:pt x="46" y="43"/>
                </a:cubicBezTo>
                <a:cubicBezTo>
                  <a:pt x="46" y="44"/>
                  <a:pt x="46" y="44"/>
                  <a:pt x="46" y="44"/>
                </a:cubicBezTo>
                <a:cubicBezTo>
                  <a:pt x="45" y="45"/>
                  <a:pt x="46" y="45"/>
                  <a:pt x="45" y="46"/>
                </a:cubicBezTo>
                <a:cubicBezTo>
                  <a:pt x="44" y="47"/>
                  <a:pt x="44" y="47"/>
                  <a:pt x="44" y="47"/>
                </a:cubicBezTo>
                <a:cubicBezTo>
                  <a:pt x="42" y="46"/>
                  <a:pt x="42" y="46"/>
                  <a:pt x="42" y="46"/>
                </a:cubicBezTo>
                <a:cubicBezTo>
                  <a:pt x="40" y="44"/>
                  <a:pt x="40" y="44"/>
                  <a:pt x="40" y="44"/>
                </a:cubicBezTo>
                <a:cubicBezTo>
                  <a:pt x="38" y="44"/>
                  <a:pt x="38" y="44"/>
                  <a:pt x="38" y="44"/>
                </a:cubicBezTo>
                <a:cubicBezTo>
                  <a:pt x="36" y="44"/>
                  <a:pt x="37" y="44"/>
                  <a:pt x="35" y="44"/>
                </a:cubicBezTo>
                <a:cubicBezTo>
                  <a:pt x="34" y="44"/>
                  <a:pt x="35" y="44"/>
                  <a:pt x="33" y="43"/>
                </a:cubicBezTo>
                <a:cubicBezTo>
                  <a:pt x="31" y="43"/>
                  <a:pt x="31" y="43"/>
                  <a:pt x="31" y="43"/>
                </a:cubicBezTo>
                <a:cubicBezTo>
                  <a:pt x="28" y="45"/>
                  <a:pt x="31" y="44"/>
                  <a:pt x="27" y="46"/>
                </a:cubicBezTo>
                <a:cubicBezTo>
                  <a:pt x="26" y="46"/>
                  <a:pt x="26" y="46"/>
                  <a:pt x="26" y="46"/>
                </a:cubicBezTo>
                <a:cubicBezTo>
                  <a:pt x="25" y="45"/>
                  <a:pt x="25" y="45"/>
                  <a:pt x="25" y="45"/>
                </a:cubicBezTo>
                <a:cubicBezTo>
                  <a:pt x="24" y="42"/>
                  <a:pt x="25" y="41"/>
                  <a:pt x="23" y="39"/>
                </a:cubicBezTo>
                <a:cubicBezTo>
                  <a:pt x="22" y="38"/>
                  <a:pt x="22" y="38"/>
                  <a:pt x="22" y="38"/>
                </a:cubicBezTo>
                <a:cubicBezTo>
                  <a:pt x="18" y="36"/>
                  <a:pt x="13" y="37"/>
                  <a:pt x="8" y="38"/>
                </a:cubicBezTo>
                <a:cubicBezTo>
                  <a:pt x="7" y="38"/>
                  <a:pt x="7" y="38"/>
                  <a:pt x="7" y="38"/>
                </a:cubicBezTo>
                <a:cubicBezTo>
                  <a:pt x="5" y="35"/>
                  <a:pt x="7" y="36"/>
                  <a:pt x="4" y="33"/>
                </a:cubicBezTo>
                <a:cubicBezTo>
                  <a:pt x="3" y="32"/>
                  <a:pt x="3" y="32"/>
                  <a:pt x="3" y="32"/>
                </a:cubicBezTo>
                <a:cubicBezTo>
                  <a:pt x="1" y="32"/>
                  <a:pt x="1" y="32"/>
                  <a:pt x="1" y="32"/>
                </a:cubicBezTo>
                <a:cubicBezTo>
                  <a:pt x="1" y="33"/>
                  <a:pt x="1" y="33"/>
                  <a:pt x="1" y="33"/>
                </a:cubicBezTo>
                <a:cubicBezTo>
                  <a:pt x="0" y="33"/>
                  <a:pt x="0" y="33"/>
                  <a:pt x="0" y="33"/>
                </a:cubicBezTo>
                <a:cubicBezTo>
                  <a:pt x="0" y="34"/>
                  <a:pt x="0" y="34"/>
                  <a:pt x="0" y="35"/>
                </a:cubicBezTo>
                <a:cubicBezTo>
                  <a:pt x="1" y="36"/>
                  <a:pt x="1" y="36"/>
                  <a:pt x="1" y="36"/>
                </a:cubicBezTo>
                <a:cubicBezTo>
                  <a:pt x="2" y="36"/>
                  <a:pt x="1" y="36"/>
                  <a:pt x="3" y="37"/>
                </a:cubicBezTo>
                <a:cubicBezTo>
                  <a:pt x="3" y="37"/>
                  <a:pt x="3" y="37"/>
                  <a:pt x="3" y="37"/>
                </a:cubicBezTo>
                <a:cubicBezTo>
                  <a:pt x="5" y="41"/>
                  <a:pt x="2" y="36"/>
                  <a:pt x="5" y="42"/>
                </a:cubicBezTo>
                <a:cubicBezTo>
                  <a:pt x="5" y="42"/>
                  <a:pt x="5" y="42"/>
                  <a:pt x="5" y="42"/>
                </a:cubicBezTo>
                <a:cubicBezTo>
                  <a:pt x="5" y="42"/>
                  <a:pt x="5" y="42"/>
                  <a:pt x="5" y="42"/>
                </a:cubicBezTo>
                <a:cubicBezTo>
                  <a:pt x="5" y="42"/>
                  <a:pt x="5" y="42"/>
                  <a:pt x="5" y="42"/>
                </a:cubicBezTo>
                <a:cubicBezTo>
                  <a:pt x="9" y="46"/>
                  <a:pt x="6" y="41"/>
                  <a:pt x="10" y="47"/>
                </a:cubicBezTo>
                <a:cubicBezTo>
                  <a:pt x="18" y="53"/>
                  <a:pt x="11" y="48"/>
                  <a:pt x="17" y="51"/>
                </a:cubicBezTo>
                <a:cubicBezTo>
                  <a:pt x="20" y="55"/>
                  <a:pt x="19" y="54"/>
                  <a:pt x="21" y="55"/>
                </a:cubicBezTo>
                <a:cubicBezTo>
                  <a:pt x="21" y="56"/>
                  <a:pt x="21" y="56"/>
                  <a:pt x="21" y="56"/>
                </a:cubicBezTo>
                <a:cubicBezTo>
                  <a:pt x="21" y="57"/>
                  <a:pt x="21" y="57"/>
                  <a:pt x="21" y="58"/>
                </a:cubicBezTo>
                <a:cubicBezTo>
                  <a:pt x="19" y="60"/>
                  <a:pt x="20" y="60"/>
                  <a:pt x="19" y="60"/>
                </a:cubicBezTo>
                <a:cubicBezTo>
                  <a:pt x="19" y="61"/>
                  <a:pt x="19" y="61"/>
                  <a:pt x="19" y="61"/>
                </a:cubicBezTo>
                <a:cubicBezTo>
                  <a:pt x="21" y="70"/>
                  <a:pt x="20" y="66"/>
                  <a:pt x="20" y="71"/>
                </a:cubicBezTo>
                <a:cubicBezTo>
                  <a:pt x="22" y="75"/>
                  <a:pt x="25" y="77"/>
                  <a:pt x="27" y="84"/>
                </a:cubicBezTo>
                <a:cubicBezTo>
                  <a:pt x="27" y="84"/>
                  <a:pt x="27" y="88"/>
                  <a:pt x="27" y="88"/>
                </a:cubicBezTo>
                <a:cubicBezTo>
                  <a:pt x="26" y="89"/>
                  <a:pt x="26" y="90"/>
                  <a:pt x="25" y="91"/>
                </a:cubicBezTo>
                <a:cubicBezTo>
                  <a:pt x="25" y="92"/>
                  <a:pt x="25" y="92"/>
                  <a:pt x="25" y="92"/>
                </a:cubicBezTo>
                <a:cubicBezTo>
                  <a:pt x="26" y="92"/>
                  <a:pt x="26" y="92"/>
                  <a:pt x="26" y="92"/>
                </a:cubicBezTo>
                <a:cubicBezTo>
                  <a:pt x="26" y="92"/>
                  <a:pt x="26" y="92"/>
                  <a:pt x="26" y="92"/>
                </a:cubicBezTo>
                <a:cubicBezTo>
                  <a:pt x="27" y="92"/>
                  <a:pt x="27" y="92"/>
                  <a:pt x="27" y="92"/>
                </a:cubicBezTo>
                <a:cubicBezTo>
                  <a:pt x="29" y="93"/>
                  <a:pt x="28" y="92"/>
                  <a:pt x="33" y="94"/>
                </a:cubicBezTo>
                <a:cubicBezTo>
                  <a:pt x="37" y="94"/>
                  <a:pt x="42" y="94"/>
                  <a:pt x="48" y="94"/>
                </a:cubicBezTo>
                <a:cubicBezTo>
                  <a:pt x="48" y="94"/>
                  <a:pt x="48" y="94"/>
                  <a:pt x="48" y="94"/>
                </a:cubicBezTo>
                <a:cubicBezTo>
                  <a:pt x="49" y="95"/>
                  <a:pt x="49" y="95"/>
                  <a:pt x="49" y="95"/>
                </a:cubicBezTo>
                <a:cubicBezTo>
                  <a:pt x="48" y="98"/>
                  <a:pt x="49" y="96"/>
                  <a:pt x="48" y="99"/>
                </a:cubicBezTo>
                <a:cubicBezTo>
                  <a:pt x="48" y="100"/>
                  <a:pt x="48" y="100"/>
                  <a:pt x="48" y="100"/>
                </a:cubicBezTo>
                <a:cubicBezTo>
                  <a:pt x="52" y="105"/>
                  <a:pt x="52" y="102"/>
                  <a:pt x="56" y="102"/>
                </a:cubicBezTo>
                <a:cubicBezTo>
                  <a:pt x="56" y="102"/>
                  <a:pt x="56" y="102"/>
                  <a:pt x="56" y="102"/>
                </a:cubicBezTo>
                <a:cubicBezTo>
                  <a:pt x="56" y="102"/>
                  <a:pt x="56" y="102"/>
                  <a:pt x="56" y="102"/>
                </a:cubicBezTo>
                <a:cubicBezTo>
                  <a:pt x="56" y="103"/>
                  <a:pt x="56" y="103"/>
                  <a:pt x="56" y="104"/>
                </a:cubicBezTo>
                <a:cubicBezTo>
                  <a:pt x="61" y="108"/>
                  <a:pt x="58" y="107"/>
                  <a:pt x="66" y="107"/>
                </a:cubicBezTo>
                <a:cubicBezTo>
                  <a:pt x="67" y="108"/>
                  <a:pt x="70" y="109"/>
                  <a:pt x="71" y="111"/>
                </a:cubicBezTo>
                <a:cubicBezTo>
                  <a:pt x="71" y="111"/>
                  <a:pt x="71" y="111"/>
                  <a:pt x="71" y="111"/>
                </a:cubicBezTo>
                <a:cubicBezTo>
                  <a:pt x="70" y="112"/>
                  <a:pt x="70" y="113"/>
                  <a:pt x="69" y="113"/>
                </a:cubicBezTo>
                <a:cubicBezTo>
                  <a:pt x="69" y="114"/>
                  <a:pt x="70" y="116"/>
                  <a:pt x="70" y="116"/>
                </a:cubicBezTo>
                <a:cubicBezTo>
                  <a:pt x="70" y="117"/>
                  <a:pt x="70" y="117"/>
                  <a:pt x="70" y="117"/>
                </a:cubicBezTo>
                <a:cubicBezTo>
                  <a:pt x="70" y="117"/>
                  <a:pt x="70" y="117"/>
                  <a:pt x="70" y="117"/>
                </a:cubicBezTo>
                <a:cubicBezTo>
                  <a:pt x="69" y="118"/>
                  <a:pt x="69" y="118"/>
                  <a:pt x="69" y="118"/>
                </a:cubicBezTo>
                <a:cubicBezTo>
                  <a:pt x="69" y="118"/>
                  <a:pt x="69" y="118"/>
                  <a:pt x="69" y="118"/>
                </a:cubicBezTo>
                <a:cubicBezTo>
                  <a:pt x="69" y="118"/>
                  <a:pt x="68" y="119"/>
                  <a:pt x="68" y="119"/>
                </a:cubicBezTo>
                <a:cubicBezTo>
                  <a:pt x="68" y="120"/>
                  <a:pt x="68" y="120"/>
                  <a:pt x="68" y="120"/>
                </a:cubicBezTo>
                <a:cubicBezTo>
                  <a:pt x="67" y="120"/>
                  <a:pt x="67" y="120"/>
                  <a:pt x="67" y="120"/>
                </a:cubicBezTo>
                <a:cubicBezTo>
                  <a:pt x="68" y="121"/>
                  <a:pt x="68" y="121"/>
                  <a:pt x="68" y="121"/>
                </a:cubicBezTo>
                <a:cubicBezTo>
                  <a:pt x="72" y="128"/>
                  <a:pt x="69" y="123"/>
                  <a:pt x="73" y="127"/>
                </a:cubicBezTo>
                <a:cubicBezTo>
                  <a:pt x="73" y="127"/>
                  <a:pt x="73" y="127"/>
                  <a:pt x="73" y="127"/>
                </a:cubicBezTo>
                <a:cubicBezTo>
                  <a:pt x="73" y="128"/>
                  <a:pt x="73" y="128"/>
                  <a:pt x="73" y="128"/>
                </a:cubicBezTo>
                <a:cubicBezTo>
                  <a:pt x="73" y="128"/>
                  <a:pt x="73" y="128"/>
                  <a:pt x="73" y="129"/>
                </a:cubicBezTo>
                <a:cubicBezTo>
                  <a:pt x="74" y="132"/>
                  <a:pt x="77" y="139"/>
                  <a:pt x="77" y="142"/>
                </a:cubicBezTo>
                <a:cubicBezTo>
                  <a:pt x="77" y="144"/>
                  <a:pt x="79" y="145"/>
                  <a:pt x="79" y="147"/>
                </a:cubicBezTo>
                <a:cubicBezTo>
                  <a:pt x="78" y="148"/>
                  <a:pt x="76" y="149"/>
                  <a:pt x="76" y="150"/>
                </a:cubicBezTo>
                <a:cubicBezTo>
                  <a:pt x="76" y="150"/>
                  <a:pt x="76" y="150"/>
                  <a:pt x="76" y="150"/>
                </a:cubicBezTo>
                <a:cubicBezTo>
                  <a:pt x="76" y="152"/>
                  <a:pt x="77" y="155"/>
                  <a:pt x="78" y="156"/>
                </a:cubicBezTo>
                <a:cubicBezTo>
                  <a:pt x="78" y="159"/>
                  <a:pt x="77" y="159"/>
                  <a:pt x="76" y="159"/>
                </a:cubicBezTo>
                <a:cubicBezTo>
                  <a:pt x="76" y="160"/>
                  <a:pt x="76" y="160"/>
                  <a:pt x="76" y="160"/>
                </a:cubicBezTo>
                <a:cubicBezTo>
                  <a:pt x="76" y="160"/>
                  <a:pt x="75" y="168"/>
                  <a:pt x="75" y="168"/>
                </a:cubicBezTo>
                <a:cubicBezTo>
                  <a:pt x="75" y="169"/>
                  <a:pt x="75" y="169"/>
                  <a:pt x="76" y="170"/>
                </a:cubicBezTo>
                <a:cubicBezTo>
                  <a:pt x="76" y="170"/>
                  <a:pt x="76" y="170"/>
                  <a:pt x="76" y="170"/>
                </a:cubicBezTo>
                <a:cubicBezTo>
                  <a:pt x="76" y="170"/>
                  <a:pt x="76" y="170"/>
                  <a:pt x="76" y="170"/>
                </a:cubicBezTo>
                <a:cubicBezTo>
                  <a:pt x="76" y="171"/>
                  <a:pt x="76" y="172"/>
                  <a:pt x="75" y="172"/>
                </a:cubicBezTo>
                <a:cubicBezTo>
                  <a:pt x="75" y="173"/>
                  <a:pt x="75" y="173"/>
                  <a:pt x="75" y="173"/>
                </a:cubicBezTo>
                <a:cubicBezTo>
                  <a:pt x="75" y="173"/>
                  <a:pt x="75" y="173"/>
                  <a:pt x="74" y="173"/>
                </a:cubicBezTo>
                <a:cubicBezTo>
                  <a:pt x="74" y="173"/>
                  <a:pt x="74" y="173"/>
                  <a:pt x="74" y="173"/>
                </a:cubicBezTo>
                <a:cubicBezTo>
                  <a:pt x="74" y="174"/>
                  <a:pt x="74" y="174"/>
                  <a:pt x="74" y="174"/>
                </a:cubicBezTo>
                <a:cubicBezTo>
                  <a:pt x="79" y="187"/>
                  <a:pt x="81" y="176"/>
                  <a:pt x="81" y="189"/>
                </a:cubicBezTo>
                <a:cubicBezTo>
                  <a:pt x="81" y="189"/>
                  <a:pt x="81" y="189"/>
                  <a:pt x="81" y="189"/>
                </a:cubicBezTo>
                <a:cubicBezTo>
                  <a:pt x="82" y="190"/>
                  <a:pt x="82" y="189"/>
                  <a:pt x="83" y="191"/>
                </a:cubicBezTo>
                <a:cubicBezTo>
                  <a:pt x="84" y="195"/>
                  <a:pt x="84" y="194"/>
                  <a:pt x="82" y="196"/>
                </a:cubicBezTo>
                <a:cubicBezTo>
                  <a:pt x="81" y="197"/>
                  <a:pt x="81" y="197"/>
                  <a:pt x="81" y="197"/>
                </a:cubicBezTo>
                <a:cubicBezTo>
                  <a:pt x="81" y="197"/>
                  <a:pt x="81" y="197"/>
                  <a:pt x="81" y="197"/>
                </a:cubicBezTo>
                <a:cubicBezTo>
                  <a:pt x="80" y="197"/>
                  <a:pt x="81" y="197"/>
                  <a:pt x="80" y="197"/>
                </a:cubicBezTo>
                <a:cubicBezTo>
                  <a:pt x="79" y="197"/>
                  <a:pt x="79" y="197"/>
                  <a:pt x="77" y="196"/>
                </a:cubicBezTo>
                <a:cubicBezTo>
                  <a:pt x="77" y="196"/>
                  <a:pt x="77" y="196"/>
                  <a:pt x="77" y="196"/>
                </a:cubicBezTo>
                <a:cubicBezTo>
                  <a:pt x="77" y="197"/>
                  <a:pt x="77" y="197"/>
                  <a:pt x="77" y="197"/>
                </a:cubicBezTo>
                <a:cubicBezTo>
                  <a:pt x="77" y="197"/>
                  <a:pt x="77" y="199"/>
                  <a:pt x="77" y="200"/>
                </a:cubicBezTo>
                <a:cubicBezTo>
                  <a:pt x="77" y="200"/>
                  <a:pt x="86" y="206"/>
                  <a:pt x="86" y="206"/>
                </a:cubicBezTo>
                <a:cubicBezTo>
                  <a:pt x="87" y="208"/>
                  <a:pt x="87" y="208"/>
                  <a:pt x="87" y="208"/>
                </a:cubicBezTo>
                <a:cubicBezTo>
                  <a:pt x="87" y="208"/>
                  <a:pt x="87" y="208"/>
                  <a:pt x="87" y="208"/>
                </a:cubicBezTo>
                <a:cubicBezTo>
                  <a:pt x="87" y="208"/>
                  <a:pt x="87" y="208"/>
                  <a:pt x="87" y="208"/>
                </a:cubicBezTo>
                <a:cubicBezTo>
                  <a:pt x="88" y="209"/>
                  <a:pt x="87" y="207"/>
                  <a:pt x="93" y="211"/>
                </a:cubicBezTo>
                <a:cubicBezTo>
                  <a:pt x="94" y="212"/>
                  <a:pt x="94" y="213"/>
                  <a:pt x="94" y="214"/>
                </a:cubicBezTo>
                <a:cubicBezTo>
                  <a:pt x="95" y="214"/>
                  <a:pt x="95" y="214"/>
                  <a:pt x="96" y="215"/>
                </a:cubicBezTo>
                <a:cubicBezTo>
                  <a:pt x="99" y="221"/>
                  <a:pt x="98" y="219"/>
                  <a:pt x="102" y="218"/>
                </a:cubicBezTo>
                <a:cubicBezTo>
                  <a:pt x="102" y="218"/>
                  <a:pt x="102" y="218"/>
                  <a:pt x="102" y="219"/>
                </a:cubicBezTo>
                <a:cubicBezTo>
                  <a:pt x="103" y="219"/>
                  <a:pt x="103" y="219"/>
                  <a:pt x="103" y="220"/>
                </a:cubicBezTo>
                <a:cubicBezTo>
                  <a:pt x="106" y="220"/>
                  <a:pt x="104" y="219"/>
                  <a:pt x="107" y="220"/>
                </a:cubicBezTo>
                <a:cubicBezTo>
                  <a:pt x="107" y="180"/>
                  <a:pt x="106" y="218"/>
                  <a:pt x="108" y="209"/>
                </a:cubicBezTo>
                <a:cubicBezTo>
                  <a:pt x="108" y="208"/>
                  <a:pt x="108" y="209"/>
                  <a:pt x="108" y="208"/>
                </a:cubicBezTo>
                <a:cubicBezTo>
                  <a:pt x="111" y="184"/>
                  <a:pt x="116" y="199"/>
                  <a:pt x="119" y="190"/>
                </a:cubicBezTo>
                <a:cubicBezTo>
                  <a:pt x="119" y="190"/>
                  <a:pt x="119" y="190"/>
                  <a:pt x="120" y="190"/>
                </a:cubicBezTo>
                <a:cubicBezTo>
                  <a:pt x="122" y="189"/>
                  <a:pt x="128" y="191"/>
                  <a:pt x="129" y="192"/>
                </a:cubicBezTo>
                <a:cubicBezTo>
                  <a:pt x="129" y="192"/>
                  <a:pt x="129" y="192"/>
                  <a:pt x="129" y="192"/>
                </a:cubicBezTo>
                <a:cubicBezTo>
                  <a:pt x="130" y="193"/>
                  <a:pt x="129" y="193"/>
                  <a:pt x="130" y="193"/>
                </a:cubicBezTo>
                <a:cubicBezTo>
                  <a:pt x="130" y="193"/>
                  <a:pt x="133" y="196"/>
                  <a:pt x="133" y="196"/>
                </a:cubicBezTo>
                <a:cubicBezTo>
                  <a:pt x="133" y="197"/>
                  <a:pt x="134" y="197"/>
                  <a:pt x="134" y="198"/>
                </a:cubicBezTo>
                <a:cubicBezTo>
                  <a:pt x="134" y="199"/>
                  <a:pt x="134" y="199"/>
                  <a:pt x="134" y="199"/>
                </a:cubicBezTo>
                <a:cubicBezTo>
                  <a:pt x="134" y="199"/>
                  <a:pt x="134" y="199"/>
                  <a:pt x="135" y="199"/>
                </a:cubicBezTo>
                <a:cubicBezTo>
                  <a:pt x="135" y="200"/>
                  <a:pt x="135" y="200"/>
                  <a:pt x="135" y="200"/>
                </a:cubicBezTo>
                <a:cubicBezTo>
                  <a:pt x="135" y="200"/>
                  <a:pt x="135" y="200"/>
                  <a:pt x="135" y="201"/>
                </a:cubicBezTo>
                <a:cubicBezTo>
                  <a:pt x="135" y="201"/>
                  <a:pt x="135" y="201"/>
                  <a:pt x="135" y="201"/>
                </a:cubicBezTo>
                <a:cubicBezTo>
                  <a:pt x="135" y="201"/>
                  <a:pt x="135" y="201"/>
                  <a:pt x="135" y="201"/>
                </a:cubicBezTo>
                <a:cubicBezTo>
                  <a:pt x="135" y="202"/>
                  <a:pt x="135" y="202"/>
                  <a:pt x="135" y="202"/>
                </a:cubicBezTo>
                <a:cubicBezTo>
                  <a:pt x="137" y="202"/>
                  <a:pt x="139" y="202"/>
                  <a:pt x="139" y="202"/>
                </a:cubicBezTo>
                <a:cubicBezTo>
                  <a:pt x="140" y="202"/>
                  <a:pt x="139" y="201"/>
                  <a:pt x="140" y="201"/>
                </a:cubicBezTo>
                <a:cubicBezTo>
                  <a:pt x="141" y="201"/>
                  <a:pt x="140" y="201"/>
                  <a:pt x="141" y="201"/>
                </a:cubicBezTo>
                <a:cubicBezTo>
                  <a:pt x="142" y="201"/>
                  <a:pt x="142" y="201"/>
                  <a:pt x="143" y="201"/>
                </a:cubicBezTo>
                <a:cubicBezTo>
                  <a:pt x="143" y="201"/>
                  <a:pt x="143" y="201"/>
                  <a:pt x="143" y="201"/>
                </a:cubicBezTo>
                <a:cubicBezTo>
                  <a:pt x="143" y="201"/>
                  <a:pt x="143" y="201"/>
                  <a:pt x="143" y="201"/>
                </a:cubicBezTo>
                <a:cubicBezTo>
                  <a:pt x="143" y="200"/>
                  <a:pt x="143" y="200"/>
                  <a:pt x="143" y="200"/>
                </a:cubicBezTo>
                <a:cubicBezTo>
                  <a:pt x="143" y="199"/>
                  <a:pt x="143" y="199"/>
                  <a:pt x="144" y="199"/>
                </a:cubicBezTo>
                <a:cubicBezTo>
                  <a:pt x="144" y="199"/>
                  <a:pt x="144" y="199"/>
                  <a:pt x="144" y="198"/>
                </a:cubicBezTo>
                <a:cubicBezTo>
                  <a:pt x="144" y="198"/>
                  <a:pt x="144" y="198"/>
                  <a:pt x="144" y="198"/>
                </a:cubicBezTo>
                <a:cubicBezTo>
                  <a:pt x="144" y="198"/>
                  <a:pt x="144" y="198"/>
                  <a:pt x="144" y="198"/>
                </a:cubicBezTo>
                <a:cubicBezTo>
                  <a:pt x="145" y="198"/>
                  <a:pt x="149" y="197"/>
                  <a:pt x="150" y="196"/>
                </a:cubicBezTo>
                <a:cubicBezTo>
                  <a:pt x="150" y="196"/>
                  <a:pt x="147" y="195"/>
                  <a:pt x="150" y="181"/>
                </a:cubicBezTo>
                <a:cubicBezTo>
                  <a:pt x="150" y="181"/>
                  <a:pt x="150" y="181"/>
                  <a:pt x="150" y="181"/>
                </a:cubicBezTo>
                <a:cubicBezTo>
                  <a:pt x="154" y="177"/>
                  <a:pt x="150" y="178"/>
                  <a:pt x="154" y="173"/>
                </a:cubicBezTo>
                <a:cubicBezTo>
                  <a:pt x="155" y="173"/>
                  <a:pt x="155" y="172"/>
                  <a:pt x="155" y="171"/>
                </a:cubicBezTo>
                <a:cubicBezTo>
                  <a:pt x="155" y="170"/>
                  <a:pt x="155" y="171"/>
                  <a:pt x="155" y="170"/>
                </a:cubicBezTo>
                <a:cubicBezTo>
                  <a:pt x="155" y="170"/>
                  <a:pt x="155" y="170"/>
                  <a:pt x="155" y="170"/>
                </a:cubicBezTo>
                <a:cubicBezTo>
                  <a:pt x="156" y="169"/>
                  <a:pt x="156" y="169"/>
                  <a:pt x="156" y="169"/>
                </a:cubicBezTo>
                <a:cubicBezTo>
                  <a:pt x="157" y="168"/>
                  <a:pt x="157" y="169"/>
                  <a:pt x="158" y="167"/>
                </a:cubicBezTo>
                <a:cubicBezTo>
                  <a:pt x="158" y="167"/>
                  <a:pt x="158" y="167"/>
                  <a:pt x="158" y="167"/>
                </a:cubicBezTo>
                <a:cubicBezTo>
                  <a:pt x="158" y="167"/>
                  <a:pt x="158" y="167"/>
                  <a:pt x="158" y="167"/>
                </a:cubicBezTo>
                <a:cubicBezTo>
                  <a:pt x="159" y="166"/>
                  <a:pt x="159" y="166"/>
                  <a:pt x="159" y="166"/>
                </a:cubicBezTo>
                <a:cubicBezTo>
                  <a:pt x="170" y="166"/>
                  <a:pt x="162" y="166"/>
                  <a:pt x="197" y="166"/>
                </a:cubicBezTo>
                <a:lnTo>
                  <a:pt x="194" y="130"/>
                </a:ln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2" name="Freeform 10">
            <a:extLst>
              <a:ext uri="{FF2B5EF4-FFF2-40B4-BE49-F238E27FC236}">
                <a16:creationId xmlns:a16="http://schemas.microsoft.com/office/drawing/2014/main" id="{79CA5656-8C1E-124F-BE35-B45C2366AB02}"/>
              </a:ext>
            </a:extLst>
          </p:cNvPr>
          <p:cNvSpPr>
            <a:spLocks/>
          </p:cNvSpPr>
          <p:nvPr/>
        </p:nvSpPr>
        <p:spPr bwMode="auto">
          <a:xfrm>
            <a:off x="2670135" y="3088311"/>
            <a:ext cx="930836" cy="764329"/>
          </a:xfrm>
          <a:custGeom>
            <a:avLst/>
            <a:gdLst>
              <a:gd name="T0" fmla="*/ 223 w 232"/>
              <a:gd name="T1" fmla="*/ 120 h 190"/>
              <a:gd name="T2" fmla="*/ 221 w 232"/>
              <a:gd name="T3" fmla="*/ 103 h 190"/>
              <a:gd name="T4" fmla="*/ 211 w 232"/>
              <a:gd name="T5" fmla="*/ 100 h 190"/>
              <a:gd name="T6" fmla="*/ 177 w 232"/>
              <a:gd name="T7" fmla="*/ 90 h 190"/>
              <a:gd name="T8" fmla="*/ 174 w 232"/>
              <a:gd name="T9" fmla="*/ 57 h 190"/>
              <a:gd name="T10" fmla="*/ 176 w 232"/>
              <a:gd name="T11" fmla="*/ 53 h 190"/>
              <a:gd name="T12" fmla="*/ 173 w 232"/>
              <a:gd name="T13" fmla="*/ 41 h 190"/>
              <a:gd name="T14" fmla="*/ 173 w 232"/>
              <a:gd name="T15" fmla="*/ 24 h 190"/>
              <a:gd name="T16" fmla="*/ 165 w 232"/>
              <a:gd name="T17" fmla="*/ 25 h 190"/>
              <a:gd name="T18" fmla="*/ 154 w 232"/>
              <a:gd name="T19" fmla="*/ 20 h 190"/>
              <a:gd name="T20" fmla="*/ 141 w 232"/>
              <a:gd name="T21" fmla="*/ 9 h 190"/>
              <a:gd name="T22" fmla="*/ 107 w 232"/>
              <a:gd name="T23" fmla="*/ 5 h 190"/>
              <a:gd name="T24" fmla="*/ 94 w 232"/>
              <a:gd name="T25" fmla="*/ 15 h 190"/>
              <a:gd name="T26" fmla="*/ 89 w 232"/>
              <a:gd name="T27" fmla="*/ 23 h 190"/>
              <a:gd name="T28" fmla="*/ 88 w 232"/>
              <a:gd name="T29" fmla="*/ 31 h 190"/>
              <a:gd name="T30" fmla="*/ 79 w 232"/>
              <a:gd name="T31" fmla="*/ 32 h 190"/>
              <a:gd name="T32" fmla="*/ 63 w 232"/>
              <a:gd name="T33" fmla="*/ 37 h 190"/>
              <a:gd name="T34" fmla="*/ 54 w 232"/>
              <a:gd name="T35" fmla="*/ 44 h 190"/>
              <a:gd name="T36" fmla="*/ 45 w 232"/>
              <a:gd name="T37" fmla="*/ 48 h 190"/>
              <a:gd name="T38" fmla="*/ 34 w 232"/>
              <a:gd name="T39" fmla="*/ 51 h 190"/>
              <a:gd name="T40" fmla="*/ 14 w 232"/>
              <a:gd name="T41" fmla="*/ 46 h 190"/>
              <a:gd name="T42" fmla="*/ 0 w 232"/>
              <a:gd name="T43" fmla="*/ 61 h 190"/>
              <a:gd name="T44" fmla="*/ 24 w 232"/>
              <a:gd name="T45" fmla="*/ 59 h 190"/>
              <a:gd name="T46" fmla="*/ 33 w 232"/>
              <a:gd name="T47" fmla="*/ 59 h 190"/>
              <a:gd name="T48" fmla="*/ 36 w 232"/>
              <a:gd name="T49" fmla="*/ 58 h 190"/>
              <a:gd name="T50" fmla="*/ 41 w 232"/>
              <a:gd name="T51" fmla="*/ 61 h 190"/>
              <a:gd name="T52" fmla="*/ 45 w 232"/>
              <a:gd name="T53" fmla="*/ 56 h 190"/>
              <a:gd name="T54" fmla="*/ 49 w 232"/>
              <a:gd name="T55" fmla="*/ 64 h 190"/>
              <a:gd name="T56" fmla="*/ 47 w 232"/>
              <a:gd name="T57" fmla="*/ 81 h 190"/>
              <a:gd name="T58" fmla="*/ 46 w 232"/>
              <a:gd name="T59" fmla="*/ 85 h 190"/>
              <a:gd name="T60" fmla="*/ 49 w 232"/>
              <a:gd name="T61" fmla="*/ 95 h 190"/>
              <a:gd name="T62" fmla="*/ 49 w 232"/>
              <a:gd name="T63" fmla="*/ 102 h 190"/>
              <a:gd name="T64" fmla="*/ 48 w 232"/>
              <a:gd name="T65" fmla="*/ 108 h 190"/>
              <a:gd name="T66" fmla="*/ 51 w 232"/>
              <a:gd name="T67" fmla="*/ 117 h 190"/>
              <a:gd name="T68" fmla="*/ 53 w 232"/>
              <a:gd name="T69" fmla="*/ 120 h 190"/>
              <a:gd name="T70" fmla="*/ 54 w 232"/>
              <a:gd name="T71" fmla="*/ 125 h 190"/>
              <a:gd name="T72" fmla="*/ 57 w 232"/>
              <a:gd name="T73" fmla="*/ 125 h 190"/>
              <a:gd name="T74" fmla="*/ 60 w 232"/>
              <a:gd name="T75" fmla="*/ 131 h 190"/>
              <a:gd name="T76" fmla="*/ 69 w 232"/>
              <a:gd name="T77" fmla="*/ 137 h 190"/>
              <a:gd name="T78" fmla="*/ 71 w 232"/>
              <a:gd name="T79" fmla="*/ 138 h 190"/>
              <a:gd name="T80" fmla="*/ 76 w 232"/>
              <a:gd name="T81" fmla="*/ 142 h 190"/>
              <a:gd name="T82" fmla="*/ 78 w 232"/>
              <a:gd name="T83" fmla="*/ 147 h 190"/>
              <a:gd name="T84" fmla="*/ 86 w 232"/>
              <a:gd name="T85" fmla="*/ 149 h 190"/>
              <a:gd name="T86" fmla="*/ 95 w 232"/>
              <a:gd name="T87" fmla="*/ 151 h 190"/>
              <a:gd name="T88" fmla="*/ 110 w 232"/>
              <a:gd name="T89" fmla="*/ 152 h 190"/>
              <a:gd name="T90" fmla="*/ 115 w 232"/>
              <a:gd name="T91" fmla="*/ 156 h 190"/>
              <a:gd name="T92" fmla="*/ 121 w 232"/>
              <a:gd name="T93" fmla="*/ 156 h 190"/>
              <a:gd name="T94" fmla="*/ 125 w 232"/>
              <a:gd name="T95" fmla="*/ 158 h 190"/>
              <a:gd name="T96" fmla="*/ 128 w 232"/>
              <a:gd name="T97" fmla="*/ 162 h 190"/>
              <a:gd name="T98" fmla="*/ 134 w 232"/>
              <a:gd name="T99" fmla="*/ 168 h 190"/>
              <a:gd name="T100" fmla="*/ 138 w 232"/>
              <a:gd name="T101" fmla="*/ 168 h 190"/>
              <a:gd name="T102" fmla="*/ 149 w 232"/>
              <a:gd name="T103" fmla="*/ 172 h 190"/>
              <a:gd name="T104" fmla="*/ 155 w 232"/>
              <a:gd name="T105" fmla="*/ 172 h 190"/>
              <a:gd name="T106" fmla="*/ 160 w 232"/>
              <a:gd name="T107" fmla="*/ 179 h 190"/>
              <a:gd name="T108" fmla="*/ 173 w 232"/>
              <a:gd name="T109" fmla="*/ 184 h 190"/>
              <a:gd name="T110" fmla="*/ 188 w 232"/>
              <a:gd name="T111" fmla="*/ 185 h 190"/>
              <a:gd name="T112" fmla="*/ 192 w 232"/>
              <a:gd name="T113" fmla="*/ 185 h 190"/>
              <a:gd name="T114" fmla="*/ 232 w 232"/>
              <a:gd name="T115"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2" h="190">
                <a:moveTo>
                  <a:pt x="232" y="146"/>
                </a:moveTo>
                <a:cubicBezTo>
                  <a:pt x="227" y="138"/>
                  <a:pt x="232" y="141"/>
                  <a:pt x="228" y="135"/>
                </a:cubicBezTo>
                <a:cubicBezTo>
                  <a:pt x="228" y="133"/>
                  <a:pt x="227" y="134"/>
                  <a:pt x="226" y="131"/>
                </a:cubicBezTo>
                <a:cubicBezTo>
                  <a:pt x="226" y="130"/>
                  <a:pt x="226" y="130"/>
                  <a:pt x="226" y="130"/>
                </a:cubicBezTo>
                <a:cubicBezTo>
                  <a:pt x="226" y="130"/>
                  <a:pt x="226" y="130"/>
                  <a:pt x="226" y="130"/>
                </a:cubicBezTo>
                <a:cubicBezTo>
                  <a:pt x="226" y="130"/>
                  <a:pt x="226" y="130"/>
                  <a:pt x="226" y="130"/>
                </a:cubicBezTo>
                <a:cubicBezTo>
                  <a:pt x="225" y="130"/>
                  <a:pt x="225" y="130"/>
                  <a:pt x="224" y="130"/>
                </a:cubicBezTo>
                <a:cubicBezTo>
                  <a:pt x="224" y="130"/>
                  <a:pt x="224" y="130"/>
                  <a:pt x="224" y="130"/>
                </a:cubicBezTo>
                <a:cubicBezTo>
                  <a:pt x="223" y="129"/>
                  <a:pt x="222" y="122"/>
                  <a:pt x="223" y="120"/>
                </a:cubicBezTo>
                <a:cubicBezTo>
                  <a:pt x="223" y="120"/>
                  <a:pt x="223" y="120"/>
                  <a:pt x="223" y="120"/>
                </a:cubicBezTo>
                <a:cubicBezTo>
                  <a:pt x="224" y="118"/>
                  <a:pt x="226" y="116"/>
                  <a:pt x="227" y="114"/>
                </a:cubicBezTo>
                <a:cubicBezTo>
                  <a:pt x="228" y="114"/>
                  <a:pt x="228" y="114"/>
                  <a:pt x="228" y="114"/>
                </a:cubicBezTo>
                <a:cubicBezTo>
                  <a:pt x="229" y="113"/>
                  <a:pt x="229" y="113"/>
                  <a:pt x="229" y="113"/>
                </a:cubicBezTo>
                <a:cubicBezTo>
                  <a:pt x="229" y="113"/>
                  <a:pt x="226" y="105"/>
                  <a:pt x="226" y="105"/>
                </a:cubicBezTo>
                <a:cubicBezTo>
                  <a:pt x="225" y="104"/>
                  <a:pt x="225" y="104"/>
                  <a:pt x="225" y="104"/>
                </a:cubicBezTo>
                <a:cubicBezTo>
                  <a:pt x="224" y="104"/>
                  <a:pt x="224" y="104"/>
                  <a:pt x="224" y="104"/>
                </a:cubicBezTo>
                <a:cubicBezTo>
                  <a:pt x="222" y="104"/>
                  <a:pt x="223" y="104"/>
                  <a:pt x="221" y="103"/>
                </a:cubicBezTo>
                <a:cubicBezTo>
                  <a:pt x="221" y="103"/>
                  <a:pt x="221" y="103"/>
                  <a:pt x="221" y="103"/>
                </a:cubicBezTo>
                <a:cubicBezTo>
                  <a:pt x="220" y="104"/>
                  <a:pt x="221" y="104"/>
                  <a:pt x="220" y="104"/>
                </a:cubicBezTo>
                <a:cubicBezTo>
                  <a:pt x="217" y="103"/>
                  <a:pt x="219" y="103"/>
                  <a:pt x="216" y="102"/>
                </a:cubicBezTo>
                <a:cubicBezTo>
                  <a:pt x="216" y="102"/>
                  <a:pt x="216" y="102"/>
                  <a:pt x="216" y="102"/>
                </a:cubicBezTo>
                <a:cubicBezTo>
                  <a:pt x="215" y="103"/>
                  <a:pt x="215" y="103"/>
                  <a:pt x="214" y="104"/>
                </a:cubicBezTo>
                <a:cubicBezTo>
                  <a:pt x="214" y="104"/>
                  <a:pt x="214" y="104"/>
                  <a:pt x="214" y="104"/>
                </a:cubicBezTo>
                <a:cubicBezTo>
                  <a:pt x="213" y="103"/>
                  <a:pt x="212" y="102"/>
                  <a:pt x="211" y="101"/>
                </a:cubicBezTo>
                <a:cubicBezTo>
                  <a:pt x="211" y="101"/>
                  <a:pt x="211" y="101"/>
                  <a:pt x="211" y="101"/>
                </a:cubicBezTo>
                <a:cubicBezTo>
                  <a:pt x="211" y="100"/>
                  <a:pt x="211" y="101"/>
                  <a:pt x="212" y="100"/>
                </a:cubicBezTo>
                <a:cubicBezTo>
                  <a:pt x="211" y="100"/>
                  <a:pt x="211" y="100"/>
                  <a:pt x="211" y="100"/>
                </a:cubicBezTo>
                <a:cubicBezTo>
                  <a:pt x="209" y="100"/>
                  <a:pt x="178" y="100"/>
                  <a:pt x="176" y="99"/>
                </a:cubicBezTo>
                <a:cubicBezTo>
                  <a:pt x="175" y="99"/>
                  <a:pt x="175" y="99"/>
                  <a:pt x="175" y="99"/>
                </a:cubicBezTo>
                <a:cubicBezTo>
                  <a:pt x="175" y="95"/>
                  <a:pt x="176" y="100"/>
                  <a:pt x="176" y="93"/>
                </a:cubicBezTo>
                <a:cubicBezTo>
                  <a:pt x="176" y="92"/>
                  <a:pt x="176" y="92"/>
                  <a:pt x="176" y="92"/>
                </a:cubicBezTo>
                <a:cubicBezTo>
                  <a:pt x="176" y="92"/>
                  <a:pt x="176" y="92"/>
                  <a:pt x="176" y="92"/>
                </a:cubicBezTo>
                <a:cubicBezTo>
                  <a:pt x="177" y="92"/>
                  <a:pt x="176" y="92"/>
                  <a:pt x="177" y="92"/>
                </a:cubicBezTo>
                <a:cubicBezTo>
                  <a:pt x="177" y="92"/>
                  <a:pt x="177" y="92"/>
                  <a:pt x="177" y="92"/>
                </a:cubicBezTo>
                <a:cubicBezTo>
                  <a:pt x="177" y="92"/>
                  <a:pt x="177" y="92"/>
                  <a:pt x="177" y="90"/>
                </a:cubicBezTo>
                <a:cubicBezTo>
                  <a:pt x="177" y="90"/>
                  <a:pt x="177" y="90"/>
                  <a:pt x="177" y="90"/>
                </a:cubicBezTo>
                <a:cubicBezTo>
                  <a:pt x="177" y="90"/>
                  <a:pt x="177" y="90"/>
                  <a:pt x="176" y="90"/>
                </a:cubicBezTo>
                <a:cubicBezTo>
                  <a:pt x="176" y="90"/>
                  <a:pt x="176" y="90"/>
                  <a:pt x="176" y="90"/>
                </a:cubicBezTo>
                <a:cubicBezTo>
                  <a:pt x="176" y="89"/>
                  <a:pt x="176" y="89"/>
                  <a:pt x="176" y="89"/>
                </a:cubicBezTo>
                <a:cubicBezTo>
                  <a:pt x="179" y="74"/>
                  <a:pt x="174" y="83"/>
                  <a:pt x="174" y="73"/>
                </a:cubicBezTo>
                <a:cubicBezTo>
                  <a:pt x="174" y="72"/>
                  <a:pt x="174" y="72"/>
                  <a:pt x="174" y="72"/>
                </a:cubicBezTo>
                <a:cubicBezTo>
                  <a:pt x="174" y="72"/>
                  <a:pt x="174" y="72"/>
                  <a:pt x="174" y="71"/>
                </a:cubicBezTo>
                <a:cubicBezTo>
                  <a:pt x="173" y="69"/>
                  <a:pt x="176" y="66"/>
                  <a:pt x="175" y="58"/>
                </a:cubicBezTo>
                <a:cubicBezTo>
                  <a:pt x="174" y="58"/>
                  <a:pt x="174" y="58"/>
                  <a:pt x="174" y="57"/>
                </a:cubicBezTo>
                <a:cubicBezTo>
                  <a:pt x="174" y="57"/>
                  <a:pt x="174" y="57"/>
                  <a:pt x="174" y="57"/>
                </a:cubicBezTo>
                <a:cubicBezTo>
                  <a:pt x="175" y="57"/>
                  <a:pt x="175" y="57"/>
                  <a:pt x="175" y="57"/>
                </a:cubicBezTo>
                <a:cubicBezTo>
                  <a:pt x="176" y="56"/>
                  <a:pt x="176" y="56"/>
                  <a:pt x="176" y="56"/>
                </a:cubicBezTo>
                <a:cubicBezTo>
                  <a:pt x="176" y="55"/>
                  <a:pt x="176" y="55"/>
                  <a:pt x="176" y="55"/>
                </a:cubicBezTo>
                <a:cubicBezTo>
                  <a:pt x="176" y="55"/>
                  <a:pt x="176" y="55"/>
                  <a:pt x="177" y="55"/>
                </a:cubicBezTo>
                <a:cubicBezTo>
                  <a:pt x="177" y="54"/>
                  <a:pt x="177" y="54"/>
                  <a:pt x="177" y="54"/>
                </a:cubicBezTo>
                <a:cubicBezTo>
                  <a:pt x="177" y="54"/>
                  <a:pt x="177" y="54"/>
                  <a:pt x="177" y="54"/>
                </a:cubicBezTo>
                <a:cubicBezTo>
                  <a:pt x="177" y="54"/>
                  <a:pt x="177" y="54"/>
                  <a:pt x="177" y="54"/>
                </a:cubicBezTo>
                <a:cubicBezTo>
                  <a:pt x="176" y="53"/>
                  <a:pt x="176" y="53"/>
                  <a:pt x="176" y="53"/>
                </a:cubicBezTo>
                <a:cubicBezTo>
                  <a:pt x="176" y="53"/>
                  <a:pt x="176" y="53"/>
                  <a:pt x="176" y="53"/>
                </a:cubicBezTo>
                <a:cubicBezTo>
                  <a:pt x="175" y="52"/>
                  <a:pt x="175" y="50"/>
                  <a:pt x="174" y="48"/>
                </a:cubicBezTo>
                <a:cubicBezTo>
                  <a:pt x="175" y="48"/>
                  <a:pt x="175" y="47"/>
                  <a:pt x="175" y="47"/>
                </a:cubicBezTo>
                <a:cubicBezTo>
                  <a:pt x="174" y="46"/>
                  <a:pt x="174" y="46"/>
                  <a:pt x="174" y="46"/>
                </a:cubicBezTo>
                <a:cubicBezTo>
                  <a:pt x="173" y="45"/>
                  <a:pt x="173" y="45"/>
                  <a:pt x="173" y="44"/>
                </a:cubicBezTo>
                <a:cubicBezTo>
                  <a:pt x="173" y="44"/>
                  <a:pt x="173" y="44"/>
                  <a:pt x="173" y="44"/>
                </a:cubicBezTo>
                <a:cubicBezTo>
                  <a:pt x="172" y="44"/>
                  <a:pt x="172" y="44"/>
                  <a:pt x="172" y="44"/>
                </a:cubicBezTo>
                <a:cubicBezTo>
                  <a:pt x="173" y="43"/>
                  <a:pt x="173" y="43"/>
                  <a:pt x="173" y="42"/>
                </a:cubicBezTo>
                <a:cubicBezTo>
                  <a:pt x="173" y="42"/>
                  <a:pt x="173" y="42"/>
                  <a:pt x="173" y="41"/>
                </a:cubicBezTo>
                <a:cubicBezTo>
                  <a:pt x="173" y="41"/>
                  <a:pt x="173" y="41"/>
                  <a:pt x="173" y="41"/>
                </a:cubicBezTo>
                <a:cubicBezTo>
                  <a:pt x="173" y="41"/>
                  <a:pt x="173" y="41"/>
                  <a:pt x="173" y="41"/>
                </a:cubicBezTo>
                <a:cubicBezTo>
                  <a:pt x="174" y="41"/>
                  <a:pt x="174" y="41"/>
                  <a:pt x="175" y="41"/>
                </a:cubicBezTo>
                <a:cubicBezTo>
                  <a:pt x="175" y="40"/>
                  <a:pt x="175" y="40"/>
                  <a:pt x="175" y="40"/>
                </a:cubicBezTo>
                <a:cubicBezTo>
                  <a:pt x="175" y="40"/>
                  <a:pt x="175" y="40"/>
                  <a:pt x="175" y="40"/>
                </a:cubicBezTo>
                <a:cubicBezTo>
                  <a:pt x="175" y="36"/>
                  <a:pt x="172" y="38"/>
                  <a:pt x="177" y="30"/>
                </a:cubicBezTo>
                <a:cubicBezTo>
                  <a:pt x="177" y="30"/>
                  <a:pt x="177" y="30"/>
                  <a:pt x="177" y="30"/>
                </a:cubicBezTo>
                <a:cubicBezTo>
                  <a:pt x="177" y="29"/>
                  <a:pt x="177" y="29"/>
                  <a:pt x="176" y="28"/>
                </a:cubicBezTo>
                <a:cubicBezTo>
                  <a:pt x="174" y="26"/>
                  <a:pt x="175" y="27"/>
                  <a:pt x="172" y="25"/>
                </a:cubicBezTo>
                <a:cubicBezTo>
                  <a:pt x="173" y="25"/>
                  <a:pt x="173" y="24"/>
                  <a:pt x="173" y="24"/>
                </a:cubicBezTo>
                <a:cubicBezTo>
                  <a:pt x="172" y="23"/>
                  <a:pt x="172" y="23"/>
                  <a:pt x="172" y="23"/>
                </a:cubicBezTo>
                <a:cubicBezTo>
                  <a:pt x="172" y="23"/>
                  <a:pt x="172" y="23"/>
                  <a:pt x="172" y="23"/>
                </a:cubicBezTo>
                <a:cubicBezTo>
                  <a:pt x="170" y="23"/>
                  <a:pt x="169" y="23"/>
                  <a:pt x="169" y="23"/>
                </a:cubicBezTo>
                <a:cubicBezTo>
                  <a:pt x="168" y="23"/>
                  <a:pt x="168" y="23"/>
                  <a:pt x="168" y="23"/>
                </a:cubicBezTo>
                <a:cubicBezTo>
                  <a:pt x="168" y="23"/>
                  <a:pt x="168" y="23"/>
                  <a:pt x="167" y="24"/>
                </a:cubicBezTo>
                <a:cubicBezTo>
                  <a:pt x="167" y="24"/>
                  <a:pt x="167" y="24"/>
                  <a:pt x="167" y="24"/>
                </a:cubicBezTo>
                <a:cubicBezTo>
                  <a:pt x="166" y="24"/>
                  <a:pt x="166" y="24"/>
                  <a:pt x="166" y="24"/>
                </a:cubicBezTo>
                <a:cubicBezTo>
                  <a:pt x="165" y="24"/>
                  <a:pt x="165" y="24"/>
                  <a:pt x="165" y="24"/>
                </a:cubicBezTo>
                <a:cubicBezTo>
                  <a:pt x="165" y="25"/>
                  <a:pt x="165" y="25"/>
                  <a:pt x="165" y="25"/>
                </a:cubicBezTo>
                <a:cubicBezTo>
                  <a:pt x="164" y="26"/>
                  <a:pt x="165" y="26"/>
                  <a:pt x="164" y="28"/>
                </a:cubicBezTo>
                <a:cubicBezTo>
                  <a:pt x="164" y="28"/>
                  <a:pt x="163" y="29"/>
                  <a:pt x="163" y="29"/>
                </a:cubicBezTo>
                <a:cubicBezTo>
                  <a:pt x="162" y="29"/>
                  <a:pt x="162" y="29"/>
                  <a:pt x="162" y="29"/>
                </a:cubicBezTo>
                <a:cubicBezTo>
                  <a:pt x="162" y="29"/>
                  <a:pt x="162" y="29"/>
                  <a:pt x="161" y="28"/>
                </a:cubicBezTo>
                <a:cubicBezTo>
                  <a:pt x="160" y="27"/>
                  <a:pt x="160" y="28"/>
                  <a:pt x="160" y="27"/>
                </a:cubicBezTo>
                <a:cubicBezTo>
                  <a:pt x="159" y="26"/>
                  <a:pt x="157" y="26"/>
                  <a:pt x="156" y="26"/>
                </a:cubicBezTo>
                <a:cubicBezTo>
                  <a:pt x="156" y="26"/>
                  <a:pt x="156" y="26"/>
                  <a:pt x="156" y="26"/>
                </a:cubicBezTo>
                <a:cubicBezTo>
                  <a:pt x="155" y="25"/>
                  <a:pt x="154" y="23"/>
                  <a:pt x="154" y="21"/>
                </a:cubicBezTo>
                <a:cubicBezTo>
                  <a:pt x="154" y="21"/>
                  <a:pt x="154" y="21"/>
                  <a:pt x="154" y="20"/>
                </a:cubicBezTo>
                <a:cubicBezTo>
                  <a:pt x="154" y="20"/>
                  <a:pt x="154" y="20"/>
                  <a:pt x="154" y="20"/>
                </a:cubicBezTo>
                <a:cubicBezTo>
                  <a:pt x="153" y="19"/>
                  <a:pt x="153" y="19"/>
                  <a:pt x="153" y="19"/>
                </a:cubicBezTo>
                <a:cubicBezTo>
                  <a:pt x="152" y="19"/>
                  <a:pt x="151" y="20"/>
                  <a:pt x="150" y="19"/>
                </a:cubicBezTo>
                <a:cubicBezTo>
                  <a:pt x="149" y="18"/>
                  <a:pt x="148" y="13"/>
                  <a:pt x="147" y="12"/>
                </a:cubicBezTo>
                <a:cubicBezTo>
                  <a:pt x="146" y="11"/>
                  <a:pt x="145" y="11"/>
                  <a:pt x="143" y="11"/>
                </a:cubicBezTo>
                <a:cubicBezTo>
                  <a:pt x="143" y="12"/>
                  <a:pt x="143" y="12"/>
                  <a:pt x="142" y="12"/>
                </a:cubicBezTo>
                <a:cubicBezTo>
                  <a:pt x="142" y="12"/>
                  <a:pt x="142" y="12"/>
                  <a:pt x="142" y="12"/>
                </a:cubicBezTo>
                <a:cubicBezTo>
                  <a:pt x="142" y="12"/>
                  <a:pt x="142" y="12"/>
                  <a:pt x="142" y="12"/>
                </a:cubicBezTo>
                <a:cubicBezTo>
                  <a:pt x="141" y="10"/>
                  <a:pt x="142" y="10"/>
                  <a:pt x="141" y="9"/>
                </a:cubicBezTo>
                <a:cubicBezTo>
                  <a:pt x="140" y="8"/>
                  <a:pt x="140" y="9"/>
                  <a:pt x="139" y="7"/>
                </a:cubicBezTo>
                <a:cubicBezTo>
                  <a:pt x="138" y="7"/>
                  <a:pt x="138" y="5"/>
                  <a:pt x="138" y="5"/>
                </a:cubicBezTo>
                <a:cubicBezTo>
                  <a:pt x="138" y="4"/>
                  <a:pt x="138" y="4"/>
                  <a:pt x="138" y="4"/>
                </a:cubicBezTo>
                <a:cubicBezTo>
                  <a:pt x="137" y="4"/>
                  <a:pt x="137" y="4"/>
                  <a:pt x="137" y="4"/>
                </a:cubicBezTo>
                <a:cubicBezTo>
                  <a:pt x="135" y="0"/>
                  <a:pt x="135" y="2"/>
                  <a:pt x="132" y="0"/>
                </a:cubicBezTo>
                <a:cubicBezTo>
                  <a:pt x="128" y="0"/>
                  <a:pt x="132" y="0"/>
                  <a:pt x="109" y="0"/>
                </a:cubicBezTo>
                <a:cubicBezTo>
                  <a:pt x="108" y="1"/>
                  <a:pt x="107" y="2"/>
                  <a:pt x="107" y="3"/>
                </a:cubicBezTo>
                <a:cubicBezTo>
                  <a:pt x="107" y="4"/>
                  <a:pt x="107" y="4"/>
                  <a:pt x="107" y="5"/>
                </a:cubicBezTo>
                <a:cubicBezTo>
                  <a:pt x="107" y="5"/>
                  <a:pt x="107" y="5"/>
                  <a:pt x="107" y="5"/>
                </a:cubicBezTo>
                <a:cubicBezTo>
                  <a:pt x="107" y="5"/>
                  <a:pt x="107" y="5"/>
                  <a:pt x="107" y="5"/>
                </a:cubicBezTo>
                <a:cubicBezTo>
                  <a:pt x="106" y="5"/>
                  <a:pt x="103" y="6"/>
                  <a:pt x="102" y="6"/>
                </a:cubicBezTo>
                <a:cubicBezTo>
                  <a:pt x="102" y="7"/>
                  <a:pt x="102" y="7"/>
                  <a:pt x="102" y="7"/>
                </a:cubicBezTo>
                <a:cubicBezTo>
                  <a:pt x="102" y="8"/>
                  <a:pt x="102" y="8"/>
                  <a:pt x="102" y="9"/>
                </a:cubicBezTo>
                <a:cubicBezTo>
                  <a:pt x="102" y="9"/>
                  <a:pt x="102" y="9"/>
                  <a:pt x="102" y="9"/>
                </a:cubicBezTo>
                <a:cubicBezTo>
                  <a:pt x="102" y="9"/>
                  <a:pt x="102" y="9"/>
                  <a:pt x="102" y="9"/>
                </a:cubicBezTo>
                <a:cubicBezTo>
                  <a:pt x="101" y="9"/>
                  <a:pt x="97" y="10"/>
                  <a:pt x="96" y="11"/>
                </a:cubicBezTo>
                <a:cubicBezTo>
                  <a:pt x="96" y="11"/>
                  <a:pt x="94" y="14"/>
                  <a:pt x="94" y="14"/>
                </a:cubicBezTo>
                <a:cubicBezTo>
                  <a:pt x="94" y="15"/>
                  <a:pt x="94" y="15"/>
                  <a:pt x="94" y="15"/>
                </a:cubicBezTo>
                <a:cubicBezTo>
                  <a:pt x="94" y="16"/>
                  <a:pt x="95" y="16"/>
                  <a:pt x="96" y="18"/>
                </a:cubicBezTo>
                <a:cubicBezTo>
                  <a:pt x="96" y="18"/>
                  <a:pt x="96" y="18"/>
                  <a:pt x="96" y="18"/>
                </a:cubicBezTo>
                <a:cubicBezTo>
                  <a:pt x="96" y="18"/>
                  <a:pt x="96" y="18"/>
                  <a:pt x="95" y="19"/>
                </a:cubicBezTo>
                <a:cubicBezTo>
                  <a:pt x="95" y="20"/>
                  <a:pt x="94" y="22"/>
                  <a:pt x="93" y="22"/>
                </a:cubicBezTo>
                <a:cubicBezTo>
                  <a:pt x="93" y="23"/>
                  <a:pt x="92" y="23"/>
                  <a:pt x="91" y="23"/>
                </a:cubicBezTo>
                <a:cubicBezTo>
                  <a:pt x="90" y="23"/>
                  <a:pt x="90" y="23"/>
                  <a:pt x="90" y="23"/>
                </a:cubicBezTo>
                <a:cubicBezTo>
                  <a:pt x="90" y="23"/>
                  <a:pt x="90" y="23"/>
                  <a:pt x="90" y="23"/>
                </a:cubicBezTo>
                <a:cubicBezTo>
                  <a:pt x="89" y="22"/>
                  <a:pt x="89" y="22"/>
                  <a:pt x="89" y="22"/>
                </a:cubicBezTo>
                <a:cubicBezTo>
                  <a:pt x="89" y="23"/>
                  <a:pt x="89" y="23"/>
                  <a:pt x="89" y="23"/>
                </a:cubicBezTo>
                <a:cubicBezTo>
                  <a:pt x="89" y="23"/>
                  <a:pt x="89" y="23"/>
                  <a:pt x="89" y="23"/>
                </a:cubicBezTo>
                <a:cubicBezTo>
                  <a:pt x="89" y="23"/>
                  <a:pt x="89" y="23"/>
                  <a:pt x="89" y="23"/>
                </a:cubicBezTo>
                <a:cubicBezTo>
                  <a:pt x="89" y="23"/>
                  <a:pt x="89" y="24"/>
                  <a:pt x="89" y="26"/>
                </a:cubicBezTo>
                <a:cubicBezTo>
                  <a:pt x="89" y="27"/>
                  <a:pt x="89" y="26"/>
                  <a:pt x="89" y="27"/>
                </a:cubicBezTo>
                <a:cubicBezTo>
                  <a:pt x="89" y="27"/>
                  <a:pt x="89" y="27"/>
                  <a:pt x="89" y="27"/>
                </a:cubicBezTo>
                <a:cubicBezTo>
                  <a:pt x="88" y="29"/>
                  <a:pt x="89" y="29"/>
                  <a:pt x="89" y="31"/>
                </a:cubicBezTo>
                <a:cubicBezTo>
                  <a:pt x="89" y="32"/>
                  <a:pt x="89" y="32"/>
                  <a:pt x="89" y="32"/>
                </a:cubicBezTo>
                <a:cubicBezTo>
                  <a:pt x="89" y="32"/>
                  <a:pt x="89" y="32"/>
                  <a:pt x="89" y="32"/>
                </a:cubicBezTo>
                <a:cubicBezTo>
                  <a:pt x="89" y="32"/>
                  <a:pt x="89" y="32"/>
                  <a:pt x="88" y="31"/>
                </a:cubicBezTo>
                <a:cubicBezTo>
                  <a:pt x="88" y="31"/>
                  <a:pt x="88" y="31"/>
                  <a:pt x="88" y="31"/>
                </a:cubicBezTo>
                <a:cubicBezTo>
                  <a:pt x="87" y="31"/>
                  <a:pt x="87" y="31"/>
                  <a:pt x="87" y="31"/>
                </a:cubicBezTo>
                <a:cubicBezTo>
                  <a:pt x="86" y="31"/>
                  <a:pt x="86" y="31"/>
                  <a:pt x="86" y="31"/>
                </a:cubicBezTo>
                <a:cubicBezTo>
                  <a:pt x="86" y="31"/>
                  <a:pt x="86" y="31"/>
                  <a:pt x="86" y="31"/>
                </a:cubicBezTo>
                <a:cubicBezTo>
                  <a:pt x="85" y="31"/>
                  <a:pt x="85" y="31"/>
                  <a:pt x="84" y="31"/>
                </a:cubicBezTo>
                <a:cubicBezTo>
                  <a:pt x="83" y="31"/>
                  <a:pt x="81" y="31"/>
                  <a:pt x="81" y="31"/>
                </a:cubicBezTo>
                <a:cubicBezTo>
                  <a:pt x="80" y="31"/>
                  <a:pt x="80" y="31"/>
                  <a:pt x="80" y="32"/>
                </a:cubicBezTo>
                <a:cubicBezTo>
                  <a:pt x="79" y="32"/>
                  <a:pt x="79" y="32"/>
                  <a:pt x="79" y="32"/>
                </a:cubicBezTo>
                <a:cubicBezTo>
                  <a:pt x="79" y="32"/>
                  <a:pt x="79" y="32"/>
                  <a:pt x="79" y="32"/>
                </a:cubicBezTo>
                <a:cubicBezTo>
                  <a:pt x="79" y="32"/>
                  <a:pt x="79" y="32"/>
                  <a:pt x="78" y="31"/>
                </a:cubicBezTo>
                <a:cubicBezTo>
                  <a:pt x="78" y="31"/>
                  <a:pt x="78" y="31"/>
                  <a:pt x="78" y="31"/>
                </a:cubicBezTo>
                <a:cubicBezTo>
                  <a:pt x="76" y="32"/>
                  <a:pt x="76" y="32"/>
                  <a:pt x="75" y="33"/>
                </a:cubicBezTo>
                <a:cubicBezTo>
                  <a:pt x="75" y="34"/>
                  <a:pt x="75" y="34"/>
                  <a:pt x="75" y="34"/>
                </a:cubicBezTo>
                <a:cubicBezTo>
                  <a:pt x="72" y="35"/>
                  <a:pt x="70" y="33"/>
                  <a:pt x="68" y="33"/>
                </a:cubicBezTo>
                <a:cubicBezTo>
                  <a:pt x="68" y="32"/>
                  <a:pt x="68" y="32"/>
                  <a:pt x="68" y="32"/>
                </a:cubicBezTo>
                <a:cubicBezTo>
                  <a:pt x="68" y="33"/>
                  <a:pt x="68" y="33"/>
                  <a:pt x="68" y="33"/>
                </a:cubicBezTo>
                <a:cubicBezTo>
                  <a:pt x="63" y="35"/>
                  <a:pt x="65" y="34"/>
                  <a:pt x="63" y="37"/>
                </a:cubicBezTo>
                <a:cubicBezTo>
                  <a:pt x="63" y="37"/>
                  <a:pt x="63" y="37"/>
                  <a:pt x="63" y="37"/>
                </a:cubicBezTo>
                <a:cubicBezTo>
                  <a:pt x="63" y="38"/>
                  <a:pt x="63" y="39"/>
                  <a:pt x="63" y="40"/>
                </a:cubicBezTo>
                <a:cubicBezTo>
                  <a:pt x="63" y="41"/>
                  <a:pt x="62" y="41"/>
                  <a:pt x="62" y="42"/>
                </a:cubicBezTo>
                <a:cubicBezTo>
                  <a:pt x="61" y="43"/>
                  <a:pt x="61" y="43"/>
                  <a:pt x="61" y="43"/>
                </a:cubicBezTo>
                <a:cubicBezTo>
                  <a:pt x="61" y="43"/>
                  <a:pt x="61" y="43"/>
                  <a:pt x="61" y="44"/>
                </a:cubicBezTo>
                <a:cubicBezTo>
                  <a:pt x="60" y="44"/>
                  <a:pt x="61" y="44"/>
                  <a:pt x="60" y="45"/>
                </a:cubicBezTo>
                <a:cubicBezTo>
                  <a:pt x="59" y="46"/>
                  <a:pt x="59" y="47"/>
                  <a:pt x="57" y="48"/>
                </a:cubicBezTo>
                <a:cubicBezTo>
                  <a:pt x="57" y="48"/>
                  <a:pt x="57" y="48"/>
                  <a:pt x="57" y="48"/>
                </a:cubicBezTo>
                <a:cubicBezTo>
                  <a:pt x="55" y="47"/>
                  <a:pt x="54" y="46"/>
                  <a:pt x="55" y="44"/>
                </a:cubicBezTo>
                <a:cubicBezTo>
                  <a:pt x="54" y="44"/>
                  <a:pt x="54" y="44"/>
                  <a:pt x="54" y="44"/>
                </a:cubicBezTo>
                <a:cubicBezTo>
                  <a:pt x="54" y="43"/>
                  <a:pt x="54" y="44"/>
                  <a:pt x="54" y="43"/>
                </a:cubicBezTo>
                <a:cubicBezTo>
                  <a:pt x="54" y="43"/>
                  <a:pt x="54" y="43"/>
                  <a:pt x="54" y="43"/>
                </a:cubicBezTo>
                <a:cubicBezTo>
                  <a:pt x="54" y="42"/>
                  <a:pt x="54" y="42"/>
                  <a:pt x="54" y="42"/>
                </a:cubicBezTo>
                <a:cubicBezTo>
                  <a:pt x="54" y="42"/>
                  <a:pt x="54" y="42"/>
                  <a:pt x="54" y="42"/>
                </a:cubicBezTo>
                <a:cubicBezTo>
                  <a:pt x="53" y="41"/>
                  <a:pt x="53" y="41"/>
                  <a:pt x="53" y="41"/>
                </a:cubicBezTo>
                <a:cubicBezTo>
                  <a:pt x="53" y="42"/>
                  <a:pt x="53" y="42"/>
                  <a:pt x="53" y="42"/>
                </a:cubicBezTo>
                <a:cubicBezTo>
                  <a:pt x="45" y="47"/>
                  <a:pt x="47" y="45"/>
                  <a:pt x="46" y="48"/>
                </a:cubicBezTo>
                <a:cubicBezTo>
                  <a:pt x="45" y="48"/>
                  <a:pt x="45" y="48"/>
                  <a:pt x="45" y="48"/>
                </a:cubicBezTo>
                <a:cubicBezTo>
                  <a:pt x="45" y="48"/>
                  <a:pt x="45" y="48"/>
                  <a:pt x="45" y="48"/>
                </a:cubicBezTo>
                <a:cubicBezTo>
                  <a:pt x="44" y="48"/>
                  <a:pt x="44" y="48"/>
                  <a:pt x="44" y="48"/>
                </a:cubicBezTo>
                <a:cubicBezTo>
                  <a:pt x="43" y="47"/>
                  <a:pt x="44" y="47"/>
                  <a:pt x="42" y="47"/>
                </a:cubicBezTo>
                <a:cubicBezTo>
                  <a:pt x="42" y="47"/>
                  <a:pt x="39" y="48"/>
                  <a:pt x="39" y="49"/>
                </a:cubicBezTo>
                <a:cubicBezTo>
                  <a:pt x="38" y="50"/>
                  <a:pt x="38" y="50"/>
                  <a:pt x="38" y="50"/>
                </a:cubicBezTo>
                <a:cubicBezTo>
                  <a:pt x="38" y="51"/>
                  <a:pt x="38" y="51"/>
                  <a:pt x="38" y="51"/>
                </a:cubicBezTo>
                <a:cubicBezTo>
                  <a:pt x="37" y="51"/>
                  <a:pt x="36" y="52"/>
                  <a:pt x="35" y="52"/>
                </a:cubicBezTo>
                <a:cubicBezTo>
                  <a:pt x="35" y="52"/>
                  <a:pt x="35" y="52"/>
                  <a:pt x="35" y="52"/>
                </a:cubicBezTo>
                <a:cubicBezTo>
                  <a:pt x="34" y="52"/>
                  <a:pt x="34" y="52"/>
                  <a:pt x="34" y="52"/>
                </a:cubicBezTo>
                <a:cubicBezTo>
                  <a:pt x="34" y="51"/>
                  <a:pt x="34" y="51"/>
                  <a:pt x="34" y="51"/>
                </a:cubicBezTo>
                <a:cubicBezTo>
                  <a:pt x="34" y="51"/>
                  <a:pt x="34" y="51"/>
                  <a:pt x="34" y="51"/>
                </a:cubicBezTo>
                <a:cubicBezTo>
                  <a:pt x="33" y="50"/>
                  <a:pt x="33" y="50"/>
                  <a:pt x="33" y="50"/>
                </a:cubicBezTo>
                <a:cubicBezTo>
                  <a:pt x="33" y="50"/>
                  <a:pt x="33" y="50"/>
                  <a:pt x="33" y="50"/>
                </a:cubicBezTo>
                <a:cubicBezTo>
                  <a:pt x="33" y="50"/>
                  <a:pt x="33" y="50"/>
                  <a:pt x="33" y="50"/>
                </a:cubicBezTo>
                <a:cubicBezTo>
                  <a:pt x="32" y="49"/>
                  <a:pt x="32" y="49"/>
                  <a:pt x="32" y="49"/>
                </a:cubicBezTo>
                <a:cubicBezTo>
                  <a:pt x="25" y="44"/>
                  <a:pt x="26" y="49"/>
                  <a:pt x="19" y="47"/>
                </a:cubicBezTo>
                <a:cubicBezTo>
                  <a:pt x="18" y="47"/>
                  <a:pt x="18" y="47"/>
                  <a:pt x="17" y="47"/>
                </a:cubicBezTo>
                <a:cubicBezTo>
                  <a:pt x="16" y="47"/>
                  <a:pt x="16" y="47"/>
                  <a:pt x="15" y="46"/>
                </a:cubicBezTo>
                <a:cubicBezTo>
                  <a:pt x="14" y="46"/>
                  <a:pt x="14" y="46"/>
                  <a:pt x="14" y="46"/>
                </a:cubicBezTo>
                <a:cubicBezTo>
                  <a:pt x="14" y="47"/>
                  <a:pt x="14" y="47"/>
                  <a:pt x="14" y="47"/>
                </a:cubicBezTo>
                <a:cubicBezTo>
                  <a:pt x="14" y="47"/>
                  <a:pt x="14" y="47"/>
                  <a:pt x="14" y="47"/>
                </a:cubicBezTo>
                <a:cubicBezTo>
                  <a:pt x="14" y="49"/>
                  <a:pt x="14" y="48"/>
                  <a:pt x="14" y="50"/>
                </a:cubicBezTo>
                <a:cubicBezTo>
                  <a:pt x="13" y="52"/>
                  <a:pt x="12" y="51"/>
                  <a:pt x="11" y="54"/>
                </a:cubicBezTo>
                <a:cubicBezTo>
                  <a:pt x="10" y="54"/>
                  <a:pt x="10" y="54"/>
                  <a:pt x="10" y="54"/>
                </a:cubicBezTo>
                <a:cubicBezTo>
                  <a:pt x="6" y="56"/>
                  <a:pt x="8" y="54"/>
                  <a:pt x="4" y="58"/>
                </a:cubicBezTo>
                <a:cubicBezTo>
                  <a:pt x="3" y="58"/>
                  <a:pt x="4" y="58"/>
                  <a:pt x="3" y="58"/>
                </a:cubicBezTo>
                <a:cubicBezTo>
                  <a:pt x="2" y="58"/>
                  <a:pt x="2" y="58"/>
                  <a:pt x="2" y="58"/>
                </a:cubicBezTo>
                <a:cubicBezTo>
                  <a:pt x="1" y="60"/>
                  <a:pt x="2" y="59"/>
                  <a:pt x="0" y="61"/>
                </a:cubicBezTo>
                <a:cubicBezTo>
                  <a:pt x="6" y="64"/>
                  <a:pt x="6" y="64"/>
                  <a:pt x="6" y="64"/>
                </a:cubicBezTo>
                <a:cubicBezTo>
                  <a:pt x="6" y="63"/>
                  <a:pt x="6" y="63"/>
                  <a:pt x="6" y="63"/>
                </a:cubicBezTo>
                <a:cubicBezTo>
                  <a:pt x="10" y="62"/>
                  <a:pt x="11" y="64"/>
                  <a:pt x="21" y="60"/>
                </a:cubicBezTo>
                <a:cubicBezTo>
                  <a:pt x="23" y="60"/>
                  <a:pt x="23" y="60"/>
                  <a:pt x="23" y="60"/>
                </a:cubicBezTo>
                <a:cubicBezTo>
                  <a:pt x="23" y="60"/>
                  <a:pt x="23" y="60"/>
                  <a:pt x="23" y="60"/>
                </a:cubicBezTo>
                <a:cubicBezTo>
                  <a:pt x="23" y="60"/>
                  <a:pt x="23" y="60"/>
                  <a:pt x="23" y="60"/>
                </a:cubicBezTo>
                <a:cubicBezTo>
                  <a:pt x="23" y="60"/>
                  <a:pt x="23" y="60"/>
                  <a:pt x="23" y="60"/>
                </a:cubicBezTo>
                <a:cubicBezTo>
                  <a:pt x="23" y="60"/>
                  <a:pt x="23" y="60"/>
                  <a:pt x="23" y="60"/>
                </a:cubicBezTo>
                <a:cubicBezTo>
                  <a:pt x="24" y="59"/>
                  <a:pt x="24" y="59"/>
                  <a:pt x="24" y="59"/>
                </a:cubicBezTo>
                <a:cubicBezTo>
                  <a:pt x="24" y="59"/>
                  <a:pt x="24" y="59"/>
                  <a:pt x="24" y="59"/>
                </a:cubicBezTo>
                <a:cubicBezTo>
                  <a:pt x="24" y="59"/>
                  <a:pt x="24" y="59"/>
                  <a:pt x="24" y="59"/>
                </a:cubicBezTo>
                <a:cubicBezTo>
                  <a:pt x="25" y="59"/>
                  <a:pt x="25" y="60"/>
                  <a:pt x="26" y="60"/>
                </a:cubicBezTo>
                <a:cubicBezTo>
                  <a:pt x="27" y="60"/>
                  <a:pt x="27" y="60"/>
                  <a:pt x="27" y="60"/>
                </a:cubicBezTo>
                <a:cubicBezTo>
                  <a:pt x="28" y="59"/>
                  <a:pt x="28" y="59"/>
                  <a:pt x="28" y="59"/>
                </a:cubicBezTo>
                <a:cubicBezTo>
                  <a:pt x="30" y="58"/>
                  <a:pt x="30" y="59"/>
                  <a:pt x="32" y="59"/>
                </a:cubicBezTo>
                <a:cubicBezTo>
                  <a:pt x="32" y="59"/>
                  <a:pt x="32" y="59"/>
                  <a:pt x="32" y="59"/>
                </a:cubicBezTo>
                <a:cubicBezTo>
                  <a:pt x="33" y="58"/>
                  <a:pt x="33" y="58"/>
                  <a:pt x="33" y="58"/>
                </a:cubicBezTo>
                <a:cubicBezTo>
                  <a:pt x="33" y="59"/>
                  <a:pt x="33" y="59"/>
                  <a:pt x="33" y="59"/>
                </a:cubicBezTo>
                <a:cubicBezTo>
                  <a:pt x="33" y="59"/>
                  <a:pt x="33" y="59"/>
                  <a:pt x="33" y="59"/>
                </a:cubicBezTo>
                <a:cubicBezTo>
                  <a:pt x="34" y="59"/>
                  <a:pt x="34" y="59"/>
                  <a:pt x="34" y="59"/>
                </a:cubicBezTo>
                <a:cubicBezTo>
                  <a:pt x="34" y="59"/>
                  <a:pt x="34" y="59"/>
                  <a:pt x="34" y="59"/>
                </a:cubicBezTo>
                <a:cubicBezTo>
                  <a:pt x="34" y="58"/>
                  <a:pt x="34" y="58"/>
                  <a:pt x="34" y="58"/>
                </a:cubicBezTo>
                <a:cubicBezTo>
                  <a:pt x="34" y="57"/>
                  <a:pt x="34" y="57"/>
                  <a:pt x="34" y="57"/>
                </a:cubicBezTo>
                <a:cubicBezTo>
                  <a:pt x="35" y="58"/>
                  <a:pt x="34" y="58"/>
                  <a:pt x="34" y="58"/>
                </a:cubicBezTo>
                <a:cubicBezTo>
                  <a:pt x="35" y="59"/>
                  <a:pt x="35" y="59"/>
                  <a:pt x="35" y="59"/>
                </a:cubicBezTo>
                <a:cubicBezTo>
                  <a:pt x="35" y="59"/>
                  <a:pt x="35" y="59"/>
                  <a:pt x="35" y="59"/>
                </a:cubicBezTo>
                <a:cubicBezTo>
                  <a:pt x="36" y="58"/>
                  <a:pt x="36" y="58"/>
                  <a:pt x="36" y="58"/>
                </a:cubicBezTo>
                <a:cubicBezTo>
                  <a:pt x="37" y="58"/>
                  <a:pt x="37" y="58"/>
                  <a:pt x="37" y="58"/>
                </a:cubicBezTo>
                <a:cubicBezTo>
                  <a:pt x="37" y="59"/>
                  <a:pt x="37" y="59"/>
                  <a:pt x="36" y="59"/>
                </a:cubicBezTo>
                <a:cubicBezTo>
                  <a:pt x="37" y="60"/>
                  <a:pt x="37" y="60"/>
                  <a:pt x="37" y="60"/>
                </a:cubicBezTo>
                <a:cubicBezTo>
                  <a:pt x="37" y="59"/>
                  <a:pt x="37" y="59"/>
                  <a:pt x="37" y="60"/>
                </a:cubicBezTo>
                <a:cubicBezTo>
                  <a:pt x="37" y="59"/>
                  <a:pt x="37" y="59"/>
                  <a:pt x="38" y="59"/>
                </a:cubicBezTo>
                <a:cubicBezTo>
                  <a:pt x="38" y="59"/>
                  <a:pt x="38" y="59"/>
                  <a:pt x="38" y="59"/>
                </a:cubicBezTo>
                <a:cubicBezTo>
                  <a:pt x="39" y="60"/>
                  <a:pt x="39" y="61"/>
                  <a:pt x="40" y="61"/>
                </a:cubicBezTo>
                <a:cubicBezTo>
                  <a:pt x="41" y="61"/>
                  <a:pt x="41" y="61"/>
                  <a:pt x="41" y="61"/>
                </a:cubicBezTo>
                <a:cubicBezTo>
                  <a:pt x="41" y="61"/>
                  <a:pt x="41" y="61"/>
                  <a:pt x="41" y="61"/>
                </a:cubicBezTo>
                <a:cubicBezTo>
                  <a:pt x="41" y="61"/>
                  <a:pt x="41" y="61"/>
                  <a:pt x="41" y="61"/>
                </a:cubicBezTo>
                <a:cubicBezTo>
                  <a:pt x="41" y="60"/>
                  <a:pt x="41" y="60"/>
                  <a:pt x="41" y="60"/>
                </a:cubicBezTo>
                <a:cubicBezTo>
                  <a:pt x="41" y="60"/>
                  <a:pt x="41" y="60"/>
                  <a:pt x="41" y="60"/>
                </a:cubicBezTo>
                <a:cubicBezTo>
                  <a:pt x="41" y="60"/>
                  <a:pt x="41" y="60"/>
                  <a:pt x="41" y="60"/>
                </a:cubicBezTo>
                <a:cubicBezTo>
                  <a:pt x="42" y="60"/>
                  <a:pt x="42" y="60"/>
                  <a:pt x="42" y="60"/>
                </a:cubicBezTo>
                <a:cubicBezTo>
                  <a:pt x="42" y="60"/>
                  <a:pt x="42" y="60"/>
                  <a:pt x="42" y="60"/>
                </a:cubicBezTo>
                <a:cubicBezTo>
                  <a:pt x="43" y="59"/>
                  <a:pt x="43" y="59"/>
                  <a:pt x="43" y="58"/>
                </a:cubicBezTo>
                <a:cubicBezTo>
                  <a:pt x="43" y="58"/>
                  <a:pt x="43" y="58"/>
                  <a:pt x="43" y="58"/>
                </a:cubicBezTo>
                <a:cubicBezTo>
                  <a:pt x="44" y="57"/>
                  <a:pt x="45" y="56"/>
                  <a:pt x="45" y="56"/>
                </a:cubicBezTo>
                <a:cubicBezTo>
                  <a:pt x="46" y="56"/>
                  <a:pt x="46" y="56"/>
                  <a:pt x="46" y="56"/>
                </a:cubicBezTo>
                <a:cubicBezTo>
                  <a:pt x="47" y="56"/>
                  <a:pt x="47" y="56"/>
                  <a:pt x="47" y="56"/>
                </a:cubicBezTo>
                <a:cubicBezTo>
                  <a:pt x="48" y="57"/>
                  <a:pt x="48" y="57"/>
                  <a:pt x="48" y="57"/>
                </a:cubicBezTo>
                <a:cubicBezTo>
                  <a:pt x="48" y="57"/>
                  <a:pt x="48" y="58"/>
                  <a:pt x="49" y="58"/>
                </a:cubicBezTo>
                <a:cubicBezTo>
                  <a:pt x="49" y="59"/>
                  <a:pt x="49" y="59"/>
                  <a:pt x="49" y="59"/>
                </a:cubicBezTo>
                <a:cubicBezTo>
                  <a:pt x="50" y="60"/>
                  <a:pt x="49" y="60"/>
                  <a:pt x="50" y="61"/>
                </a:cubicBezTo>
                <a:cubicBezTo>
                  <a:pt x="50" y="61"/>
                  <a:pt x="50" y="61"/>
                  <a:pt x="50" y="61"/>
                </a:cubicBezTo>
                <a:cubicBezTo>
                  <a:pt x="50" y="62"/>
                  <a:pt x="50" y="62"/>
                  <a:pt x="50" y="62"/>
                </a:cubicBezTo>
                <a:cubicBezTo>
                  <a:pt x="49" y="63"/>
                  <a:pt x="49" y="63"/>
                  <a:pt x="49" y="64"/>
                </a:cubicBezTo>
                <a:cubicBezTo>
                  <a:pt x="49" y="67"/>
                  <a:pt x="49" y="65"/>
                  <a:pt x="51" y="73"/>
                </a:cubicBezTo>
                <a:cubicBezTo>
                  <a:pt x="51" y="74"/>
                  <a:pt x="50" y="74"/>
                  <a:pt x="50" y="74"/>
                </a:cubicBezTo>
                <a:cubicBezTo>
                  <a:pt x="50" y="76"/>
                  <a:pt x="50" y="76"/>
                  <a:pt x="50" y="76"/>
                </a:cubicBezTo>
                <a:cubicBezTo>
                  <a:pt x="49" y="77"/>
                  <a:pt x="49" y="77"/>
                  <a:pt x="49" y="77"/>
                </a:cubicBezTo>
                <a:cubicBezTo>
                  <a:pt x="48" y="77"/>
                  <a:pt x="48" y="77"/>
                  <a:pt x="48" y="77"/>
                </a:cubicBezTo>
                <a:cubicBezTo>
                  <a:pt x="48" y="78"/>
                  <a:pt x="47" y="78"/>
                  <a:pt x="47" y="80"/>
                </a:cubicBezTo>
                <a:cubicBezTo>
                  <a:pt x="47" y="80"/>
                  <a:pt x="47" y="80"/>
                  <a:pt x="47" y="80"/>
                </a:cubicBezTo>
                <a:cubicBezTo>
                  <a:pt x="47" y="80"/>
                  <a:pt x="47" y="80"/>
                  <a:pt x="47" y="80"/>
                </a:cubicBezTo>
                <a:cubicBezTo>
                  <a:pt x="47" y="81"/>
                  <a:pt x="47" y="81"/>
                  <a:pt x="47" y="81"/>
                </a:cubicBezTo>
                <a:cubicBezTo>
                  <a:pt x="46" y="82"/>
                  <a:pt x="46" y="82"/>
                  <a:pt x="46" y="82"/>
                </a:cubicBezTo>
                <a:cubicBezTo>
                  <a:pt x="45" y="82"/>
                  <a:pt x="45" y="82"/>
                  <a:pt x="45" y="82"/>
                </a:cubicBezTo>
                <a:cubicBezTo>
                  <a:pt x="45" y="82"/>
                  <a:pt x="45" y="82"/>
                  <a:pt x="45" y="82"/>
                </a:cubicBezTo>
                <a:cubicBezTo>
                  <a:pt x="46" y="83"/>
                  <a:pt x="46" y="83"/>
                  <a:pt x="46" y="83"/>
                </a:cubicBezTo>
                <a:cubicBezTo>
                  <a:pt x="46" y="83"/>
                  <a:pt x="46" y="83"/>
                  <a:pt x="46" y="83"/>
                </a:cubicBezTo>
                <a:cubicBezTo>
                  <a:pt x="46" y="83"/>
                  <a:pt x="46" y="83"/>
                  <a:pt x="46" y="83"/>
                </a:cubicBezTo>
                <a:cubicBezTo>
                  <a:pt x="46" y="84"/>
                  <a:pt x="46" y="84"/>
                  <a:pt x="46" y="84"/>
                </a:cubicBezTo>
                <a:cubicBezTo>
                  <a:pt x="46" y="84"/>
                  <a:pt x="46" y="84"/>
                  <a:pt x="46" y="84"/>
                </a:cubicBezTo>
                <a:cubicBezTo>
                  <a:pt x="46" y="84"/>
                  <a:pt x="46" y="84"/>
                  <a:pt x="46" y="85"/>
                </a:cubicBezTo>
                <a:cubicBezTo>
                  <a:pt x="46" y="85"/>
                  <a:pt x="46" y="85"/>
                  <a:pt x="46" y="85"/>
                </a:cubicBezTo>
                <a:cubicBezTo>
                  <a:pt x="46" y="85"/>
                  <a:pt x="46" y="85"/>
                  <a:pt x="46" y="85"/>
                </a:cubicBezTo>
                <a:cubicBezTo>
                  <a:pt x="46" y="86"/>
                  <a:pt x="46" y="87"/>
                  <a:pt x="46" y="87"/>
                </a:cubicBezTo>
                <a:cubicBezTo>
                  <a:pt x="46" y="88"/>
                  <a:pt x="46" y="88"/>
                  <a:pt x="46" y="88"/>
                </a:cubicBezTo>
                <a:cubicBezTo>
                  <a:pt x="47" y="88"/>
                  <a:pt x="47" y="88"/>
                  <a:pt x="47" y="89"/>
                </a:cubicBezTo>
                <a:cubicBezTo>
                  <a:pt x="48" y="91"/>
                  <a:pt x="47" y="91"/>
                  <a:pt x="47" y="93"/>
                </a:cubicBezTo>
                <a:cubicBezTo>
                  <a:pt x="47" y="94"/>
                  <a:pt x="47" y="94"/>
                  <a:pt x="47" y="94"/>
                </a:cubicBezTo>
                <a:cubicBezTo>
                  <a:pt x="48" y="94"/>
                  <a:pt x="48" y="94"/>
                  <a:pt x="48" y="94"/>
                </a:cubicBezTo>
                <a:cubicBezTo>
                  <a:pt x="49" y="94"/>
                  <a:pt x="49" y="94"/>
                  <a:pt x="49" y="95"/>
                </a:cubicBezTo>
                <a:cubicBezTo>
                  <a:pt x="50" y="95"/>
                  <a:pt x="50" y="95"/>
                  <a:pt x="50" y="95"/>
                </a:cubicBezTo>
                <a:cubicBezTo>
                  <a:pt x="50" y="98"/>
                  <a:pt x="50" y="98"/>
                  <a:pt x="50" y="98"/>
                </a:cubicBezTo>
                <a:cubicBezTo>
                  <a:pt x="50" y="98"/>
                  <a:pt x="50" y="98"/>
                  <a:pt x="50" y="98"/>
                </a:cubicBezTo>
                <a:cubicBezTo>
                  <a:pt x="50" y="99"/>
                  <a:pt x="50" y="99"/>
                  <a:pt x="50" y="99"/>
                </a:cubicBezTo>
                <a:cubicBezTo>
                  <a:pt x="50" y="99"/>
                  <a:pt x="50" y="99"/>
                  <a:pt x="50" y="99"/>
                </a:cubicBezTo>
                <a:cubicBezTo>
                  <a:pt x="50" y="100"/>
                  <a:pt x="50" y="100"/>
                  <a:pt x="50" y="100"/>
                </a:cubicBezTo>
                <a:cubicBezTo>
                  <a:pt x="50" y="100"/>
                  <a:pt x="50" y="100"/>
                  <a:pt x="49" y="100"/>
                </a:cubicBezTo>
                <a:cubicBezTo>
                  <a:pt x="49" y="101"/>
                  <a:pt x="49" y="101"/>
                  <a:pt x="49" y="101"/>
                </a:cubicBezTo>
                <a:cubicBezTo>
                  <a:pt x="49" y="102"/>
                  <a:pt x="49" y="102"/>
                  <a:pt x="49" y="102"/>
                </a:cubicBezTo>
                <a:cubicBezTo>
                  <a:pt x="49" y="102"/>
                  <a:pt x="49" y="102"/>
                  <a:pt x="49" y="103"/>
                </a:cubicBezTo>
                <a:cubicBezTo>
                  <a:pt x="49" y="103"/>
                  <a:pt x="49" y="103"/>
                  <a:pt x="49" y="103"/>
                </a:cubicBezTo>
                <a:cubicBezTo>
                  <a:pt x="47" y="105"/>
                  <a:pt x="48" y="105"/>
                  <a:pt x="47" y="105"/>
                </a:cubicBezTo>
                <a:cubicBezTo>
                  <a:pt x="47" y="106"/>
                  <a:pt x="47" y="106"/>
                  <a:pt x="47" y="106"/>
                </a:cubicBezTo>
                <a:cubicBezTo>
                  <a:pt x="47" y="106"/>
                  <a:pt x="47" y="106"/>
                  <a:pt x="47" y="106"/>
                </a:cubicBezTo>
                <a:cubicBezTo>
                  <a:pt x="48" y="107"/>
                  <a:pt x="48" y="107"/>
                  <a:pt x="48" y="107"/>
                </a:cubicBezTo>
                <a:cubicBezTo>
                  <a:pt x="48" y="107"/>
                  <a:pt x="48" y="107"/>
                  <a:pt x="48" y="107"/>
                </a:cubicBezTo>
                <a:cubicBezTo>
                  <a:pt x="48" y="108"/>
                  <a:pt x="48" y="108"/>
                  <a:pt x="48" y="108"/>
                </a:cubicBezTo>
                <a:cubicBezTo>
                  <a:pt x="48" y="108"/>
                  <a:pt x="48" y="108"/>
                  <a:pt x="48" y="108"/>
                </a:cubicBezTo>
                <a:cubicBezTo>
                  <a:pt x="47" y="108"/>
                  <a:pt x="47" y="108"/>
                  <a:pt x="47" y="108"/>
                </a:cubicBezTo>
                <a:cubicBezTo>
                  <a:pt x="47" y="109"/>
                  <a:pt x="47" y="109"/>
                  <a:pt x="47" y="109"/>
                </a:cubicBezTo>
                <a:cubicBezTo>
                  <a:pt x="48" y="110"/>
                  <a:pt x="48" y="110"/>
                  <a:pt x="48" y="110"/>
                </a:cubicBezTo>
                <a:cubicBezTo>
                  <a:pt x="48" y="110"/>
                  <a:pt x="49" y="111"/>
                  <a:pt x="49" y="111"/>
                </a:cubicBezTo>
                <a:cubicBezTo>
                  <a:pt x="49" y="111"/>
                  <a:pt x="49" y="111"/>
                  <a:pt x="49" y="111"/>
                </a:cubicBezTo>
                <a:cubicBezTo>
                  <a:pt x="49" y="112"/>
                  <a:pt x="49" y="112"/>
                  <a:pt x="49" y="112"/>
                </a:cubicBezTo>
                <a:cubicBezTo>
                  <a:pt x="48" y="113"/>
                  <a:pt x="48" y="113"/>
                  <a:pt x="48" y="113"/>
                </a:cubicBezTo>
                <a:cubicBezTo>
                  <a:pt x="49" y="113"/>
                  <a:pt x="49" y="115"/>
                  <a:pt x="50" y="116"/>
                </a:cubicBezTo>
                <a:cubicBezTo>
                  <a:pt x="51" y="117"/>
                  <a:pt x="51" y="117"/>
                  <a:pt x="51" y="117"/>
                </a:cubicBezTo>
                <a:cubicBezTo>
                  <a:pt x="52" y="116"/>
                  <a:pt x="52" y="116"/>
                  <a:pt x="52" y="116"/>
                </a:cubicBezTo>
                <a:cubicBezTo>
                  <a:pt x="53" y="117"/>
                  <a:pt x="53" y="117"/>
                  <a:pt x="53" y="117"/>
                </a:cubicBezTo>
                <a:cubicBezTo>
                  <a:pt x="53" y="118"/>
                  <a:pt x="53" y="118"/>
                  <a:pt x="53" y="118"/>
                </a:cubicBezTo>
                <a:cubicBezTo>
                  <a:pt x="53" y="118"/>
                  <a:pt x="53" y="118"/>
                  <a:pt x="53" y="118"/>
                </a:cubicBezTo>
                <a:cubicBezTo>
                  <a:pt x="53" y="119"/>
                  <a:pt x="53" y="119"/>
                  <a:pt x="53" y="119"/>
                </a:cubicBezTo>
                <a:cubicBezTo>
                  <a:pt x="53" y="119"/>
                  <a:pt x="53" y="119"/>
                  <a:pt x="53" y="119"/>
                </a:cubicBezTo>
                <a:cubicBezTo>
                  <a:pt x="53" y="119"/>
                  <a:pt x="53" y="119"/>
                  <a:pt x="53" y="119"/>
                </a:cubicBezTo>
                <a:cubicBezTo>
                  <a:pt x="53" y="120"/>
                  <a:pt x="53" y="120"/>
                  <a:pt x="53" y="120"/>
                </a:cubicBezTo>
                <a:cubicBezTo>
                  <a:pt x="53" y="120"/>
                  <a:pt x="53" y="120"/>
                  <a:pt x="53" y="120"/>
                </a:cubicBezTo>
                <a:cubicBezTo>
                  <a:pt x="54" y="120"/>
                  <a:pt x="54" y="120"/>
                  <a:pt x="54" y="120"/>
                </a:cubicBezTo>
                <a:cubicBezTo>
                  <a:pt x="55" y="121"/>
                  <a:pt x="55" y="121"/>
                  <a:pt x="55" y="121"/>
                </a:cubicBezTo>
                <a:cubicBezTo>
                  <a:pt x="54" y="121"/>
                  <a:pt x="54" y="121"/>
                  <a:pt x="54" y="121"/>
                </a:cubicBezTo>
                <a:cubicBezTo>
                  <a:pt x="54" y="121"/>
                  <a:pt x="54" y="121"/>
                  <a:pt x="54" y="121"/>
                </a:cubicBezTo>
                <a:cubicBezTo>
                  <a:pt x="54" y="122"/>
                  <a:pt x="54" y="122"/>
                  <a:pt x="54" y="122"/>
                </a:cubicBezTo>
                <a:cubicBezTo>
                  <a:pt x="54" y="122"/>
                  <a:pt x="54" y="122"/>
                  <a:pt x="54" y="122"/>
                </a:cubicBezTo>
                <a:cubicBezTo>
                  <a:pt x="54" y="123"/>
                  <a:pt x="54" y="123"/>
                  <a:pt x="54" y="123"/>
                </a:cubicBezTo>
                <a:cubicBezTo>
                  <a:pt x="53" y="123"/>
                  <a:pt x="54" y="124"/>
                  <a:pt x="54" y="124"/>
                </a:cubicBezTo>
                <a:cubicBezTo>
                  <a:pt x="54" y="125"/>
                  <a:pt x="54" y="125"/>
                  <a:pt x="54" y="125"/>
                </a:cubicBezTo>
                <a:cubicBezTo>
                  <a:pt x="54" y="125"/>
                  <a:pt x="54" y="125"/>
                  <a:pt x="55" y="126"/>
                </a:cubicBezTo>
                <a:cubicBezTo>
                  <a:pt x="55" y="126"/>
                  <a:pt x="55" y="126"/>
                  <a:pt x="55" y="126"/>
                </a:cubicBezTo>
                <a:cubicBezTo>
                  <a:pt x="55" y="126"/>
                  <a:pt x="55" y="126"/>
                  <a:pt x="55" y="126"/>
                </a:cubicBezTo>
                <a:cubicBezTo>
                  <a:pt x="56" y="125"/>
                  <a:pt x="56" y="124"/>
                  <a:pt x="56" y="123"/>
                </a:cubicBezTo>
                <a:cubicBezTo>
                  <a:pt x="56" y="123"/>
                  <a:pt x="56" y="123"/>
                  <a:pt x="56" y="123"/>
                </a:cubicBezTo>
                <a:cubicBezTo>
                  <a:pt x="56" y="123"/>
                  <a:pt x="56" y="123"/>
                  <a:pt x="56" y="123"/>
                </a:cubicBezTo>
                <a:cubicBezTo>
                  <a:pt x="57" y="123"/>
                  <a:pt x="57" y="123"/>
                  <a:pt x="57" y="123"/>
                </a:cubicBezTo>
                <a:cubicBezTo>
                  <a:pt x="56" y="124"/>
                  <a:pt x="56" y="124"/>
                  <a:pt x="56" y="124"/>
                </a:cubicBezTo>
                <a:cubicBezTo>
                  <a:pt x="57" y="125"/>
                  <a:pt x="57" y="125"/>
                  <a:pt x="57" y="125"/>
                </a:cubicBezTo>
                <a:cubicBezTo>
                  <a:pt x="58" y="125"/>
                  <a:pt x="57" y="125"/>
                  <a:pt x="58" y="125"/>
                </a:cubicBezTo>
                <a:cubicBezTo>
                  <a:pt x="59" y="127"/>
                  <a:pt x="58" y="125"/>
                  <a:pt x="59" y="127"/>
                </a:cubicBezTo>
                <a:cubicBezTo>
                  <a:pt x="59" y="129"/>
                  <a:pt x="59" y="127"/>
                  <a:pt x="59" y="129"/>
                </a:cubicBezTo>
                <a:cubicBezTo>
                  <a:pt x="59" y="130"/>
                  <a:pt x="59" y="130"/>
                  <a:pt x="59" y="130"/>
                </a:cubicBezTo>
                <a:cubicBezTo>
                  <a:pt x="60" y="130"/>
                  <a:pt x="60" y="130"/>
                  <a:pt x="60" y="130"/>
                </a:cubicBezTo>
                <a:cubicBezTo>
                  <a:pt x="60" y="130"/>
                  <a:pt x="60" y="130"/>
                  <a:pt x="60" y="130"/>
                </a:cubicBezTo>
                <a:cubicBezTo>
                  <a:pt x="60" y="130"/>
                  <a:pt x="60" y="130"/>
                  <a:pt x="60" y="130"/>
                </a:cubicBezTo>
                <a:cubicBezTo>
                  <a:pt x="60" y="130"/>
                  <a:pt x="60" y="130"/>
                  <a:pt x="60" y="130"/>
                </a:cubicBezTo>
                <a:cubicBezTo>
                  <a:pt x="60" y="131"/>
                  <a:pt x="60" y="131"/>
                  <a:pt x="60" y="131"/>
                </a:cubicBezTo>
                <a:cubicBezTo>
                  <a:pt x="60" y="131"/>
                  <a:pt x="60" y="131"/>
                  <a:pt x="60" y="132"/>
                </a:cubicBezTo>
                <a:cubicBezTo>
                  <a:pt x="60" y="132"/>
                  <a:pt x="60" y="132"/>
                  <a:pt x="60" y="132"/>
                </a:cubicBezTo>
                <a:cubicBezTo>
                  <a:pt x="60" y="133"/>
                  <a:pt x="60" y="133"/>
                  <a:pt x="60" y="133"/>
                </a:cubicBezTo>
                <a:cubicBezTo>
                  <a:pt x="60" y="133"/>
                  <a:pt x="60" y="133"/>
                  <a:pt x="60" y="133"/>
                </a:cubicBezTo>
                <a:cubicBezTo>
                  <a:pt x="61" y="134"/>
                  <a:pt x="64" y="134"/>
                  <a:pt x="65" y="134"/>
                </a:cubicBezTo>
                <a:cubicBezTo>
                  <a:pt x="66" y="134"/>
                  <a:pt x="66" y="134"/>
                  <a:pt x="66" y="134"/>
                </a:cubicBezTo>
                <a:cubicBezTo>
                  <a:pt x="66" y="134"/>
                  <a:pt x="66" y="134"/>
                  <a:pt x="67" y="135"/>
                </a:cubicBezTo>
                <a:cubicBezTo>
                  <a:pt x="67" y="135"/>
                  <a:pt x="67" y="135"/>
                  <a:pt x="67" y="136"/>
                </a:cubicBezTo>
                <a:cubicBezTo>
                  <a:pt x="68" y="136"/>
                  <a:pt x="68" y="136"/>
                  <a:pt x="69" y="137"/>
                </a:cubicBezTo>
                <a:cubicBezTo>
                  <a:pt x="69" y="138"/>
                  <a:pt x="69" y="138"/>
                  <a:pt x="69" y="138"/>
                </a:cubicBezTo>
                <a:cubicBezTo>
                  <a:pt x="69" y="138"/>
                  <a:pt x="69" y="138"/>
                  <a:pt x="69" y="138"/>
                </a:cubicBezTo>
                <a:cubicBezTo>
                  <a:pt x="69" y="139"/>
                  <a:pt x="69" y="139"/>
                  <a:pt x="69" y="139"/>
                </a:cubicBezTo>
                <a:cubicBezTo>
                  <a:pt x="70" y="138"/>
                  <a:pt x="70" y="138"/>
                  <a:pt x="70" y="138"/>
                </a:cubicBezTo>
                <a:cubicBezTo>
                  <a:pt x="70" y="138"/>
                  <a:pt x="70" y="138"/>
                  <a:pt x="70" y="137"/>
                </a:cubicBezTo>
                <a:cubicBezTo>
                  <a:pt x="70" y="137"/>
                  <a:pt x="70" y="137"/>
                  <a:pt x="70" y="137"/>
                </a:cubicBezTo>
                <a:cubicBezTo>
                  <a:pt x="70" y="137"/>
                  <a:pt x="70" y="137"/>
                  <a:pt x="70" y="137"/>
                </a:cubicBezTo>
                <a:cubicBezTo>
                  <a:pt x="71" y="137"/>
                  <a:pt x="71" y="137"/>
                  <a:pt x="71" y="137"/>
                </a:cubicBezTo>
                <a:cubicBezTo>
                  <a:pt x="71" y="138"/>
                  <a:pt x="71" y="138"/>
                  <a:pt x="71" y="138"/>
                </a:cubicBezTo>
                <a:cubicBezTo>
                  <a:pt x="71" y="138"/>
                  <a:pt x="71" y="138"/>
                  <a:pt x="71" y="138"/>
                </a:cubicBezTo>
                <a:cubicBezTo>
                  <a:pt x="71" y="138"/>
                  <a:pt x="71" y="138"/>
                  <a:pt x="71" y="138"/>
                </a:cubicBezTo>
                <a:cubicBezTo>
                  <a:pt x="71" y="139"/>
                  <a:pt x="71" y="139"/>
                  <a:pt x="71" y="139"/>
                </a:cubicBezTo>
                <a:cubicBezTo>
                  <a:pt x="71" y="139"/>
                  <a:pt x="71" y="139"/>
                  <a:pt x="71" y="139"/>
                </a:cubicBezTo>
                <a:cubicBezTo>
                  <a:pt x="71" y="139"/>
                  <a:pt x="71" y="139"/>
                  <a:pt x="71" y="139"/>
                </a:cubicBezTo>
                <a:cubicBezTo>
                  <a:pt x="71" y="139"/>
                  <a:pt x="71" y="139"/>
                  <a:pt x="71" y="139"/>
                </a:cubicBezTo>
                <a:cubicBezTo>
                  <a:pt x="72" y="140"/>
                  <a:pt x="73" y="140"/>
                  <a:pt x="74" y="141"/>
                </a:cubicBezTo>
                <a:cubicBezTo>
                  <a:pt x="74" y="141"/>
                  <a:pt x="75" y="141"/>
                  <a:pt x="75" y="141"/>
                </a:cubicBezTo>
                <a:cubicBezTo>
                  <a:pt x="76" y="141"/>
                  <a:pt x="76" y="141"/>
                  <a:pt x="76" y="142"/>
                </a:cubicBezTo>
                <a:cubicBezTo>
                  <a:pt x="76" y="142"/>
                  <a:pt x="76" y="142"/>
                  <a:pt x="76" y="142"/>
                </a:cubicBezTo>
                <a:cubicBezTo>
                  <a:pt x="76" y="141"/>
                  <a:pt x="76" y="141"/>
                  <a:pt x="76" y="141"/>
                </a:cubicBezTo>
                <a:cubicBezTo>
                  <a:pt x="76" y="141"/>
                  <a:pt x="76" y="141"/>
                  <a:pt x="76" y="141"/>
                </a:cubicBezTo>
                <a:cubicBezTo>
                  <a:pt x="77" y="141"/>
                  <a:pt x="77" y="141"/>
                  <a:pt x="77" y="142"/>
                </a:cubicBezTo>
                <a:cubicBezTo>
                  <a:pt x="78" y="142"/>
                  <a:pt x="78" y="142"/>
                  <a:pt x="78" y="142"/>
                </a:cubicBezTo>
                <a:cubicBezTo>
                  <a:pt x="78" y="142"/>
                  <a:pt x="78" y="142"/>
                  <a:pt x="78" y="142"/>
                </a:cubicBezTo>
                <a:cubicBezTo>
                  <a:pt x="78" y="144"/>
                  <a:pt x="78" y="144"/>
                  <a:pt x="77" y="145"/>
                </a:cubicBezTo>
                <a:cubicBezTo>
                  <a:pt x="77" y="146"/>
                  <a:pt x="77" y="146"/>
                  <a:pt x="77" y="146"/>
                </a:cubicBezTo>
                <a:cubicBezTo>
                  <a:pt x="78" y="146"/>
                  <a:pt x="78" y="146"/>
                  <a:pt x="78" y="147"/>
                </a:cubicBezTo>
                <a:cubicBezTo>
                  <a:pt x="80" y="148"/>
                  <a:pt x="79" y="148"/>
                  <a:pt x="81" y="149"/>
                </a:cubicBezTo>
                <a:cubicBezTo>
                  <a:pt x="82" y="149"/>
                  <a:pt x="82" y="149"/>
                  <a:pt x="82" y="149"/>
                </a:cubicBezTo>
                <a:cubicBezTo>
                  <a:pt x="83" y="149"/>
                  <a:pt x="83" y="149"/>
                  <a:pt x="83" y="149"/>
                </a:cubicBezTo>
                <a:cubicBezTo>
                  <a:pt x="83" y="149"/>
                  <a:pt x="83" y="149"/>
                  <a:pt x="83" y="149"/>
                </a:cubicBezTo>
                <a:cubicBezTo>
                  <a:pt x="84" y="150"/>
                  <a:pt x="84" y="150"/>
                  <a:pt x="84" y="150"/>
                </a:cubicBezTo>
                <a:cubicBezTo>
                  <a:pt x="84" y="150"/>
                  <a:pt x="84" y="150"/>
                  <a:pt x="84" y="150"/>
                </a:cubicBezTo>
                <a:cubicBezTo>
                  <a:pt x="85" y="150"/>
                  <a:pt x="85" y="150"/>
                  <a:pt x="85" y="150"/>
                </a:cubicBezTo>
                <a:cubicBezTo>
                  <a:pt x="86" y="149"/>
                  <a:pt x="86" y="149"/>
                  <a:pt x="86" y="149"/>
                </a:cubicBezTo>
                <a:cubicBezTo>
                  <a:pt x="86" y="149"/>
                  <a:pt x="86" y="149"/>
                  <a:pt x="86" y="149"/>
                </a:cubicBezTo>
                <a:cubicBezTo>
                  <a:pt x="87" y="150"/>
                  <a:pt x="87" y="150"/>
                  <a:pt x="87" y="150"/>
                </a:cubicBezTo>
                <a:cubicBezTo>
                  <a:pt x="87" y="150"/>
                  <a:pt x="88" y="150"/>
                  <a:pt x="88" y="151"/>
                </a:cubicBezTo>
                <a:cubicBezTo>
                  <a:pt x="89" y="151"/>
                  <a:pt x="89" y="151"/>
                  <a:pt x="89" y="151"/>
                </a:cubicBezTo>
                <a:cubicBezTo>
                  <a:pt x="89" y="151"/>
                  <a:pt x="89" y="151"/>
                  <a:pt x="89" y="150"/>
                </a:cubicBezTo>
                <a:cubicBezTo>
                  <a:pt x="90" y="151"/>
                  <a:pt x="90" y="151"/>
                  <a:pt x="90" y="151"/>
                </a:cubicBezTo>
                <a:cubicBezTo>
                  <a:pt x="92" y="151"/>
                  <a:pt x="92" y="151"/>
                  <a:pt x="92" y="151"/>
                </a:cubicBezTo>
                <a:cubicBezTo>
                  <a:pt x="93" y="152"/>
                  <a:pt x="93" y="152"/>
                  <a:pt x="93" y="152"/>
                </a:cubicBezTo>
                <a:cubicBezTo>
                  <a:pt x="93" y="151"/>
                  <a:pt x="93" y="152"/>
                  <a:pt x="94" y="151"/>
                </a:cubicBezTo>
                <a:cubicBezTo>
                  <a:pt x="95" y="151"/>
                  <a:pt x="95" y="151"/>
                  <a:pt x="95" y="151"/>
                </a:cubicBezTo>
                <a:cubicBezTo>
                  <a:pt x="95" y="152"/>
                  <a:pt x="95" y="151"/>
                  <a:pt x="95" y="152"/>
                </a:cubicBezTo>
                <a:cubicBezTo>
                  <a:pt x="96" y="152"/>
                  <a:pt x="96" y="152"/>
                  <a:pt x="96" y="152"/>
                </a:cubicBezTo>
                <a:cubicBezTo>
                  <a:pt x="96" y="151"/>
                  <a:pt x="97" y="150"/>
                  <a:pt x="98" y="149"/>
                </a:cubicBezTo>
                <a:cubicBezTo>
                  <a:pt x="98" y="149"/>
                  <a:pt x="98" y="149"/>
                  <a:pt x="98" y="149"/>
                </a:cubicBezTo>
                <a:cubicBezTo>
                  <a:pt x="99" y="149"/>
                  <a:pt x="99" y="149"/>
                  <a:pt x="100" y="149"/>
                </a:cubicBezTo>
                <a:cubicBezTo>
                  <a:pt x="105" y="149"/>
                  <a:pt x="105" y="149"/>
                  <a:pt x="105" y="149"/>
                </a:cubicBezTo>
                <a:cubicBezTo>
                  <a:pt x="105" y="150"/>
                  <a:pt x="105" y="150"/>
                  <a:pt x="105" y="150"/>
                </a:cubicBezTo>
                <a:cubicBezTo>
                  <a:pt x="107" y="151"/>
                  <a:pt x="108" y="152"/>
                  <a:pt x="109" y="152"/>
                </a:cubicBezTo>
                <a:cubicBezTo>
                  <a:pt x="109" y="152"/>
                  <a:pt x="110" y="152"/>
                  <a:pt x="110" y="152"/>
                </a:cubicBezTo>
                <a:cubicBezTo>
                  <a:pt x="111" y="152"/>
                  <a:pt x="111" y="152"/>
                  <a:pt x="111" y="152"/>
                </a:cubicBezTo>
                <a:cubicBezTo>
                  <a:pt x="111" y="153"/>
                  <a:pt x="111" y="153"/>
                  <a:pt x="111" y="153"/>
                </a:cubicBezTo>
                <a:cubicBezTo>
                  <a:pt x="111" y="153"/>
                  <a:pt x="111" y="153"/>
                  <a:pt x="111" y="154"/>
                </a:cubicBezTo>
                <a:cubicBezTo>
                  <a:pt x="111" y="154"/>
                  <a:pt x="111" y="154"/>
                  <a:pt x="111" y="154"/>
                </a:cubicBezTo>
                <a:cubicBezTo>
                  <a:pt x="111" y="154"/>
                  <a:pt x="111" y="154"/>
                  <a:pt x="111" y="154"/>
                </a:cubicBezTo>
                <a:cubicBezTo>
                  <a:pt x="112" y="154"/>
                  <a:pt x="112" y="154"/>
                  <a:pt x="112" y="154"/>
                </a:cubicBezTo>
                <a:cubicBezTo>
                  <a:pt x="112" y="155"/>
                  <a:pt x="112" y="155"/>
                  <a:pt x="112" y="155"/>
                </a:cubicBezTo>
                <a:cubicBezTo>
                  <a:pt x="113" y="156"/>
                  <a:pt x="113" y="156"/>
                  <a:pt x="113" y="156"/>
                </a:cubicBezTo>
                <a:cubicBezTo>
                  <a:pt x="114" y="156"/>
                  <a:pt x="114" y="156"/>
                  <a:pt x="115" y="156"/>
                </a:cubicBezTo>
                <a:cubicBezTo>
                  <a:pt x="116" y="157"/>
                  <a:pt x="116" y="157"/>
                  <a:pt x="116" y="157"/>
                </a:cubicBezTo>
                <a:cubicBezTo>
                  <a:pt x="116" y="157"/>
                  <a:pt x="116" y="157"/>
                  <a:pt x="116" y="157"/>
                </a:cubicBezTo>
                <a:cubicBezTo>
                  <a:pt x="117" y="157"/>
                  <a:pt x="118" y="157"/>
                  <a:pt x="119" y="157"/>
                </a:cubicBezTo>
                <a:cubicBezTo>
                  <a:pt x="119" y="157"/>
                  <a:pt x="119" y="157"/>
                  <a:pt x="119" y="157"/>
                </a:cubicBezTo>
                <a:cubicBezTo>
                  <a:pt x="119" y="156"/>
                  <a:pt x="119" y="157"/>
                  <a:pt x="120" y="156"/>
                </a:cubicBezTo>
                <a:cubicBezTo>
                  <a:pt x="120" y="156"/>
                  <a:pt x="120" y="156"/>
                  <a:pt x="120" y="156"/>
                </a:cubicBezTo>
                <a:cubicBezTo>
                  <a:pt x="120" y="156"/>
                  <a:pt x="120" y="156"/>
                  <a:pt x="120" y="156"/>
                </a:cubicBezTo>
                <a:cubicBezTo>
                  <a:pt x="121" y="156"/>
                  <a:pt x="121" y="156"/>
                  <a:pt x="121" y="156"/>
                </a:cubicBezTo>
                <a:cubicBezTo>
                  <a:pt x="121" y="156"/>
                  <a:pt x="121" y="156"/>
                  <a:pt x="121" y="156"/>
                </a:cubicBezTo>
                <a:cubicBezTo>
                  <a:pt x="121" y="155"/>
                  <a:pt x="121" y="155"/>
                  <a:pt x="121" y="155"/>
                </a:cubicBezTo>
                <a:cubicBezTo>
                  <a:pt x="121" y="155"/>
                  <a:pt x="121" y="155"/>
                  <a:pt x="121" y="155"/>
                </a:cubicBezTo>
                <a:cubicBezTo>
                  <a:pt x="121" y="155"/>
                  <a:pt x="122" y="155"/>
                  <a:pt x="122" y="155"/>
                </a:cubicBezTo>
                <a:cubicBezTo>
                  <a:pt x="122" y="155"/>
                  <a:pt x="123" y="155"/>
                  <a:pt x="124" y="155"/>
                </a:cubicBezTo>
                <a:cubicBezTo>
                  <a:pt x="124" y="156"/>
                  <a:pt x="124" y="156"/>
                  <a:pt x="124" y="156"/>
                </a:cubicBezTo>
                <a:cubicBezTo>
                  <a:pt x="125" y="157"/>
                  <a:pt x="125" y="157"/>
                  <a:pt x="125" y="157"/>
                </a:cubicBezTo>
                <a:cubicBezTo>
                  <a:pt x="125" y="157"/>
                  <a:pt x="125" y="157"/>
                  <a:pt x="125" y="157"/>
                </a:cubicBezTo>
                <a:cubicBezTo>
                  <a:pt x="125" y="158"/>
                  <a:pt x="125" y="158"/>
                  <a:pt x="125" y="158"/>
                </a:cubicBezTo>
                <a:cubicBezTo>
                  <a:pt x="125" y="158"/>
                  <a:pt x="125" y="158"/>
                  <a:pt x="125" y="158"/>
                </a:cubicBezTo>
                <a:cubicBezTo>
                  <a:pt x="125" y="158"/>
                  <a:pt x="125" y="158"/>
                  <a:pt x="125" y="158"/>
                </a:cubicBezTo>
                <a:cubicBezTo>
                  <a:pt x="125" y="158"/>
                  <a:pt x="125" y="158"/>
                  <a:pt x="125" y="158"/>
                </a:cubicBezTo>
                <a:cubicBezTo>
                  <a:pt x="125" y="158"/>
                  <a:pt x="125" y="158"/>
                  <a:pt x="125" y="158"/>
                </a:cubicBezTo>
                <a:cubicBezTo>
                  <a:pt x="125" y="159"/>
                  <a:pt x="126" y="159"/>
                  <a:pt x="126" y="160"/>
                </a:cubicBezTo>
                <a:cubicBezTo>
                  <a:pt x="126" y="160"/>
                  <a:pt x="126" y="160"/>
                  <a:pt x="126" y="160"/>
                </a:cubicBezTo>
                <a:cubicBezTo>
                  <a:pt x="126" y="161"/>
                  <a:pt x="126" y="161"/>
                  <a:pt x="127" y="162"/>
                </a:cubicBezTo>
                <a:cubicBezTo>
                  <a:pt x="127" y="162"/>
                  <a:pt x="127" y="162"/>
                  <a:pt x="127" y="162"/>
                </a:cubicBezTo>
                <a:cubicBezTo>
                  <a:pt x="128" y="162"/>
                  <a:pt x="128" y="162"/>
                  <a:pt x="128" y="162"/>
                </a:cubicBezTo>
                <a:cubicBezTo>
                  <a:pt x="128" y="162"/>
                  <a:pt x="128" y="162"/>
                  <a:pt x="128" y="162"/>
                </a:cubicBezTo>
                <a:cubicBezTo>
                  <a:pt x="129" y="162"/>
                  <a:pt x="128" y="162"/>
                  <a:pt x="129" y="162"/>
                </a:cubicBezTo>
                <a:cubicBezTo>
                  <a:pt x="129" y="162"/>
                  <a:pt x="129" y="162"/>
                  <a:pt x="129" y="162"/>
                </a:cubicBezTo>
                <a:cubicBezTo>
                  <a:pt x="129" y="163"/>
                  <a:pt x="129" y="163"/>
                  <a:pt x="129" y="163"/>
                </a:cubicBezTo>
                <a:cubicBezTo>
                  <a:pt x="129" y="163"/>
                  <a:pt x="131" y="165"/>
                  <a:pt x="131" y="165"/>
                </a:cubicBezTo>
                <a:cubicBezTo>
                  <a:pt x="131" y="165"/>
                  <a:pt x="131" y="165"/>
                  <a:pt x="131" y="165"/>
                </a:cubicBezTo>
                <a:cubicBezTo>
                  <a:pt x="132" y="165"/>
                  <a:pt x="132" y="165"/>
                  <a:pt x="132" y="165"/>
                </a:cubicBezTo>
                <a:cubicBezTo>
                  <a:pt x="132" y="165"/>
                  <a:pt x="132" y="165"/>
                  <a:pt x="132" y="165"/>
                </a:cubicBezTo>
                <a:cubicBezTo>
                  <a:pt x="132" y="166"/>
                  <a:pt x="132" y="166"/>
                  <a:pt x="132" y="166"/>
                </a:cubicBezTo>
                <a:cubicBezTo>
                  <a:pt x="133" y="167"/>
                  <a:pt x="133" y="167"/>
                  <a:pt x="134" y="168"/>
                </a:cubicBezTo>
                <a:cubicBezTo>
                  <a:pt x="134" y="167"/>
                  <a:pt x="134" y="167"/>
                  <a:pt x="134" y="167"/>
                </a:cubicBezTo>
                <a:cubicBezTo>
                  <a:pt x="135" y="167"/>
                  <a:pt x="135" y="167"/>
                  <a:pt x="135" y="167"/>
                </a:cubicBezTo>
                <a:cubicBezTo>
                  <a:pt x="135" y="167"/>
                  <a:pt x="135" y="167"/>
                  <a:pt x="136" y="167"/>
                </a:cubicBezTo>
                <a:cubicBezTo>
                  <a:pt x="136" y="166"/>
                  <a:pt x="136" y="166"/>
                  <a:pt x="136" y="166"/>
                </a:cubicBezTo>
                <a:cubicBezTo>
                  <a:pt x="137" y="166"/>
                  <a:pt x="137" y="166"/>
                  <a:pt x="137" y="166"/>
                </a:cubicBezTo>
                <a:cubicBezTo>
                  <a:pt x="138" y="166"/>
                  <a:pt x="138" y="166"/>
                  <a:pt x="138" y="167"/>
                </a:cubicBezTo>
                <a:cubicBezTo>
                  <a:pt x="138" y="167"/>
                  <a:pt x="138" y="167"/>
                  <a:pt x="138" y="167"/>
                </a:cubicBezTo>
                <a:cubicBezTo>
                  <a:pt x="138" y="168"/>
                  <a:pt x="138" y="168"/>
                  <a:pt x="138" y="168"/>
                </a:cubicBezTo>
                <a:cubicBezTo>
                  <a:pt x="138" y="168"/>
                  <a:pt x="138" y="168"/>
                  <a:pt x="138" y="168"/>
                </a:cubicBezTo>
                <a:cubicBezTo>
                  <a:pt x="141" y="169"/>
                  <a:pt x="141" y="169"/>
                  <a:pt x="141" y="169"/>
                </a:cubicBezTo>
                <a:cubicBezTo>
                  <a:pt x="142" y="169"/>
                  <a:pt x="143" y="169"/>
                  <a:pt x="144" y="169"/>
                </a:cubicBezTo>
                <a:cubicBezTo>
                  <a:pt x="145" y="170"/>
                  <a:pt x="145" y="170"/>
                  <a:pt x="145" y="171"/>
                </a:cubicBezTo>
                <a:cubicBezTo>
                  <a:pt x="145" y="171"/>
                  <a:pt x="145" y="171"/>
                  <a:pt x="145" y="171"/>
                </a:cubicBezTo>
                <a:cubicBezTo>
                  <a:pt x="145" y="171"/>
                  <a:pt x="145" y="171"/>
                  <a:pt x="145" y="171"/>
                </a:cubicBezTo>
                <a:cubicBezTo>
                  <a:pt x="146" y="171"/>
                  <a:pt x="146" y="171"/>
                  <a:pt x="146" y="171"/>
                </a:cubicBezTo>
                <a:cubicBezTo>
                  <a:pt x="146" y="171"/>
                  <a:pt x="146" y="171"/>
                  <a:pt x="146" y="171"/>
                </a:cubicBezTo>
                <a:cubicBezTo>
                  <a:pt x="146" y="171"/>
                  <a:pt x="146" y="171"/>
                  <a:pt x="146" y="171"/>
                </a:cubicBezTo>
                <a:cubicBezTo>
                  <a:pt x="147" y="172"/>
                  <a:pt x="147" y="172"/>
                  <a:pt x="149" y="172"/>
                </a:cubicBezTo>
                <a:cubicBezTo>
                  <a:pt x="149" y="172"/>
                  <a:pt x="149" y="172"/>
                  <a:pt x="149" y="172"/>
                </a:cubicBezTo>
                <a:cubicBezTo>
                  <a:pt x="150" y="172"/>
                  <a:pt x="150" y="172"/>
                  <a:pt x="150" y="172"/>
                </a:cubicBezTo>
                <a:cubicBezTo>
                  <a:pt x="151" y="172"/>
                  <a:pt x="151" y="172"/>
                  <a:pt x="151" y="172"/>
                </a:cubicBezTo>
                <a:cubicBezTo>
                  <a:pt x="151" y="171"/>
                  <a:pt x="152" y="171"/>
                  <a:pt x="153" y="171"/>
                </a:cubicBezTo>
                <a:cubicBezTo>
                  <a:pt x="153" y="171"/>
                  <a:pt x="153" y="171"/>
                  <a:pt x="153" y="171"/>
                </a:cubicBezTo>
                <a:cubicBezTo>
                  <a:pt x="154" y="172"/>
                  <a:pt x="154" y="172"/>
                  <a:pt x="154" y="172"/>
                </a:cubicBezTo>
                <a:cubicBezTo>
                  <a:pt x="154" y="171"/>
                  <a:pt x="154" y="171"/>
                  <a:pt x="154" y="171"/>
                </a:cubicBezTo>
                <a:cubicBezTo>
                  <a:pt x="154" y="171"/>
                  <a:pt x="154" y="171"/>
                  <a:pt x="154" y="171"/>
                </a:cubicBezTo>
                <a:cubicBezTo>
                  <a:pt x="155" y="172"/>
                  <a:pt x="155" y="172"/>
                  <a:pt x="155" y="172"/>
                </a:cubicBezTo>
                <a:cubicBezTo>
                  <a:pt x="155" y="172"/>
                  <a:pt x="155" y="172"/>
                  <a:pt x="155" y="172"/>
                </a:cubicBezTo>
                <a:cubicBezTo>
                  <a:pt x="156" y="172"/>
                  <a:pt x="156" y="172"/>
                  <a:pt x="156" y="172"/>
                </a:cubicBezTo>
                <a:cubicBezTo>
                  <a:pt x="156" y="172"/>
                  <a:pt x="156" y="172"/>
                  <a:pt x="156" y="172"/>
                </a:cubicBezTo>
                <a:cubicBezTo>
                  <a:pt x="156" y="174"/>
                  <a:pt x="156" y="174"/>
                  <a:pt x="156" y="176"/>
                </a:cubicBezTo>
                <a:cubicBezTo>
                  <a:pt x="156" y="176"/>
                  <a:pt x="156" y="176"/>
                  <a:pt x="156" y="176"/>
                </a:cubicBezTo>
                <a:cubicBezTo>
                  <a:pt x="157" y="177"/>
                  <a:pt x="158" y="177"/>
                  <a:pt x="159" y="178"/>
                </a:cubicBezTo>
                <a:cubicBezTo>
                  <a:pt x="159" y="178"/>
                  <a:pt x="159" y="178"/>
                  <a:pt x="159" y="178"/>
                </a:cubicBezTo>
                <a:cubicBezTo>
                  <a:pt x="159" y="179"/>
                  <a:pt x="159" y="179"/>
                  <a:pt x="159" y="179"/>
                </a:cubicBezTo>
                <a:cubicBezTo>
                  <a:pt x="160" y="179"/>
                  <a:pt x="160" y="179"/>
                  <a:pt x="160" y="179"/>
                </a:cubicBezTo>
                <a:cubicBezTo>
                  <a:pt x="162" y="181"/>
                  <a:pt x="163" y="182"/>
                  <a:pt x="164" y="182"/>
                </a:cubicBezTo>
                <a:cubicBezTo>
                  <a:pt x="164" y="183"/>
                  <a:pt x="164" y="183"/>
                  <a:pt x="164" y="183"/>
                </a:cubicBezTo>
                <a:cubicBezTo>
                  <a:pt x="164" y="183"/>
                  <a:pt x="165" y="185"/>
                  <a:pt x="165" y="185"/>
                </a:cubicBezTo>
                <a:cubicBezTo>
                  <a:pt x="165" y="185"/>
                  <a:pt x="165" y="185"/>
                  <a:pt x="165" y="185"/>
                </a:cubicBezTo>
                <a:cubicBezTo>
                  <a:pt x="166" y="186"/>
                  <a:pt x="166" y="186"/>
                  <a:pt x="166" y="186"/>
                </a:cubicBezTo>
                <a:cubicBezTo>
                  <a:pt x="167" y="185"/>
                  <a:pt x="166" y="185"/>
                  <a:pt x="168" y="185"/>
                </a:cubicBezTo>
                <a:cubicBezTo>
                  <a:pt x="168" y="185"/>
                  <a:pt x="168" y="185"/>
                  <a:pt x="168" y="185"/>
                </a:cubicBezTo>
                <a:cubicBezTo>
                  <a:pt x="170" y="184"/>
                  <a:pt x="171" y="184"/>
                  <a:pt x="173" y="184"/>
                </a:cubicBezTo>
                <a:cubicBezTo>
                  <a:pt x="173" y="184"/>
                  <a:pt x="173" y="184"/>
                  <a:pt x="173" y="184"/>
                </a:cubicBezTo>
                <a:cubicBezTo>
                  <a:pt x="174" y="185"/>
                  <a:pt x="174" y="185"/>
                  <a:pt x="175" y="185"/>
                </a:cubicBezTo>
                <a:cubicBezTo>
                  <a:pt x="176" y="186"/>
                  <a:pt x="176" y="186"/>
                  <a:pt x="176" y="186"/>
                </a:cubicBezTo>
                <a:cubicBezTo>
                  <a:pt x="178" y="185"/>
                  <a:pt x="179" y="185"/>
                  <a:pt x="181" y="184"/>
                </a:cubicBezTo>
                <a:cubicBezTo>
                  <a:pt x="182" y="184"/>
                  <a:pt x="182" y="184"/>
                  <a:pt x="182" y="184"/>
                </a:cubicBezTo>
                <a:cubicBezTo>
                  <a:pt x="182" y="184"/>
                  <a:pt x="182" y="184"/>
                  <a:pt x="183" y="184"/>
                </a:cubicBezTo>
                <a:cubicBezTo>
                  <a:pt x="184" y="185"/>
                  <a:pt x="184" y="185"/>
                  <a:pt x="185" y="185"/>
                </a:cubicBezTo>
                <a:cubicBezTo>
                  <a:pt x="185" y="185"/>
                  <a:pt x="185" y="185"/>
                  <a:pt x="185" y="185"/>
                </a:cubicBezTo>
                <a:cubicBezTo>
                  <a:pt x="186" y="185"/>
                  <a:pt x="186" y="185"/>
                  <a:pt x="186" y="185"/>
                </a:cubicBezTo>
                <a:cubicBezTo>
                  <a:pt x="188" y="185"/>
                  <a:pt x="188" y="185"/>
                  <a:pt x="188" y="185"/>
                </a:cubicBezTo>
                <a:cubicBezTo>
                  <a:pt x="188" y="185"/>
                  <a:pt x="188" y="185"/>
                  <a:pt x="188" y="185"/>
                </a:cubicBezTo>
                <a:cubicBezTo>
                  <a:pt x="188" y="184"/>
                  <a:pt x="188" y="184"/>
                  <a:pt x="188" y="184"/>
                </a:cubicBezTo>
                <a:cubicBezTo>
                  <a:pt x="189" y="184"/>
                  <a:pt x="189" y="184"/>
                  <a:pt x="189" y="184"/>
                </a:cubicBezTo>
                <a:cubicBezTo>
                  <a:pt x="190" y="183"/>
                  <a:pt x="190" y="183"/>
                  <a:pt x="190" y="183"/>
                </a:cubicBezTo>
                <a:cubicBezTo>
                  <a:pt x="190" y="183"/>
                  <a:pt x="191" y="183"/>
                  <a:pt x="191" y="183"/>
                </a:cubicBezTo>
                <a:cubicBezTo>
                  <a:pt x="191" y="183"/>
                  <a:pt x="191" y="183"/>
                  <a:pt x="191" y="183"/>
                </a:cubicBezTo>
                <a:cubicBezTo>
                  <a:pt x="191" y="183"/>
                  <a:pt x="191" y="183"/>
                  <a:pt x="191" y="183"/>
                </a:cubicBezTo>
                <a:cubicBezTo>
                  <a:pt x="191" y="185"/>
                  <a:pt x="191" y="185"/>
                  <a:pt x="191" y="185"/>
                </a:cubicBezTo>
                <a:cubicBezTo>
                  <a:pt x="192" y="185"/>
                  <a:pt x="192" y="185"/>
                  <a:pt x="192" y="185"/>
                </a:cubicBezTo>
                <a:cubicBezTo>
                  <a:pt x="195" y="186"/>
                  <a:pt x="194" y="185"/>
                  <a:pt x="196" y="186"/>
                </a:cubicBezTo>
                <a:cubicBezTo>
                  <a:pt x="197" y="186"/>
                  <a:pt x="200" y="188"/>
                  <a:pt x="202" y="190"/>
                </a:cubicBezTo>
                <a:cubicBezTo>
                  <a:pt x="205" y="187"/>
                  <a:pt x="213" y="182"/>
                  <a:pt x="213" y="181"/>
                </a:cubicBezTo>
                <a:cubicBezTo>
                  <a:pt x="217" y="170"/>
                  <a:pt x="217" y="171"/>
                  <a:pt x="217" y="171"/>
                </a:cubicBezTo>
                <a:cubicBezTo>
                  <a:pt x="217" y="170"/>
                  <a:pt x="217" y="170"/>
                  <a:pt x="217" y="170"/>
                </a:cubicBezTo>
                <a:cubicBezTo>
                  <a:pt x="217" y="169"/>
                  <a:pt x="229" y="154"/>
                  <a:pt x="229" y="154"/>
                </a:cubicBezTo>
                <a:cubicBezTo>
                  <a:pt x="230" y="152"/>
                  <a:pt x="231" y="149"/>
                  <a:pt x="232" y="147"/>
                </a:cubicBezTo>
                <a:cubicBezTo>
                  <a:pt x="232" y="147"/>
                  <a:pt x="232" y="147"/>
                  <a:pt x="232" y="147"/>
                </a:cubicBezTo>
                <a:lnTo>
                  <a:pt x="232" y="146"/>
                </a:ln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3" name="Freeform 11">
            <a:extLst>
              <a:ext uri="{FF2B5EF4-FFF2-40B4-BE49-F238E27FC236}">
                <a16:creationId xmlns:a16="http://schemas.microsoft.com/office/drawing/2014/main" id="{39DD7D69-77CE-AB0A-FF13-4EFF40A895F8}"/>
              </a:ext>
            </a:extLst>
          </p:cNvPr>
          <p:cNvSpPr>
            <a:spLocks/>
          </p:cNvSpPr>
          <p:nvPr/>
        </p:nvSpPr>
        <p:spPr bwMode="auto">
          <a:xfrm>
            <a:off x="3893863" y="5750422"/>
            <a:ext cx="1149502" cy="1025124"/>
          </a:xfrm>
          <a:custGeom>
            <a:avLst/>
            <a:gdLst>
              <a:gd name="T0" fmla="*/ 260 w 286"/>
              <a:gd name="T1" fmla="*/ 52 h 255"/>
              <a:gd name="T2" fmla="*/ 251 w 286"/>
              <a:gd name="T3" fmla="*/ 52 h 255"/>
              <a:gd name="T4" fmla="*/ 239 w 286"/>
              <a:gd name="T5" fmla="*/ 50 h 255"/>
              <a:gd name="T6" fmla="*/ 225 w 286"/>
              <a:gd name="T7" fmla="*/ 39 h 255"/>
              <a:gd name="T8" fmla="*/ 219 w 286"/>
              <a:gd name="T9" fmla="*/ 32 h 255"/>
              <a:gd name="T10" fmla="*/ 210 w 286"/>
              <a:gd name="T11" fmla="*/ 23 h 255"/>
              <a:gd name="T12" fmla="*/ 203 w 286"/>
              <a:gd name="T13" fmla="*/ 18 h 255"/>
              <a:gd name="T14" fmla="*/ 197 w 286"/>
              <a:gd name="T15" fmla="*/ 15 h 255"/>
              <a:gd name="T16" fmla="*/ 191 w 286"/>
              <a:gd name="T17" fmla="*/ 15 h 255"/>
              <a:gd name="T18" fmla="*/ 188 w 286"/>
              <a:gd name="T19" fmla="*/ 12 h 255"/>
              <a:gd name="T20" fmla="*/ 178 w 286"/>
              <a:gd name="T21" fmla="*/ 9 h 255"/>
              <a:gd name="T22" fmla="*/ 173 w 286"/>
              <a:gd name="T23" fmla="*/ 8 h 255"/>
              <a:gd name="T24" fmla="*/ 171 w 286"/>
              <a:gd name="T25" fmla="*/ 6 h 255"/>
              <a:gd name="T26" fmla="*/ 160 w 286"/>
              <a:gd name="T27" fmla="*/ 5 h 255"/>
              <a:gd name="T28" fmla="*/ 153 w 286"/>
              <a:gd name="T29" fmla="*/ 5 h 255"/>
              <a:gd name="T30" fmla="*/ 151 w 286"/>
              <a:gd name="T31" fmla="*/ 3 h 255"/>
              <a:gd name="T32" fmla="*/ 143 w 286"/>
              <a:gd name="T33" fmla="*/ 1 h 255"/>
              <a:gd name="T34" fmla="*/ 132 w 286"/>
              <a:gd name="T35" fmla="*/ 5 h 255"/>
              <a:gd name="T36" fmla="*/ 125 w 286"/>
              <a:gd name="T37" fmla="*/ 3 h 255"/>
              <a:gd name="T38" fmla="*/ 120 w 286"/>
              <a:gd name="T39" fmla="*/ 4 h 255"/>
              <a:gd name="T40" fmla="*/ 110 w 286"/>
              <a:gd name="T41" fmla="*/ 13 h 255"/>
              <a:gd name="T42" fmla="*/ 102 w 286"/>
              <a:gd name="T43" fmla="*/ 15 h 255"/>
              <a:gd name="T44" fmla="*/ 97 w 286"/>
              <a:gd name="T45" fmla="*/ 18 h 255"/>
              <a:gd name="T46" fmla="*/ 90 w 286"/>
              <a:gd name="T47" fmla="*/ 24 h 255"/>
              <a:gd name="T48" fmla="*/ 83 w 286"/>
              <a:gd name="T49" fmla="*/ 29 h 255"/>
              <a:gd name="T50" fmla="*/ 74 w 286"/>
              <a:gd name="T51" fmla="*/ 34 h 255"/>
              <a:gd name="T52" fmla="*/ 67 w 286"/>
              <a:gd name="T53" fmla="*/ 40 h 255"/>
              <a:gd name="T54" fmla="*/ 63 w 286"/>
              <a:gd name="T55" fmla="*/ 50 h 255"/>
              <a:gd name="T56" fmla="*/ 47 w 286"/>
              <a:gd name="T57" fmla="*/ 62 h 255"/>
              <a:gd name="T58" fmla="*/ 27 w 286"/>
              <a:gd name="T59" fmla="*/ 88 h 255"/>
              <a:gd name="T60" fmla="*/ 0 w 286"/>
              <a:gd name="T61" fmla="*/ 117 h 255"/>
              <a:gd name="T62" fmla="*/ 11 w 286"/>
              <a:gd name="T63" fmla="*/ 121 h 255"/>
              <a:gd name="T64" fmla="*/ 23 w 286"/>
              <a:gd name="T65" fmla="*/ 114 h 255"/>
              <a:gd name="T66" fmla="*/ 48 w 286"/>
              <a:gd name="T67" fmla="*/ 135 h 255"/>
              <a:gd name="T68" fmla="*/ 63 w 286"/>
              <a:gd name="T69" fmla="*/ 146 h 255"/>
              <a:gd name="T70" fmla="*/ 83 w 286"/>
              <a:gd name="T71" fmla="*/ 161 h 255"/>
              <a:gd name="T72" fmla="*/ 116 w 286"/>
              <a:gd name="T73" fmla="*/ 182 h 255"/>
              <a:gd name="T74" fmla="*/ 132 w 286"/>
              <a:gd name="T75" fmla="*/ 201 h 255"/>
              <a:gd name="T76" fmla="*/ 136 w 286"/>
              <a:gd name="T77" fmla="*/ 253 h 255"/>
              <a:gd name="T78" fmla="*/ 181 w 286"/>
              <a:gd name="T79" fmla="*/ 190 h 255"/>
              <a:gd name="T80" fmla="*/ 178 w 286"/>
              <a:gd name="T81" fmla="*/ 186 h 255"/>
              <a:gd name="T82" fmla="*/ 179 w 286"/>
              <a:gd name="T83" fmla="*/ 180 h 255"/>
              <a:gd name="T84" fmla="*/ 184 w 286"/>
              <a:gd name="T85" fmla="*/ 170 h 255"/>
              <a:gd name="T86" fmla="*/ 187 w 286"/>
              <a:gd name="T87" fmla="*/ 162 h 255"/>
              <a:gd name="T88" fmla="*/ 198 w 286"/>
              <a:gd name="T89" fmla="*/ 153 h 255"/>
              <a:gd name="T90" fmla="*/ 209 w 286"/>
              <a:gd name="T91" fmla="*/ 139 h 255"/>
              <a:gd name="T92" fmla="*/ 214 w 286"/>
              <a:gd name="T93" fmla="*/ 124 h 255"/>
              <a:gd name="T94" fmla="*/ 209 w 286"/>
              <a:gd name="T95" fmla="*/ 116 h 255"/>
              <a:gd name="T96" fmla="*/ 211 w 286"/>
              <a:gd name="T97" fmla="*/ 111 h 255"/>
              <a:gd name="T98" fmla="*/ 216 w 286"/>
              <a:gd name="T99" fmla="*/ 119 h 255"/>
              <a:gd name="T100" fmla="*/ 222 w 286"/>
              <a:gd name="T101" fmla="*/ 122 h 255"/>
              <a:gd name="T102" fmla="*/ 230 w 286"/>
              <a:gd name="T103" fmla="*/ 118 h 255"/>
              <a:gd name="T104" fmla="*/ 231 w 286"/>
              <a:gd name="T105" fmla="*/ 126 h 255"/>
              <a:gd name="T106" fmla="*/ 220 w 286"/>
              <a:gd name="T107" fmla="*/ 144 h 255"/>
              <a:gd name="T108" fmla="*/ 220 w 286"/>
              <a:gd name="T109" fmla="*/ 153 h 255"/>
              <a:gd name="T110" fmla="*/ 207 w 286"/>
              <a:gd name="T111" fmla="*/ 169 h 255"/>
              <a:gd name="T112" fmla="*/ 191 w 286"/>
              <a:gd name="T113" fmla="*/ 181 h 255"/>
              <a:gd name="T114" fmla="*/ 184 w 286"/>
              <a:gd name="T115" fmla="*/ 193 h 255"/>
              <a:gd name="T116" fmla="*/ 253 w 286"/>
              <a:gd name="T117" fmla="*/ 80 h 255"/>
              <a:gd name="T118" fmla="*/ 250 w 286"/>
              <a:gd name="T119" fmla="*/ 76 h 255"/>
              <a:gd name="T120" fmla="*/ 253 w 286"/>
              <a:gd name="T121" fmla="*/ 7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255">
                <a:moveTo>
                  <a:pt x="255" y="62"/>
                </a:moveTo>
                <a:cubicBezTo>
                  <a:pt x="255" y="62"/>
                  <a:pt x="255" y="62"/>
                  <a:pt x="255" y="62"/>
                </a:cubicBezTo>
                <a:cubicBezTo>
                  <a:pt x="256" y="62"/>
                  <a:pt x="256" y="62"/>
                  <a:pt x="256" y="62"/>
                </a:cubicBezTo>
                <a:cubicBezTo>
                  <a:pt x="256" y="62"/>
                  <a:pt x="256" y="62"/>
                  <a:pt x="256" y="62"/>
                </a:cubicBezTo>
                <a:cubicBezTo>
                  <a:pt x="256" y="61"/>
                  <a:pt x="256" y="61"/>
                  <a:pt x="256" y="61"/>
                </a:cubicBezTo>
                <a:cubicBezTo>
                  <a:pt x="257" y="61"/>
                  <a:pt x="257" y="61"/>
                  <a:pt x="257" y="61"/>
                </a:cubicBezTo>
                <a:cubicBezTo>
                  <a:pt x="286" y="33"/>
                  <a:pt x="223" y="66"/>
                  <a:pt x="262" y="58"/>
                </a:cubicBezTo>
                <a:cubicBezTo>
                  <a:pt x="262" y="57"/>
                  <a:pt x="262" y="57"/>
                  <a:pt x="262" y="57"/>
                </a:cubicBezTo>
                <a:cubicBezTo>
                  <a:pt x="262" y="57"/>
                  <a:pt x="262" y="57"/>
                  <a:pt x="262" y="57"/>
                </a:cubicBezTo>
                <a:cubicBezTo>
                  <a:pt x="261" y="56"/>
                  <a:pt x="261" y="56"/>
                  <a:pt x="261" y="56"/>
                </a:cubicBezTo>
                <a:cubicBezTo>
                  <a:pt x="261" y="55"/>
                  <a:pt x="261" y="55"/>
                  <a:pt x="261" y="55"/>
                </a:cubicBezTo>
                <a:cubicBezTo>
                  <a:pt x="262" y="55"/>
                  <a:pt x="262" y="55"/>
                  <a:pt x="262" y="54"/>
                </a:cubicBezTo>
                <a:cubicBezTo>
                  <a:pt x="262" y="54"/>
                  <a:pt x="262" y="54"/>
                  <a:pt x="262" y="54"/>
                </a:cubicBezTo>
                <a:cubicBezTo>
                  <a:pt x="261" y="54"/>
                  <a:pt x="261" y="54"/>
                  <a:pt x="261" y="54"/>
                </a:cubicBezTo>
                <a:cubicBezTo>
                  <a:pt x="261" y="53"/>
                  <a:pt x="260" y="53"/>
                  <a:pt x="260" y="52"/>
                </a:cubicBezTo>
                <a:cubicBezTo>
                  <a:pt x="260" y="52"/>
                  <a:pt x="260" y="52"/>
                  <a:pt x="260" y="52"/>
                </a:cubicBezTo>
                <a:cubicBezTo>
                  <a:pt x="260" y="53"/>
                  <a:pt x="260" y="53"/>
                  <a:pt x="260" y="53"/>
                </a:cubicBezTo>
                <a:cubicBezTo>
                  <a:pt x="259" y="53"/>
                  <a:pt x="259" y="53"/>
                  <a:pt x="259" y="53"/>
                </a:cubicBezTo>
                <a:cubicBezTo>
                  <a:pt x="258" y="53"/>
                  <a:pt x="258" y="53"/>
                  <a:pt x="258" y="53"/>
                </a:cubicBezTo>
                <a:cubicBezTo>
                  <a:pt x="257" y="53"/>
                  <a:pt x="257" y="53"/>
                  <a:pt x="257" y="53"/>
                </a:cubicBezTo>
                <a:cubicBezTo>
                  <a:pt x="257" y="52"/>
                  <a:pt x="257" y="52"/>
                  <a:pt x="257" y="52"/>
                </a:cubicBezTo>
                <a:cubicBezTo>
                  <a:pt x="256" y="51"/>
                  <a:pt x="256" y="51"/>
                  <a:pt x="256" y="51"/>
                </a:cubicBezTo>
                <a:cubicBezTo>
                  <a:pt x="256" y="51"/>
                  <a:pt x="256" y="51"/>
                  <a:pt x="256" y="51"/>
                </a:cubicBezTo>
                <a:cubicBezTo>
                  <a:pt x="255" y="52"/>
                  <a:pt x="255" y="52"/>
                  <a:pt x="254" y="52"/>
                </a:cubicBezTo>
                <a:cubicBezTo>
                  <a:pt x="254" y="52"/>
                  <a:pt x="254" y="52"/>
                  <a:pt x="254" y="52"/>
                </a:cubicBezTo>
                <a:cubicBezTo>
                  <a:pt x="254" y="52"/>
                  <a:pt x="254" y="52"/>
                  <a:pt x="254" y="52"/>
                </a:cubicBezTo>
                <a:cubicBezTo>
                  <a:pt x="254" y="52"/>
                  <a:pt x="254" y="52"/>
                  <a:pt x="253" y="51"/>
                </a:cubicBezTo>
                <a:cubicBezTo>
                  <a:pt x="253" y="51"/>
                  <a:pt x="253" y="51"/>
                  <a:pt x="253" y="51"/>
                </a:cubicBezTo>
                <a:cubicBezTo>
                  <a:pt x="252" y="52"/>
                  <a:pt x="252" y="52"/>
                  <a:pt x="252" y="52"/>
                </a:cubicBezTo>
                <a:cubicBezTo>
                  <a:pt x="251" y="52"/>
                  <a:pt x="251" y="52"/>
                  <a:pt x="251" y="52"/>
                </a:cubicBezTo>
                <a:cubicBezTo>
                  <a:pt x="251" y="53"/>
                  <a:pt x="251" y="53"/>
                  <a:pt x="251" y="53"/>
                </a:cubicBezTo>
                <a:cubicBezTo>
                  <a:pt x="250" y="53"/>
                  <a:pt x="249" y="52"/>
                  <a:pt x="249" y="52"/>
                </a:cubicBezTo>
                <a:cubicBezTo>
                  <a:pt x="248" y="52"/>
                  <a:pt x="248" y="52"/>
                  <a:pt x="248" y="52"/>
                </a:cubicBezTo>
                <a:cubicBezTo>
                  <a:pt x="248" y="51"/>
                  <a:pt x="248" y="52"/>
                  <a:pt x="248" y="51"/>
                </a:cubicBezTo>
                <a:cubicBezTo>
                  <a:pt x="248" y="51"/>
                  <a:pt x="248" y="51"/>
                  <a:pt x="248" y="51"/>
                </a:cubicBezTo>
                <a:cubicBezTo>
                  <a:pt x="247" y="52"/>
                  <a:pt x="247" y="52"/>
                  <a:pt x="247" y="52"/>
                </a:cubicBezTo>
                <a:cubicBezTo>
                  <a:pt x="247" y="52"/>
                  <a:pt x="247" y="52"/>
                  <a:pt x="247" y="53"/>
                </a:cubicBezTo>
                <a:cubicBezTo>
                  <a:pt x="247" y="53"/>
                  <a:pt x="247" y="53"/>
                  <a:pt x="247" y="53"/>
                </a:cubicBezTo>
                <a:cubicBezTo>
                  <a:pt x="246" y="52"/>
                  <a:pt x="247" y="53"/>
                  <a:pt x="246" y="52"/>
                </a:cubicBezTo>
                <a:cubicBezTo>
                  <a:pt x="245" y="51"/>
                  <a:pt x="245" y="51"/>
                  <a:pt x="245" y="51"/>
                </a:cubicBezTo>
                <a:cubicBezTo>
                  <a:pt x="242" y="51"/>
                  <a:pt x="242" y="51"/>
                  <a:pt x="242" y="51"/>
                </a:cubicBezTo>
                <a:cubicBezTo>
                  <a:pt x="241" y="51"/>
                  <a:pt x="241" y="51"/>
                  <a:pt x="241" y="51"/>
                </a:cubicBezTo>
                <a:cubicBezTo>
                  <a:pt x="241" y="51"/>
                  <a:pt x="241" y="51"/>
                  <a:pt x="241" y="51"/>
                </a:cubicBezTo>
                <a:cubicBezTo>
                  <a:pt x="240" y="51"/>
                  <a:pt x="240" y="51"/>
                  <a:pt x="240" y="51"/>
                </a:cubicBezTo>
                <a:cubicBezTo>
                  <a:pt x="239" y="50"/>
                  <a:pt x="239" y="50"/>
                  <a:pt x="239" y="50"/>
                </a:cubicBezTo>
                <a:cubicBezTo>
                  <a:pt x="237" y="50"/>
                  <a:pt x="237" y="50"/>
                  <a:pt x="237" y="50"/>
                </a:cubicBezTo>
                <a:cubicBezTo>
                  <a:pt x="237" y="50"/>
                  <a:pt x="237" y="50"/>
                  <a:pt x="237" y="50"/>
                </a:cubicBezTo>
                <a:cubicBezTo>
                  <a:pt x="236" y="50"/>
                  <a:pt x="236" y="50"/>
                  <a:pt x="236" y="50"/>
                </a:cubicBezTo>
                <a:cubicBezTo>
                  <a:pt x="235" y="50"/>
                  <a:pt x="235" y="50"/>
                  <a:pt x="235" y="50"/>
                </a:cubicBezTo>
                <a:cubicBezTo>
                  <a:pt x="234" y="50"/>
                  <a:pt x="234" y="50"/>
                  <a:pt x="234" y="50"/>
                </a:cubicBezTo>
                <a:cubicBezTo>
                  <a:pt x="233" y="49"/>
                  <a:pt x="233" y="49"/>
                  <a:pt x="233" y="49"/>
                </a:cubicBezTo>
                <a:cubicBezTo>
                  <a:pt x="233" y="49"/>
                  <a:pt x="232" y="49"/>
                  <a:pt x="232" y="49"/>
                </a:cubicBezTo>
                <a:cubicBezTo>
                  <a:pt x="232" y="49"/>
                  <a:pt x="229" y="44"/>
                  <a:pt x="229" y="44"/>
                </a:cubicBezTo>
                <a:cubicBezTo>
                  <a:pt x="228" y="44"/>
                  <a:pt x="228" y="44"/>
                  <a:pt x="228" y="43"/>
                </a:cubicBezTo>
                <a:cubicBezTo>
                  <a:pt x="227" y="42"/>
                  <a:pt x="227" y="42"/>
                  <a:pt x="227" y="40"/>
                </a:cubicBezTo>
                <a:cubicBezTo>
                  <a:pt x="226" y="40"/>
                  <a:pt x="226" y="40"/>
                  <a:pt x="226" y="40"/>
                </a:cubicBezTo>
                <a:cubicBezTo>
                  <a:pt x="226" y="40"/>
                  <a:pt x="226" y="40"/>
                  <a:pt x="226" y="40"/>
                </a:cubicBezTo>
                <a:cubicBezTo>
                  <a:pt x="225" y="40"/>
                  <a:pt x="225" y="40"/>
                  <a:pt x="225" y="40"/>
                </a:cubicBezTo>
                <a:cubicBezTo>
                  <a:pt x="225" y="39"/>
                  <a:pt x="225" y="39"/>
                  <a:pt x="225" y="39"/>
                </a:cubicBezTo>
                <a:cubicBezTo>
                  <a:pt x="225" y="39"/>
                  <a:pt x="225" y="39"/>
                  <a:pt x="225" y="39"/>
                </a:cubicBezTo>
                <a:cubicBezTo>
                  <a:pt x="224" y="39"/>
                  <a:pt x="224" y="39"/>
                  <a:pt x="224" y="39"/>
                </a:cubicBezTo>
                <a:cubicBezTo>
                  <a:pt x="224" y="39"/>
                  <a:pt x="224" y="39"/>
                  <a:pt x="224" y="39"/>
                </a:cubicBezTo>
                <a:cubicBezTo>
                  <a:pt x="224" y="40"/>
                  <a:pt x="224" y="40"/>
                  <a:pt x="224" y="40"/>
                </a:cubicBezTo>
                <a:cubicBezTo>
                  <a:pt x="223" y="39"/>
                  <a:pt x="223" y="39"/>
                  <a:pt x="223" y="39"/>
                </a:cubicBezTo>
                <a:cubicBezTo>
                  <a:pt x="223" y="39"/>
                  <a:pt x="223" y="39"/>
                  <a:pt x="223" y="38"/>
                </a:cubicBezTo>
                <a:cubicBezTo>
                  <a:pt x="223" y="38"/>
                  <a:pt x="223" y="38"/>
                  <a:pt x="223" y="38"/>
                </a:cubicBezTo>
                <a:cubicBezTo>
                  <a:pt x="223" y="38"/>
                  <a:pt x="223" y="38"/>
                  <a:pt x="223" y="38"/>
                </a:cubicBezTo>
                <a:cubicBezTo>
                  <a:pt x="223" y="37"/>
                  <a:pt x="223" y="37"/>
                  <a:pt x="223" y="37"/>
                </a:cubicBezTo>
                <a:cubicBezTo>
                  <a:pt x="223" y="37"/>
                  <a:pt x="223" y="37"/>
                  <a:pt x="223" y="37"/>
                </a:cubicBezTo>
                <a:cubicBezTo>
                  <a:pt x="223" y="36"/>
                  <a:pt x="223" y="36"/>
                  <a:pt x="223" y="36"/>
                </a:cubicBezTo>
                <a:cubicBezTo>
                  <a:pt x="223" y="36"/>
                  <a:pt x="223" y="36"/>
                  <a:pt x="223" y="36"/>
                </a:cubicBezTo>
                <a:cubicBezTo>
                  <a:pt x="222" y="34"/>
                  <a:pt x="222" y="35"/>
                  <a:pt x="221" y="33"/>
                </a:cubicBezTo>
                <a:cubicBezTo>
                  <a:pt x="220" y="33"/>
                  <a:pt x="220" y="33"/>
                  <a:pt x="220" y="33"/>
                </a:cubicBezTo>
                <a:cubicBezTo>
                  <a:pt x="220" y="33"/>
                  <a:pt x="220" y="33"/>
                  <a:pt x="220" y="33"/>
                </a:cubicBezTo>
                <a:cubicBezTo>
                  <a:pt x="219" y="32"/>
                  <a:pt x="219" y="32"/>
                  <a:pt x="219" y="32"/>
                </a:cubicBezTo>
                <a:cubicBezTo>
                  <a:pt x="217" y="30"/>
                  <a:pt x="217" y="28"/>
                  <a:pt x="217" y="28"/>
                </a:cubicBezTo>
                <a:cubicBezTo>
                  <a:pt x="216" y="28"/>
                  <a:pt x="216" y="28"/>
                  <a:pt x="216" y="28"/>
                </a:cubicBezTo>
                <a:cubicBezTo>
                  <a:pt x="216" y="28"/>
                  <a:pt x="216" y="28"/>
                  <a:pt x="216" y="28"/>
                </a:cubicBezTo>
                <a:cubicBezTo>
                  <a:pt x="216" y="28"/>
                  <a:pt x="216" y="28"/>
                  <a:pt x="216" y="28"/>
                </a:cubicBezTo>
                <a:cubicBezTo>
                  <a:pt x="215" y="27"/>
                  <a:pt x="215" y="27"/>
                  <a:pt x="215" y="27"/>
                </a:cubicBezTo>
                <a:cubicBezTo>
                  <a:pt x="214" y="27"/>
                  <a:pt x="214" y="27"/>
                  <a:pt x="214" y="27"/>
                </a:cubicBezTo>
                <a:cubicBezTo>
                  <a:pt x="213" y="26"/>
                  <a:pt x="213" y="26"/>
                  <a:pt x="213" y="26"/>
                </a:cubicBezTo>
                <a:cubicBezTo>
                  <a:pt x="213" y="26"/>
                  <a:pt x="213" y="26"/>
                  <a:pt x="213" y="26"/>
                </a:cubicBezTo>
                <a:cubicBezTo>
                  <a:pt x="212" y="26"/>
                  <a:pt x="212" y="26"/>
                  <a:pt x="212" y="26"/>
                </a:cubicBezTo>
                <a:cubicBezTo>
                  <a:pt x="212" y="26"/>
                  <a:pt x="212" y="26"/>
                  <a:pt x="212" y="26"/>
                </a:cubicBezTo>
                <a:cubicBezTo>
                  <a:pt x="212" y="26"/>
                  <a:pt x="212" y="26"/>
                  <a:pt x="212" y="26"/>
                </a:cubicBezTo>
                <a:cubicBezTo>
                  <a:pt x="211" y="25"/>
                  <a:pt x="210" y="25"/>
                  <a:pt x="210" y="24"/>
                </a:cubicBezTo>
                <a:cubicBezTo>
                  <a:pt x="209" y="24"/>
                  <a:pt x="209" y="24"/>
                  <a:pt x="209" y="24"/>
                </a:cubicBezTo>
                <a:cubicBezTo>
                  <a:pt x="209" y="24"/>
                  <a:pt x="210" y="24"/>
                  <a:pt x="210" y="23"/>
                </a:cubicBezTo>
                <a:cubicBezTo>
                  <a:pt x="210" y="23"/>
                  <a:pt x="210" y="23"/>
                  <a:pt x="210" y="23"/>
                </a:cubicBezTo>
                <a:cubicBezTo>
                  <a:pt x="209" y="22"/>
                  <a:pt x="209" y="22"/>
                  <a:pt x="209" y="22"/>
                </a:cubicBezTo>
                <a:cubicBezTo>
                  <a:pt x="208" y="22"/>
                  <a:pt x="208" y="22"/>
                  <a:pt x="208" y="22"/>
                </a:cubicBezTo>
                <a:cubicBezTo>
                  <a:pt x="208" y="22"/>
                  <a:pt x="208" y="22"/>
                  <a:pt x="208" y="22"/>
                </a:cubicBezTo>
                <a:cubicBezTo>
                  <a:pt x="208" y="21"/>
                  <a:pt x="208" y="21"/>
                  <a:pt x="208" y="21"/>
                </a:cubicBezTo>
                <a:cubicBezTo>
                  <a:pt x="207" y="21"/>
                  <a:pt x="207" y="21"/>
                  <a:pt x="207" y="21"/>
                </a:cubicBezTo>
                <a:cubicBezTo>
                  <a:pt x="206" y="22"/>
                  <a:pt x="206" y="22"/>
                  <a:pt x="206" y="22"/>
                </a:cubicBezTo>
                <a:cubicBezTo>
                  <a:pt x="206" y="21"/>
                  <a:pt x="206" y="21"/>
                  <a:pt x="206" y="21"/>
                </a:cubicBezTo>
                <a:cubicBezTo>
                  <a:pt x="206" y="21"/>
                  <a:pt x="206" y="21"/>
                  <a:pt x="206" y="21"/>
                </a:cubicBezTo>
                <a:cubicBezTo>
                  <a:pt x="206" y="21"/>
                  <a:pt x="206" y="21"/>
                  <a:pt x="206" y="21"/>
                </a:cubicBezTo>
                <a:cubicBezTo>
                  <a:pt x="205" y="20"/>
                  <a:pt x="205" y="20"/>
                  <a:pt x="205" y="20"/>
                </a:cubicBezTo>
                <a:cubicBezTo>
                  <a:pt x="205" y="20"/>
                  <a:pt x="205" y="20"/>
                  <a:pt x="205" y="20"/>
                </a:cubicBezTo>
                <a:cubicBezTo>
                  <a:pt x="204" y="20"/>
                  <a:pt x="204" y="20"/>
                  <a:pt x="204" y="20"/>
                </a:cubicBezTo>
                <a:cubicBezTo>
                  <a:pt x="204" y="19"/>
                  <a:pt x="204" y="19"/>
                  <a:pt x="204" y="19"/>
                </a:cubicBezTo>
                <a:cubicBezTo>
                  <a:pt x="204" y="18"/>
                  <a:pt x="204" y="18"/>
                  <a:pt x="204" y="18"/>
                </a:cubicBezTo>
                <a:cubicBezTo>
                  <a:pt x="203" y="18"/>
                  <a:pt x="203" y="18"/>
                  <a:pt x="203" y="18"/>
                </a:cubicBezTo>
                <a:cubicBezTo>
                  <a:pt x="202" y="18"/>
                  <a:pt x="202" y="18"/>
                  <a:pt x="201" y="19"/>
                </a:cubicBezTo>
                <a:cubicBezTo>
                  <a:pt x="201" y="19"/>
                  <a:pt x="201" y="19"/>
                  <a:pt x="201" y="19"/>
                </a:cubicBezTo>
                <a:cubicBezTo>
                  <a:pt x="200" y="18"/>
                  <a:pt x="200" y="18"/>
                  <a:pt x="200" y="18"/>
                </a:cubicBezTo>
                <a:cubicBezTo>
                  <a:pt x="200" y="18"/>
                  <a:pt x="200" y="18"/>
                  <a:pt x="201" y="17"/>
                </a:cubicBezTo>
                <a:cubicBezTo>
                  <a:pt x="200" y="17"/>
                  <a:pt x="200" y="17"/>
                  <a:pt x="200" y="17"/>
                </a:cubicBezTo>
                <a:cubicBezTo>
                  <a:pt x="199" y="17"/>
                  <a:pt x="199" y="17"/>
                  <a:pt x="199" y="17"/>
                </a:cubicBezTo>
                <a:cubicBezTo>
                  <a:pt x="199" y="17"/>
                  <a:pt x="199" y="17"/>
                  <a:pt x="199" y="17"/>
                </a:cubicBezTo>
                <a:cubicBezTo>
                  <a:pt x="199" y="17"/>
                  <a:pt x="199" y="17"/>
                  <a:pt x="199" y="16"/>
                </a:cubicBezTo>
                <a:cubicBezTo>
                  <a:pt x="199" y="16"/>
                  <a:pt x="199" y="16"/>
                  <a:pt x="199" y="16"/>
                </a:cubicBezTo>
                <a:cubicBezTo>
                  <a:pt x="198" y="16"/>
                  <a:pt x="198" y="16"/>
                  <a:pt x="198" y="16"/>
                </a:cubicBezTo>
                <a:cubicBezTo>
                  <a:pt x="198" y="16"/>
                  <a:pt x="198" y="16"/>
                  <a:pt x="198" y="16"/>
                </a:cubicBezTo>
                <a:cubicBezTo>
                  <a:pt x="198" y="16"/>
                  <a:pt x="198" y="16"/>
                  <a:pt x="198" y="16"/>
                </a:cubicBezTo>
                <a:cubicBezTo>
                  <a:pt x="197" y="16"/>
                  <a:pt x="197" y="16"/>
                  <a:pt x="197" y="16"/>
                </a:cubicBezTo>
                <a:cubicBezTo>
                  <a:pt x="197" y="16"/>
                  <a:pt x="197" y="16"/>
                  <a:pt x="197" y="16"/>
                </a:cubicBezTo>
                <a:cubicBezTo>
                  <a:pt x="197" y="15"/>
                  <a:pt x="197" y="15"/>
                  <a:pt x="197" y="15"/>
                </a:cubicBezTo>
                <a:cubicBezTo>
                  <a:pt x="197" y="15"/>
                  <a:pt x="197" y="15"/>
                  <a:pt x="197" y="15"/>
                </a:cubicBezTo>
                <a:cubicBezTo>
                  <a:pt x="197" y="15"/>
                  <a:pt x="197" y="15"/>
                  <a:pt x="197" y="15"/>
                </a:cubicBezTo>
                <a:cubicBezTo>
                  <a:pt x="196" y="15"/>
                  <a:pt x="196" y="15"/>
                  <a:pt x="196" y="15"/>
                </a:cubicBezTo>
                <a:cubicBezTo>
                  <a:pt x="196" y="15"/>
                  <a:pt x="196" y="15"/>
                  <a:pt x="196" y="16"/>
                </a:cubicBezTo>
                <a:cubicBezTo>
                  <a:pt x="195" y="16"/>
                  <a:pt x="195" y="16"/>
                  <a:pt x="195" y="16"/>
                </a:cubicBezTo>
                <a:cubicBezTo>
                  <a:pt x="195" y="16"/>
                  <a:pt x="195" y="16"/>
                  <a:pt x="195" y="16"/>
                </a:cubicBezTo>
                <a:cubicBezTo>
                  <a:pt x="195" y="16"/>
                  <a:pt x="195" y="16"/>
                  <a:pt x="195" y="16"/>
                </a:cubicBezTo>
                <a:cubicBezTo>
                  <a:pt x="194" y="16"/>
                  <a:pt x="194" y="16"/>
                  <a:pt x="193" y="16"/>
                </a:cubicBezTo>
                <a:cubicBezTo>
                  <a:pt x="193" y="16"/>
                  <a:pt x="193" y="16"/>
                  <a:pt x="193" y="16"/>
                </a:cubicBezTo>
                <a:cubicBezTo>
                  <a:pt x="193" y="17"/>
                  <a:pt x="193" y="17"/>
                  <a:pt x="193" y="17"/>
                </a:cubicBezTo>
                <a:cubicBezTo>
                  <a:pt x="192" y="17"/>
                  <a:pt x="192" y="17"/>
                  <a:pt x="191" y="16"/>
                </a:cubicBezTo>
                <a:cubicBezTo>
                  <a:pt x="191" y="16"/>
                  <a:pt x="191" y="16"/>
                  <a:pt x="191" y="16"/>
                </a:cubicBezTo>
                <a:cubicBezTo>
                  <a:pt x="191" y="16"/>
                  <a:pt x="191" y="16"/>
                  <a:pt x="191" y="16"/>
                </a:cubicBezTo>
                <a:cubicBezTo>
                  <a:pt x="191" y="15"/>
                  <a:pt x="191" y="15"/>
                  <a:pt x="191" y="15"/>
                </a:cubicBezTo>
                <a:cubicBezTo>
                  <a:pt x="191" y="15"/>
                  <a:pt x="191" y="15"/>
                  <a:pt x="191" y="15"/>
                </a:cubicBezTo>
                <a:cubicBezTo>
                  <a:pt x="191" y="15"/>
                  <a:pt x="191" y="15"/>
                  <a:pt x="191" y="15"/>
                </a:cubicBezTo>
                <a:cubicBezTo>
                  <a:pt x="190" y="16"/>
                  <a:pt x="190" y="16"/>
                  <a:pt x="190" y="16"/>
                </a:cubicBezTo>
                <a:cubicBezTo>
                  <a:pt x="190" y="17"/>
                  <a:pt x="190" y="17"/>
                  <a:pt x="190" y="17"/>
                </a:cubicBezTo>
                <a:cubicBezTo>
                  <a:pt x="190" y="16"/>
                  <a:pt x="190" y="16"/>
                  <a:pt x="190" y="16"/>
                </a:cubicBezTo>
                <a:cubicBezTo>
                  <a:pt x="189" y="16"/>
                  <a:pt x="189" y="16"/>
                  <a:pt x="189" y="16"/>
                </a:cubicBezTo>
                <a:cubicBezTo>
                  <a:pt x="189" y="15"/>
                  <a:pt x="189" y="15"/>
                  <a:pt x="189" y="15"/>
                </a:cubicBezTo>
                <a:cubicBezTo>
                  <a:pt x="189" y="14"/>
                  <a:pt x="189" y="14"/>
                  <a:pt x="189" y="14"/>
                </a:cubicBezTo>
                <a:cubicBezTo>
                  <a:pt x="188" y="14"/>
                  <a:pt x="189" y="14"/>
                  <a:pt x="188" y="15"/>
                </a:cubicBezTo>
                <a:cubicBezTo>
                  <a:pt x="188" y="15"/>
                  <a:pt x="188" y="15"/>
                  <a:pt x="188" y="15"/>
                </a:cubicBezTo>
                <a:cubicBezTo>
                  <a:pt x="187" y="15"/>
                  <a:pt x="187" y="15"/>
                  <a:pt x="187" y="15"/>
                </a:cubicBezTo>
                <a:cubicBezTo>
                  <a:pt x="188" y="14"/>
                  <a:pt x="188" y="14"/>
                  <a:pt x="188" y="14"/>
                </a:cubicBezTo>
                <a:cubicBezTo>
                  <a:pt x="188" y="13"/>
                  <a:pt x="188" y="13"/>
                  <a:pt x="188" y="13"/>
                </a:cubicBezTo>
                <a:cubicBezTo>
                  <a:pt x="186" y="12"/>
                  <a:pt x="186" y="12"/>
                  <a:pt x="186" y="12"/>
                </a:cubicBezTo>
                <a:cubicBezTo>
                  <a:pt x="186" y="12"/>
                  <a:pt x="186" y="12"/>
                  <a:pt x="186" y="12"/>
                </a:cubicBezTo>
                <a:cubicBezTo>
                  <a:pt x="186" y="12"/>
                  <a:pt x="186" y="12"/>
                  <a:pt x="188" y="12"/>
                </a:cubicBezTo>
                <a:cubicBezTo>
                  <a:pt x="187" y="11"/>
                  <a:pt x="187" y="11"/>
                  <a:pt x="187" y="11"/>
                </a:cubicBezTo>
                <a:cubicBezTo>
                  <a:pt x="186" y="11"/>
                  <a:pt x="186" y="11"/>
                  <a:pt x="186" y="11"/>
                </a:cubicBezTo>
                <a:cubicBezTo>
                  <a:pt x="185" y="10"/>
                  <a:pt x="185" y="10"/>
                  <a:pt x="185" y="10"/>
                </a:cubicBezTo>
                <a:cubicBezTo>
                  <a:pt x="185" y="10"/>
                  <a:pt x="185" y="10"/>
                  <a:pt x="185" y="10"/>
                </a:cubicBezTo>
                <a:cubicBezTo>
                  <a:pt x="185" y="10"/>
                  <a:pt x="185" y="10"/>
                  <a:pt x="185" y="10"/>
                </a:cubicBezTo>
                <a:cubicBezTo>
                  <a:pt x="185" y="10"/>
                  <a:pt x="185" y="10"/>
                  <a:pt x="185" y="10"/>
                </a:cubicBezTo>
                <a:cubicBezTo>
                  <a:pt x="184" y="10"/>
                  <a:pt x="183" y="10"/>
                  <a:pt x="182" y="10"/>
                </a:cubicBezTo>
                <a:cubicBezTo>
                  <a:pt x="182" y="9"/>
                  <a:pt x="182" y="9"/>
                  <a:pt x="182" y="9"/>
                </a:cubicBezTo>
                <a:cubicBezTo>
                  <a:pt x="182" y="9"/>
                  <a:pt x="182" y="9"/>
                  <a:pt x="182" y="9"/>
                </a:cubicBezTo>
                <a:cubicBezTo>
                  <a:pt x="182" y="8"/>
                  <a:pt x="182" y="8"/>
                  <a:pt x="182" y="8"/>
                </a:cubicBezTo>
                <a:cubicBezTo>
                  <a:pt x="181" y="8"/>
                  <a:pt x="182" y="8"/>
                  <a:pt x="181" y="8"/>
                </a:cubicBezTo>
                <a:cubicBezTo>
                  <a:pt x="180" y="8"/>
                  <a:pt x="180" y="8"/>
                  <a:pt x="180" y="8"/>
                </a:cubicBezTo>
                <a:cubicBezTo>
                  <a:pt x="180" y="7"/>
                  <a:pt x="180" y="7"/>
                  <a:pt x="180" y="7"/>
                </a:cubicBezTo>
                <a:cubicBezTo>
                  <a:pt x="179" y="8"/>
                  <a:pt x="179" y="8"/>
                  <a:pt x="178" y="9"/>
                </a:cubicBezTo>
                <a:cubicBezTo>
                  <a:pt x="178" y="9"/>
                  <a:pt x="178" y="9"/>
                  <a:pt x="178" y="9"/>
                </a:cubicBezTo>
                <a:cubicBezTo>
                  <a:pt x="177" y="8"/>
                  <a:pt x="177" y="9"/>
                  <a:pt x="177" y="8"/>
                </a:cubicBezTo>
                <a:cubicBezTo>
                  <a:pt x="177" y="7"/>
                  <a:pt x="177" y="7"/>
                  <a:pt x="177" y="7"/>
                </a:cubicBezTo>
                <a:cubicBezTo>
                  <a:pt x="178" y="7"/>
                  <a:pt x="178" y="7"/>
                  <a:pt x="178" y="7"/>
                </a:cubicBezTo>
                <a:cubicBezTo>
                  <a:pt x="178" y="7"/>
                  <a:pt x="178" y="7"/>
                  <a:pt x="178" y="7"/>
                </a:cubicBezTo>
                <a:cubicBezTo>
                  <a:pt x="178" y="7"/>
                  <a:pt x="178" y="7"/>
                  <a:pt x="178" y="7"/>
                </a:cubicBezTo>
                <a:cubicBezTo>
                  <a:pt x="177" y="6"/>
                  <a:pt x="177" y="6"/>
                  <a:pt x="177" y="6"/>
                </a:cubicBezTo>
                <a:cubicBezTo>
                  <a:pt x="176" y="7"/>
                  <a:pt x="176" y="7"/>
                  <a:pt x="176" y="7"/>
                </a:cubicBezTo>
                <a:cubicBezTo>
                  <a:pt x="176" y="7"/>
                  <a:pt x="176" y="7"/>
                  <a:pt x="176" y="7"/>
                </a:cubicBezTo>
                <a:cubicBezTo>
                  <a:pt x="176" y="7"/>
                  <a:pt x="176" y="7"/>
                  <a:pt x="176" y="7"/>
                </a:cubicBezTo>
                <a:cubicBezTo>
                  <a:pt x="176" y="8"/>
                  <a:pt x="176" y="8"/>
                  <a:pt x="176" y="8"/>
                </a:cubicBezTo>
                <a:cubicBezTo>
                  <a:pt x="176" y="8"/>
                  <a:pt x="176" y="8"/>
                  <a:pt x="176" y="8"/>
                </a:cubicBezTo>
                <a:cubicBezTo>
                  <a:pt x="175" y="8"/>
                  <a:pt x="175" y="8"/>
                  <a:pt x="175" y="8"/>
                </a:cubicBezTo>
                <a:cubicBezTo>
                  <a:pt x="175" y="8"/>
                  <a:pt x="175" y="8"/>
                  <a:pt x="175" y="8"/>
                </a:cubicBezTo>
                <a:cubicBezTo>
                  <a:pt x="175" y="8"/>
                  <a:pt x="175" y="8"/>
                  <a:pt x="175" y="8"/>
                </a:cubicBezTo>
                <a:cubicBezTo>
                  <a:pt x="174" y="8"/>
                  <a:pt x="174" y="8"/>
                  <a:pt x="173" y="8"/>
                </a:cubicBezTo>
                <a:cubicBezTo>
                  <a:pt x="173" y="8"/>
                  <a:pt x="173" y="8"/>
                  <a:pt x="173" y="8"/>
                </a:cubicBezTo>
                <a:cubicBezTo>
                  <a:pt x="173" y="7"/>
                  <a:pt x="173" y="7"/>
                  <a:pt x="173" y="7"/>
                </a:cubicBezTo>
                <a:cubicBezTo>
                  <a:pt x="173" y="6"/>
                  <a:pt x="173" y="6"/>
                  <a:pt x="173" y="6"/>
                </a:cubicBezTo>
                <a:cubicBezTo>
                  <a:pt x="172" y="6"/>
                  <a:pt x="172" y="6"/>
                  <a:pt x="172" y="6"/>
                </a:cubicBezTo>
                <a:cubicBezTo>
                  <a:pt x="172" y="6"/>
                  <a:pt x="172" y="6"/>
                  <a:pt x="172" y="6"/>
                </a:cubicBezTo>
                <a:cubicBezTo>
                  <a:pt x="172" y="7"/>
                  <a:pt x="172" y="7"/>
                  <a:pt x="172" y="7"/>
                </a:cubicBezTo>
                <a:cubicBezTo>
                  <a:pt x="172" y="7"/>
                  <a:pt x="172" y="7"/>
                  <a:pt x="172" y="7"/>
                </a:cubicBezTo>
                <a:cubicBezTo>
                  <a:pt x="172" y="7"/>
                  <a:pt x="172" y="7"/>
                  <a:pt x="172" y="7"/>
                </a:cubicBezTo>
                <a:cubicBezTo>
                  <a:pt x="172" y="7"/>
                  <a:pt x="172" y="7"/>
                  <a:pt x="172" y="7"/>
                </a:cubicBezTo>
                <a:cubicBezTo>
                  <a:pt x="172" y="7"/>
                  <a:pt x="172" y="7"/>
                  <a:pt x="172" y="7"/>
                </a:cubicBezTo>
                <a:cubicBezTo>
                  <a:pt x="171" y="6"/>
                  <a:pt x="171" y="6"/>
                  <a:pt x="171" y="6"/>
                </a:cubicBezTo>
                <a:cubicBezTo>
                  <a:pt x="171" y="6"/>
                  <a:pt x="171" y="6"/>
                  <a:pt x="171" y="6"/>
                </a:cubicBezTo>
                <a:cubicBezTo>
                  <a:pt x="171" y="5"/>
                  <a:pt x="171" y="5"/>
                  <a:pt x="171" y="5"/>
                </a:cubicBezTo>
                <a:cubicBezTo>
                  <a:pt x="171" y="5"/>
                  <a:pt x="171" y="5"/>
                  <a:pt x="171" y="5"/>
                </a:cubicBezTo>
                <a:cubicBezTo>
                  <a:pt x="171" y="6"/>
                  <a:pt x="171" y="6"/>
                  <a:pt x="171" y="6"/>
                </a:cubicBezTo>
                <a:cubicBezTo>
                  <a:pt x="170" y="6"/>
                  <a:pt x="170" y="6"/>
                  <a:pt x="170" y="7"/>
                </a:cubicBezTo>
                <a:cubicBezTo>
                  <a:pt x="170" y="7"/>
                  <a:pt x="170" y="7"/>
                  <a:pt x="170" y="7"/>
                </a:cubicBezTo>
                <a:cubicBezTo>
                  <a:pt x="169" y="7"/>
                  <a:pt x="169" y="7"/>
                  <a:pt x="169" y="7"/>
                </a:cubicBezTo>
                <a:cubicBezTo>
                  <a:pt x="168" y="7"/>
                  <a:pt x="168" y="7"/>
                  <a:pt x="168" y="7"/>
                </a:cubicBezTo>
                <a:cubicBezTo>
                  <a:pt x="168" y="7"/>
                  <a:pt x="168" y="7"/>
                  <a:pt x="168" y="7"/>
                </a:cubicBezTo>
                <a:cubicBezTo>
                  <a:pt x="168" y="6"/>
                  <a:pt x="168" y="6"/>
                  <a:pt x="168" y="6"/>
                </a:cubicBezTo>
                <a:cubicBezTo>
                  <a:pt x="168" y="6"/>
                  <a:pt x="168" y="6"/>
                  <a:pt x="168" y="6"/>
                </a:cubicBezTo>
                <a:cubicBezTo>
                  <a:pt x="164" y="7"/>
                  <a:pt x="168" y="7"/>
                  <a:pt x="164" y="7"/>
                </a:cubicBezTo>
                <a:cubicBezTo>
                  <a:pt x="163" y="7"/>
                  <a:pt x="164" y="7"/>
                  <a:pt x="163" y="7"/>
                </a:cubicBezTo>
                <a:cubicBezTo>
                  <a:pt x="163" y="8"/>
                  <a:pt x="163" y="8"/>
                  <a:pt x="163" y="8"/>
                </a:cubicBezTo>
                <a:cubicBezTo>
                  <a:pt x="163" y="7"/>
                  <a:pt x="163" y="7"/>
                  <a:pt x="162" y="6"/>
                </a:cubicBezTo>
                <a:cubicBezTo>
                  <a:pt x="162" y="6"/>
                  <a:pt x="162" y="6"/>
                  <a:pt x="162" y="6"/>
                </a:cubicBezTo>
                <a:cubicBezTo>
                  <a:pt x="162" y="6"/>
                  <a:pt x="162" y="6"/>
                  <a:pt x="162" y="6"/>
                </a:cubicBezTo>
                <a:cubicBezTo>
                  <a:pt x="161" y="7"/>
                  <a:pt x="161" y="7"/>
                  <a:pt x="161" y="7"/>
                </a:cubicBezTo>
                <a:cubicBezTo>
                  <a:pt x="161" y="6"/>
                  <a:pt x="161" y="6"/>
                  <a:pt x="160" y="5"/>
                </a:cubicBezTo>
                <a:cubicBezTo>
                  <a:pt x="159" y="5"/>
                  <a:pt x="159" y="5"/>
                  <a:pt x="159" y="5"/>
                </a:cubicBezTo>
                <a:cubicBezTo>
                  <a:pt x="159" y="5"/>
                  <a:pt x="159" y="5"/>
                  <a:pt x="159" y="5"/>
                </a:cubicBezTo>
                <a:cubicBezTo>
                  <a:pt x="158" y="4"/>
                  <a:pt x="158" y="4"/>
                  <a:pt x="158" y="3"/>
                </a:cubicBezTo>
                <a:cubicBezTo>
                  <a:pt x="157" y="3"/>
                  <a:pt x="157" y="3"/>
                  <a:pt x="157" y="3"/>
                </a:cubicBezTo>
                <a:cubicBezTo>
                  <a:pt x="157" y="4"/>
                  <a:pt x="157" y="4"/>
                  <a:pt x="157" y="4"/>
                </a:cubicBezTo>
                <a:cubicBezTo>
                  <a:pt x="156" y="4"/>
                  <a:pt x="156" y="4"/>
                  <a:pt x="156" y="5"/>
                </a:cubicBezTo>
                <a:cubicBezTo>
                  <a:pt x="155" y="5"/>
                  <a:pt x="155" y="5"/>
                  <a:pt x="155" y="5"/>
                </a:cubicBezTo>
                <a:cubicBezTo>
                  <a:pt x="155" y="5"/>
                  <a:pt x="155" y="5"/>
                  <a:pt x="155" y="5"/>
                </a:cubicBezTo>
                <a:cubicBezTo>
                  <a:pt x="155" y="4"/>
                  <a:pt x="155" y="4"/>
                  <a:pt x="155" y="4"/>
                </a:cubicBezTo>
                <a:cubicBezTo>
                  <a:pt x="155" y="3"/>
                  <a:pt x="155" y="3"/>
                  <a:pt x="155" y="3"/>
                </a:cubicBezTo>
                <a:cubicBezTo>
                  <a:pt x="153" y="5"/>
                  <a:pt x="154" y="4"/>
                  <a:pt x="154" y="6"/>
                </a:cubicBezTo>
                <a:cubicBezTo>
                  <a:pt x="153" y="6"/>
                  <a:pt x="153" y="6"/>
                  <a:pt x="153" y="6"/>
                </a:cubicBezTo>
                <a:cubicBezTo>
                  <a:pt x="153" y="6"/>
                  <a:pt x="153" y="6"/>
                  <a:pt x="153" y="6"/>
                </a:cubicBezTo>
                <a:cubicBezTo>
                  <a:pt x="153" y="5"/>
                  <a:pt x="153" y="5"/>
                  <a:pt x="153" y="5"/>
                </a:cubicBezTo>
                <a:cubicBezTo>
                  <a:pt x="153" y="5"/>
                  <a:pt x="153" y="5"/>
                  <a:pt x="153" y="5"/>
                </a:cubicBezTo>
                <a:cubicBezTo>
                  <a:pt x="153" y="5"/>
                  <a:pt x="153" y="5"/>
                  <a:pt x="153" y="5"/>
                </a:cubicBezTo>
                <a:cubicBezTo>
                  <a:pt x="153" y="4"/>
                  <a:pt x="153" y="4"/>
                  <a:pt x="153" y="4"/>
                </a:cubicBezTo>
                <a:cubicBezTo>
                  <a:pt x="153" y="4"/>
                  <a:pt x="153" y="4"/>
                  <a:pt x="153" y="4"/>
                </a:cubicBezTo>
                <a:cubicBezTo>
                  <a:pt x="153" y="3"/>
                  <a:pt x="153" y="3"/>
                  <a:pt x="153" y="3"/>
                </a:cubicBezTo>
                <a:cubicBezTo>
                  <a:pt x="153" y="3"/>
                  <a:pt x="153" y="3"/>
                  <a:pt x="153" y="3"/>
                </a:cubicBezTo>
                <a:cubicBezTo>
                  <a:pt x="153" y="3"/>
                  <a:pt x="153" y="3"/>
                  <a:pt x="152" y="3"/>
                </a:cubicBezTo>
                <a:cubicBezTo>
                  <a:pt x="152" y="3"/>
                  <a:pt x="152" y="3"/>
                  <a:pt x="152" y="3"/>
                </a:cubicBezTo>
                <a:cubicBezTo>
                  <a:pt x="152" y="2"/>
                  <a:pt x="152" y="2"/>
                  <a:pt x="152" y="2"/>
                </a:cubicBezTo>
                <a:cubicBezTo>
                  <a:pt x="152" y="2"/>
                  <a:pt x="152" y="2"/>
                  <a:pt x="152" y="2"/>
                </a:cubicBezTo>
                <a:cubicBezTo>
                  <a:pt x="152" y="2"/>
                  <a:pt x="152" y="2"/>
                  <a:pt x="153" y="1"/>
                </a:cubicBezTo>
                <a:cubicBezTo>
                  <a:pt x="153" y="1"/>
                  <a:pt x="153" y="1"/>
                  <a:pt x="153" y="1"/>
                </a:cubicBezTo>
                <a:cubicBezTo>
                  <a:pt x="152" y="1"/>
                  <a:pt x="152" y="1"/>
                  <a:pt x="152" y="1"/>
                </a:cubicBezTo>
                <a:cubicBezTo>
                  <a:pt x="152" y="1"/>
                  <a:pt x="152" y="1"/>
                  <a:pt x="152" y="1"/>
                </a:cubicBezTo>
                <a:cubicBezTo>
                  <a:pt x="151" y="1"/>
                  <a:pt x="151" y="1"/>
                  <a:pt x="151" y="1"/>
                </a:cubicBezTo>
                <a:cubicBezTo>
                  <a:pt x="151" y="2"/>
                  <a:pt x="151" y="2"/>
                  <a:pt x="151" y="3"/>
                </a:cubicBezTo>
                <a:cubicBezTo>
                  <a:pt x="150" y="3"/>
                  <a:pt x="150" y="3"/>
                  <a:pt x="150" y="3"/>
                </a:cubicBezTo>
                <a:cubicBezTo>
                  <a:pt x="149" y="3"/>
                  <a:pt x="149" y="3"/>
                  <a:pt x="149" y="3"/>
                </a:cubicBezTo>
                <a:cubicBezTo>
                  <a:pt x="149" y="3"/>
                  <a:pt x="149" y="3"/>
                  <a:pt x="149" y="3"/>
                </a:cubicBezTo>
                <a:cubicBezTo>
                  <a:pt x="148" y="2"/>
                  <a:pt x="148" y="2"/>
                  <a:pt x="148" y="2"/>
                </a:cubicBezTo>
                <a:cubicBezTo>
                  <a:pt x="148" y="4"/>
                  <a:pt x="148" y="3"/>
                  <a:pt x="147" y="4"/>
                </a:cubicBezTo>
                <a:cubicBezTo>
                  <a:pt x="147" y="4"/>
                  <a:pt x="147" y="4"/>
                  <a:pt x="147" y="4"/>
                </a:cubicBezTo>
                <a:cubicBezTo>
                  <a:pt x="147" y="4"/>
                  <a:pt x="147" y="4"/>
                  <a:pt x="147" y="4"/>
                </a:cubicBezTo>
                <a:cubicBezTo>
                  <a:pt x="146" y="4"/>
                  <a:pt x="146" y="4"/>
                  <a:pt x="146" y="4"/>
                </a:cubicBezTo>
                <a:cubicBezTo>
                  <a:pt x="146" y="3"/>
                  <a:pt x="146" y="3"/>
                  <a:pt x="146" y="3"/>
                </a:cubicBezTo>
                <a:cubicBezTo>
                  <a:pt x="145" y="4"/>
                  <a:pt x="145" y="4"/>
                  <a:pt x="145" y="4"/>
                </a:cubicBezTo>
                <a:cubicBezTo>
                  <a:pt x="143" y="5"/>
                  <a:pt x="143" y="5"/>
                  <a:pt x="143" y="5"/>
                </a:cubicBezTo>
                <a:cubicBezTo>
                  <a:pt x="142" y="5"/>
                  <a:pt x="142" y="5"/>
                  <a:pt x="142" y="5"/>
                </a:cubicBezTo>
                <a:cubicBezTo>
                  <a:pt x="143" y="3"/>
                  <a:pt x="143" y="3"/>
                  <a:pt x="144" y="2"/>
                </a:cubicBezTo>
                <a:cubicBezTo>
                  <a:pt x="143" y="1"/>
                  <a:pt x="143" y="1"/>
                  <a:pt x="143" y="1"/>
                </a:cubicBezTo>
                <a:cubicBezTo>
                  <a:pt x="143" y="1"/>
                  <a:pt x="143" y="1"/>
                  <a:pt x="143" y="1"/>
                </a:cubicBezTo>
                <a:cubicBezTo>
                  <a:pt x="142" y="1"/>
                  <a:pt x="142" y="1"/>
                  <a:pt x="141" y="0"/>
                </a:cubicBezTo>
                <a:cubicBezTo>
                  <a:pt x="140" y="1"/>
                  <a:pt x="140" y="1"/>
                  <a:pt x="139" y="2"/>
                </a:cubicBezTo>
                <a:cubicBezTo>
                  <a:pt x="139" y="2"/>
                  <a:pt x="139" y="2"/>
                  <a:pt x="139" y="2"/>
                </a:cubicBezTo>
                <a:cubicBezTo>
                  <a:pt x="138" y="3"/>
                  <a:pt x="138" y="3"/>
                  <a:pt x="138" y="3"/>
                </a:cubicBezTo>
                <a:cubicBezTo>
                  <a:pt x="138" y="3"/>
                  <a:pt x="138" y="3"/>
                  <a:pt x="138" y="3"/>
                </a:cubicBezTo>
                <a:cubicBezTo>
                  <a:pt x="138" y="2"/>
                  <a:pt x="138" y="2"/>
                  <a:pt x="138" y="2"/>
                </a:cubicBezTo>
                <a:cubicBezTo>
                  <a:pt x="137" y="2"/>
                  <a:pt x="137" y="2"/>
                  <a:pt x="137" y="2"/>
                </a:cubicBezTo>
                <a:cubicBezTo>
                  <a:pt x="137" y="2"/>
                  <a:pt x="137" y="2"/>
                  <a:pt x="137" y="2"/>
                </a:cubicBezTo>
                <a:cubicBezTo>
                  <a:pt x="136" y="2"/>
                  <a:pt x="136" y="2"/>
                  <a:pt x="136" y="2"/>
                </a:cubicBezTo>
                <a:cubicBezTo>
                  <a:pt x="136" y="3"/>
                  <a:pt x="136" y="3"/>
                  <a:pt x="136" y="4"/>
                </a:cubicBezTo>
                <a:cubicBezTo>
                  <a:pt x="136" y="5"/>
                  <a:pt x="136" y="5"/>
                  <a:pt x="136" y="5"/>
                </a:cubicBezTo>
                <a:cubicBezTo>
                  <a:pt x="136" y="5"/>
                  <a:pt x="136" y="5"/>
                  <a:pt x="136" y="5"/>
                </a:cubicBezTo>
                <a:cubicBezTo>
                  <a:pt x="134" y="4"/>
                  <a:pt x="134" y="4"/>
                  <a:pt x="133" y="4"/>
                </a:cubicBezTo>
                <a:cubicBezTo>
                  <a:pt x="133" y="4"/>
                  <a:pt x="133" y="4"/>
                  <a:pt x="133" y="4"/>
                </a:cubicBezTo>
                <a:cubicBezTo>
                  <a:pt x="132" y="5"/>
                  <a:pt x="132" y="5"/>
                  <a:pt x="132" y="5"/>
                </a:cubicBezTo>
                <a:cubicBezTo>
                  <a:pt x="131" y="5"/>
                  <a:pt x="131" y="5"/>
                  <a:pt x="131" y="5"/>
                </a:cubicBezTo>
                <a:cubicBezTo>
                  <a:pt x="131" y="4"/>
                  <a:pt x="131" y="5"/>
                  <a:pt x="131" y="4"/>
                </a:cubicBezTo>
                <a:cubicBezTo>
                  <a:pt x="130" y="3"/>
                  <a:pt x="130" y="3"/>
                  <a:pt x="130" y="3"/>
                </a:cubicBezTo>
                <a:cubicBezTo>
                  <a:pt x="130" y="3"/>
                  <a:pt x="130" y="3"/>
                  <a:pt x="130" y="3"/>
                </a:cubicBezTo>
                <a:cubicBezTo>
                  <a:pt x="130" y="3"/>
                  <a:pt x="130" y="3"/>
                  <a:pt x="129" y="4"/>
                </a:cubicBezTo>
                <a:cubicBezTo>
                  <a:pt x="129" y="4"/>
                  <a:pt x="129" y="4"/>
                  <a:pt x="129" y="4"/>
                </a:cubicBezTo>
                <a:cubicBezTo>
                  <a:pt x="128" y="4"/>
                  <a:pt x="128" y="4"/>
                  <a:pt x="128" y="4"/>
                </a:cubicBezTo>
                <a:cubicBezTo>
                  <a:pt x="128" y="4"/>
                  <a:pt x="128" y="4"/>
                  <a:pt x="128" y="4"/>
                </a:cubicBezTo>
                <a:cubicBezTo>
                  <a:pt x="127" y="4"/>
                  <a:pt x="127" y="4"/>
                  <a:pt x="127" y="3"/>
                </a:cubicBezTo>
                <a:cubicBezTo>
                  <a:pt x="127" y="3"/>
                  <a:pt x="127" y="3"/>
                  <a:pt x="127" y="3"/>
                </a:cubicBezTo>
                <a:cubicBezTo>
                  <a:pt x="127" y="3"/>
                  <a:pt x="127" y="3"/>
                  <a:pt x="127" y="3"/>
                </a:cubicBezTo>
                <a:cubicBezTo>
                  <a:pt x="125" y="3"/>
                  <a:pt x="126" y="3"/>
                  <a:pt x="125" y="4"/>
                </a:cubicBezTo>
                <a:cubicBezTo>
                  <a:pt x="125" y="4"/>
                  <a:pt x="125" y="4"/>
                  <a:pt x="125" y="4"/>
                </a:cubicBezTo>
                <a:cubicBezTo>
                  <a:pt x="125" y="3"/>
                  <a:pt x="125" y="3"/>
                  <a:pt x="125" y="3"/>
                </a:cubicBezTo>
                <a:cubicBezTo>
                  <a:pt x="125" y="3"/>
                  <a:pt x="125" y="3"/>
                  <a:pt x="125" y="3"/>
                </a:cubicBezTo>
                <a:cubicBezTo>
                  <a:pt x="124" y="3"/>
                  <a:pt x="124" y="3"/>
                  <a:pt x="124" y="2"/>
                </a:cubicBezTo>
                <a:cubicBezTo>
                  <a:pt x="124" y="2"/>
                  <a:pt x="124" y="2"/>
                  <a:pt x="124" y="2"/>
                </a:cubicBezTo>
                <a:cubicBezTo>
                  <a:pt x="123" y="2"/>
                  <a:pt x="123" y="2"/>
                  <a:pt x="123" y="2"/>
                </a:cubicBezTo>
                <a:cubicBezTo>
                  <a:pt x="123" y="3"/>
                  <a:pt x="123" y="3"/>
                  <a:pt x="123" y="3"/>
                </a:cubicBezTo>
                <a:cubicBezTo>
                  <a:pt x="123" y="4"/>
                  <a:pt x="123" y="4"/>
                  <a:pt x="123" y="4"/>
                </a:cubicBezTo>
                <a:cubicBezTo>
                  <a:pt x="122" y="4"/>
                  <a:pt x="122" y="4"/>
                  <a:pt x="122" y="4"/>
                </a:cubicBezTo>
                <a:cubicBezTo>
                  <a:pt x="122" y="3"/>
                  <a:pt x="122" y="3"/>
                  <a:pt x="121" y="3"/>
                </a:cubicBezTo>
                <a:cubicBezTo>
                  <a:pt x="121" y="3"/>
                  <a:pt x="121" y="3"/>
                  <a:pt x="121" y="3"/>
                </a:cubicBezTo>
                <a:cubicBezTo>
                  <a:pt x="121" y="4"/>
                  <a:pt x="121" y="4"/>
                  <a:pt x="121" y="4"/>
                </a:cubicBezTo>
                <a:cubicBezTo>
                  <a:pt x="121" y="4"/>
                  <a:pt x="121" y="4"/>
                  <a:pt x="121" y="4"/>
                </a:cubicBezTo>
                <a:cubicBezTo>
                  <a:pt x="121" y="5"/>
                  <a:pt x="121" y="5"/>
                  <a:pt x="121" y="5"/>
                </a:cubicBezTo>
                <a:cubicBezTo>
                  <a:pt x="120" y="5"/>
                  <a:pt x="120" y="5"/>
                  <a:pt x="120" y="5"/>
                </a:cubicBezTo>
                <a:cubicBezTo>
                  <a:pt x="120" y="5"/>
                  <a:pt x="120" y="5"/>
                  <a:pt x="120" y="5"/>
                </a:cubicBezTo>
                <a:cubicBezTo>
                  <a:pt x="120" y="4"/>
                  <a:pt x="120" y="4"/>
                  <a:pt x="120" y="4"/>
                </a:cubicBezTo>
                <a:cubicBezTo>
                  <a:pt x="120" y="4"/>
                  <a:pt x="120" y="4"/>
                  <a:pt x="120" y="4"/>
                </a:cubicBezTo>
                <a:cubicBezTo>
                  <a:pt x="119" y="5"/>
                  <a:pt x="119" y="5"/>
                  <a:pt x="119" y="5"/>
                </a:cubicBezTo>
                <a:cubicBezTo>
                  <a:pt x="119" y="5"/>
                  <a:pt x="119" y="5"/>
                  <a:pt x="119" y="5"/>
                </a:cubicBezTo>
                <a:cubicBezTo>
                  <a:pt x="117" y="8"/>
                  <a:pt x="117" y="8"/>
                  <a:pt x="117" y="8"/>
                </a:cubicBezTo>
                <a:cubicBezTo>
                  <a:pt x="115" y="8"/>
                  <a:pt x="115" y="8"/>
                  <a:pt x="115" y="8"/>
                </a:cubicBezTo>
                <a:cubicBezTo>
                  <a:pt x="114" y="8"/>
                  <a:pt x="114" y="8"/>
                  <a:pt x="114" y="8"/>
                </a:cubicBezTo>
                <a:cubicBezTo>
                  <a:pt x="115" y="7"/>
                  <a:pt x="115" y="7"/>
                  <a:pt x="115" y="7"/>
                </a:cubicBezTo>
                <a:cubicBezTo>
                  <a:pt x="114" y="7"/>
                  <a:pt x="114" y="7"/>
                  <a:pt x="114" y="6"/>
                </a:cubicBezTo>
                <a:cubicBezTo>
                  <a:pt x="113" y="8"/>
                  <a:pt x="113" y="9"/>
                  <a:pt x="112" y="10"/>
                </a:cubicBezTo>
                <a:cubicBezTo>
                  <a:pt x="112" y="10"/>
                  <a:pt x="112" y="10"/>
                  <a:pt x="112" y="10"/>
                </a:cubicBezTo>
                <a:cubicBezTo>
                  <a:pt x="112" y="11"/>
                  <a:pt x="112" y="11"/>
                  <a:pt x="112" y="11"/>
                </a:cubicBezTo>
                <a:cubicBezTo>
                  <a:pt x="112" y="12"/>
                  <a:pt x="112" y="12"/>
                  <a:pt x="112" y="12"/>
                </a:cubicBezTo>
                <a:cubicBezTo>
                  <a:pt x="112" y="12"/>
                  <a:pt x="112" y="12"/>
                  <a:pt x="112" y="12"/>
                </a:cubicBezTo>
                <a:cubicBezTo>
                  <a:pt x="111" y="12"/>
                  <a:pt x="111" y="12"/>
                  <a:pt x="111" y="12"/>
                </a:cubicBezTo>
                <a:cubicBezTo>
                  <a:pt x="111" y="12"/>
                  <a:pt x="111" y="13"/>
                  <a:pt x="110" y="13"/>
                </a:cubicBezTo>
                <a:cubicBezTo>
                  <a:pt x="110" y="13"/>
                  <a:pt x="110" y="13"/>
                  <a:pt x="110" y="13"/>
                </a:cubicBezTo>
                <a:cubicBezTo>
                  <a:pt x="109" y="13"/>
                  <a:pt x="109" y="13"/>
                  <a:pt x="108" y="12"/>
                </a:cubicBezTo>
                <a:cubicBezTo>
                  <a:pt x="108" y="13"/>
                  <a:pt x="108" y="13"/>
                  <a:pt x="108" y="14"/>
                </a:cubicBezTo>
                <a:cubicBezTo>
                  <a:pt x="108" y="14"/>
                  <a:pt x="108" y="14"/>
                  <a:pt x="108" y="14"/>
                </a:cubicBezTo>
                <a:cubicBezTo>
                  <a:pt x="108" y="14"/>
                  <a:pt x="108" y="14"/>
                  <a:pt x="108" y="14"/>
                </a:cubicBezTo>
                <a:cubicBezTo>
                  <a:pt x="107" y="14"/>
                  <a:pt x="107" y="14"/>
                  <a:pt x="107" y="14"/>
                </a:cubicBezTo>
                <a:cubicBezTo>
                  <a:pt x="107" y="14"/>
                  <a:pt x="107" y="14"/>
                  <a:pt x="107" y="13"/>
                </a:cubicBezTo>
                <a:cubicBezTo>
                  <a:pt x="107" y="13"/>
                  <a:pt x="107" y="13"/>
                  <a:pt x="107" y="13"/>
                </a:cubicBezTo>
                <a:cubicBezTo>
                  <a:pt x="106" y="13"/>
                  <a:pt x="106" y="13"/>
                  <a:pt x="106" y="13"/>
                </a:cubicBezTo>
                <a:cubicBezTo>
                  <a:pt x="105" y="13"/>
                  <a:pt x="105" y="13"/>
                  <a:pt x="104" y="13"/>
                </a:cubicBezTo>
                <a:cubicBezTo>
                  <a:pt x="104" y="13"/>
                  <a:pt x="104" y="13"/>
                  <a:pt x="104" y="13"/>
                </a:cubicBezTo>
                <a:cubicBezTo>
                  <a:pt x="105" y="14"/>
                  <a:pt x="105" y="14"/>
                  <a:pt x="105" y="14"/>
                </a:cubicBezTo>
                <a:cubicBezTo>
                  <a:pt x="105" y="14"/>
                  <a:pt x="105" y="14"/>
                  <a:pt x="105" y="14"/>
                </a:cubicBezTo>
                <a:cubicBezTo>
                  <a:pt x="104" y="15"/>
                  <a:pt x="104" y="15"/>
                  <a:pt x="104" y="15"/>
                </a:cubicBezTo>
                <a:cubicBezTo>
                  <a:pt x="102" y="16"/>
                  <a:pt x="102" y="16"/>
                  <a:pt x="102" y="16"/>
                </a:cubicBezTo>
                <a:cubicBezTo>
                  <a:pt x="102" y="15"/>
                  <a:pt x="102" y="15"/>
                  <a:pt x="102" y="15"/>
                </a:cubicBezTo>
                <a:cubicBezTo>
                  <a:pt x="101" y="15"/>
                  <a:pt x="101" y="15"/>
                  <a:pt x="101" y="15"/>
                </a:cubicBezTo>
                <a:cubicBezTo>
                  <a:pt x="101" y="15"/>
                  <a:pt x="101" y="15"/>
                  <a:pt x="101" y="14"/>
                </a:cubicBezTo>
                <a:cubicBezTo>
                  <a:pt x="100" y="14"/>
                  <a:pt x="101" y="14"/>
                  <a:pt x="100" y="14"/>
                </a:cubicBezTo>
                <a:cubicBezTo>
                  <a:pt x="100" y="14"/>
                  <a:pt x="100" y="14"/>
                  <a:pt x="100" y="14"/>
                </a:cubicBezTo>
                <a:cubicBezTo>
                  <a:pt x="100" y="14"/>
                  <a:pt x="100" y="14"/>
                  <a:pt x="100" y="14"/>
                </a:cubicBezTo>
                <a:cubicBezTo>
                  <a:pt x="99" y="15"/>
                  <a:pt x="99" y="16"/>
                  <a:pt x="99" y="17"/>
                </a:cubicBezTo>
                <a:cubicBezTo>
                  <a:pt x="98" y="17"/>
                  <a:pt x="98" y="17"/>
                  <a:pt x="98" y="17"/>
                </a:cubicBezTo>
                <a:cubicBezTo>
                  <a:pt x="98" y="17"/>
                  <a:pt x="98" y="17"/>
                  <a:pt x="98" y="17"/>
                </a:cubicBezTo>
                <a:cubicBezTo>
                  <a:pt x="98" y="16"/>
                  <a:pt x="98" y="16"/>
                  <a:pt x="98" y="16"/>
                </a:cubicBezTo>
                <a:cubicBezTo>
                  <a:pt x="98" y="16"/>
                  <a:pt x="98" y="16"/>
                  <a:pt x="98" y="16"/>
                </a:cubicBezTo>
                <a:cubicBezTo>
                  <a:pt x="98" y="16"/>
                  <a:pt x="98" y="16"/>
                  <a:pt x="98" y="16"/>
                </a:cubicBezTo>
                <a:cubicBezTo>
                  <a:pt x="97" y="16"/>
                  <a:pt x="97" y="16"/>
                  <a:pt x="97" y="16"/>
                </a:cubicBezTo>
                <a:cubicBezTo>
                  <a:pt x="97" y="17"/>
                  <a:pt x="97" y="17"/>
                  <a:pt x="97" y="17"/>
                </a:cubicBezTo>
                <a:cubicBezTo>
                  <a:pt x="97" y="17"/>
                  <a:pt x="97" y="17"/>
                  <a:pt x="97" y="18"/>
                </a:cubicBezTo>
                <a:cubicBezTo>
                  <a:pt x="97" y="18"/>
                  <a:pt x="97" y="18"/>
                  <a:pt x="97" y="18"/>
                </a:cubicBezTo>
                <a:cubicBezTo>
                  <a:pt x="97" y="18"/>
                  <a:pt x="97" y="18"/>
                  <a:pt x="97" y="18"/>
                </a:cubicBezTo>
                <a:cubicBezTo>
                  <a:pt x="96" y="18"/>
                  <a:pt x="96" y="18"/>
                  <a:pt x="96" y="18"/>
                </a:cubicBezTo>
                <a:cubicBezTo>
                  <a:pt x="96" y="18"/>
                  <a:pt x="96" y="18"/>
                  <a:pt x="95" y="18"/>
                </a:cubicBezTo>
                <a:cubicBezTo>
                  <a:pt x="94" y="18"/>
                  <a:pt x="94" y="18"/>
                  <a:pt x="94" y="18"/>
                </a:cubicBezTo>
                <a:cubicBezTo>
                  <a:pt x="94" y="18"/>
                  <a:pt x="94" y="18"/>
                  <a:pt x="94" y="18"/>
                </a:cubicBezTo>
                <a:cubicBezTo>
                  <a:pt x="94" y="18"/>
                  <a:pt x="94" y="18"/>
                  <a:pt x="93" y="18"/>
                </a:cubicBezTo>
                <a:cubicBezTo>
                  <a:pt x="93" y="17"/>
                  <a:pt x="93" y="18"/>
                  <a:pt x="94" y="17"/>
                </a:cubicBezTo>
                <a:cubicBezTo>
                  <a:pt x="93" y="17"/>
                  <a:pt x="93" y="17"/>
                  <a:pt x="93" y="17"/>
                </a:cubicBezTo>
                <a:cubicBezTo>
                  <a:pt x="93" y="17"/>
                  <a:pt x="93" y="17"/>
                  <a:pt x="93" y="17"/>
                </a:cubicBezTo>
                <a:cubicBezTo>
                  <a:pt x="92" y="17"/>
                  <a:pt x="93" y="17"/>
                  <a:pt x="92" y="18"/>
                </a:cubicBezTo>
                <a:cubicBezTo>
                  <a:pt x="92" y="20"/>
                  <a:pt x="92" y="18"/>
                  <a:pt x="92" y="20"/>
                </a:cubicBezTo>
                <a:cubicBezTo>
                  <a:pt x="91" y="20"/>
                  <a:pt x="91" y="20"/>
                  <a:pt x="91" y="20"/>
                </a:cubicBezTo>
                <a:cubicBezTo>
                  <a:pt x="90" y="20"/>
                  <a:pt x="90" y="20"/>
                  <a:pt x="90" y="20"/>
                </a:cubicBezTo>
                <a:cubicBezTo>
                  <a:pt x="90" y="21"/>
                  <a:pt x="90" y="21"/>
                  <a:pt x="90" y="21"/>
                </a:cubicBezTo>
                <a:cubicBezTo>
                  <a:pt x="90" y="22"/>
                  <a:pt x="90" y="22"/>
                  <a:pt x="90" y="24"/>
                </a:cubicBezTo>
                <a:cubicBezTo>
                  <a:pt x="89" y="25"/>
                  <a:pt x="89" y="25"/>
                  <a:pt x="89" y="25"/>
                </a:cubicBezTo>
                <a:cubicBezTo>
                  <a:pt x="89" y="25"/>
                  <a:pt x="89" y="25"/>
                  <a:pt x="89" y="25"/>
                </a:cubicBezTo>
                <a:cubicBezTo>
                  <a:pt x="87" y="27"/>
                  <a:pt x="87" y="27"/>
                  <a:pt x="87" y="27"/>
                </a:cubicBezTo>
                <a:cubicBezTo>
                  <a:pt x="86" y="27"/>
                  <a:pt x="86" y="27"/>
                  <a:pt x="86" y="27"/>
                </a:cubicBezTo>
                <a:cubicBezTo>
                  <a:pt x="85" y="26"/>
                  <a:pt x="86" y="26"/>
                  <a:pt x="84" y="26"/>
                </a:cubicBezTo>
                <a:cubicBezTo>
                  <a:pt x="84" y="26"/>
                  <a:pt x="84" y="26"/>
                  <a:pt x="84" y="26"/>
                </a:cubicBezTo>
                <a:cubicBezTo>
                  <a:pt x="84" y="27"/>
                  <a:pt x="84" y="27"/>
                  <a:pt x="84" y="27"/>
                </a:cubicBezTo>
                <a:cubicBezTo>
                  <a:pt x="85" y="28"/>
                  <a:pt x="85" y="28"/>
                  <a:pt x="85" y="28"/>
                </a:cubicBezTo>
                <a:cubicBezTo>
                  <a:pt x="86" y="29"/>
                  <a:pt x="86" y="29"/>
                  <a:pt x="86" y="29"/>
                </a:cubicBezTo>
                <a:cubicBezTo>
                  <a:pt x="86" y="29"/>
                  <a:pt x="86" y="29"/>
                  <a:pt x="86" y="29"/>
                </a:cubicBezTo>
                <a:cubicBezTo>
                  <a:pt x="85" y="29"/>
                  <a:pt x="85" y="29"/>
                  <a:pt x="85" y="29"/>
                </a:cubicBezTo>
                <a:cubicBezTo>
                  <a:pt x="84" y="29"/>
                  <a:pt x="84" y="29"/>
                  <a:pt x="84" y="29"/>
                </a:cubicBezTo>
                <a:cubicBezTo>
                  <a:pt x="84" y="29"/>
                  <a:pt x="84" y="29"/>
                  <a:pt x="84" y="29"/>
                </a:cubicBezTo>
                <a:cubicBezTo>
                  <a:pt x="83" y="29"/>
                  <a:pt x="83" y="29"/>
                  <a:pt x="83" y="29"/>
                </a:cubicBezTo>
                <a:cubicBezTo>
                  <a:pt x="83" y="29"/>
                  <a:pt x="83" y="29"/>
                  <a:pt x="83" y="29"/>
                </a:cubicBezTo>
                <a:cubicBezTo>
                  <a:pt x="83" y="29"/>
                  <a:pt x="83" y="30"/>
                  <a:pt x="83" y="30"/>
                </a:cubicBezTo>
                <a:cubicBezTo>
                  <a:pt x="82" y="30"/>
                  <a:pt x="82" y="30"/>
                  <a:pt x="82" y="30"/>
                </a:cubicBezTo>
                <a:cubicBezTo>
                  <a:pt x="81" y="29"/>
                  <a:pt x="81" y="29"/>
                  <a:pt x="81" y="29"/>
                </a:cubicBezTo>
                <a:cubicBezTo>
                  <a:pt x="81" y="29"/>
                  <a:pt x="81" y="29"/>
                  <a:pt x="81" y="29"/>
                </a:cubicBezTo>
                <a:cubicBezTo>
                  <a:pt x="80" y="29"/>
                  <a:pt x="80" y="29"/>
                  <a:pt x="80" y="29"/>
                </a:cubicBezTo>
                <a:cubicBezTo>
                  <a:pt x="79" y="30"/>
                  <a:pt x="80" y="30"/>
                  <a:pt x="79" y="31"/>
                </a:cubicBezTo>
                <a:cubicBezTo>
                  <a:pt x="78" y="32"/>
                  <a:pt x="78" y="32"/>
                  <a:pt x="78" y="32"/>
                </a:cubicBezTo>
                <a:cubicBezTo>
                  <a:pt x="78" y="32"/>
                  <a:pt x="78" y="32"/>
                  <a:pt x="78" y="32"/>
                </a:cubicBezTo>
                <a:cubicBezTo>
                  <a:pt x="77" y="32"/>
                  <a:pt x="77" y="32"/>
                  <a:pt x="77" y="31"/>
                </a:cubicBezTo>
                <a:cubicBezTo>
                  <a:pt x="76" y="31"/>
                  <a:pt x="76" y="31"/>
                  <a:pt x="76" y="31"/>
                </a:cubicBezTo>
                <a:cubicBezTo>
                  <a:pt x="76" y="32"/>
                  <a:pt x="76" y="32"/>
                  <a:pt x="76" y="32"/>
                </a:cubicBezTo>
                <a:cubicBezTo>
                  <a:pt x="75" y="33"/>
                  <a:pt x="76" y="32"/>
                  <a:pt x="75" y="33"/>
                </a:cubicBezTo>
                <a:cubicBezTo>
                  <a:pt x="75" y="33"/>
                  <a:pt x="75" y="33"/>
                  <a:pt x="75" y="33"/>
                </a:cubicBezTo>
                <a:cubicBezTo>
                  <a:pt x="74" y="34"/>
                  <a:pt x="74" y="34"/>
                  <a:pt x="74" y="34"/>
                </a:cubicBezTo>
                <a:cubicBezTo>
                  <a:pt x="74" y="34"/>
                  <a:pt x="74" y="34"/>
                  <a:pt x="74" y="34"/>
                </a:cubicBezTo>
                <a:cubicBezTo>
                  <a:pt x="74" y="34"/>
                  <a:pt x="74" y="34"/>
                  <a:pt x="74" y="34"/>
                </a:cubicBezTo>
                <a:cubicBezTo>
                  <a:pt x="74" y="34"/>
                  <a:pt x="74" y="34"/>
                  <a:pt x="74" y="35"/>
                </a:cubicBezTo>
                <a:cubicBezTo>
                  <a:pt x="74" y="36"/>
                  <a:pt x="72" y="37"/>
                  <a:pt x="72" y="38"/>
                </a:cubicBezTo>
                <a:cubicBezTo>
                  <a:pt x="71" y="38"/>
                  <a:pt x="71" y="38"/>
                  <a:pt x="71" y="38"/>
                </a:cubicBezTo>
                <a:cubicBezTo>
                  <a:pt x="71" y="38"/>
                  <a:pt x="71" y="38"/>
                  <a:pt x="71" y="38"/>
                </a:cubicBezTo>
                <a:cubicBezTo>
                  <a:pt x="70" y="37"/>
                  <a:pt x="70" y="37"/>
                  <a:pt x="70" y="37"/>
                </a:cubicBezTo>
                <a:cubicBezTo>
                  <a:pt x="70" y="37"/>
                  <a:pt x="70" y="37"/>
                  <a:pt x="70" y="37"/>
                </a:cubicBezTo>
                <a:cubicBezTo>
                  <a:pt x="70" y="38"/>
                  <a:pt x="70" y="38"/>
                  <a:pt x="70" y="38"/>
                </a:cubicBezTo>
                <a:cubicBezTo>
                  <a:pt x="70" y="38"/>
                  <a:pt x="69" y="38"/>
                  <a:pt x="69" y="39"/>
                </a:cubicBezTo>
                <a:cubicBezTo>
                  <a:pt x="69" y="39"/>
                  <a:pt x="69" y="39"/>
                  <a:pt x="69" y="39"/>
                </a:cubicBezTo>
                <a:cubicBezTo>
                  <a:pt x="68" y="40"/>
                  <a:pt x="68" y="40"/>
                  <a:pt x="68" y="40"/>
                </a:cubicBezTo>
                <a:cubicBezTo>
                  <a:pt x="68" y="40"/>
                  <a:pt x="68" y="40"/>
                  <a:pt x="68" y="40"/>
                </a:cubicBezTo>
                <a:cubicBezTo>
                  <a:pt x="68" y="40"/>
                  <a:pt x="68" y="40"/>
                  <a:pt x="68" y="40"/>
                </a:cubicBezTo>
                <a:cubicBezTo>
                  <a:pt x="68" y="40"/>
                  <a:pt x="68" y="40"/>
                  <a:pt x="68" y="40"/>
                </a:cubicBezTo>
                <a:cubicBezTo>
                  <a:pt x="67" y="40"/>
                  <a:pt x="67" y="40"/>
                  <a:pt x="67" y="40"/>
                </a:cubicBezTo>
                <a:cubicBezTo>
                  <a:pt x="67" y="40"/>
                  <a:pt x="67" y="40"/>
                  <a:pt x="67" y="40"/>
                </a:cubicBezTo>
                <a:cubicBezTo>
                  <a:pt x="67" y="39"/>
                  <a:pt x="67" y="39"/>
                  <a:pt x="67" y="39"/>
                </a:cubicBezTo>
                <a:cubicBezTo>
                  <a:pt x="67" y="39"/>
                  <a:pt x="67" y="39"/>
                  <a:pt x="67" y="39"/>
                </a:cubicBezTo>
                <a:cubicBezTo>
                  <a:pt x="67" y="39"/>
                  <a:pt x="67" y="39"/>
                  <a:pt x="67" y="39"/>
                </a:cubicBezTo>
                <a:cubicBezTo>
                  <a:pt x="66" y="39"/>
                  <a:pt x="66" y="39"/>
                  <a:pt x="66" y="39"/>
                </a:cubicBezTo>
                <a:cubicBezTo>
                  <a:pt x="66" y="40"/>
                  <a:pt x="66" y="40"/>
                  <a:pt x="66" y="40"/>
                </a:cubicBezTo>
                <a:cubicBezTo>
                  <a:pt x="66" y="40"/>
                  <a:pt x="65" y="41"/>
                  <a:pt x="64" y="42"/>
                </a:cubicBezTo>
                <a:cubicBezTo>
                  <a:pt x="62" y="43"/>
                  <a:pt x="62" y="43"/>
                  <a:pt x="62" y="43"/>
                </a:cubicBezTo>
                <a:cubicBezTo>
                  <a:pt x="61" y="43"/>
                  <a:pt x="61" y="43"/>
                  <a:pt x="61" y="43"/>
                </a:cubicBezTo>
                <a:cubicBezTo>
                  <a:pt x="61" y="44"/>
                  <a:pt x="61" y="44"/>
                  <a:pt x="61" y="44"/>
                </a:cubicBezTo>
                <a:cubicBezTo>
                  <a:pt x="62" y="45"/>
                  <a:pt x="63" y="45"/>
                  <a:pt x="64" y="45"/>
                </a:cubicBezTo>
                <a:cubicBezTo>
                  <a:pt x="64" y="46"/>
                  <a:pt x="64" y="46"/>
                  <a:pt x="65" y="47"/>
                </a:cubicBezTo>
                <a:cubicBezTo>
                  <a:pt x="64" y="48"/>
                  <a:pt x="64" y="49"/>
                  <a:pt x="64" y="50"/>
                </a:cubicBezTo>
                <a:cubicBezTo>
                  <a:pt x="63" y="50"/>
                  <a:pt x="63" y="50"/>
                  <a:pt x="63" y="50"/>
                </a:cubicBezTo>
                <a:cubicBezTo>
                  <a:pt x="63" y="50"/>
                  <a:pt x="63" y="50"/>
                  <a:pt x="63" y="50"/>
                </a:cubicBezTo>
                <a:cubicBezTo>
                  <a:pt x="63" y="49"/>
                  <a:pt x="63" y="49"/>
                  <a:pt x="63" y="49"/>
                </a:cubicBezTo>
                <a:cubicBezTo>
                  <a:pt x="62" y="48"/>
                  <a:pt x="62" y="48"/>
                  <a:pt x="62" y="48"/>
                </a:cubicBezTo>
                <a:cubicBezTo>
                  <a:pt x="59" y="47"/>
                  <a:pt x="61" y="48"/>
                  <a:pt x="59" y="48"/>
                </a:cubicBezTo>
                <a:cubicBezTo>
                  <a:pt x="57" y="48"/>
                  <a:pt x="57" y="48"/>
                  <a:pt x="57" y="48"/>
                </a:cubicBezTo>
                <a:cubicBezTo>
                  <a:pt x="57" y="49"/>
                  <a:pt x="57" y="49"/>
                  <a:pt x="57" y="49"/>
                </a:cubicBezTo>
                <a:cubicBezTo>
                  <a:pt x="57" y="49"/>
                  <a:pt x="57" y="49"/>
                  <a:pt x="57" y="50"/>
                </a:cubicBezTo>
                <a:cubicBezTo>
                  <a:pt x="57" y="50"/>
                  <a:pt x="57" y="51"/>
                  <a:pt x="57" y="52"/>
                </a:cubicBezTo>
                <a:cubicBezTo>
                  <a:pt x="57" y="52"/>
                  <a:pt x="57" y="52"/>
                  <a:pt x="57" y="52"/>
                </a:cubicBezTo>
                <a:cubicBezTo>
                  <a:pt x="56" y="52"/>
                  <a:pt x="56" y="52"/>
                  <a:pt x="55" y="52"/>
                </a:cubicBezTo>
                <a:cubicBezTo>
                  <a:pt x="54" y="53"/>
                  <a:pt x="54" y="53"/>
                  <a:pt x="53" y="53"/>
                </a:cubicBezTo>
                <a:cubicBezTo>
                  <a:pt x="53" y="54"/>
                  <a:pt x="53" y="54"/>
                  <a:pt x="53" y="54"/>
                </a:cubicBezTo>
                <a:cubicBezTo>
                  <a:pt x="53" y="54"/>
                  <a:pt x="53" y="55"/>
                  <a:pt x="53" y="57"/>
                </a:cubicBezTo>
                <a:cubicBezTo>
                  <a:pt x="52" y="57"/>
                  <a:pt x="52" y="57"/>
                  <a:pt x="52" y="57"/>
                </a:cubicBezTo>
                <a:cubicBezTo>
                  <a:pt x="50" y="59"/>
                  <a:pt x="50" y="59"/>
                  <a:pt x="50" y="59"/>
                </a:cubicBezTo>
                <a:cubicBezTo>
                  <a:pt x="47" y="62"/>
                  <a:pt x="47" y="62"/>
                  <a:pt x="47" y="62"/>
                </a:cubicBezTo>
                <a:cubicBezTo>
                  <a:pt x="46" y="63"/>
                  <a:pt x="46" y="63"/>
                  <a:pt x="46" y="63"/>
                </a:cubicBezTo>
                <a:cubicBezTo>
                  <a:pt x="44" y="64"/>
                  <a:pt x="45" y="64"/>
                  <a:pt x="44" y="64"/>
                </a:cubicBezTo>
                <a:cubicBezTo>
                  <a:pt x="44" y="64"/>
                  <a:pt x="44" y="64"/>
                  <a:pt x="44" y="64"/>
                </a:cubicBezTo>
                <a:cubicBezTo>
                  <a:pt x="43" y="68"/>
                  <a:pt x="43" y="68"/>
                  <a:pt x="43" y="68"/>
                </a:cubicBezTo>
                <a:cubicBezTo>
                  <a:pt x="43" y="69"/>
                  <a:pt x="43" y="69"/>
                  <a:pt x="43" y="69"/>
                </a:cubicBezTo>
                <a:cubicBezTo>
                  <a:pt x="40" y="70"/>
                  <a:pt x="40" y="70"/>
                  <a:pt x="40" y="70"/>
                </a:cubicBezTo>
                <a:cubicBezTo>
                  <a:pt x="40" y="72"/>
                  <a:pt x="40" y="72"/>
                  <a:pt x="40" y="72"/>
                </a:cubicBezTo>
                <a:cubicBezTo>
                  <a:pt x="40" y="74"/>
                  <a:pt x="40" y="73"/>
                  <a:pt x="40" y="74"/>
                </a:cubicBezTo>
                <a:cubicBezTo>
                  <a:pt x="39" y="75"/>
                  <a:pt x="39" y="75"/>
                  <a:pt x="39" y="75"/>
                </a:cubicBezTo>
                <a:cubicBezTo>
                  <a:pt x="39" y="75"/>
                  <a:pt x="39" y="75"/>
                  <a:pt x="39" y="75"/>
                </a:cubicBezTo>
                <a:cubicBezTo>
                  <a:pt x="35" y="76"/>
                  <a:pt x="33" y="77"/>
                  <a:pt x="32" y="81"/>
                </a:cubicBezTo>
                <a:cubicBezTo>
                  <a:pt x="32" y="81"/>
                  <a:pt x="32" y="81"/>
                  <a:pt x="32" y="81"/>
                </a:cubicBezTo>
                <a:cubicBezTo>
                  <a:pt x="32" y="82"/>
                  <a:pt x="32" y="82"/>
                  <a:pt x="32" y="82"/>
                </a:cubicBezTo>
                <a:cubicBezTo>
                  <a:pt x="30" y="85"/>
                  <a:pt x="28" y="87"/>
                  <a:pt x="28" y="87"/>
                </a:cubicBezTo>
                <a:cubicBezTo>
                  <a:pt x="27" y="88"/>
                  <a:pt x="28" y="87"/>
                  <a:pt x="27" y="88"/>
                </a:cubicBezTo>
                <a:cubicBezTo>
                  <a:pt x="27" y="88"/>
                  <a:pt x="27" y="88"/>
                  <a:pt x="27" y="88"/>
                </a:cubicBezTo>
                <a:cubicBezTo>
                  <a:pt x="26" y="90"/>
                  <a:pt x="27" y="89"/>
                  <a:pt x="26" y="90"/>
                </a:cubicBezTo>
                <a:cubicBezTo>
                  <a:pt x="24" y="92"/>
                  <a:pt x="24" y="92"/>
                  <a:pt x="24" y="92"/>
                </a:cubicBezTo>
                <a:cubicBezTo>
                  <a:pt x="23" y="94"/>
                  <a:pt x="23" y="93"/>
                  <a:pt x="21" y="95"/>
                </a:cubicBezTo>
                <a:cubicBezTo>
                  <a:pt x="21" y="96"/>
                  <a:pt x="21" y="96"/>
                  <a:pt x="21" y="96"/>
                </a:cubicBezTo>
                <a:cubicBezTo>
                  <a:pt x="20" y="97"/>
                  <a:pt x="20" y="97"/>
                  <a:pt x="20" y="97"/>
                </a:cubicBezTo>
                <a:cubicBezTo>
                  <a:pt x="20" y="98"/>
                  <a:pt x="17" y="100"/>
                  <a:pt x="17" y="101"/>
                </a:cubicBezTo>
                <a:cubicBezTo>
                  <a:pt x="16" y="101"/>
                  <a:pt x="16" y="101"/>
                  <a:pt x="16" y="101"/>
                </a:cubicBezTo>
                <a:cubicBezTo>
                  <a:pt x="13" y="101"/>
                  <a:pt x="13" y="101"/>
                  <a:pt x="12" y="102"/>
                </a:cubicBezTo>
                <a:cubicBezTo>
                  <a:pt x="11" y="103"/>
                  <a:pt x="11" y="103"/>
                  <a:pt x="11" y="103"/>
                </a:cubicBezTo>
                <a:cubicBezTo>
                  <a:pt x="10" y="104"/>
                  <a:pt x="10" y="104"/>
                  <a:pt x="10" y="104"/>
                </a:cubicBezTo>
                <a:cubicBezTo>
                  <a:pt x="10" y="109"/>
                  <a:pt x="10" y="109"/>
                  <a:pt x="10" y="109"/>
                </a:cubicBezTo>
                <a:cubicBezTo>
                  <a:pt x="10" y="109"/>
                  <a:pt x="10" y="109"/>
                  <a:pt x="10" y="109"/>
                </a:cubicBezTo>
                <a:cubicBezTo>
                  <a:pt x="6" y="112"/>
                  <a:pt x="7" y="111"/>
                  <a:pt x="4" y="115"/>
                </a:cubicBezTo>
                <a:cubicBezTo>
                  <a:pt x="2" y="117"/>
                  <a:pt x="2" y="117"/>
                  <a:pt x="0" y="117"/>
                </a:cubicBezTo>
                <a:cubicBezTo>
                  <a:pt x="1" y="118"/>
                  <a:pt x="1" y="118"/>
                  <a:pt x="1" y="118"/>
                </a:cubicBezTo>
                <a:cubicBezTo>
                  <a:pt x="1" y="120"/>
                  <a:pt x="1" y="120"/>
                  <a:pt x="1" y="120"/>
                </a:cubicBezTo>
                <a:cubicBezTo>
                  <a:pt x="3" y="120"/>
                  <a:pt x="3" y="120"/>
                  <a:pt x="3" y="120"/>
                </a:cubicBezTo>
                <a:cubicBezTo>
                  <a:pt x="3" y="121"/>
                  <a:pt x="3" y="121"/>
                  <a:pt x="3" y="121"/>
                </a:cubicBezTo>
                <a:cubicBezTo>
                  <a:pt x="5" y="120"/>
                  <a:pt x="5" y="120"/>
                  <a:pt x="6" y="120"/>
                </a:cubicBezTo>
                <a:cubicBezTo>
                  <a:pt x="6" y="120"/>
                  <a:pt x="6" y="120"/>
                  <a:pt x="6" y="120"/>
                </a:cubicBezTo>
                <a:cubicBezTo>
                  <a:pt x="7" y="121"/>
                  <a:pt x="7" y="121"/>
                  <a:pt x="7" y="121"/>
                </a:cubicBezTo>
                <a:cubicBezTo>
                  <a:pt x="7" y="121"/>
                  <a:pt x="7" y="121"/>
                  <a:pt x="7" y="121"/>
                </a:cubicBezTo>
                <a:cubicBezTo>
                  <a:pt x="7" y="121"/>
                  <a:pt x="7" y="121"/>
                  <a:pt x="7" y="121"/>
                </a:cubicBezTo>
                <a:cubicBezTo>
                  <a:pt x="8" y="121"/>
                  <a:pt x="8" y="121"/>
                  <a:pt x="8" y="121"/>
                </a:cubicBezTo>
                <a:cubicBezTo>
                  <a:pt x="9" y="120"/>
                  <a:pt x="9" y="120"/>
                  <a:pt x="9" y="120"/>
                </a:cubicBezTo>
                <a:cubicBezTo>
                  <a:pt x="9" y="120"/>
                  <a:pt x="9" y="120"/>
                  <a:pt x="9" y="120"/>
                </a:cubicBezTo>
                <a:cubicBezTo>
                  <a:pt x="10" y="121"/>
                  <a:pt x="10" y="121"/>
                  <a:pt x="10" y="121"/>
                </a:cubicBezTo>
                <a:cubicBezTo>
                  <a:pt x="10" y="121"/>
                  <a:pt x="10" y="121"/>
                  <a:pt x="10" y="121"/>
                </a:cubicBezTo>
                <a:cubicBezTo>
                  <a:pt x="11" y="121"/>
                  <a:pt x="11" y="121"/>
                  <a:pt x="11" y="121"/>
                </a:cubicBezTo>
                <a:cubicBezTo>
                  <a:pt x="11" y="121"/>
                  <a:pt x="11" y="121"/>
                  <a:pt x="11" y="121"/>
                </a:cubicBezTo>
                <a:cubicBezTo>
                  <a:pt x="11" y="120"/>
                  <a:pt x="11" y="120"/>
                  <a:pt x="11" y="120"/>
                </a:cubicBezTo>
                <a:cubicBezTo>
                  <a:pt x="12" y="121"/>
                  <a:pt x="12" y="121"/>
                  <a:pt x="12" y="121"/>
                </a:cubicBezTo>
                <a:cubicBezTo>
                  <a:pt x="12" y="121"/>
                  <a:pt x="12" y="121"/>
                  <a:pt x="12" y="121"/>
                </a:cubicBezTo>
                <a:cubicBezTo>
                  <a:pt x="13" y="121"/>
                  <a:pt x="13" y="121"/>
                  <a:pt x="13" y="121"/>
                </a:cubicBezTo>
                <a:cubicBezTo>
                  <a:pt x="14" y="120"/>
                  <a:pt x="14" y="120"/>
                  <a:pt x="14" y="120"/>
                </a:cubicBezTo>
                <a:cubicBezTo>
                  <a:pt x="15" y="119"/>
                  <a:pt x="15" y="119"/>
                  <a:pt x="15" y="119"/>
                </a:cubicBezTo>
                <a:cubicBezTo>
                  <a:pt x="15" y="118"/>
                  <a:pt x="15" y="118"/>
                  <a:pt x="15" y="117"/>
                </a:cubicBezTo>
                <a:cubicBezTo>
                  <a:pt x="16" y="115"/>
                  <a:pt x="16" y="116"/>
                  <a:pt x="17" y="115"/>
                </a:cubicBezTo>
                <a:cubicBezTo>
                  <a:pt x="18" y="114"/>
                  <a:pt x="18" y="114"/>
                  <a:pt x="18" y="114"/>
                </a:cubicBezTo>
                <a:cubicBezTo>
                  <a:pt x="18" y="114"/>
                  <a:pt x="18" y="114"/>
                  <a:pt x="18" y="114"/>
                </a:cubicBezTo>
                <a:cubicBezTo>
                  <a:pt x="19" y="114"/>
                  <a:pt x="19" y="114"/>
                  <a:pt x="19" y="114"/>
                </a:cubicBezTo>
                <a:cubicBezTo>
                  <a:pt x="19" y="114"/>
                  <a:pt x="19" y="114"/>
                  <a:pt x="19" y="114"/>
                </a:cubicBezTo>
                <a:cubicBezTo>
                  <a:pt x="20" y="114"/>
                  <a:pt x="20" y="114"/>
                  <a:pt x="22" y="114"/>
                </a:cubicBezTo>
                <a:cubicBezTo>
                  <a:pt x="23" y="114"/>
                  <a:pt x="23" y="114"/>
                  <a:pt x="23" y="114"/>
                </a:cubicBezTo>
                <a:cubicBezTo>
                  <a:pt x="25" y="114"/>
                  <a:pt x="24" y="114"/>
                  <a:pt x="26" y="114"/>
                </a:cubicBezTo>
                <a:cubicBezTo>
                  <a:pt x="27" y="115"/>
                  <a:pt x="27" y="115"/>
                  <a:pt x="27" y="115"/>
                </a:cubicBezTo>
                <a:cubicBezTo>
                  <a:pt x="27" y="115"/>
                  <a:pt x="28" y="116"/>
                  <a:pt x="28" y="116"/>
                </a:cubicBezTo>
                <a:cubicBezTo>
                  <a:pt x="29" y="117"/>
                  <a:pt x="31" y="118"/>
                  <a:pt x="32" y="119"/>
                </a:cubicBezTo>
                <a:cubicBezTo>
                  <a:pt x="32" y="119"/>
                  <a:pt x="32" y="119"/>
                  <a:pt x="32" y="119"/>
                </a:cubicBezTo>
                <a:cubicBezTo>
                  <a:pt x="33" y="120"/>
                  <a:pt x="33" y="120"/>
                  <a:pt x="33" y="120"/>
                </a:cubicBezTo>
                <a:cubicBezTo>
                  <a:pt x="32" y="121"/>
                  <a:pt x="32" y="121"/>
                  <a:pt x="32" y="121"/>
                </a:cubicBezTo>
                <a:cubicBezTo>
                  <a:pt x="32" y="121"/>
                  <a:pt x="32" y="121"/>
                  <a:pt x="32" y="121"/>
                </a:cubicBezTo>
                <a:cubicBezTo>
                  <a:pt x="33" y="121"/>
                  <a:pt x="33" y="121"/>
                  <a:pt x="33" y="121"/>
                </a:cubicBezTo>
                <a:cubicBezTo>
                  <a:pt x="33" y="121"/>
                  <a:pt x="33" y="121"/>
                  <a:pt x="33" y="121"/>
                </a:cubicBezTo>
                <a:cubicBezTo>
                  <a:pt x="34" y="121"/>
                  <a:pt x="34" y="121"/>
                  <a:pt x="34" y="121"/>
                </a:cubicBezTo>
                <a:cubicBezTo>
                  <a:pt x="34" y="122"/>
                  <a:pt x="34" y="122"/>
                  <a:pt x="34" y="122"/>
                </a:cubicBezTo>
                <a:cubicBezTo>
                  <a:pt x="39" y="127"/>
                  <a:pt x="44" y="131"/>
                  <a:pt x="46" y="132"/>
                </a:cubicBezTo>
                <a:cubicBezTo>
                  <a:pt x="46" y="132"/>
                  <a:pt x="46" y="132"/>
                  <a:pt x="47" y="133"/>
                </a:cubicBezTo>
                <a:cubicBezTo>
                  <a:pt x="48" y="134"/>
                  <a:pt x="47" y="134"/>
                  <a:pt x="48" y="135"/>
                </a:cubicBezTo>
                <a:cubicBezTo>
                  <a:pt x="52" y="138"/>
                  <a:pt x="47" y="136"/>
                  <a:pt x="53" y="140"/>
                </a:cubicBezTo>
                <a:cubicBezTo>
                  <a:pt x="54" y="142"/>
                  <a:pt x="54" y="142"/>
                  <a:pt x="54" y="142"/>
                </a:cubicBezTo>
                <a:cubicBezTo>
                  <a:pt x="54" y="143"/>
                  <a:pt x="54" y="143"/>
                  <a:pt x="54" y="143"/>
                </a:cubicBezTo>
                <a:cubicBezTo>
                  <a:pt x="54" y="144"/>
                  <a:pt x="54" y="144"/>
                  <a:pt x="54" y="144"/>
                </a:cubicBezTo>
                <a:cubicBezTo>
                  <a:pt x="53" y="145"/>
                  <a:pt x="53" y="145"/>
                  <a:pt x="53" y="145"/>
                </a:cubicBezTo>
                <a:cubicBezTo>
                  <a:pt x="53" y="145"/>
                  <a:pt x="53" y="150"/>
                  <a:pt x="53" y="151"/>
                </a:cubicBezTo>
                <a:cubicBezTo>
                  <a:pt x="53" y="151"/>
                  <a:pt x="53" y="151"/>
                  <a:pt x="53" y="151"/>
                </a:cubicBezTo>
                <a:cubicBezTo>
                  <a:pt x="54" y="151"/>
                  <a:pt x="55" y="151"/>
                  <a:pt x="56" y="151"/>
                </a:cubicBezTo>
                <a:cubicBezTo>
                  <a:pt x="57" y="151"/>
                  <a:pt x="58" y="151"/>
                  <a:pt x="58" y="151"/>
                </a:cubicBezTo>
                <a:cubicBezTo>
                  <a:pt x="58" y="151"/>
                  <a:pt x="58" y="151"/>
                  <a:pt x="58" y="151"/>
                </a:cubicBezTo>
                <a:cubicBezTo>
                  <a:pt x="59" y="150"/>
                  <a:pt x="59" y="151"/>
                  <a:pt x="59" y="150"/>
                </a:cubicBezTo>
                <a:cubicBezTo>
                  <a:pt x="60" y="150"/>
                  <a:pt x="61" y="149"/>
                  <a:pt x="61" y="149"/>
                </a:cubicBezTo>
                <a:cubicBezTo>
                  <a:pt x="61" y="148"/>
                  <a:pt x="61" y="148"/>
                  <a:pt x="62" y="147"/>
                </a:cubicBezTo>
                <a:cubicBezTo>
                  <a:pt x="62" y="146"/>
                  <a:pt x="62" y="146"/>
                  <a:pt x="62" y="146"/>
                </a:cubicBezTo>
                <a:cubicBezTo>
                  <a:pt x="63" y="146"/>
                  <a:pt x="63" y="146"/>
                  <a:pt x="63" y="146"/>
                </a:cubicBezTo>
                <a:cubicBezTo>
                  <a:pt x="64" y="146"/>
                  <a:pt x="64" y="146"/>
                  <a:pt x="64" y="146"/>
                </a:cubicBezTo>
                <a:cubicBezTo>
                  <a:pt x="65" y="146"/>
                  <a:pt x="65" y="146"/>
                  <a:pt x="65" y="146"/>
                </a:cubicBezTo>
                <a:cubicBezTo>
                  <a:pt x="65" y="145"/>
                  <a:pt x="65" y="145"/>
                  <a:pt x="65" y="144"/>
                </a:cubicBezTo>
                <a:cubicBezTo>
                  <a:pt x="65" y="143"/>
                  <a:pt x="65" y="143"/>
                  <a:pt x="65" y="143"/>
                </a:cubicBezTo>
                <a:cubicBezTo>
                  <a:pt x="66" y="142"/>
                  <a:pt x="66" y="142"/>
                  <a:pt x="66" y="142"/>
                </a:cubicBezTo>
                <a:cubicBezTo>
                  <a:pt x="66" y="142"/>
                  <a:pt x="66" y="142"/>
                  <a:pt x="66" y="142"/>
                </a:cubicBezTo>
                <a:cubicBezTo>
                  <a:pt x="67" y="142"/>
                  <a:pt x="67" y="142"/>
                  <a:pt x="67" y="142"/>
                </a:cubicBezTo>
                <a:cubicBezTo>
                  <a:pt x="68" y="143"/>
                  <a:pt x="68" y="143"/>
                  <a:pt x="68" y="143"/>
                </a:cubicBezTo>
                <a:cubicBezTo>
                  <a:pt x="70" y="145"/>
                  <a:pt x="74" y="149"/>
                  <a:pt x="75" y="150"/>
                </a:cubicBezTo>
                <a:cubicBezTo>
                  <a:pt x="75" y="152"/>
                  <a:pt x="75" y="152"/>
                  <a:pt x="75" y="153"/>
                </a:cubicBezTo>
                <a:cubicBezTo>
                  <a:pt x="76" y="154"/>
                  <a:pt x="76" y="154"/>
                  <a:pt x="77" y="154"/>
                </a:cubicBezTo>
                <a:cubicBezTo>
                  <a:pt x="77" y="155"/>
                  <a:pt x="77" y="155"/>
                  <a:pt x="77" y="155"/>
                </a:cubicBezTo>
                <a:cubicBezTo>
                  <a:pt x="78" y="157"/>
                  <a:pt x="78" y="156"/>
                  <a:pt x="78" y="157"/>
                </a:cubicBezTo>
                <a:cubicBezTo>
                  <a:pt x="78" y="158"/>
                  <a:pt x="78" y="158"/>
                  <a:pt x="78" y="158"/>
                </a:cubicBezTo>
                <a:cubicBezTo>
                  <a:pt x="83" y="161"/>
                  <a:pt x="83" y="161"/>
                  <a:pt x="83" y="161"/>
                </a:cubicBezTo>
                <a:cubicBezTo>
                  <a:pt x="84" y="161"/>
                  <a:pt x="84" y="161"/>
                  <a:pt x="84" y="161"/>
                </a:cubicBezTo>
                <a:cubicBezTo>
                  <a:pt x="84" y="161"/>
                  <a:pt x="84" y="161"/>
                  <a:pt x="84" y="161"/>
                </a:cubicBezTo>
                <a:cubicBezTo>
                  <a:pt x="84" y="160"/>
                  <a:pt x="84" y="160"/>
                  <a:pt x="85" y="159"/>
                </a:cubicBezTo>
                <a:cubicBezTo>
                  <a:pt x="86" y="159"/>
                  <a:pt x="86" y="159"/>
                  <a:pt x="86" y="159"/>
                </a:cubicBezTo>
                <a:cubicBezTo>
                  <a:pt x="87" y="161"/>
                  <a:pt x="86" y="160"/>
                  <a:pt x="89" y="162"/>
                </a:cubicBezTo>
                <a:cubicBezTo>
                  <a:pt x="90" y="163"/>
                  <a:pt x="90" y="163"/>
                  <a:pt x="90" y="163"/>
                </a:cubicBezTo>
                <a:cubicBezTo>
                  <a:pt x="92" y="165"/>
                  <a:pt x="92" y="166"/>
                  <a:pt x="99" y="166"/>
                </a:cubicBezTo>
                <a:cubicBezTo>
                  <a:pt x="100" y="166"/>
                  <a:pt x="100" y="166"/>
                  <a:pt x="100" y="166"/>
                </a:cubicBezTo>
                <a:cubicBezTo>
                  <a:pt x="100" y="166"/>
                  <a:pt x="100" y="166"/>
                  <a:pt x="100" y="166"/>
                </a:cubicBezTo>
                <a:cubicBezTo>
                  <a:pt x="102" y="170"/>
                  <a:pt x="102" y="167"/>
                  <a:pt x="104" y="171"/>
                </a:cubicBezTo>
                <a:cubicBezTo>
                  <a:pt x="104" y="171"/>
                  <a:pt x="104" y="171"/>
                  <a:pt x="104" y="173"/>
                </a:cubicBezTo>
                <a:cubicBezTo>
                  <a:pt x="104" y="173"/>
                  <a:pt x="104" y="174"/>
                  <a:pt x="104" y="174"/>
                </a:cubicBezTo>
                <a:cubicBezTo>
                  <a:pt x="106" y="176"/>
                  <a:pt x="112" y="182"/>
                  <a:pt x="115" y="183"/>
                </a:cubicBezTo>
                <a:cubicBezTo>
                  <a:pt x="115" y="183"/>
                  <a:pt x="115" y="183"/>
                  <a:pt x="115" y="183"/>
                </a:cubicBezTo>
                <a:cubicBezTo>
                  <a:pt x="116" y="183"/>
                  <a:pt x="115" y="183"/>
                  <a:pt x="116" y="182"/>
                </a:cubicBezTo>
                <a:cubicBezTo>
                  <a:pt x="117" y="182"/>
                  <a:pt x="117" y="182"/>
                  <a:pt x="117" y="182"/>
                </a:cubicBezTo>
                <a:cubicBezTo>
                  <a:pt x="117" y="182"/>
                  <a:pt x="117" y="182"/>
                  <a:pt x="117" y="182"/>
                </a:cubicBezTo>
                <a:cubicBezTo>
                  <a:pt x="118" y="183"/>
                  <a:pt x="118" y="182"/>
                  <a:pt x="119" y="183"/>
                </a:cubicBezTo>
                <a:cubicBezTo>
                  <a:pt x="119" y="183"/>
                  <a:pt x="119" y="183"/>
                  <a:pt x="119" y="184"/>
                </a:cubicBezTo>
                <a:cubicBezTo>
                  <a:pt x="119" y="184"/>
                  <a:pt x="119" y="184"/>
                  <a:pt x="119" y="184"/>
                </a:cubicBezTo>
                <a:cubicBezTo>
                  <a:pt x="120" y="184"/>
                  <a:pt x="120" y="184"/>
                  <a:pt x="120" y="184"/>
                </a:cubicBezTo>
                <a:cubicBezTo>
                  <a:pt x="121" y="184"/>
                  <a:pt x="122" y="184"/>
                  <a:pt x="123" y="186"/>
                </a:cubicBezTo>
                <a:cubicBezTo>
                  <a:pt x="124" y="187"/>
                  <a:pt x="123" y="186"/>
                  <a:pt x="124" y="187"/>
                </a:cubicBezTo>
                <a:cubicBezTo>
                  <a:pt x="124" y="188"/>
                  <a:pt x="124" y="188"/>
                  <a:pt x="125" y="188"/>
                </a:cubicBezTo>
                <a:cubicBezTo>
                  <a:pt x="127" y="189"/>
                  <a:pt x="127" y="189"/>
                  <a:pt x="127" y="189"/>
                </a:cubicBezTo>
                <a:cubicBezTo>
                  <a:pt x="128" y="189"/>
                  <a:pt x="128" y="189"/>
                  <a:pt x="128" y="189"/>
                </a:cubicBezTo>
                <a:cubicBezTo>
                  <a:pt x="128" y="190"/>
                  <a:pt x="128" y="190"/>
                  <a:pt x="128" y="190"/>
                </a:cubicBezTo>
                <a:cubicBezTo>
                  <a:pt x="128" y="191"/>
                  <a:pt x="128" y="191"/>
                  <a:pt x="128" y="191"/>
                </a:cubicBezTo>
                <a:cubicBezTo>
                  <a:pt x="129" y="193"/>
                  <a:pt x="131" y="198"/>
                  <a:pt x="131" y="201"/>
                </a:cubicBezTo>
                <a:cubicBezTo>
                  <a:pt x="132" y="201"/>
                  <a:pt x="132" y="201"/>
                  <a:pt x="132" y="201"/>
                </a:cubicBezTo>
                <a:cubicBezTo>
                  <a:pt x="132" y="201"/>
                  <a:pt x="139" y="209"/>
                  <a:pt x="139" y="209"/>
                </a:cubicBezTo>
                <a:cubicBezTo>
                  <a:pt x="141" y="210"/>
                  <a:pt x="143" y="211"/>
                  <a:pt x="143" y="211"/>
                </a:cubicBezTo>
                <a:cubicBezTo>
                  <a:pt x="144" y="211"/>
                  <a:pt x="144" y="211"/>
                  <a:pt x="144" y="211"/>
                </a:cubicBezTo>
                <a:cubicBezTo>
                  <a:pt x="147" y="213"/>
                  <a:pt x="145" y="211"/>
                  <a:pt x="149" y="215"/>
                </a:cubicBezTo>
                <a:cubicBezTo>
                  <a:pt x="149" y="215"/>
                  <a:pt x="149" y="215"/>
                  <a:pt x="149" y="215"/>
                </a:cubicBezTo>
                <a:cubicBezTo>
                  <a:pt x="149" y="216"/>
                  <a:pt x="149" y="216"/>
                  <a:pt x="149" y="216"/>
                </a:cubicBezTo>
                <a:cubicBezTo>
                  <a:pt x="149" y="216"/>
                  <a:pt x="148" y="217"/>
                  <a:pt x="146" y="219"/>
                </a:cubicBezTo>
                <a:cubicBezTo>
                  <a:pt x="143" y="221"/>
                  <a:pt x="144" y="221"/>
                  <a:pt x="143" y="222"/>
                </a:cubicBezTo>
                <a:cubicBezTo>
                  <a:pt x="143" y="222"/>
                  <a:pt x="143" y="222"/>
                  <a:pt x="143" y="222"/>
                </a:cubicBezTo>
                <a:cubicBezTo>
                  <a:pt x="143" y="224"/>
                  <a:pt x="143" y="224"/>
                  <a:pt x="142" y="225"/>
                </a:cubicBezTo>
                <a:cubicBezTo>
                  <a:pt x="142" y="225"/>
                  <a:pt x="142" y="225"/>
                  <a:pt x="142" y="225"/>
                </a:cubicBezTo>
                <a:cubicBezTo>
                  <a:pt x="138" y="228"/>
                  <a:pt x="138" y="228"/>
                  <a:pt x="136" y="230"/>
                </a:cubicBezTo>
                <a:cubicBezTo>
                  <a:pt x="136" y="230"/>
                  <a:pt x="135" y="233"/>
                  <a:pt x="135" y="233"/>
                </a:cubicBezTo>
                <a:cubicBezTo>
                  <a:pt x="135" y="234"/>
                  <a:pt x="135" y="232"/>
                  <a:pt x="135" y="252"/>
                </a:cubicBezTo>
                <a:cubicBezTo>
                  <a:pt x="136" y="253"/>
                  <a:pt x="136" y="253"/>
                  <a:pt x="136" y="253"/>
                </a:cubicBezTo>
                <a:cubicBezTo>
                  <a:pt x="138" y="253"/>
                  <a:pt x="136" y="253"/>
                  <a:pt x="138" y="253"/>
                </a:cubicBezTo>
                <a:cubicBezTo>
                  <a:pt x="138" y="254"/>
                  <a:pt x="138" y="254"/>
                  <a:pt x="138" y="254"/>
                </a:cubicBezTo>
                <a:cubicBezTo>
                  <a:pt x="139" y="254"/>
                  <a:pt x="138" y="254"/>
                  <a:pt x="139" y="255"/>
                </a:cubicBezTo>
                <a:cubicBezTo>
                  <a:pt x="139" y="255"/>
                  <a:pt x="139" y="255"/>
                  <a:pt x="139" y="255"/>
                </a:cubicBezTo>
                <a:cubicBezTo>
                  <a:pt x="140" y="255"/>
                  <a:pt x="140" y="255"/>
                  <a:pt x="140" y="255"/>
                </a:cubicBezTo>
                <a:cubicBezTo>
                  <a:pt x="175" y="232"/>
                  <a:pt x="168" y="212"/>
                  <a:pt x="178" y="197"/>
                </a:cubicBezTo>
                <a:cubicBezTo>
                  <a:pt x="182" y="194"/>
                  <a:pt x="182" y="194"/>
                  <a:pt x="182" y="194"/>
                </a:cubicBezTo>
                <a:cubicBezTo>
                  <a:pt x="183" y="193"/>
                  <a:pt x="183" y="193"/>
                  <a:pt x="183" y="193"/>
                </a:cubicBezTo>
                <a:cubicBezTo>
                  <a:pt x="183" y="193"/>
                  <a:pt x="183" y="193"/>
                  <a:pt x="183" y="193"/>
                </a:cubicBezTo>
                <a:cubicBezTo>
                  <a:pt x="183" y="192"/>
                  <a:pt x="183" y="192"/>
                  <a:pt x="183" y="192"/>
                </a:cubicBezTo>
                <a:cubicBezTo>
                  <a:pt x="183" y="191"/>
                  <a:pt x="183" y="191"/>
                  <a:pt x="183" y="190"/>
                </a:cubicBezTo>
                <a:cubicBezTo>
                  <a:pt x="182" y="190"/>
                  <a:pt x="182" y="191"/>
                  <a:pt x="181" y="192"/>
                </a:cubicBezTo>
                <a:cubicBezTo>
                  <a:pt x="181" y="192"/>
                  <a:pt x="181" y="192"/>
                  <a:pt x="181" y="192"/>
                </a:cubicBezTo>
                <a:cubicBezTo>
                  <a:pt x="180" y="191"/>
                  <a:pt x="180" y="191"/>
                  <a:pt x="180" y="191"/>
                </a:cubicBezTo>
                <a:cubicBezTo>
                  <a:pt x="181" y="190"/>
                  <a:pt x="181" y="190"/>
                  <a:pt x="181" y="190"/>
                </a:cubicBezTo>
                <a:cubicBezTo>
                  <a:pt x="182" y="189"/>
                  <a:pt x="182" y="189"/>
                  <a:pt x="183" y="188"/>
                </a:cubicBezTo>
                <a:cubicBezTo>
                  <a:pt x="183" y="188"/>
                  <a:pt x="183" y="188"/>
                  <a:pt x="183" y="188"/>
                </a:cubicBezTo>
                <a:cubicBezTo>
                  <a:pt x="183" y="188"/>
                  <a:pt x="183" y="188"/>
                  <a:pt x="183" y="188"/>
                </a:cubicBezTo>
                <a:cubicBezTo>
                  <a:pt x="182" y="188"/>
                  <a:pt x="182" y="188"/>
                  <a:pt x="182" y="188"/>
                </a:cubicBezTo>
                <a:cubicBezTo>
                  <a:pt x="182" y="188"/>
                  <a:pt x="182" y="188"/>
                  <a:pt x="182" y="188"/>
                </a:cubicBezTo>
                <a:cubicBezTo>
                  <a:pt x="181" y="188"/>
                  <a:pt x="181" y="188"/>
                  <a:pt x="181" y="188"/>
                </a:cubicBezTo>
                <a:cubicBezTo>
                  <a:pt x="181" y="189"/>
                  <a:pt x="181" y="189"/>
                  <a:pt x="181" y="189"/>
                </a:cubicBezTo>
                <a:cubicBezTo>
                  <a:pt x="180" y="190"/>
                  <a:pt x="180" y="190"/>
                  <a:pt x="180" y="190"/>
                </a:cubicBezTo>
                <a:cubicBezTo>
                  <a:pt x="179" y="190"/>
                  <a:pt x="179" y="190"/>
                  <a:pt x="179" y="190"/>
                </a:cubicBezTo>
                <a:cubicBezTo>
                  <a:pt x="178" y="190"/>
                  <a:pt x="178" y="190"/>
                  <a:pt x="178" y="190"/>
                </a:cubicBezTo>
                <a:cubicBezTo>
                  <a:pt x="179" y="190"/>
                  <a:pt x="179" y="190"/>
                  <a:pt x="179" y="190"/>
                </a:cubicBezTo>
                <a:cubicBezTo>
                  <a:pt x="179" y="189"/>
                  <a:pt x="179" y="189"/>
                  <a:pt x="179" y="189"/>
                </a:cubicBezTo>
                <a:cubicBezTo>
                  <a:pt x="178" y="189"/>
                  <a:pt x="178" y="189"/>
                  <a:pt x="178" y="189"/>
                </a:cubicBezTo>
                <a:cubicBezTo>
                  <a:pt x="177" y="189"/>
                  <a:pt x="177" y="189"/>
                  <a:pt x="177" y="189"/>
                </a:cubicBezTo>
                <a:cubicBezTo>
                  <a:pt x="178" y="188"/>
                  <a:pt x="178" y="187"/>
                  <a:pt x="178" y="186"/>
                </a:cubicBezTo>
                <a:cubicBezTo>
                  <a:pt x="178" y="186"/>
                  <a:pt x="178" y="186"/>
                  <a:pt x="178" y="186"/>
                </a:cubicBezTo>
                <a:cubicBezTo>
                  <a:pt x="178" y="186"/>
                  <a:pt x="180" y="184"/>
                  <a:pt x="180" y="184"/>
                </a:cubicBezTo>
                <a:cubicBezTo>
                  <a:pt x="181" y="185"/>
                  <a:pt x="181" y="185"/>
                  <a:pt x="181" y="185"/>
                </a:cubicBezTo>
                <a:cubicBezTo>
                  <a:pt x="181" y="185"/>
                  <a:pt x="181" y="185"/>
                  <a:pt x="181" y="185"/>
                </a:cubicBezTo>
                <a:cubicBezTo>
                  <a:pt x="182" y="184"/>
                  <a:pt x="182" y="184"/>
                  <a:pt x="182" y="184"/>
                </a:cubicBezTo>
                <a:cubicBezTo>
                  <a:pt x="181" y="184"/>
                  <a:pt x="181" y="184"/>
                  <a:pt x="181" y="184"/>
                </a:cubicBezTo>
                <a:cubicBezTo>
                  <a:pt x="181" y="184"/>
                  <a:pt x="181" y="184"/>
                  <a:pt x="181" y="183"/>
                </a:cubicBezTo>
                <a:cubicBezTo>
                  <a:pt x="181" y="183"/>
                  <a:pt x="180" y="183"/>
                  <a:pt x="180" y="183"/>
                </a:cubicBezTo>
                <a:cubicBezTo>
                  <a:pt x="180" y="183"/>
                  <a:pt x="180" y="183"/>
                  <a:pt x="180" y="183"/>
                </a:cubicBezTo>
                <a:cubicBezTo>
                  <a:pt x="180" y="183"/>
                  <a:pt x="179" y="182"/>
                  <a:pt x="179" y="182"/>
                </a:cubicBezTo>
                <a:cubicBezTo>
                  <a:pt x="178" y="182"/>
                  <a:pt x="178" y="182"/>
                  <a:pt x="178" y="182"/>
                </a:cubicBezTo>
                <a:cubicBezTo>
                  <a:pt x="178" y="182"/>
                  <a:pt x="178" y="182"/>
                  <a:pt x="178" y="182"/>
                </a:cubicBezTo>
                <a:cubicBezTo>
                  <a:pt x="178" y="181"/>
                  <a:pt x="178" y="181"/>
                  <a:pt x="178" y="181"/>
                </a:cubicBezTo>
                <a:cubicBezTo>
                  <a:pt x="178" y="181"/>
                  <a:pt x="178" y="181"/>
                  <a:pt x="178" y="181"/>
                </a:cubicBezTo>
                <a:cubicBezTo>
                  <a:pt x="179" y="180"/>
                  <a:pt x="179" y="180"/>
                  <a:pt x="179" y="180"/>
                </a:cubicBezTo>
                <a:cubicBezTo>
                  <a:pt x="179" y="180"/>
                  <a:pt x="179" y="180"/>
                  <a:pt x="179" y="179"/>
                </a:cubicBezTo>
                <a:cubicBezTo>
                  <a:pt x="179" y="179"/>
                  <a:pt x="179" y="179"/>
                  <a:pt x="179" y="179"/>
                </a:cubicBezTo>
                <a:cubicBezTo>
                  <a:pt x="179" y="178"/>
                  <a:pt x="179" y="179"/>
                  <a:pt x="178" y="178"/>
                </a:cubicBezTo>
                <a:cubicBezTo>
                  <a:pt x="179" y="177"/>
                  <a:pt x="179" y="177"/>
                  <a:pt x="179" y="177"/>
                </a:cubicBezTo>
                <a:cubicBezTo>
                  <a:pt x="179" y="176"/>
                  <a:pt x="179" y="176"/>
                  <a:pt x="179" y="176"/>
                </a:cubicBezTo>
                <a:cubicBezTo>
                  <a:pt x="180" y="176"/>
                  <a:pt x="182" y="175"/>
                  <a:pt x="183" y="175"/>
                </a:cubicBezTo>
                <a:cubicBezTo>
                  <a:pt x="184" y="173"/>
                  <a:pt x="184" y="173"/>
                  <a:pt x="185" y="172"/>
                </a:cubicBezTo>
                <a:cubicBezTo>
                  <a:pt x="184" y="172"/>
                  <a:pt x="184" y="172"/>
                  <a:pt x="184" y="172"/>
                </a:cubicBezTo>
                <a:cubicBezTo>
                  <a:pt x="184" y="172"/>
                  <a:pt x="184" y="172"/>
                  <a:pt x="184" y="172"/>
                </a:cubicBezTo>
                <a:cubicBezTo>
                  <a:pt x="183" y="172"/>
                  <a:pt x="183" y="172"/>
                  <a:pt x="183" y="172"/>
                </a:cubicBezTo>
                <a:cubicBezTo>
                  <a:pt x="183" y="172"/>
                  <a:pt x="183" y="172"/>
                  <a:pt x="183" y="172"/>
                </a:cubicBezTo>
                <a:cubicBezTo>
                  <a:pt x="183" y="171"/>
                  <a:pt x="183" y="171"/>
                  <a:pt x="183" y="171"/>
                </a:cubicBezTo>
                <a:cubicBezTo>
                  <a:pt x="183" y="170"/>
                  <a:pt x="183" y="170"/>
                  <a:pt x="183" y="170"/>
                </a:cubicBezTo>
                <a:cubicBezTo>
                  <a:pt x="183" y="170"/>
                  <a:pt x="183" y="170"/>
                  <a:pt x="183" y="170"/>
                </a:cubicBezTo>
                <a:cubicBezTo>
                  <a:pt x="184" y="170"/>
                  <a:pt x="184" y="170"/>
                  <a:pt x="184" y="170"/>
                </a:cubicBezTo>
                <a:cubicBezTo>
                  <a:pt x="184" y="170"/>
                  <a:pt x="184" y="170"/>
                  <a:pt x="184" y="170"/>
                </a:cubicBezTo>
                <a:cubicBezTo>
                  <a:pt x="184" y="170"/>
                  <a:pt x="184" y="170"/>
                  <a:pt x="184" y="170"/>
                </a:cubicBezTo>
                <a:cubicBezTo>
                  <a:pt x="184" y="170"/>
                  <a:pt x="184" y="170"/>
                  <a:pt x="184" y="170"/>
                </a:cubicBezTo>
                <a:cubicBezTo>
                  <a:pt x="185" y="170"/>
                  <a:pt x="185" y="170"/>
                  <a:pt x="185" y="170"/>
                </a:cubicBezTo>
                <a:cubicBezTo>
                  <a:pt x="185" y="171"/>
                  <a:pt x="185" y="171"/>
                  <a:pt x="185" y="171"/>
                </a:cubicBezTo>
                <a:cubicBezTo>
                  <a:pt x="185" y="171"/>
                  <a:pt x="185" y="172"/>
                  <a:pt x="185" y="172"/>
                </a:cubicBezTo>
                <a:cubicBezTo>
                  <a:pt x="185" y="173"/>
                  <a:pt x="185" y="173"/>
                  <a:pt x="186" y="173"/>
                </a:cubicBezTo>
                <a:cubicBezTo>
                  <a:pt x="186" y="173"/>
                  <a:pt x="186" y="172"/>
                  <a:pt x="186" y="170"/>
                </a:cubicBezTo>
                <a:cubicBezTo>
                  <a:pt x="186" y="170"/>
                  <a:pt x="186" y="170"/>
                  <a:pt x="186" y="170"/>
                </a:cubicBezTo>
                <a:cubicBezTo>
                  <a:pt x="186" y="170"/>
                  <a:pt x="186" y="170"/>
                  <a:pt x="186" y="170"/>
                </a:cubicBezTo>
                <a:cubicBezTo>
                  <a:pt x="186" y="169"/>
                  <a:pt x="186" y="169"/>
                  <a:pt x="186" y="169"/>
                </a:cubicBezTo>
                <a:cubicBezTo>
                  <a:pt x="186" y="169"/>
                  <a:pt x="186" y="164"/>
                  <a:pt x="186" y="164"/>
                </a:cubicBezTo>
                <a:cubicBezTo>
                  <a:pt x="187" y="163"/>
                  <a:pt x="187" y="163"/>
                  <a:pt x="188" y="162"/>
                </a:cubicBezTo>
                <a:cubicBezTo>
                  <a:pt x="188" y="162"/>
                  <a:pt x="188" y="162"/>
                  <a:pt x="188" y="162"/>
                </a:cubicBezTo>
                <a:cubicBezTo>
                  <a:pt x="187" y="162"/>
                  <a:pt x="187" y="162"/>
                  <a:pt x="187" y="162"/>
                </a:cubicBezTo>
                <a:cubicBezTo>
                  <a:pt x="187" y="161"/>
                  <a:pt x="187" y="161"/>
                  <a:pt x="187" y="161"/>
                </a:cubicBezTo>
                <a:cubicBezTo>
                  <a:pt x="187" y="161"/>
                  <a:pt x="187" y="161"/>
                  <a:pt x="187" y="161"/>
                </a:cubicBezTo>
                <a:cubicBezTo>
                  <a:pt x="188" y="161"/>
                  <a:pt x="187" y="161"/>
                  <a:pt x="188" y="161"/>
                </a:cubicBezTo>
                <a:cubicBezTo>
                  <a:pt x="188" y="161"/>
                  <a:pt x="188" y="161"/>
                  <a:pt x="188" y="161"/>
                </a:cubicBezTo>
                <a:cubicBezTo>
                  <a:pt x="188" y="160"/>
                  <a:pt x="188" y="160"/>
                  <a:pt x="188" y="160"/>
                </a:cubicBezTo>
                <a:cubicBezTo>
                  <a:pt x="190" y="160"/>
                  <a:pt x="189" y="160"/>
                  <a:pt x="191" y="160"/>
                </a:cubicBezTo>
                <a:cubicBezTo>
                  <a:pt x="191" y="159"/>
                  <a:pt x="191" y="159"/>
                  <a:pt x="191" y="159"/>
                </a:cubicBezTo>
                <a:cubicBezTo>
                  <a:pt x="193" y="158"/>
                  <a:pt x="193" y="159"/>
                  <a:pt x="195" y="158"/>
                </a:cubicBezTo>
                <a:cubicBezTo>
                  <a:pt x="196" y="158"/>
                  <a:pt x="196" y="158"/>
                  <a:pt x="196" y="158"/>
                </a:cubicBezTo>
                <a:cubicBezTo>
                  <a:pt x="197" y="158"/>
                  <a:pt x="197" y="158"/>
                  <a:pt x="197" y="158"/>
                </a:cubicBezTo>
                <a:cubicBezTo>
                  <a:pt x="198" y="158"/>
                  <a:pt x="198" y="158"/>
                  <a:pt x="198" y="158"/>
                </a:cubicBezTo>
                <a:cubicBezTo>
                  <a:pt x="198" y="158"/>
                  <a:pt x="198" y="158"/>
                  <a:pt x="198" y="158"/>
                </a:cubicBezTo>
                <a:cubicBezTo>
                  <a:pt x="198" y="157"/>
                  <a:pt x="198" y="157"/>
                  <a:pt x="198" y="157"/>
                </a:cubicBezTo>
                <a:cubicBezTo>
                  <a:pt x="197" y="156"/>
                  <a:pt x="197" y="156"/>
                  <a:pt x="198" y="155"/>
                </a:cubicBezTo>
                <a:cubicBezTo>
                  <a:pt x="198" y="153"/>
                  <a:pt x="198" y="153"/>
                  <a:pt x="198" y="153"/>
                </a:cubicBezTo>
                <a:cubicBezTo>
                  <a:pt x="199" y="153"/>
                  <a:pt x="199" y="153"/>
                  <a:pt x="199" y="153"/>
                </a:cubicBezTo>
                <a:cubicBezTo>
                  <a:pt x="201" y="153"/>
                  <a:pt x="203" y="152"/>
                  <a:pt x="204" y="151"/>
                </a:cubicBezTo>
                <a:cubicBezTo>
                  <a:pt x="203" y="150"/>
                  <a:pt x="203" y="150"/>
                  <a:pt x="203" y="150"/>
                </a:cubicBezTo>
                <a:cubicBezTo>
                  <a:pt x="203" y="148"/>
                  <a:pt x="203" y="147"/>
                  <a:pt x="204" y="144"/>
                </a:cubicBezTo>
                <a:cubicBezTo>
                  <a:pt x="204" y="144"/>
                  <a:pt x="204" y="144"/>
                  <a:pt x="204" y="144"/>
                </a:cubicBezTo>
                <a:cubicBezTo>
                  <a:pt x="205" y="144"/>
                  <a:pt x="205" y="144"/>
                  <a:pt x="205" y="144"/>
                </a:cubicBezTo>
                <a:cubicBezTo>
                  <a:pt x="205" y="144"/>
                  <a:pt x="205" y="144"/>
                  <a:pt x="207" y="144"/>
                </a:cubicBezTo>
                <a:cubicBezTo>
                  <a:pt x="207" y="144"/>
                  <a:pt x="207" y="144"/>
                  <a:pt x="207" y="144"/>
                </a:cubicBezTo>
                <a:cubicBezTo>
                  <a:pt x="207" y="144"/>
                  <a:pt x="206" y="140"/>
                  <a:pt x="206" y="135"/>
                </a:cubicBezTo>
                <a:cubicBezTo>
                  <a:pt x="207" y="135"/>
                  <a:pt x="207" y="135"/>
                  <a:pt x="207" y="135"/>
                </a:cubicBezTo>
                <a:cubicBezTo>
                  <a:pt x="207" y="134"/>
                  <a:pt x="207" y="134"/>
                  <a:pt x="207" y="134"/>
                </a:cubicBezTo>
                <a:cubicBezTo>
                  <a:pt x="208" y="134"/>
                  <a:pt x="208" y="134"/>
                  <a:pt x="208" y="134"/>
                </a:cubicBezTo>
                <a:cubicBezTo>
                  <a:pt x="208" y="135"/>
                  <a:pt x="208" y="135"/>
                  <a:pt x="208" y="135"/>
                </a:cubicBezTo>
                <a:cubicBezTo>
                  <a:pt x="209" y="136"/>
                  <a:pt x="209" y="136"/>
                  <a:pt x="209" y="138"/>
                </a:cubicBezTo>
                <a:cubicBezTo>
                  <a:pt x="209" y="139"/>
                  <a:pt x="209" y="139"/>
                  <a:pt x="209" y="139"/>
                </a:cubicBezTo>
                <a:cubicBezTo>
                  <a:pt x="209" y="140"/>
                  <a:pt x="209" y="140"/>
                  <a:pt x="209" y="140"/>
                </a:cubicBezTo>
                <a:cubicBezTo>
                  <a:pt x="209" y="140"/>
                  <a:pt x="209" y="140"/>
                  <a:pt x="209" y="140"/>
                </a:cubicBezTo>
                <a:cubicBezTo>
                  <a:pt x="210" y="140"/>
                  <a:pt x="210" y="140"/>
                  <a:pt x="210" y="140"/>
                </a:cubicBezTo>
                <a:cubicBezTo>
                  <a:pt x="210" y="140"/>
                  <a:pt x="210" y="140"/>
                  <a:pt x="210" y="140"/>
                </a:cubicBezTo>
                <a:cubicBezTo>
                  <a:pt x="210" y="139"/>
                  <a:pt x="210" y="139"/>
                  <a:pt x="210" y="139"/>
                </a:cubicBezTo>
                <a:cubicBezTo>
                  <a:pt x="210" y="135"/>
                  <a:pt x="208" y="133"/>
                  <a:pt x="211" y="126"/>
                </a:cubicBezTo>
                <a:cubicBezTo>
                  <a:pt x="212" y="125"/>
                  <a:pt x="212" y="125"/>
                  <a:pt x="212" y="125"/>
                </a:cubicBezTo>
                <a:cubicBezTo>
                  <a:pt x="214" y="125"/>
                  <a:pt x="214" y="125"/>
                  <a:pt x="214" y="125"/>
                </a:cubicBezTo>
                <a:cubicBezTo>
                  <a:pt x="214" y="125"/>
                  <a:pt x="214" y="125"/>
                  <a:pt x="214" y="125"/>
                </a:cubicBezTo>
                <a:cubicBezTo>
                  <a:pt x="214" y="126"/>
                  <a:pt x="214" y="126"/>
                  <a:pt x="214" y="126"/>
                </a:cubicBezTo>
                <a:cubicBezTo>
                  <a:pt x="215" y="126"/>
                  <a:pt x="215" y="126"/>
                  <a:pt x="215" y="126"/>
                </a:cubicBezTo>
                <a:cubicBezTo>
                  <a:pt x="215" y="125"/>
                  <a:pt x="215" y="125"/>
                  <a:pt x="216" y="125"/>
                </a:cubicBezTo>
                <a:cubicBezTo>
                  <a:pt x="216" y="125"/>
                  <a:pt x="216" y="124"/>
                  <a:pt x="216" y="123"/>
                </a:cubicBezTo>
                <a:cubicBezTo>
                  <a:pt x="216" y="123"/>
                  <a:pt x="216" y="123"/>
                  <a:pt x="216" y="123"/>
                </a:cubicBezTo>
                <a:cubicBezTo>
                  <a:pt x="215" y="123"/>
                  <a:pt x="215" y="123"/>
                  <a:pt x="214" y="124"/>
                </a:cubicBezTo>
                <a:cubicBezTo>
                  <a:pt x="213" y="124"/>
                  <a:pt x="213" y="124"/>
                  <a:pt x="213" y="124"/>
                </a:cubicBezTo>
                <a:cubicBezTo>
                  <a:pt x="213" y="123"/>
                  <a:pt x="213" y="123"/>
                  <a:pt x="213" y="123"/>
                </a:cubicBezTo>
                <a:cubicBezTo>
                  <a:pt x="213" y="122"/>
                  <a:pt x="213" y="122"/>
                  <a:pt x="213" y="121"/>
                </a:cubicBezTo>
                <a:cubicBezTo>
                  <a:pt x="212" y="121"/>
                  <a:pt x="212" y="121"/>
                  <a:pt x="212" y="121"/>
                </a:cubicBezTo>
                <a:cubicBezTo>
                  <a:pt x="212" y="121"/>
                  <a:pt x="212" y="121"/>
                  <a:pt x="211" y="122"/>
                </a:cubicBezTo>
                <a:cubicBezTo>
                  <a:pt x="211" y="121"/>
                  <a:pt x="211" y="121"/>
                  <a:pt x="211" y="121"/>
                </a:cubicBezTo>
                <a:cubicBezTo>
                  <a:pt x="210" y="121"/>
                  <a:pt x="210" y="121"/>
                  <a:pt x="210" y="121"/>
                </a:cubicBezTo>
                <a:cubicBezTo>
                  <a:pt x="209" y="120"/>
                  <a:pt x="209" y="120"/>
                  <a:pt x="209" y="120"/>
                </a:cubicBezTo>
                <a:cubicBezTo>
                  <a:pt x="210" y="119"/>
                  <a:pt x="210" y="119"/>
                  <a:pt x="210" y="119"/>
                </a:cubicBezTo>
                <a:cubicBezTo>
                  <a:pt x="210" y="118"/>
                  <a:pt x="210" y="118"/>
                  <a:pt x="210" y="118"/>
                </a:cubicBezTo>
                <a:cubicBezTo>
                  <a:pt x="209" y="118"/>
                  <a:pt x="209" y="118"/>
                  <a:pt x="209" y="118"/>
                </a:cubicBezTo>
                <a:cubicBezTo>
                  <a:pt x="209" y="118"/>
                  <a:pt x="209" y="118"/>
                  <a:pt x="208" y="119"/>
                </a:cubicBezTo>
                <a:cubicBezTo>
                  <a:pt x="209" y="117"/>
                  <a:pt x="209" y="117"/>
                  <a:pt x="209" y="117"/>
                </a:cubicBezTo>
                <a:cubicBezTo>
                  <a:pt x="209" y="117"/>
                  <a:pt x="209" y="117"/>
                  <a:pt x="209" y="117"/>
                </a:cubicBezTo>
                <a:cubicBezTo>
                  <a:pt x="209" y="116"/>
                  <a:pt x="209" y="117"/>
                  <a:pt x="209" y="116"/>
                </a:cubicBezTo>
                <a:cubicBezTo>
                  <a:pt x="209" y="115"/>
                  <a:pt x="209" y="116"/>
                  <a:pt x="209" y="115"/>
                </a:cubicBezTo>
                <a:cubicBezTo>
                  <a:pt x="209" y="115"/>
                  <a:pt x="209" y="115"/>
                  <a:pt x="209" y="115"/>
                </a:cubicBezTo>
                <a:cubicBezTo>
                  <a:pt x="209" y="114"/>
                  <a:pt x="209" y="114"/>
                  <a:pt x="209" y="113"/>
                </a:cubicBezTo>
                <a:cubicBezTo>
                  <a:pt x="209" y="113"/>
                  <a:pt x="209" y="113"/>
                  <a:pt x="209" y="113"/>
                </a:cubicBezTo>
                <a:cubicBezTo>
                  <a:pt x="209" y="113"/>
                  <a:pt x="209" y="113"/>
                  <a:pt x="209" y="113"/>
                </a:cubicBezTo>
                <a:cubicBezTo>
                  <a:pt x="209" y="113"/>
                  <a:pt x="209" y="113"/>
                  <a:pt x="209" y="113"/>
                </a:cubicBezTo>
                <a:cubicBezTo>
                  <a:pt x="209" y="113"/>
                  <a:pt x="209" y="113"/>
                  <a:pt x="209" y="113"/>
                </a:cubicBezTo>
                <a:cubicBezTo>
                  <a:pt x="209" y="112"/>
                  <a:pt x="209" y="112"/>
                  <a:pt x="210" y="111"/>
                </a:cubicBezTo>
                <a:cubicBezTo>
                  <a:pt x="210" y="111"/>
                  <a:pt x="210" y="111"/>
                  <a:pt x="210" y="111"/>
                </a:cubicBezTo>
                <a:cubicBezTo>
                  <a:pt x="210" y="110"/>
                  <a:pt x="210" y="110"/>
                  <a:pt x="210" y="110"/>
                </a:cubicBezTo>
                <a:cubicBezTo>
                  <a:pt x="210" y="110"/>
                  <a:pt x="210" y="110"/>
                  <a:pt x="210" y="110"/>
                </a:cubicBezTo>
                <a:cubicBezTo>
                  <a:pt x="210" y="110"/>
                  <a:pt x="210" y="110"/>
                  <a:pt x="210" y="110"/>
                </a:cubicBezTo>
                <a:cubicBezTo>
                  <a:pt x="210" y="110"/>
                  <a:pt x="210" y="110"/>
                  <a:pt x="210" y="110"/>
                </a:cubicBezTo>
                <a:cubicBezTo>
                  <a:pt x="210" y="111"/>
                  <a:pt x="210" y="111"/>
                  <a:pt x="210" y="112"/>
                </a:cubicBezTo>
                <a:cubicBezTo>
                  <a:pt x="211" y="111"/>
                  <a:pt x="211" y="111"/>
                  <a:pt x="211" y="111"/>
                </a:cubicBezTo>
                <a:cubicBezTo>
                  <a:pt x="211" y="113"/>
                  <a:pt x="211" y="112"/>
                  <a:pt x="211" y="114"/>
                </a:cubicBezTo>
                <a:cubicBezTo>
                  <a:pt x="211" y="114"/>
                  <a:pt x="211" y="114"/>
                  <a:pt x="211" y="114"/>
                </a:cubicBezTo>
                <a:cubicBezTo>
                  <a:pt x="211" y="115"/>
                  <a:pt x="211" y="115"/>
                  <a:pt x="212" y="115"/>
                </a:cubicBezTo>
                <a:cubicBezTo>
                  <a:pt x="212" y="116"/>
                  <a:pt x="212" y="116"/>
                  <a:pt x="212" y="116"/>
                </a:cubicBezTo>
                <a:cubicBezTo>
                  <a:pt x="212" y="116"/>
                  <a:pt x="212" y="116"/>
                  <a:pt x="212" y="116"/>
                </a:cubicBezTo>
                <a:cubicBezTo>
                  <a:pt x="211" y="117"/>
                  <a:pt x="211" y="117"/>
                  <a:pt x="211" y="117"/>
                </a:cubicBezTo>
                <a:cubicBezTo>
                  <a:pt x="211" y="117"/>
                  <a:pt x="211" y="117"/>
                  <a:pt x="211" y="117"/>
                </a:cubicBezTo>
                <a:cubicBezTo>
                  <a:pt x="211" y="117"/>
                  <a:pt x="211" y="117"/>
                  <a:pt x="211" y="117"/>
                </a:cubicBezTo>
                <a:cubicBezTo>
                  <a:pt x="212" y="117"/>
                  <a:pt x="211" y="117"/>
                  <a:pt x="212" y="117"/>
                </a:cubicBezTo>
                <a:cubicBezTo>
                  <a:pt x="212" y="117"/>
                  <a:pt x="213" y="117"/>
                  <a:pt x="213" y="118"/>
                </a:cubicBezTo>
                <a:cubicBezTo>
                  <a:pt x="213" y="118"/>
                  <a:pt x="213" y="118"/>
                  <a:pt x="213" y="118"/>
                </a:cubicBezTo>
                <a:cubicBezTo>
                  <a:pt x="213" y="119"/>
                  <a:pt x="213" y="119"/>
                  <a:pt x="213" y="119"/>
                </a:cubicBezTo>
                <a:cubicBezTo>
                  <a:pt x="215" y="120"/>
                  <a:pt x="214" y="119"/>
                  <a:pt x="215" y="120"/>
                </a:cubicBezTo>
                <a:cubicBezTo>
                  <a:pt x="215" y="119"/>
                  <a:pt x="215" y="119"/>
                  <a:pt x="215" y="119"/>
                </a:cubicBezTo>
                <a:cubicBezTo>
                  <a:pt x="216" y="119"/>
                  <a:pt x="216" y="119"/>
                  <a:pt x="216" y="119"/>
                </a:cubicBezTo>
                <a:cubicBezTo>
                  <a:pt x="217" y="119"/>
                  <a:pt x="217" y="119"/>
                  <a:pt x="217" y="119"/>
                </a:cubicBezTo>
                <a:cubicBezTo>
                  <a:pt x="217" y="120"/>
                  <a:pt x="217" y="120"/>
                  <a:pt x="217" y="120"/>
                </a:cubicBezTo>
                <a:cubicBezTo>
                  <a:pt x="218" y="120"/>
                  <a:pt x="218" y="120"/>
                  <a:pt x="218" y="120"/>
                </a:cubicBezTo>
                <a:cubicBezTo>
                  <a:pt x="218" y="120"/>
                  <a:pt x="218" y="120"/>
                  <a:pt x="218" y="120"/>
                </a:cubicBezTo>
                <a:cubicBezTo>
                  <a:pt x="218" y="120"/>
                  <a:pt x="218" y="120"/>
                  <a:pt x="218" y="120"/>
                </a:cubicBezTo>
                <a:cubicBezTo>
                  <a:pt x="219" y="121"/>
                  <a:pt x="219" y="121"/>
                  <a:pt x="219" y="121"/>
                </a:cubicBezTo>
                <a:cubicBezTo>
                  <a:pt x="219" y="121"/>
                  <a:pt x="219" y="121"/>
                  <a:pt x="219" y="121"/>
                </a:cubicBezTo>
                <a:cubicBezTo>
                  <a:pt x="219" y="122"/>
                  <a:pt x="219" y="122"/>
                  <a:pt x="219" y="122"/>
                </a:cubicBezTo>
                <a:cubicBezTo>
                  <a:pt x="218" y="122"/>
                  <a:pt x="218" y="122"/>
                  <a:pt x="218" y="123"/>
                </a:cubicBezTo>
                <a:cubicBezTo>
                  <a:pt x="218" y="124"/>
                  <a:pt x="218" y="123"/>
                  <a:pt x="218" y="124"/>
                </a:cubicBezTo>
                <a:cubicBezTo>
                  <a:pt x="218" y="125"/>
                  <a:pt x="218" y="125"/>
                  <a:pt x="218" y="125"/>
                </a:cubicBezTo>
                <a:cubicBezTo>
                  <a:pt x="219" y="125"/>
                  <a:pt x="219" y="125"/>
                  <a:pt x="220" y="125"/>
                </a:cubicBezTo>
                <a:cubicBezTo>
                  <a:pt x="221" y="126"/>
                  <a:pt x="221" y="126"/>
                  <a:pt x="221" y="126"/>
                </a:cubicBezTo>
                <a:cubicBezTo>
                  <a:pt x="222" y="127"/>
                  <a:pt x="222" y="127"/>
                  <a:pt x="222" y="127"/>
                </a:cubicBezTo>
                <a:cubicBezTo>
                  <a:pt x="221" y="125"/>
                  <a:pt x="221" y="124"/>
                  <a:pt x="222" y="122"/>
                </a:cubicBezTo>
                <a:cubicBezTo>
                  <a:pt x="222" y="122"/>
                  <a:pt x="222" y="122"/>
                  <a:pt x="222" y="122"/>
                </a:cubicBezTo>
                <a:cubicBezTo>
                  <a:pt x="223" y="122"/>
                  <a:pt x="223" y="122"/>
                  <a:pt x="223" y="122"/>
                </a:cubicBezTo>
                <a:cubicBezTo>
                  <a:pt x="224" y="122"/>
                  <a:pt x="224" y="122"/>
                  <a:pt x="224" y="122"/>
                </a:cubicBezTo>
                <a:cubicBezTo>
                  <a:pt x="226" y="122"/>
                  <a:pt x="226" y="122"/>
                  <a:pt x="226" y="122"/>
                </a:cubicBezTo>
                <a:cubicBezTo>
                  <a:pt x="226" y="122"/>
                  <a:pt x="226" y="122"/>
                  <a:pt x="226" y="122"/>
                </a:cubicBezTo>
                <a:cubicBezTo>
                  <a:pt x="226" y="121"/>
                  <a:pt x="226" y="121"/>
                  <a:pt x="226" y="121"/>
                </a:cubicBezTo>
                <a:cubicBezTo>
                  <a:pt x="227" y="121"/>
                  <a:pt x="228" y="121"/>
                  <a:pt x="229" y="121"/>
                </a:cubicBezTo>
                <a:cubicBezTo>
                  <a:pt x="230" y="121"/>
                  <a:pt x="230" y="121"/>
                  <a:pt x="230" y="121"/>
                </a:cubicBezTo>
                <a:cubicBezTo>
                  <a:pt x="231" y="120"/>
                  <a:pt x="230" y="120"/>
                  <a:pt x="231" y="120"/>
                </a:cubicBezTo>
                <a:cubicBezTo>
                  <a:pt x="230" y="119"/>
                  <a:pt x="230" y="119"/>
                  <a:pt x="230" y="119"/>
                </a:cubicBezTo>
                <a:cubicBezTo>
                  <a:pt x="230" y="119"/>
                  <a:pt x="230" y="119"/>
                  <a:pt x="230" y="119"/>
                </a:cubicBezTo>
                <a:cubicBezTo>
                  <a:pt x="230" y="119"/>
                  <a:pt x="230" y="119"/>
                  <a:pt x="230" y="119"/>
                </a:cubicBezTo>
                <a:cubicBezTo>
                  <a:pt x="230" y="119"/>
                  <a:pt x="230" y="119"/>
                  <a:pt x="230" y="119"/>
                </a:cubicBezTo>
                <a:cubicBezTo>
                  <a:pt x="230" y="118"/>
                  <a:pt x="230" y="118"/>
                  <a:pt x="230" y="118"/>
                </a:cubicBezTo>
                <a:cubicBezTo>
                  <a:pt x="230" y="118"/>
                  <a:pt x="230" y="118"/>
                  <a:pt x="230" y="118"/>
                </a:cubicBezTo>
                <a:cubicBezTo>
                  <a:pt x="231" y="117"/>
                  <a:pt x="231" y="117"/>
                  <a:pt x="231" y="117"/>
                </a:cubicBezTo>
                <a:cubicBezTo>
                  <a:pt x="231" y="117"/>
                  <a:pt x="231" y="117"/>
                  <a:pt x="231" y="117"/>
                </a:cubicBezTo>
                <a:cubicBezTo>
                  <a:pt x="231" y="117"/>
                  <a:pt x="231" y="117"/>
                  <a:pt x="231" y="117"/>
                </a:cubicBezTo>
                <a:cubicBezTo>
                  <a:pt x="232" y="117"/>
                  <a:pt x="232" y="117"/>
                  <a:pt x="232" y="117"/>
                </a:cubicBezTo>
                <a:cubicBezTo>
                  <a:pt x="232" y="117"/>
                  <a:pt x="232" y="117"/>
                  <a:pt x="232" y="117"/>
                </a:cubicBezTo>
                <a:cubicBezTo>
                  <a:pt x="232" y="118"/>
                  <a:pt x="233" y="118"/>
                  <a:pt x="233" y="119"/>
                </a:cubicBezTo>
                <a:cubicBezTo>
                  <a:pt x="233" y="119"/>
                  <a:pt x="233" y="119"/>
                  <a:pt x="233" y="119"/>
                </a:cubicBezTo>
                <a:cubicBezTo>
                  <a:pt x="234" y="120"/>
                  <a:pt x="234" y="120"/>
                  <a:pt x="234" y="120"/>
                </a:cubicBezTo>
                <a:cubicBezTo>
                  <a:pt x="235" y="122"/>
                  <a:pt x="234" y="123"/>
                  <a:pt x="234" y="124"/>
                </a:cubicBezTo>
                <a:cubicBezTo>
                  <a:pt x="233" y="125"/>
                  <a:pt x="233" y="125"/>
                  <a:pt x="233" y="126"/>
                </a:cubicBezTo>
                <a:cubicBezTo>
                  <a:pt x="233" y="127"/>
                  <a:pt x="233" y="126"/>
                  <a:pt x="233" y="127"/>
                </a:cubicBezTo>
                <a:cubicBezTo>
                  <a:pt x="233" y="128"/>
                  <a:pt x="233" y="128"/>
                  <a:pt x="233" y="128"/>
                </a:cubicBezTo>
                <a:cubicBezTo>
                  <a:pt x="232" y="128"/>
                  <a:pt x="232" y="128"/>
                  <a:pt x="232" y="128"/>
                </a:cubicBezTo>
                <a:cubicBezTo>
                  <a:pt x="231" y="128"/>
                  <a:pt x="231" y="128"/>
                  <a:pt x="231" y="127"/>
                </a:cubicBezTo>
                <a:cubicBezTo>
                  <a:pt x="231" y="126"/>
                  <a:pt x="231" y="126"/>
                  <a:pt x="231" y="126"/>
                </a:cubicBezTo>
                <a:cubicBezTo>
                  <a:pt x="231" y="126"/>
                  <a:pt x="231" y="126"/>
                  <a:pt x="231" y="126"/>
                </a:cubicBezTo>
                <a:cubicBezTo>
                  <a:pt x="231" y="125"/>
                  <a:pt x="231" y="125"/>
                  <a:pt x="231" y="125"/>
                </a:cubicBezTo>
                <a:cubicBezTo>
                  <a:pt x="231" y="125"/>
                  <a:pt x="231" y="125"/>
                  <a:pt x="231" y="125"/>
                </a:cubicBezTo>
                <a:cubicBezTo>
                  <a:pt x="230" y="124"/>
                  <a:pt x="230" y="124"/>
                  <a:pt x="229" y="123"/>
                </a:cubicBezTo>
                <a:cubicBezTo>
                  <a:pt x="229" y="123"/>
                  <a:pt x="229" y="123"/>
                  <a:pt x="229" y="123"/>
                </a:cubicBezTo>
                <a:cubicBezTo>
                  <a:pt x="229" y="123"/>
                  <a:pt x="229" y="123"/>
                  <a:pt x="229" y="123"/>
                </a:cubicBezTo>
                <a:cubicBezTo>
                  <a:pt x="228" y="124"/>
                  <a:pt x="228" y="124"/>
                  <a:pt x="228" y="124"/>
                </a:cubicBezTo>
                <a:cubicBezTo>
                  <a:pt x="228" y="124"/>
                  <a:pt x="228" y="124"/>
                  <a:pt x="228" y="124"/>
                </a:cubicBezTo>
                <a:cubicBezTo>
                  <a:pt x="228" y="124"/>
                  <a:pt x="228" y="124"/>
                  <a:pt x="228" y="124"/>
                </a:cubicBezTo>
                <a:cubicBezTo>
                  <a:pt x="229" y="128"/>
                  <a:pt x="231" y="128"/>
                  <a:pt x="229" y="138"/>
                </a:cubicBezTo>
                <a:cubicBezTo>
                  <a:pt x="228" y="140"/>
                  <a:pt x="228" y="140"/>
                  <a:pt x="228" y="140"/>
                </a:cubicBezTo>
                <a:cubicBezTo>
                  <a:pt x="227" y="142"/>
                  <a:pt x="227" y="141"/>
                  <a:pt x="225" y="142"/>
                </a:cubicBezTo>
                <a:cubicBezTo>
                  <a:pt x="224" y="142"/>
                  <a:pt x="223" y="144"/>
                  <a:pt x="222" y="144"/>
                </a:cubicBezTo>
                <a:cubicBezTo>
                  <a:pt x="221" y="144"/>
                  <a:pt x="221" y="144"/>
                  <a:pt x="221" y="144"/>
                </a:cubicBezTo>
                <a:cubicBezTo>
                  <a:pt x="220" y="144"/>
                  <a:pt x="220" y="144"/>
                  <a:pt x="220" y="144"/>
                </a:cubicBezTo>
                <a:cubicBezTo>
                  <a:pt x="220" y="144"/>
                  <a:pt x="220" y="144"/>
                  <a:pt x="220" y="144"/>
                </a:cubicBezTo>
                <a:cubicBezTo>
                  <a:pt x="220" y="144"/>
                  <a:pt x="220" y="144"/>
                  <a:pt x="220" y="144"/>
                </a:cubicBezTo>
                <a:cubicBezTo>
                  <a:pt x="220" y="145"/>
                  <a:pt x="220" y="144"/>
                  <a:pt x="221" y="145"/>
                </a:cubicBezTo>
                <a:cubicBezTo>
                  <a:pt x="220" y="147"/>
                  <a:pt x="220" y="147"/>
                  <a:pt x="220" y="147"/>
                </a:cubicBezTo>
                <a:cubicBezTo>
                  <a:pt x="220" y="149"/>
                  <a:pt x="220" y="148"/>
                  <a:pt x="219" y="150"/>
                </a:cubicBezTo>
                <a:cubicBezTo>
                  <a:pt x="220" y="151"/>
                  <a:pt x="220" y="151"/>
                  <a:pt x="220" y="151"/>
                </a:cubicBezTo>
                <a:cubicBezTo>
                  <a:pt x="220" y="151"/>
                  <a:pt x="220" y="151"/>
                  <a:pt x="220" y="151"/>
                </a:cubicBezTo>
                <a:cubicBezTo>
                  <a:pt x="221" y="151"/>
                  <a:pt x="221" y="151"/>
                  <a:pt x="221" y="151"/>
                </a:cubicBezTo>
                <a:cubicBezTo>
                  <a:pt x="221" y="151"/>
                  <a:pt x="221" y="151"/>
                  <a:pt x="221" y="151"/>
                </a:cubicBezTo>
                <a:cubicBezTo>
                  <a:pt x="221" y="152"/>
                  <a:pt x="221" y="152"/>
                  <a:pt x="221" y="152"/>
                </a:cubicBezTo>
                <a:cubicBezTo>
                  <a:pt x="221" y="152"/>
                  <a:pt x="221" y="152"/>
                  <a:pt x="221" y="152"/>
                </a:cubicBezTo>
                <a:cubicBezTo>
                  <a:pt x="221" y="152"/>
                  <a:pt x="221" y="152"/>
                  <a:pt x="220" y="152"/>
                </a:cubicBezTo>
                <a:cubicBezTo>
                  <a:pt x="220" y="153"/>
                  <a:pt x="220" y="153"/>
                  <a:pt x="220" y="153"/>
                </a:cubicBezTo>
                <a:cubicBezTo>
                  <a:pt x="220" y="153"/>
                  <a:pt x="220" y="153"/>
                  <a:pt x="220" y="153"/>
                </a:cubicBezTo>
                <a:cubicBezTo>
                  <a:pt x="220" y="153"/>
                  <a:pt x="220" y="153"/>
                  <a:pt x="220" y="153"/>
                </a:cubicBezTo>
                <a:cubicBezTo>
                  <a:pt x="220" y="153"/>
                  <a:pt x="220" y="153"/>
                  <a:pt x="220" y="153"/>
                </a:cubicBezTo>
                <a:cubicBezTo>
                  <a:pt x="219" y="153"/>
                  <a:pt x="219" y="153"/>
                  <a:pt x="219" y="153"/>
                </a:cubicBezTo>
                <a:cubicBezTo>
                  <a:pt x="219" y="153"/>
                  <a:pt x="219" y="153"/>
                  <a:pt x="219" y="153"/>
                </a:cubicBezTo>
                <a:cubicBezTo>
                  <a:pt x="219" y="153"/>
                  <a:pt x="219" y="152"/>
                  <a:pt x="219" y="151"/>
                </a:cubicBezTo>
                <a:cubicBezTo>
                  <a:pt x="219" y="151"/>
                  <a:pt x="219" y="151"/>
                  <a:pt x="219" y="151"/>
                </a:cubicBezTo>
                <a:cubicBezTo>
                  <a:pt x="218" y="151"/>
                  <a:pt x="218" y="151"/>
                  <a:pt x="218" y="151"/>
                </a:cubicBezTo>
                <a:cubicBezTo>
                  <a:pt x="218" y="151"/>
                  <a:pt x="218" y="151"/>
                  <a:pt x="216" y="151"/>
                </a:cubicBezTo>
                <a:cubicBezTo>
                  <a:pt x="216" y="151"/>
                  <a:pt x="216" y="151"/>
                  <a:pt x="216" y="151"/>
                </a:cubicBezTo>
                <a:cubicBezTo>
                  <a:pt x="214" y="151"/>
                  <a:pt x="215" y="151"/>
                  <a:pt x="214" y="151"/>
                </a:cubicBezTo>
                <a:cubicBezTo>
                  <a:pt x="214" y="151"/>
                  <a:pt x="214" y="151"/>
                  <a:pt x="214" y="151"/>
                </a:cubicBezTo>
                <a:cubicBezTo>
                  <a:pt x="214" y="152"/>
                  <a:pt x="214" y="153"/>
                  <a:pt x="213" y="154"/>
                </a:cubicBezTo>
                <a:cubicBezTo>
                  <a:pt x="214" y="156"/>
                  <a:pt x="214" y="156"/>
                  <a:pt x="214" y="156"/>
                </a:cubicBezTo>
                <a:cubicBezTo>
                  <a:pt x="214" y="161"/>
                  <a:pt x="213" y="162"/>
                  <a:pt x="211" y="166"/>
                </a:cubicBezTo>
                <a:cubicBezTo>
                  <a:pt x="211" y="166"/>
                  <a:pt x="209" y="168"/>
                  <a:pt x="208" y="168"/>
                </a:cubicBezTo>
                <a:cubicBezTo>
                  <a:pt x="207" y="169"/>
                  <a:pt x="207" y="169"/>
                  <a:pt x="207" y="169"/>
                </a:cubicBezTo>
                <a:cubicBezTo>
                  <a:pt x="205" y="168"/>
                  <a:pt x="205" y="168"/>
                  <a:pt x="205" y="168"/>
                </a:cubicBezTo>
                <a:cubicBezTo>
                  <a:pt x="205" y="167"/>
                  <a:pt x="205" y="167"/>
                  <a:pt x="205" y="167"/>
                </a:cubicBezTo>
                <a:cubicBezTo>
                  <a:pt x="204" y="168"/>
                  <a:pt x="204" y="169"/>
                  <a:pt x="204" y="170"/>
                </a:cubicBezTo>
                <a:cubicBezTo>
                  <a:pt x="204" y="171"/>
                  <a:pt x="204" y="171"/>
                  <a:pt x="204" y="172"/>
                </a:cubicBezTo>
                <a:cubicBezTo>
                  <a:pt x="204" y="172"/>
                  <a:pt x="204" y="172"/>
                  <a:pt x="204" y="172"/>
                </a:cubicBezTo>
                <a:cubicBezTo>
                  <a:pt x="203" y="171"/>
                  <a:pt x="203" y="171"/>
                  <a:pt x="203" y="171"/>
                </a:cubicBezTo>
                <a:cubicBezTo>
                  <a:pt x="203" y="170"/>
                  <a:pt x="203" y="170"/>
                  <a:pt x="203" y="170"/>
                </a:cubicBezTo>
                <a:cubicBezTo>
                  <a:pt x="202" y="172"/>
                  <a:pt x="202" y="171"/>
                  <a:pt x="202" y="172"/>
                </a:cubicBezTo>
                <a:cubicBezTo>
                  <a:pt x="201" y="173"/>
                  <a:pt x="201" y="173"/>
                  <a:pt x="201" y="173"/>
                </a:cubicBezTo>
                <a:cubicBezTo>
                  <a:pt x="201" y="174"/>
                  <a:pt x="201" y="174"/>
                  <a:pt x="201" y="174"/>
                </a:cubicBezTo>
                <a:cubicBezTo>
                  <a:pt x="199" y="176"/>
                  <a:pt x="198" y="178"/>
                  <a:pt x="196" y="179"/>
                </a:cubicBezTo>
                <a:cubicBezTo>
                  <a:pt x="194" y="179"/>
                  <a:pt x="195" y="179"/>
                  <a:pt x="193" y="179"/>
                </a:cubicBezTo>
                <a:cubicBezTo>
                  <a:pt x="191" y="179"/>
                  <a:pt x="191" y="179"/>
                  <a:pt x="191" y="179"/>
                </a:cubicBezTo>
                <a:cubicBezTo>
                  <a:pt x="192" y="180"/>
                  <a:pt x="192" y="180"/>
                  <a:pt x="192" y="180"/>
                </a:cubicBezTo>
                <a:cubicBezTo>
                  <a:pt x="191" y="181"/>
                  <a:pt x="191" y="181"/>
                  <a:pt x="191" y="181"/>
                </a:cubicBezTo>
                <a:cubicBezTo>
                  <a:pt x="190" y="182"/>
                  <a:pt x="190" y="182"/>
                  <a:pt x="190" y="182"/>
                </a:cubicBezTo>
                <a:cubicBezTo>
                  <a:pt x="188" y="182"/>
                  <a:pt x="188" y="182"/>
                  <a:pt x="188" y="182"/>
                </a:cubicBezTo>
                <a:cubicBezTo>
                  <a:pt x="186" y="180"/>
                  <a:pt x="186" y="180"/>
                  <a:pt x="186" y="180"/>
                </a:cubicBezTo>
                <a:cubicBezTo>
                  <a:pt x="184" y="179"/>
                  <a:pt x="184" y="179"/>
                  <a:pt x="184" y="179"/>
                </a:cubicBezTo>
                <a:cubicBezTo>
                  <a:pt x="183" y="180"/>
                  <a:pt x="183" y="180"/>
                  <a:pt x="183" y="180"/>
                </a:cubicBezTo>
                <a:cubicBezTo>
                  <a:pt x="183" y="181"/>
                  <a:pt x="183" y="181"/>
                  <a:pt x="183" y="181"/>
                </a:cubicBezTo>
                <a:cubicBezTo>
                  <a:pt x="185" y="184"/>
                  <a:pt x="185" y="184"/>
                  <a:pt x="185" y="184"/>
                </a:cubicBezTo>
                <a:cubicBezTo>
                  <a:pt x="186" y="185"/>
                  <a:pt x="186" y="185"/>
                  <a:pt x="186" y="185"/>
                </a:cubicBezTo>
                <a:cubicBezTo>
                  <a:pt x="185" y="186"/>
                  <a:pt x="185" y="186"/>
                  <a:pt x="185" y="186"/>
                </a:cubicBezTo>
                <a:cubicBezTo>
                  <a:pt x="184" y="186"/>
                  <a:pt x="184" y="186"/>
                  <a:pt x="184" y="186"/>
                </a:cubicBezTo>
                <a:cubicBezTo>
                  <a:pt x="184" y="186"/>
                  <a:pt x="184" y="186"/>
                  <a:pt x="184" y="186"/>
                </a:cubicBezTo>
                <a:cubicBezTo>
                  <a:pt x="185" y="187"/>
                  <a:pt x="184" y="187"/>
                  <a:pt x="185" y="188"/>
                </a:cubicBezTo>
                <a:cubicBezTo>
                  <a:pt x="184" y="191"/>
                  <a:pt x="184" y="190"/>
                  <a:pt x="183" y="193"/>
                </a:cubicBezTo>
                <a:cubicBezTo>
                  <a:pt x="183" y="193"/>
                  <a:pt x="183" y="193"/>
                  <a:pt x="183" y="193"/>
                </a:cubicBezTo>
                <a:cubicBezTo>
                  <a:pt x="184" y="193"/>
                  <a:pt x="184" y="193"/>
                  <a:pt x="184" y="193"/>
                </a:cubicBezTo>
                <a:cubicBezTo>
                  <a:pt x="191" y="180"/>
                  <a:pt x="229" y="160"/>
                  <a:pt x="233" y="143"/>
                </a:cubicBezTo>
                <a:cubicBezTo>
                  <a:pt x="244" y="123"/>
                  <a:pt x="240" y="133"/>
                  <a:pt x="251" y="103"/>
                </a:cubicBezTo>
                <a:cubicBezTo>
                  <a:pt x="252" y="101"/>
                  <a:pt x="252" y="101"/>
                  <a:pt x="252" y="101"/>
                </a:cubicBezTo>
                <a:cubicBezTo>
                  <a:pt x="254" y="97"/>
                  <a:pt x="256" y="92"/>
                  <a:pt x="262" y="84"/>
                </a:cubicBezTo>
                <a:cubicBezTo>
                  <a:pt x="262" y="84"/>
                  <a:pt x="262" y="84"/>
                  <a:pt x="262" y="84"/>
                </a:cubicBezTo>
                <a:cubicBezTo>
                  <a:pt x="261" y="84"/>
                  <a:pt x="261" y="84"/>
                  <a:pt x="261" y="84"/>
                </a:cubicBezTo>
                <a:cubicBezTo>
                  <a:pt x="261" y="84"/>
                  <a:pt x="261" y="84"/>
                  <a:pt x="261" y="84"/>
                </a:cubicBezTo>
                <a:cubicBezTo>
                  <a:pt x="261" y="84"/>
                  <a:pt x="261" y="84"/>
                  <a:pt x="261" y="84"/>
                </a:cubicBezTo>
                <a:cubicBezTo>
                  <a:pt x="261" y="83"/>
                  <a:pt x="261" y="83"/>
                  <a:pt x="261" y="83"/>
                </a:cubicBezTo>
                <a:cubicBezTo>
                  <a:pt x="261" y="83"/>
                  <a:pt x="261" y="83"/>
                  <a:pt x="261" y="83"/>
                </a:cubicBezTo>
                <a:cubicBezTo>
                  <a:pt x="259" y="83"/>
                  <a:pt x="260" y="83"/>
                  <a:pt x="258" y="82"/>
                </a:cubicBezTo>
                <a:cubicBezTo>
                  <a:pt x="256" y="80"/>
                  <a:pt x="257" y="81"/>
                  <a:pt x="255" y="80"/>
                </a:cubicBezTo>
                <a:cubicBezTo>
                  <a:pt x="254" y="79"/>
                  <a:pt x="254" y="79"/>
                  <a:pt x="254" y="79"/>
                </a:cubicBezTo>
                <a:cubicBezTo>
                  <a:pt x="254" y="80"/>
                  <a:pt x="254" y="79"/>
                  <a:pt x="253" y="80"/>
                </a:cubicBezTo>
                <a:cubicBezTo>
                  <a:pt x="253" y="80"/>
                  <a:pt x="253" y="80"/>
                  <a:pt x="253" y="80"/>
                </a:cubicBezTo>
                <a:cubicBezTo>
                  <a:pt x="253" y="80"/>
                  <a:pt x="253" y="80"/>
                  <a:pt x="253" y="80"/>
                </a:cubicBezTo>
                <a:cubicBezTo>
                  <a:pt x="253" y="80"/>
                  <a:pt x="253" y="80"/>
                  <a:pt x="252" y="80"/>
                </a:cubicBezTo>
                <a:cubicBezTo>
                  <a:pt x="250" y="81"/>
                  <a:pt x="249" y="81"/>
                  <a:pt x="249" y="81"/>
                </a:cubicBezTo>
                <a:cubicBezTo>
                  <a:pt x="249" y="82"/>
                  <a:pt x="249" y="82"/>
                  <a:pt x="249" y="82"/>
                </a:cubicBezTo>
                <a:cubicBezTo>
                  <a:pt x="249" y="82"/>
                  <a:pt x="249" y="82"/>
                  <a:pt x="249" y="82"/>
                </a:cubicBezTo>
                <a:cubicBezTo>
                  <a:pt x="250" y="84"/>
                  <a:pt x="252" y="83"/>
                  <a:pt x="251" y="85"/>
                </a:cubicBezTo>
                <a:cubicBezTo>
                  <a:pt x="251" y="85"/>
                  <a:pt x="251" y="85"/>
                  <a:pt x="251" y="85"/>
                </a:cubicBezTo>
                <a:cubicBezTo>
                  <a:pt x="250" y="86"/>
                  <a:pt x="250" y="86"/>
                  <a:pt x="250" y="86"/>
                </a:cubicBezTo>
                <a:cubicBezTo>
                  <a:pt x="250" y="85"/>
                  <a:pt x="250" y="85"/>
                  <a:pt x="249" y="84"/>
                </a:cubicBezTo>
                <a:cubicBezTo>
                  <a:pt x="248" y="84"/>
                  <a:pt x="248" y="84"/>
                  <a:pt x="247" y="83"/>
                </a:cubicBezTo>
                <a:cubicBezTo>
                  <a:pt x="247" y="83"/>
                  <a:pt x="247" y="83"/>
                  <a:pt x="247" y="83"/>
                </a:cubicBezTo>
                <a:cubicBezTo>
                  <a:pt x="247" y="83"/>
                  <a:pt x="247" y="81"/>
                  <a:pt x="247" y="80"/>
                </a:cubicBezTo>
                <a:cubicBezTo>
                  <a:pt x="247" y="80"/>
                  <a:pt x="247" y="80"/>
                  <a:pt x="247" y="80"/>
                </a:cubicBezTo>
                <a:cubicBezTo>
                  <a:pt x="247" y="79"/>
                  <a:pt x="247" y="79"/>
                  <a:pt x="247" y="79"/>
                </a:cubicBezTo>
                <a:cubicBezTo>
                  <a:pt x="249" y="77"/>
                  <a:pt x="248" y="79"/>
                  <a:pt x="250" y="76"/>
                </a:cubicBezTo>
                <a:cubicBezTo>
                  <a:pt x="250" y="76"/>
                  <a:pt x="250" y="76"/>
                  <a:pt x="250" y="76"/>
                </a:cubicBezTo>
                <a:cubicBezTo>
                  <a:pt x="250" y="76"/>
                  <a:pt x="250" y="76"/>
                  <a:pt x="250" y="76"/>
                </a:cubicBezTo>
                <a:cubicBezTo>
                  <a:pt x="250" y="76"/>
                  <a:pt x="250" y="76"/>
                  <a:pt x="250" y="76"/>
                </a:cubicBezTo>
                <a:cubicBezTo>
                  <a:pt x="250" y="76"/>
                  <a:pt x="250" y="76"/>
                  <a:pt x="251" y="76"/>
                </a:cubicBezTo>
                <a:cubicBezTo>
                  <a:pt x="251" y="76"/>
                  <a:pt x="251" y="76"/>
                  <a:pt x="251" y="76"/>
                </a:cubicBezTo>
                <a:cubicBezTo>
                  <a:pt x="251" y="76"/>
                  <a:pt x="251" y="76"/>
                  <a:pt x="251" y="76"/>
                </a:cubicBezTo>
                <a:cubicBezTo>
                  <a:pt x="251" y="76"/>
                  <a:pt x="251" y="76"/>
                  <a:pt x="251" y="76"/>
                </a:cubicBezTo>
                <a:cubicBezTo>
                  <a:pt x="251" y="76"/>
                  <a:pt x="251" y="76"/>
                  <a:pt x="251" y="76"/>
                </a:cubicBezTo>
                <a:cubicBezTo>
                  <a:pt x="251" y="76"/>
                  <a:pt x="251" y="76"/>
                  <a:pt x="251" y="76"/>
                </a:cubicBezTo>
                <a:cubicBezTo>
                  <a:pt x="252" y="76"/>
                  <a:pt x="252" y="76"/>
                  <a:pt x="252" y="76"/>
                </a:cubicBezTo>
                <a:cubicBezTo>
                  <a:pt x="252" y="76"/>
                  <a:pt x="252" y="76"/>
                  <a:pt x="252" y="76"/>
                </a:cubicBezTo>
                <a:cubicBezTo>
                  <a:pt x="252" y="76"/>
                  <a:pt x="252" y="76"/>
                  <a:pt x="252" y="76"/>
                </a:cubicBezTo>
                <a:cubicBezTo>
                  <a:pt x="252" y="76"/>
                  <a:pt x="252" y="76"/>
                  <a:pt x="252" y="76"/>
                </a:cubicBezTo>
                <a:cubicBezTo>
                  <a:pt x="252" y="75"/>
                  <a:pt x="252" y="75"/>
                  <a:pt x="252" y="74"/>
                </a:cubicBezTo>
                <a:cubicBezTo>
                  <a:pt x="253" y="74"/>
                  <a:pt x="253" y="74"/>
                  <a:pt x="253" y="73"/>
                </a:cubicBezTo>
                <a:cubicBezTo>
                  <a:pt x="253" y="72"/>
                  <a:pt x="254" y="71"/>
                  <a:pt x="254" y="70"/>
                </a:cubicBezTo>
                <a:cubicBezTo>
                  <a:pt x="254" y="68"/>
                  <a:pt x="253" y="66"/>
                  <a:pt x="254" y="64"/>
                </a:cubicBezTo>
                <a:cubicBezTo>
                  <a:pt x="254" y="64"/>
                  <a:pt x="254" y="64"/>
                  <a:pt x="255" y="63"/>
                </a:cubicBezTo>
                <a:cubicBezTo>
                  <a:pt x="255" y="63"/>
                  <a:pt x="255" y="63"/>
                  <a:pt x="255" y="63"/>
                </a:cubicBezTo>
                <a:cubicBezTo>
                  <a:pt x="255" y="62"/>
                  <a:pt x="255" y="63"/>
                  <a:pt x="255" y="62"/>
                </a:cubicBezTo>
                <a:cubicBezTo>
                  <a:pt x="255" y="62"/>
                  <a:pt x="255" y="62"/>
                  <a:pt x="255" y="61"/>
                </a:cubicBezTo>
                <a:cubicBezTo>
                  <a:pt x="255" y="61"/>
                  <a:pt x="255" y="61"/>
                  <a:pt x="255" y="61"/>
                </a:cubicBezTo>
                <a:cubicBezTo>
                  <a:pt x="255" y="61"/>
                  <a:pt x="255" y="61"/>
                  <a:pt x="255" y="61"/>
                </a:cubicBezTo>
                <a:cubicBezTo>
                  <a:pt x="255" y="61"/>
                  <a:pt x="255" y="61"/>
                  <a:pt x="255" y="61"/>
                </a:cubicBezTo>
                <a:cubicBezTo>
                  <a:pt x="255" y="61"/>
                  <a:pt x="255" y="61"/>
                  <a:pt x="255" y="61"/>
                </a:cubicBezTo>
                <a:cubicBezTo>
                  <a:pt x="255" y="62"/>
                  <a:pt x="255" y="62"/>
                  <a:pt x="255" y="62"/>
                </a:cubicBezTo>
                <a:close/>
              </a:path>
            </a:pathLst>
          </a:cu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4" name="Freeform 13">
            <a:extLst>
              <a:ext uri="{FF2B5EF4-FFF2-40B4-BE49-F238E27FC236}">
                <a16:creationId xmlns:a16="http://schemas.microsoft.com/office/drawing/2014/main" id="{68CF76EC-B8CF-EC20-566C-CE227326AB98}"/>
              </a:ext>
            </a:extLst>
          </p:cNvPr>
          <p:cNvSpPr>
            <a:spLocks noEditPoints="1"/>
          </p:cNvSpPr>
          <p:nvPr/>
        </p:nvSpPr>
        <p:spPr bwMode="auto">
          <a:xfrm>
            <a:off x="5589027" y="4837641"/>
            <a:ext cx="523595" cy="369124"/>
          </a:xfrm>
          <a:custGeom>
            <a:avLst/>
            <a:gdLst>
              <a:gd name="T0" fmla="*/ 118 w 130"/>
              <a:gd name="T1" fmla="*/ 15 h 92"/>
              <a:gd name="T2" fmla="*/ 111 w 130"/>
              <a:gd name="T3" fmla="*/ 14 h 92"/>
              <a:gd name="T4" fmla="*/ 104 w 130"/>
              <a:gd name="T5" fmla="*/ 11 h 92"/>
              <a:gd name="T6" fmla="*/ 104 w 130"/>
              <a:gd name="T7" fmla="*/ 4 h 92"/>
              <a:gd name="T8" fmla="*/ 104 w 130"/>
              <a:gd name="T9" fmla="*/ 1 h 92"/>
              <a:gd name="T10" fmla="*/ 95 w 130"/>
              <a:gd name="T11" fmla="*/ 5 h 92"/>
              <a:gd name="T12" fmla="*/ 91 w 130"/>
              <a:gd name="T13" fmla="*/ 7 h 92"/>
              <a:gd name="T14" fmla="*/ 86 w 130"/>
              <a:gd name="T15" fmla="*/ 21 h 92"/>
              <a:gd name="T16" fmla="*/ 86 w 130"/>
              <a:gd name="T17" fmla="*/ 32 h 92"/>
              <a:gd name="T18" fmla="*/ 80 w 130"/>
              <a:gd name="T19" fmla="*/ 35 h 92"/>
              <a:gd name="T20" fmla="*/ 59 w 130"/>
              <a:gd name="T21" fmla="*/ 46 h 92"/>
              <a:gd name="T22" fmla="*/ 58 w 130"/>
              <a:gd name="T23" fmla="*/ 44 h 92"/>
              <a:gd name="T24" fmla="*/ 43 w 130"/>
              <a:gd name="T25" fmla="*/ 45 h 92"/>
              <a:gd name="T26" fmla="*/ 40 w 130"/>
              <a:gd name="T27" fmla="*/ 46 h 92"/>
              <a:gd name="T28" fmla="*/ 36 w 130"/>
              <a:gd name="T29" fmla="*/ 45 h 92"/>
              <a:gd name="T30" fmla="*/ 7 w 130"/>
              <a:gd name="T31" fmla="*/ 56 h 92"/>
              <a:gd name="T32" fmla="*/ 8 w 130"/>
              <a:gd name="T33" fmla="*/ 65 h 92"/>
              <a:gd name="T34" fmla="*/ 16 w 130"/>
              <a:gd name="T35" fmla="*/ 65 h 92"/>
              <a:gd name="T36" fmla="*/ 22 w 130"/>
              <a:gd name="T37" fmla="*/ 64 h 92"/>
              <a:gd name="T38" fmla="*/ 21 w 130"/>
              <a:gd name="T39" fmla="*/ 70 h 92"/>
              <a:gd name="T40" fmla="*/ 14 w 130"/>
              <a:gd name="T41" fmla="*/ 74 h 92"/>
              <a:gd name="T42" fmla="*/ 3 w 130"/>
              <a:gd name="T43" fmla="*/ 78 h 92"/>
              <a:gd name="T44" fmla="*/ 0 w 130"/>
              <a:gd name="T45" fmla="*/ 87 h 92"/>
              <a:gd name="T46" fmla="*/ 4 w 130"/>
              <a:gd name="T47" fmla="*/ 91 h 92"/>
              <a:gd name="T48" fmla="*/ 10 w 130"/>
              <a:gd name="T49" fmla="*/ 91 h 92"/>
              <a:gd name="T50" fmla="*/ 11 w 130"/>
              <a:gd name="T51" fmla="*/ 87 h 92"/>
              <a:gd name="T52" fmla="*/ 7 w 130"/>
              <a:gd name="T53" fmla="*/ 88 h 92"/>
              <a:gd name="T54" fmla="*/ 6 w 130"/>
              <a:gd name="T55" fmla="*/ 84 h 92"/>
              <a:gd name="T56" fmla="*/ 15 w 130"/>
              <a:gd name="T57" fmla="*/ 79 h 92"/>
              <a:gd name="T58" fmla="*/ 17 w 130"/>
              <a:gd name="T59" fmla="*/ 78 h 92"/>
              <a:gd name="T60" fmla="*/ 18 w 130"/>
              <a:gd name="T61" fmla="*/ 77 h 92"/>
              <a:gd name="T62" fmla="*/ 19 w 130"/>
              <a:gd name="T63" fmla="*/ 79 h 92"/>
              <a:gd name="T64" fmla="*/ 22 w 130"/>
              <a:gd name="T65" fmla="*/ 81 h 92"/>
              <a:gd name="T66" fmla="*/ 25 w 130"/>
              <a:gd name="T67" fmla="*/ 80 h 92"/>
              <a:gd name="T68" fmla="*/ 29 w 130"/>
              <a:gd name="T69" fmla="*/ 77 h 92"/>
              <a:gd name="T70" fmla="*/ 36 w 130"/>
              <a:gd name="T71" fmla="*/ 76 h 92"/>
              <a:gd name="T72" fmla="*/ 42 w 130"/>
              <a:gd name="T73" fmla="*/ 79 h 92"/>
              <a:gd name="T74" fmla="*/ 29 w 130"/>
              <a:gd name="T75" fmla="*/ 80 h 92"/>
              <a:gd name="T76" fmla="*/ 43 w 130"/>
              <a:gd name="T77" fmla="*/ 81 h 92"/>
              <a:gd name="T78" fmla="*/ 57 w 130"/>
              <a:gd name="T79" fmla="*/ 77 h 92"/>
              <a:gd name="T80" fmla="*/ 55 w 130"/>
              <a:gd name="T81" fmla="*/ 73 h 92"/>
              <a:gd name="T82" fmla="*/ 55 w 130"/>
              <a:gd name="T83" fmla="*/ 69 h 92"/>
              <a:gd name="T84" fmla="*/ 61 w 130"/>
              <a:gd name="T85" fmla="*/ 67 h 92"/>
              <a:gd name="T86" fmla="*/ 60 w 130"/>
              <a:gd name="T87" fmla="*/ 71 h 92"/>
              <a:gd name="T88" fmla="*/ 59 w 130"/>
              <a:gd name="T89" fmla="*/ 76 h 92"/>
              <a:gd name="T90" fmla="*/ 73 w 130"/>
              <a:gd name="T91" fmla="*/ 77 h 92"/>
              <a:gd name="T92" fmla="*/ 95 w 130"/>
              <a:gd name="T93" fmla="*/ 77 h 92"/>
              <a:gd name="T94" fmla="*/ 95 w 130"/>
              <a:gd name="T95" fmla="*/ 75 h 92"/>
              <a:gd name="T96" fmla="*/ 100 w 130"/>
              <a:gd name="T97" fmla="*/ 70 h 92"/>
              <a:gd name="T98" fmla="*/ 98 w 130"/>
              <a:gd name="T99" fmla="*/ 61 h 92"/>
              <a:gd name="T100" fmla="*/ 129 w 130"/>
              <a:gd name="T101" fmla="*/ 44 h 92"/>
              <a:gd name="T102" fmla="*/ 130 w 130"/>
              <a:gd name="T103" fmla="*/ 21 h 92"/>
              <a:gd name="T104" fmla="*/ 25 w 130"/>
              <a:gd name="T105" fmla="*/ 84 h 92"/>
              <a:gd name="T106" fmla="*/ 23 w 130"/>
              <a:gd name="T107" fmla="*/ 82 h 92"/>
              <a:gd name="T108" fmla="*/ 20 w 130"/>
              <a:gd name="T109" fmla="*/ 83 h 92"/>
              <a:gd name="T110" fmla="*/ 17 w 130"/>
              <a:gd name="T111" fmla="*/ 85 h 92"/>
              <a:gd name="T112" fmla="*/ 18 w 130"/>
              <a:gd name="T113" fmla="*/ 87 h 92"/>
              <a:gd name="T114" fmla="*/ 24 w 130"/>
              <a:gd name="T115" fmla="*/ 85 h 92"/>
              <a:gd name="T116" fmla="*/ 26 w 130"/>
              <a:gd name="T117"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92">
                <a:moveTo>
                  <a:pt x="130" y="18"/>
                </a:moveTo>
                <a:cubicBezTo>
                  <a:pt x="130" y="18"/>
                  <a:pt x="130" y="18"/>
                  <a:pt x="130" y="18"/>
                </a:cubicBezTo>
                <a:cubicBezTo>
                  <a:pt x="130" y="18"/>
                  <a:pt x="130" y="18"/>
                  <a:pt x="130" y="18"/>
                </a:cubicBezTo>
                <a:cubicBezTo>
                  <a:pt x="129" y="17"/>
                  <a:pt x="129" y="17"/>
                  <a:pt x="129" y="17"/>
                </a:cubicBezTo>
                <a:cubicBezTo>
                  <a:pt x="129" y="17"/>
                  <a:pt x="129" y="17"/>
                  <a:pt x="129" y="17"/>
                </a:cubicBezTo>
                <a:cubicBezTo>
                  <a:pt x="128" y="16"/>
                  <a:pt x="127" y="16"/>
                  <a:pt x="126" y="15"/>
                </a:cubicBezTo>
                <a:cubicBezTo>
                  <a:pt x="124" y="16"/>
                  <a:pt x="120" y="17"/>
                  <a:pt x="118" y="16"/>
                </a:cubicBezTo>
                <a:cubicBezTo>
                  <a:pt x="118" y="15"/>
                  <a:pt x="118" y="15"/>
                  <a:pt x="118" y="15"/>
                </a:cubicBezTo>
                <a:cubicBezTo>
                  <a:pt x="118" y="15"/>
                  <a:pt x="118" y="15"/>
                  <a:pt x="118" y="15"/>
                </a:cubicBezTo>
                <a:cubicBezTo>
                  <a:pt x="117" y="15"/>
                  <a:pt x="116" y="15"/>
                  <a:pt x="115" y="15"/>
                </a:cubicBezTo>
                <a:cubicBezTo>
                  <a:pt x="115" y="15"/>
                  <a:pt x="115" y="15"/>
                  <a:pt x="115" y="15"/>
                </a:cubicBezTo>
                <a:cubicBezTo>
                  <a:pt x="114" y="15"/>
                  <a:pt x="114" y="15"/>
                  <a:pt x="114" y="15"/>
                </a:cubicBezTo>
                <a:cubicBezTo>
                  <a:pt x="114" y="15"/>
                  <a:pt x="114" y="15"/>
                  <a:pt x="114" y="15"/>
                </a:cubicBezTo>
                <a:cubicBezTo>
                  <a:pt x="113" y="15"/>
                  <a:pt x="113" y="14"/>
                  <a:pt x="112" y="14"/>
                </a:cubicBezTo>
                <a:cubicBezTo>
                  <a:pt x="112" y="14"/>
                  <a:pt x="112" y="14"/>
                  <a:pt x="112" y="14"/>
                </a:cubicBezTo>
                <a:cubicBezTo>
                  <a:pt x="111" y="14"/>
                  <a:pt x="112" y="14"/>
                  <a:pt x="111" y="14"/>
                </a:cubicBezTo>
                <a:cubicBezTo>
                  <a:pt x="111" y="14"/>
                  <a:pt x="111" y="14"/>
                  <a:pt x="111" y="14"/>
                </a:cubicBezTo>
                <a:cubicBezTo>
                  <a:pt x="109" y="14"/>
                  <a:pt x="105" y="12"/>
                  <a:pt x="105" y="12"/>
                </a:cubicBezTo>
                <a:cubicBezTo>
                  <a:pt x="105" y="12"/>
                  <a:pt x="105" y="12"/>
                  <a:pt x="105" y="12"/>
                </a:cubicBezTo>
                <a:cubicBezTo>
                  <a:pt x="105" y="12"/>
                  <a:pt x="105" y="12"/>
                  <a:pt x="105" y="12"/>
                </a:cubicBezTo>
                <a:cubicBezTo>
                  <a:pt x="105" y="12"/>
                  <a:pt x="105" y="12"/>
                  <a:pt x="105" y="12"/>
                </a:cubicBezTo>
                <a:cubicBezTo>
                  <a:pt x="105" y="11"/>
                  <a:pt x="105" y="12"/>
                  <a:pt x="105" y="11"/>
                </a:cubicBezTo>
                <a:cubicBezTo>
                  <a:pt x="105" y="11"/>
                  <a:pt x="105" y="11"/>
                  <a:pt x="105" y="11"/>
                </a:cubicBezTo>
                <a:cubicBezTo>
                  <a:pt x="104" y="11"/>
                  <a:pt x="104" y="11"/>
                  <a:pt x="104" y="11"/>
                </a:cubicBezTo>
                <a:cubicBezTo>
                  <a:pt x="104" y="11"/>
                  <a:pt x="104" y="11"/>
                  <a:pt x="104" y="11"/>
                </a:cubicBezTo>
                <a:cubicBezTo>
                  <a:pt x="104" y="10"/>
                  <a:pt x="104" y="11"/>
                  <a:pt x="104" y="9"/>
                </a:cubicBezTo>
                <a:cubicBezTo>
                  <a:pt x="104" y="9"/>
                  <a:pt x="104" y="9"/>
                  <a:pt x="104" y="9"/>
                </a:cubicBezTo>
                <a:cubicBezTo>
                  <a:pt x="104" y="9"/>
                  <a:pt x="104" y="9"/>
                  <a:pt x="104" y="9"/>
                </a:cubicBezTo>
                <a:cubicBezTo>
                  <a:pt x="104" y="9"/>
                  <a:pt x="105" y="7"/>
                  <a:pt x="105" y="7"/>
                </a:cubicBezTo>
                <a:cubicBezTo>
                  <a:pt x="104" y="6"/>
                  <a:pt x="104" y="6"/>
                  <a:pt x="104" y="5"/>
                </a:cubicBezTo>
                <a:cubicBezTo>
                  <a:pt x="104" y="5"/>
                  <a:pt x="104" y="5"/>
                  <a:pt x="104" y="5"/>
                </a:cubicBezTo>
                <a:cubicBezTo>
                  <a:pt x="104" y="5"/>
                  <a:pt x="104" y="4"/>
                  <a:pt x="104" y="4"/>
                </a:cubicBezTo>
                <a:cubicBezTo>
                  <a:pt x="104" y="4"/>
                  <a:pt x="105" y="4"/>
                  <a:pt x="105" y="3"/>
                </a:cubicBezTo>
                <a:cubicBezTo>
                  <a:pt x="105" y="3"/>
                  <a:pt x="105" y="3"/>
                  <a:pt x="105" y="3"/>
                </a:cubicBezTo>
                <a:cubicBezTo>
                  <a:pt x="104" y="3"/>
                  <a:pt x="104" y="3"/>
                  <a:pt x="104" y="3"/>
                </a:cubicBezTo>
                <a:cubicBezTo>
                  <a:pt x="104" y="3"/>
                  <a:pt x="104" y="3"/>
                  <a:pt x="104" y="3"/>
                </a:cubicBezTo>
                <a:cubicBezTo>
                  <a:pt x="104" y="3"/>
                  <a:pt x="104" y="3"/>
                  <a:pt x="104" y="3"/>
                </a:cubicBezTo>
                <a:cubicBezTo>
                  <a:pt x="104" y="2"/>
                  <a:pt x="104" y="2"/>
                  <a:pt x="104" y="2"/>
                </a:cubicBezTo>
                <a:cubicBezTo>
                  <a:pt x="104" y="2"/>
                  <a:pt x="104" y="2"/>
                  <a:pt x="104" y="2"/>
                </a:cubicBezTo>
                <a:cubicBezTo>
                  <a:pt x="104" y="1"/>
                  <a:pt x="104" y="2"/>
                  <a:pt x="104" y="1"/>
                </a:cubicBezTo>
                <a:cubicBezTo>
                  <a:pt x="104" y="1"/>
                  <a:pt x="102" y="1"/>
                  <a:pt x="100" y="0"/>
                </a:cubicBezTo>
                <a:cubicBezTo>
                  <a:pt x="99" y="0"/>
                  <a:pt x="99" y="0"/>
                  <a:pt x="99" y="0"/>
                </a:cubicBezTo>
                <a:cubicBezTo>
                  <a:pt x="99" y="1"/>
                  <a:pt x="99" y="1"/>
                  <a:pt x="99" y="1"/>
                </a:cubicBezTo>
                <a:cubicBezTo>
                  <a:pt x="98" y="1"/>
                  <a:pt x="99" y="1"/>
                  <a:pt x="98" y="1"/>
                </a:cubicBezTo>
                <a:cubicBezTo>
                  <a:pt x="98" y="2"/>
                  <a:pt x="98" y="2"/>
                  <a:pt x="98" y="2"/>
                </a:cubicBezTo>
                <a:cubicBezTo>
                  <a:pt x="98" y="2"/>
                  <a:pt x="98" y="2"/>
                  <a:pt x="98" y="2"/>
                </a:cubicBezTo>
                <a:cubicBezTo>
                  <a:pt x="97" y="4"/>
                  <a:pt x="97" y="6"/>
                  <a:pt x="95" y="6"/>
                </a:cubicBezTo>
                <a:cubicBezTo>
                  <a:pt x="95" y="5"/>
                  <a:pt x="95" y="5"/>
                  <a:pt x="95" y="5"/>
                </a:cubicBezTo>
                <a:cubicBezTo>
                  <a:pt x="95" y="5"/>
                  <a:pt x="95" y="5"/>
                  <a:pt x="94" y="5"/>
                </a:cubicBezTo>
                <a:cubicBezTo>
                  <a:pt x="94" y="5"/>
                  <a:pt x="94" y="5"/>
                  <a:pt x="94" y="5"/>
                </a:cubicBezTo>
                <a:cubicBezTo>
                  <a:pt x="93" y="6"/>
                  <a:pt x="93" y="5"/>
                  <a:pt x="92" y="5"/>
                </a:cubicBezTo>
                <a:cubicBezTo>
                  <a:pt x="92" y="5"/>
                  <a:pt x="92" y="5"/>
                  <a:pt x="92" y="5"/>
                </a:cubicBezTo>
                <a:cubicBezTo>
                  <a:pt x="92" y="5"/>
                  <a:pt x="92" y="5"/>
                  <a:pt x="92" y="5"/>
                </a:cubicBezTo>
                <a:cubicBezTo>
                  <a:pt x="91" y="6"/>
                  <a:pt x="91" y="6"/>
                  <a:pt x="91" y="6"/>
                </a:cubicBezTo>
                <a:cubicBezTo>
                  <a:pt x="91" y="6"/>
                  <a:pt x="91" y="6"/>
                  <a:pt x="91" y="6"/>
                </a:cubicBezTo>
                <a:cubicBezTo>
                  <a:pt x="91" y="7"/>
                  <a:pt x="91" y="7"/>
                  <a:pt x="91" y="7"/>
                </a:cubicBezTo>
                <a:cubicBezTo>
                  <a:pt x="91" y="7"/>
                  <a:pt x="91" y="7"/>
                  <a:pt x="91" y="7"/>
                </a:cubicBezTo>
                <a:cubicBezTo>
                  <a:pt x="91" y="8"/>
                  <a:pt x="91" y="8"/>
                  <a:pt x="91" y="8"/>
                </a:cubicBezTo>
                <a:cubicBezTo>
                  <a:pt x="91" y="8"/>
                  <a:pt x="91" y="8"/>
                  <a:pt x="92" y="8"/>
                </a:cubicBezTo>
                <a:cubicBezTo>
                  <a:pt x="92" y="8"/>
                  <a:pt x="92" y="8"/>
                  <a:pt x="92" y="8"/>
                </a:cubicBezTo>
                <a:cubicBezTo>
                  <a:pt x="92" y="8"/>
                  <a:pt x="92" y="8"/>
                  <a:pt x="92" y="8"/>
                </a:cubicBezTo>
                <a:cubicBezTo>
                  <a:pt x="92" y="9"/>
                  <a:pt x="90" y="12"/>
                  <a:pt x="89" y="13"/>
                </a:cubicBezTo>
                <a:cubicBezTo>
                  <a:pt x="89" y="13"/>
                  <a:pt x="88" y="20"/>
                  <a:pt x="88" y="20"/>
                </a:cubicBezTo>
                <a:cubicBezTo>
                  <a:pt x="86" y="21"/>
                  <a:pt x="86" y="21"/>
                  <a:pt x="86" y="21"/>
                </a:cubicBezTo>
                <a:cubicBezTo>
                  <a:pt x="82" y="26"/>
                  <a:pt x="89" y="17"/>
                  <a:pt x="83" y="29"/>
                </a:cubicBezTo>
                <a:cubicBezTo>
                  <a:pt x="83" y="29"/>
                  <a:pt x="83" y="30"/>
                  <a:pt x="83" y="30"/>
                </a:cubicBezTo>
                <a:cubicBezTo>
                  <a:pt x="83" y="30"/>
                  <a:pt x="83" y="30"/>
                  <a:pt x="83" y="30"/>
                </a:cubicBezTo>
                <a:cubicBezTo>
                  <a:pt x="83" y="30"/>
                  <a:pt x="83" y="30"/>
                  <a:pt x="83" y="30"/>
                </a:cubicBezTo>
                <a:cubicBezTo>
                  <a:pt x="83" y="30"/>
                  <a:pt x="83" y="30"/>
                  <a:pt x="84" y="30"/>
                </a:cubicBezTo>
                <a:cubicBezTo>
                  <a:pt x="84" y="30"/>
                  <a:pt x="84" y="30"/>
                  <a:pt x="84" y="31"/>
                </a:cubicBezTo>
                <a:cubicBezTo>
                  <a:pt x="86" y="31"/>
                  <a:pt x="86" y="30"/>
                  <a:pt x="87" y="32"/>
                </a:cubicBezTo>
                <a:cubicBezTo>
                  <a:pt x="86" y="32"/>
                  <a:pt x="86" y="32"/>
                  <a:pt x="86" y="32"/>
                </a:cubicBezTo>
                <a:cubicBezTo>
                  <a:pt x="86" y="33"/>
                  <a:pt x="86" y="33"/>
                  <a:pt x="86" y="33"/>
                </a:cubicBezTo>
                <a:cubicBezTo>
                  <a:pt x="86" y="33"/>
                  <a:pt x="86" y="33"/>
                  <a:pt x="86" y="33"/>
                </a:cubicBezTo>
                <a:cubicBezTo>
                  <a:pt x="85" y="34"/>
                  <a:pt x="85" y="34"/>
                  <a:pt x="85" y="34"/>
                </a:cubicBezTo>
                <a:cubicBezTo>
                  <a:pt x="84" y="34"/>
                  <a:pt x="84" y="34"/>
                  <a:pt x="84" y="34"/>
                </a:cubicBezTo>
                <a:cubicBezTo>
                  <a:pt x="84" y="34"/>
                  <a:pt x="84" y="34"/>
                  <a:pt x="84" y="34"/>
                </a:cubicBezTo>
                <a:cubicBezTo>
                  <a:pt x="83" y="34"/>
                  <a:pt x="83" y="34"/>
                  <a:pt x="83" y="34"/>
                </a:cubicBezTo>
                <a:cubicBezTo>
                  <a:pt x="83" y="34"/>
                  <a:pt x="83" y="34"/>
                  <a:pt x="82" y="35"/>
                </a:cubicBezTo>
                <a:cubicBezTo>
                  <a:pt x="80" y="35"/>
                  <a:pt x="80" y="35"/>
                  <a:pt x="80" y="35"/>
                </a:cubicBezTo>
                <a:cubicBezTo>
                  <a:pt x="77" y="37"/>
                  <a:pt x="73" y="38"/>
                  <a:pt x="64" y="44"/>
                </a:cubicBezTo>
                <a:cubicBezTo>
                  <a:pt x="62" y="44"/>
                  <a:pt x="62" y="44"/>
                  <a:pt x="62" y="44"/>
                </a:cubicBezTo>
                <a:cubicBezTo>
                  <a:pt x="61" y="44"/>
                  <a:pt x="61" y="44"/>
                  <a:pt x="61" y="44"/>
                </a:cubicBezTo>
                <a:cubicBezTo>
                  <a:pt x="61" y="45"/>
                  <a:pt x="61" y="45"/>
                  <a:pt x="61" y="45"/>
                </a:cubicBezTo>
                <a:cubicBezTo>
                  <a:pt x="61" y="45"/>
                  <a:pt x="61" y="45"/>
                  <a:pt x="61" y="45"/>
                </a:cubicBezTo>
                <a:cubicBezTo>
                  <a:pt x="60" y="46"/>
                  <a:pt x="60" y="46"/>
                  <a:pt x="60" y="46"/>
                </a:cubicBezTo>
                <a:cubicBezTo>
                  <a:pt x="60" y="46"/>
                  <a:pt x="60" y="46"/>
                  <a:pt x="60" y="46"/>
                </a:cubicBezTo>
                <a:cubicBezTo>
                  <a:pt x="59" y="46"/>
                  <a:pt x="59" y="46"/>
                  <a:pt x="59" y="46"/>
                </a:cubicBezTo>
                <a:cubicBezTo>
                  <a:pt x="59" y="46"/>
                  <a:pt x="59" y="46"/>
                  <a:pt x="59" y="46"/>
                </a:cubicBezTo>
                <a:cubicBezTo>
                  <a:pt x="58" y="46"/>
                  <a:pt x="58" y="46"/>
                  <a:pt x="58" y="46"/>
                </a:cubicBezTo>
                <a:cubicBezTo>
                  <a:pt x="58" y="47"/>
                  <a:pt x="58" y="47"/>
                  <a:pt x="58" y="47"/>
                </a:cubicBezTo>
                <a:cubicBezTo>
                  <a:pt x="58" y="47"/>
                  <a:pt x="58" y="47"/>
                  <a:pt x="58" y="47"/>
                </a:cubicBezTo>
                <a:cubicBezTo>
                  <a:pt x="57" y="46"/>
                  <a:pt x="57" y="46"/>
                  <a:pt x="57" y="46"/>
                </a:cubicBezTo>
                <a:cubicBezTo>
                  <a:pt x="57" y="46"/>
                  <a:pt x="57" y="46"/>
                  <a:pt x="57" y="46"/>
                </a:cubicBezTo>
                <a:cubicBezTo>
                  <a:pt x="58" y="45"/>
                  <a:pt x="57" y="46"/>
                  <a:pt x="58" y="45"/>
                </a:cubicBezTo>
                <a:cubicBezTo>
                  <a:pt x="58" y="45"/>
                  <a:pt x="58" y="45"/>
                  <a:pt x="58" y="44"/>
                </a:cubicBezTo>
                <a:cubicBezTo>
                  <a:pt x="58" y="44"/>
                  <a:pt x="58" y="44"/>
                  <a:pt x="58" y="44"/>
                </a:cubicBezTo>
                <a:cubicBezTo>
                  <a:pt x="58" y="44"/>
                  <a:pt x="58" y="44"/>
                  <a:pt x="58" y="44"/>
                </a:cubicBezTo>
                <a:cubicBezTo>
                  <a:pt x="54" y="44"/>
                  <a:pt x="57" y="45"/>
                  <a:pt x="54" y="44"/>
                </a:cubicBezTo>
                <a:cubicBezTo>
                  <a:pt x="53" y="44"/>
                  <a:pt x="52" y="44"/>
                  <a:pt x="52" y="44"/>
                </a:cubicBezTo>
                <a:cubicBezTo>
                  <a:pt x="51" y="43"/>
                  <a:pt x="51" y="43"/>
                  <a:pt x="51" y="43"/>
                </a:cubicBezTo>
                <a:cubicBezTo>
                  <a:pt x="51" y="43"/>
                  <a:pt x="44" y="46"/>
                  <a:pt x="44" y="46"/>
                </a:cubicBezTo>
                <a:cubicBezTo>
                  <a:pt x="44" y="46"/>
                  <a:pt x="44" y="46"/>
                  <a:pt x="43" y="46"/>
                </a:cubicBezTo>
                <a:cubicBezTo>
                  <a:pt x="43" y="46"/>
                  <a:pt x="43" y="46"/>
                  <a:pt x="43" y="45"/>
                </a:cubicBezTo>
                <a:cubicBezTo>
                  <a:pt x="43" y="45"/>
                  <a:pt x="43" y="45"/>
                  <a:pt x="43" y="45"/>
                </a:cubicBezTo>
                <a:cubicBezTo>
                  <a:pt x="42" y="45"/>
                  <a:pt x="42" y="45"/>
                  <a:pt x="42" y="45"/>
                </a:cubicBezTo>
                <a:cubicBezTo>
                  <a:pt x="42" y="45"/>
                  <a:pt x="42" y="45"/>
                  <a:pt x="42" y="45"/>
                </a:cubicBezTo>
                <a:cubicBezTo>
                  <a:pt x="41" y="45"/>
                  <a:pt x="42" y="45"/>
                  <a:pt x="41" y="45"/>
                </a:cubicBezTo>
                <a:cubicBezTo>
                  <a:pt x="41" y="45"/>
                  <a:pt x="41" y="45"/>
                  <a:pt x="41" y="45"/>
                </a:cubicBezTo>
                <a:cubicBezTo>
                  <a:pt x="41" y="45"/>
                  <a:pt x="41" y="45"/>
                  <a:pt x="41" y="45"/>
                </a:cubicBezTo>
                <a:cubicBezTo>
                  <a:pt x="40" y="46"/>
                  <a:pt x="40" y="45"/>
                  <a:pt x="40" y="46"/>
                </a:cubicBezTo>
                <a:cubicBezTo>
                  <a:pt x="40" y="46"/>
                  <a:pt x="40" y="46"/>
                  <a:pt x="40" y="46"/>
                </a:cubicBezTo>
                <a:cubicBezTo>
                  <a:pt x="40" y="46"/>
                  <a:pt x="40" y="46"/>
                  <a:pt x="40" y="46"/>
                </a:cubicBezTo>
                <a:cubicBezTo>
                  <a:pt x="39" y="46"/>
                  <a:pt x="39" y="46"/>
                  <a:pt x="39" y="46"/>
                </a:cubicBezTo>
                <a:cubicBezTo>
                  <a:pt x="39" y="46"/>
                  <a:pt x="39" y="46"/>
                  <a:pt x="39" y="46"/>
                </a:cubicBezTo>
                <a:cubicBezTo>
                  <a:pt x="38" y="46"/>
                  <a:pt x="39" y="46"/>
                  <a:pt x="37" y="46"/>
                </a:cubicBezTo>
                <a:cubicBezTo>
                  <a:pt x="37" y="46"/>
                  <a:pt x="37" y="46"/>
                  <a:pt x="37" y="46"/>
                </a:cubicBezTo>
                <a:cubicBezTo>
                  <a:pt x="37" y="46"/>
                  <a:pt x="37" y="46"/>
                  <a:pt x="37" y="45"/>
                </a:cubicBezTo>
                <a:cubicBezTo>
                  <a:pt x="37" y="45"/>
                  <a:pt x="37" y="45"/>
                  <a:pt x="37" y="45"/>
                </a:cubicBezTo>
                <a:cubicBezTo>
                  <a:pt x="36" y="45"/>
                  <a:pt x="36" y="45"/>
                  <a:pt x="36" y="45"/>
                </a:cubicBezTo>
                <a:cubicBezTo>
                  <a:pt x="33" y="46"/>
                  <a:pt x="33" y="47"/>
                  <a:pt x="32" y="47"/>
                </a:cubicBezTo>
                <a:cubicBezTo>
                  <a:pt x="32" y="47"/>
                  <a:pt x="26" y="49"/>
                  <a:pt x="26" y="49"/>
                </a:cubicBezTo>
                <a:cubicBezTo>
                  <a:pt x="25" y="50"/>
                  <a:pt x="25" y="51"/>
                  <a:pt x="21" y="52"/>
                </a:cubicBezTo>
                <a:cubicBezTo>
                  <a:pt x="20" y="52"/>
                  <a:pt x="20" y="52"/>
                  <a:pt x="20" y="52"/>
                </a:cubicBezTo>
                <a:cubicBezTo>
                  <a:pt x="19" y="52"/>
                  <a:pt x="17" y="52"/>
                  <a:pt x="15" y="52"/>
                </a:cubicBezTo>
                <a:cubicBezTo>
                  <a:pt x="11" y="53"/>
                  <a:pt x="17" y="52"/>
                  <a:pt x="9" y="55"/>
                </a:cubicBezTo>
                <a:cubicBezTo>
                  <a:pt x="8" y="55"/>
                  <a:pt x="8" y="55"/>
                  <a:pt x="7" y="56"/>
                </a:cubicBezTo>
                <a:cubicBezTo>
                  <a:pt x="7" y="56"/>
                  <a:pt x="7" y="56"/>
                  <a:pt x="7" y="56"/>
                </a:cubicBezTo>
                <a:cubicBezTo>
                  <a:pt x="6" y="56"/>
                  <a:pt x="6" y="56"/>
                  <a:pt x="5" y="56"/>
                </a:cubicBezTo>
                <a:cubicBezTo>
                  <a:pt x="3" y="56"/>
                  <a:pt x="3" y="57"/>
                  <a:pt x="1" y="58"/>
                </a:cubicBezTo>
                <a:cubicBezTo>
                  <a:pt x="4" y="58"/>
                  <a:pt x="3" y="59"/>
                  <a:pt x="7" y="63"/>
                </a:cubicBezTo>
                <a:cubicBezTo>
                  <a:pt x="7" y="63"/>
                  <a:pt x="7" y="63"/>
                  <a:pt x="7" y="63"/>
                </a:cubicBezTo>
                <a:cubicBezTo>
                  <a:pt x="7" y="63"/>
                  <a:pt x="7" y="63"/>
                  <a:pt x="7" y="63"/>
                </a:cubicBezTo>
                <a:cubicBezTo>
                  <a:pt x="7" y="63"/>
                  <a:pt x="7" y="63"/>
                  <a:pt x="7" y="63"/>
                </a:cubicBezTo>
                <a:cubicBezTo>
                  <a:pt x="8" y="63"/>
                  <a:pt x="8" y="63"/>
                  <a:pt x="8" y="63"/>
                </a:cubicBezTo>
                <a:cubicBezTo>
                  <a:pt x="8" y="64"/>
                  <a:pt x="8" y="64"/>
                  <a:pt x="8" y="65"/>
                </a:cubicBezTo>
                <a:cubicBezTo>
                  <a:pt x="9" y="65"/>
                  <a:pt x="9" y="65"/>
                  <a:pt x="10" y="65"/>
                </a:cubicBezTo>
                <a:cubicBezTo>
                  <a:pt x="11" y="65"/>
                  <a:pt x="11" y="65"/>
                  <a:pt x="11" y="65"/>
                </a:cubicBezTo>
                <a:cubicBezTo>
                  <a:pt x="11" y="65"/>
                  <a:pt x="11" y="65"/>
                  <a:pt x="11" y="65"/>
                </a:cubicBezTo>
                <a:cubicBezTo>
                  <a:pt x="12" y="66"/>
                  <a:pt x="12" y="65"/>
                  <a:pt x="13" y="65"/>
                </a:cubicBezTo>
                <a:cubicBezTo>
                  <a:pt x="14" y="65"/>
                  <a:pt x="14" y="65"/>
                  <a:pt x="14" y="65"/>
                </a:cubicBezTo>
                <a:cubicBezTo>
                  <a:pt x="15" y="65"/>
                  <a:pt x="15" y="65"/>
                  <a:pt x="15" y="65"/>
                </a:cubicBezTo>
                <a:cubicBezTo>
                  <a:pt x="15" y="65"/>
                  <a:pt x="15" y="65"/>
                  <a:pt x="15" y="65"/>
                </a:cubicBezTo>
                <a:cubicBezTo>
                  <a:pt x="16" y="65"/>
                  <a:pt x="15" y="65"/>
                  <a:pt x="16" y="65"/>
                </a:cubicBezTo>
                <a:cubicBezTo>
                  <a:pt x="16" y="64"/>
                  <a:pt x="16" y="64"/>
                  <a:pt x="16" y="64"/>
                </a:cubicBezTo>
                <a:cubicBezTo>
                  <a:pt x="17" y="64"/>
                  <a:pt x="17" y="64"/>
                  <a:pt x="17" y="64"/>
                </a:cubicBezTo>
                <a:cubicBezTo>
                  <a:pt x="17" y="64"/>
                  <a:pt x="17" y="64"/>
                  <a:pt x="17" y="64"/>
                </a:cubicBezTo>
                <a:cubicBezTo>
                  <a:pt x="17" y="64"/>
                  <a:pt x="17" y="64"/>
                  <a:pt x="17" y="64"/>
                </a:cubicBezTo>
                <a:cubicBezTo>
                  <a:pt x="17" y="65"/>
                  <a:pt x="17" y="65"/>
                  <a:pt x="17" y="65"/>
                </a:cubicBezTo>
                <a:cubicBezTo>
                  <a:pt x="17" y="65"/>
                  <a:pt x="17" y="65"/>
                  <a:pt x="17" y="65"/>
                </a:cubicBezTo>
                <a:cubicBezTo>
                  <a:pt x="18" y="65"/>
                  <a:pt x="20" y="65"/>
                  <a:pt x="21" y="65"/>
                </a:cubicBezTo>
                <a:cubicBezTo>
                  <a:pt x="21" y="64"/>
                  <a:pt x="21" y="64"/>
                  <a:pt x="22" y="64"/>
                </a:cubicBezTo>
                <a:cubicBezTo>
                  <a:pt x="22" y="64"/>
                  <a:pt x="22" y="64"/>
                  <a:pt x="22" y="64"/>
                </a:cubicBezTo>
                <a:cubicBezTo>
                  <a:pt x="22" y="64"/>
                  <a:pt x="22" y="64"/>
                  <a:pt x="22" y="64"/>
                </a:cubicBezTo>
                <a:cubicBezTo>
                  <a:pt x="22" y="65"/>
                  <a:pt x="24" y="67"/>
                  <a:pt x="24" y="68"/>
                </a:cubicBezTo>
                <a:cubicBezTo>
                  <a:pt x="23" y="68"/>
                  <a:pt x="23" y="68"/>
                  <a:pt x="23" y="68"/>
                </a:cubicBezTo>
                <a:cubicBezTo>
                  <a:pt x="23" y="68"/>
                  <a:pt x="23" y="68"/>
                  <a:pt x="23" y="68"/>
                </a:cubicBezTo>
                <a:cubicBezTo>
                  <a:pt x="23" y="68"/>
                  <a:pt x="23" y="68"/>
                  <a:pt x="22" y="69"/>
                </a:cubicBezTo>
                <a:cubicBezTo>
                  <a:pt x="22" y="69"/>
                  <a:pt x="21" y="69"/>
                  <a:pt x="21" y="70"/>
                </a:cubicBezTo>
                <a:cubicBezTo>
                  <a:pt x="21" y="70"/>
                  <a:pt x="21" y="70"/>
                  <a:pt x="21" y="70"/>
                </a:cubicBezTo>
                <a:cubicBezTo>
                  <a:pt x="21" y="71"/>
                  <a:pt x="21" y="71"/>
                  <a:pt x="21" y="71"/>
                </a:cubicBezTo>
                <a:cubicBezTo>
                  <a:pt x="21" y="71"/>
                  <a:pt x="21" y="72"/>
                  <a:pt x="20" y="72"/>
                </a:cubicBezTo>
                <a:cubicBezTo>
                  <a:pt x="20" y="72"/>
                  <a:pt x="20" y="72"/>
                  <a:pt x="20" y="73"/>
                </a:cubicBezTo>
                <a:cubicBezTo>
                  <a:pt x="17" y="74"/>
                  <a:pt x="19" y="73"/>
                  <a:pt x="17" y="74"/>
                </a:cubicBezTo>
                <a:cubicBezTo>
                  <a:pt x="17" y="74"/>
                  <a:pt x="17" y="74"/>
                  <a:pt x="17" y="74"/>
                </a:cubicBezTo>
                <a:cubicBezTo>
                  <a:pt x="16" y="74"/>
                  <a:pt x="16" y="74"/>
                  <a:pt x="16" y="74"/>
                </a:cubicBezTo>
                <a:cubicBezTo>
                  <a:pt x="15" y="74"/>
                  <a:pt x="15" y="74"/>
                  <a:pt x="14" y="74"/>
                </a:cubicBezTo>
                <a:cubicBezTo>
                  <a:pt x="14" y="74"/>
                  <a:pt x="14" y="74"/>
                  <a:pt x="14" y="74"/>
                </a:cubicBezTo>
                <a:cubicBezTo>
                  <a:pt x="14" y="74"/>
                  <a:pt x="14" y="74"/>
                  <a:pt x="14" y="74"/>
                </a:cubicBezTo>
                <a:cubicBezTo>
                  <a:pt x="14" y="74"/>
                  <a:pt x="14" y="74"/>
                  <a:pt x="14" y="74"/>
                </a:cubicBezTo>
                <a:cubicBezTo>
                  <a:pt x="14" y="74"/>
                  <a:pt x="14" y="74"/>
                  <a:pt x="14" y="74"/>
                </a:cubicBezTo>
                <a:cubicBezTo>
                  <a:pt x="13" y="74"/>
                  <a:pt x="13" y="74"/>
                  <a:pt x="13" y="74"/>
                </a:cubicBezTo>
                <a:cubicBezTo>
                  <a:pt x="13" y="74"/>
                  <a:pt x="12" y="75"/>
                  <a:pt x="11" y="75"/>
                </a:cubicBezTo>
                <a:cubicBezTo>
                  <a:pt x="11" y="75"/>
                  <a:pt x="11" y="75"/>
                  <a:pt x="11" y="75"/>
                </a:cubicBezTo>
                <a:cubicBezTo>
                  <a:pt x="10" y="75"/>
                  <a:pt x="10" y="75"/>
                  <a:pt x="10" y="75"/>
                </a:cubicBezTo>
                <a:cubicBezTo>
                  <a:pt x="9" y="74"/>
                  <a:pt x="4" y="78"/>
                  <a:pt x="3" y="78"/>
                </a:cubicBezTo>
                <a:cubicBezTo>
                  <a:pt x="3" y="78"/>
                  <a:pt x="3" y="78"/>
                  <a:pt x="3" y="78"/>
                </a:cubicBezTo>
                <a:cubicBezTo>
                  <a:pt x="3" y="79"/>
                  <a:pt x="3" y="79"/>
                  <a:pt x="3" y="79"/>
                </a:cubicBezTo>
                <a:cubicBezTo>
                  <a:pt x="3" y="81"/>
                  <a:pt x="2" y="82"/>
                  <a:pt x="2" y="83"/>
                </a:cubicBezTo>
                <a:cubicBezTo>
                  <a:pt x="2" y="84"/>
                  <a:pt x="2" y="84"/>
                  <a:pt x="2" y="85"/>
                </a:cubicBezTo>
                <a:cubicBezTo>
                  <a:pt x="1" y="85"/>
                  <a:pt x="1" y="85"/>
                  <a:pt x="1" y="85"/>
                </a:cubicBezTo>
                <a:cubicBezTo>
                  <a:pt x="1" y="85"/>
                  <a:pt x="1" y="85"/>
                  <a:pt x="1" y="85"/>
                </a:cubicBezTo>
                <a:cubicBezTo>
                  <a:pt x="1" y="85"/>
                  <a:pt x="1" y="85"/>
                  <a:pt x="1" y="85"/>
                </a:cubicBezTo>
                <a:cubicBezTo>
                  <a:pt x="1" y="86"/>
                  <a:pt x="0" y="86"/>
                  <a:pt x="0" y="87"/>
                </a:cubicBezTo>
                <a:cubicBezTo>
                  <a:pt x="0" y="87"/>
                  <a:pt x="1" y="88"/>
                  <a:pt x="2" y="90"/>
                </a:cubicBezTo>
                <a:cubicBezTo>
                  <a:pt x="2" y="90"/>
                  <a:pt x="2" y="90"/>
                  <a:pt x="2" y="90"/>
                </a:cubicBezTo>
                <a:cubicBezTo>
                  <a:pt x="2" y="90"/>
                  <a:pt x="2" y="90"/>
                  <a:pt x="2" y="90"/>
                </a:cubicBezTo>
                <a:cubicBezTo>
                  <a:pt x="2" y="90"/>
                  <a:pt x="2" y="90"/>
                  <a:pt x="2" y="90"/>
                </a:cubicBezTo>
                <a:cubicBezTo>
                  <a:pt x="3" y="89"/>
                  <a:pt x="3" y="89"/>
                  <a:pt x="3" y="89"/>
                </a:cubicBezTo>
                <a:cubicBezTo>
                  <a:pt x="3" y="89"/>
                  <a:pt x="3" y="89"/>
                  <a:pt x="3" y="89"/>
                </a:cubicBezTo>
                <a:cubicBezTo>
                  <a:pt x="3" y="90"/>
                  <a:pt x="3" y="90"/>
                  <a:pt x="3" y="90"/>
                </a:cubicBezTo>
                <a:cubicBezTo>
                  <a:pt x="3" y="90"/>
                  <a:pt x="3" y="90"/>
                  <a:pt x="4" y="91"/>
                </a:cubicBezTo>
                <a:cubicBezTo>
                  <a:pt x="4" y="91"/>
                  <a:pt x="4" y="91"/>
                  <a:pt x="5" y="92"/>
                </a:cubicBezTo>
                <a:cubicBezTo>
                  <a:pt x="5" y="92"/>
                  <a:pt x="5" y="92"/>
                  <a:pt x="5" y="92"/>
                </a:cubicBezTo>
                <a:cubicBezTo>
                  <a:pt x="6" y="91"/>
                  <a:pt x="6" y="91"/>
                  <a:pt x="8" y="91"/>
                </a:cubicBezTo>
                <a:cubicBezTo>
                  <a:pt x="8" y="91"/>
                  <a:pt x="8" y="91"/>
                  <a:pt x="8" y="91"/>
                </a:cubicBezTo>
                <a:cubicBezTo>
                  <a:pt x="9" y="91"/>
                  <a:pt x="9" y="91"/>
                  <a:pt x="9" y="91"/>
                </a:cubicBezTo>
                <a:cubicBezTo>
                  <a:pt x="9" y="92"/>
                  <a:pt x="9" y="92"/>
                  <a:pt x="9" y="92"/>
                </a:cubicBezTo>
                <a:cubicBezTo>
                  <a:pt x="10" y="92"/>
                  <a:pt x="10" y="92"/>
                  <a:pt x="10" y="92"/>
                </a:cubicBezTo>
                <a:cubicBezTo>
                  <a:pt x="10" y="91"/>
                  <a:pt x="10" y="91"/>
                  <a:pt x="10" y="91"/>
                </a:cubicBezTo>
                <a:cubicBezTo>
                  <a:pt x="11" y="90"/>
                  <a:pt x="11" y="90"/>
                  <a:pt x="11" y="90"/>
                </a:cubicBezTo>
                <a:cubicBezTo>
                  <a:pt x="12" y="89"/>
                  <a:pt x="12" y="89"/>
                  <a:pt x="12" y="89"/>
                </a:cubicBezTo>
                <a:cubicBezTo>
                  <a:pt x="12" y="90"/>
                  <a:pt x="12" y="90"/>
                  <a:pt x="12" y="90"/>
                </a:cubicBezTo>
                <a:cubicBezTo>
                  <a:pt x="12" y="89"/>
                  <a:pt x="12" y="89"/>
                  <a:pt x="12" y="89"/>
                </a:cubicBezTo>
                <a:cubicBezTo>
                  <a:pt x="11" y="88"/>
                  <a:pt x="12" y="89"/>
                  <a:pt x="10" y="88"/>
                </a:cubicBezTo>
                <a:cubicBezTo>
                  <a:pt x="10" y="88"/>
                  <a:pt x="10" y="88"/>
                  <a:pt x="10" y="88"/>
                </a:cubicBezTo>
                <a:cubicBezTo>
                  <a:pt x="10" y="88"/>
                  <a:pt x="10" y="88"/>
                  <a:pt x="10" y="88"/>
                </a:cubicBezTo>
                <a:cubicBezTo>
                  <a:pt x="10" y="88"/>
                  <a:pt x="10" y="88"/>
                  <a:pt x="11" y="87"/>
                </a:cubicBezTo>
                <a:cubicBezTo>
                  <a:pt x="10" y="87"/>
                  <a:pt x="10" y="87"/>
                  <a:pt x="9" y="87"/>
                </a:cubicBezTo>
                <a:cubicBezTo>
                  <a:pt x="8" y="88"/>
                  <a:pt x="8" y="88"/>
                  <a:pt x="8" y="89"/>
                </a:cubicBezTo>
                <a:cubicBezTo>
                  <a:pt x="7" y="89"/>
                  <a:pt x="7" y="89"/>
                  <a:pt x="7" y="89"/>
                </a:cubicBezTo>
                <a:cubicBezTo>
                  <a:pt x="7" y="89"/>
                  <a:pt x="7" y="89"/>
                  <a:pt x="7" y="89"/>
                </a:cubicBezTo>
                <a:cubicBezTo>
                  <a:pt x="8" y="88"/>
                  <a:pt x="8" y="88"/>
                  <a:pt x="8" y="87"/>
                </a:cubicBezTo>
                <a:cubicBezTo>
                  <a:pt x="8" y="87"/>
                  <a:pt x="8" y="87"/>
                  <a:pt x="8" y="87"/>
                </a:cubicBezTo>
                <a:cubicBezTo>
                  <a:pt x="7" y="87"/>
                  <a:pt x="7" y="87"/>
                  <a:pt x="7" y="87"/>
                </a:cubicBezTo>
                <a:cubicBezTo>
                  <a:pt x="7" y="88"/>
                  <a:pt x="7" y="88"/>
                  <a:pt x="7" y="88"/>
                </a:cubicBezTo>
                <a:cubicBezTo>
                  <a:pt x="6" y="88"/>
                  <a:pt x="6" y="88"/>
                  <a:pt x="6" y="88"/>
                </a:cubicBezTo>
                <a:cubicBezTo>
                  <a:pt x="7" y="87"/>
                  <a:pt x="7" y="87"/>
                  <a:pt x="7" y="87"/>
                </a:cubicBezTo>
                <a:cubicBezTo>
                  <a:pt x="8" y="86"/>
                  <a:pt x="8" y="86"/>
                  <a:pt x="8" y="86"/>
                </a:cubicBezTo>
                <a:cubicBezTo>
                  <a:pt x="8" y="86"/>
                  <a:pt x="8" y="86"/>
                  <a:pt x="8" y="86"/>
                </a:cubicBezTo>
                <a:cubicBezTo>
                  <a:pt x="7" y="86"/>
                  <a:pt x="7" y="86"/>
                  <a:pt x="6" y="87"/>
                </a:cubicBezTo>
                <a:cubicBezTo>
                  <a:pt x="6" y="87"/>
                  <a:pt x="6" y="87"/>
                  <a:pt x="6" y="87"/>
                </a:cubicBezTo>
                <a:cubicBezTo>
                  <a:pt x="5" y="86"/>
                  <a:pt x="5" y="86"/>
                  <a:pt x="5" y="86"/>
                </a:cubicBezTo>
                <a:cubicBezTo>
                  <a:pt x="6" y="84"/>
                  <a:pt x="6" y="84"/>
                  <a:pt x="6" y="84"/>
                </a:cubicBezTo>
                <a:cubicBezTo>
                  <a:pt x="6" y="83"/>
                  <a:pt x="6" y="83"/>
                  <a:pt x="6" y="83"/>
                </a:cubicBezTo>
                <a:cubicBezTo>
                  <a:pt x="7" y="81"/>
                  <a:pt x="7" y="81"/>
                  <a:pt x="7" y="81"/>
                </a:cubicBezTo>
                <a:cubicBezTo>
                  <a:pt x="7" y="81"/>
                  <a:pt x="7" y="81"/>
                  <a:pt x="7" y="81"/>
                </a:cubicBezTo>
                <a:cubicBezTo>
                  <a:pt x="8" y="80"/>
                  <a:pt x="8" y="80"/>
                  <a:pt x="8" y="80"/>
                </a:cubicBezTo>
                <a:cubicBezTo>
                  <a:pt x="9" y="80"/>
                  <a:pt x="9" y="80"/>
                  <a:pt x="9" y="80"/>
                </a:cubicBezTo>
                <a:cubicBezTo>
                  <a:pt x="9" y="81"/>
                  <a:pt x="9" y="81"/>
                  <a:pt x="9" y="81"/>
                </a:cubicBezTo>
                <a:cubicBezTo>
                  <a:pt x="11" y="80"/>
                  <a:pt x="11" y="80"/>
                  <a:pt x="11" y="80"/>
                </a:cubicBezTo>
                <a:cubicBezTo>
                  <a:pt x="13" y="80"/>
                  <a:pt x="13" y="80"/>
                  <a:pt x="15" y="79"/>
                </a:cubicBezTo>
                <a:cubicBezTo>
                  <a:pt x="14" y="78"/>
                  <a:pt x="14" y="78"/>
                  <a:pt x="14" y="78"/>
                </a:cubicBezTo>
                <a:cubicBezTo>
                  <a:pt x="15" y="77"/>
                  <a:pt x="15" y="77"/>
                  <a:pt x="15" y="77"/>
                </a:cubicBezTo>
                <a:cubicBezTo>
                  <a:pt x="15" y="77"/>
                  <a:pt x="15" y="77"/>
                  <a:pt x="15" y="77"/>
                </a:cubicBezTo>
                <a:cubicBezTo>
                  <a:pt x="16" y="77"/>
                  <a:pt x="16" y="77"/>
                  <a:pt x="16" y="77"/>
                </a:cubicBezTo>
                <a:cubicBezTo>
                  <a:pt x="16" y="77"/>
                  <a:pt x="16" y="77"/>
                  <a:pt x="16" y="77"/>
                </a:cubicBezTo>
                <a:cubicBezTo>
                  <a:pt x="16" y="77"/>
                  <a:pt x="16" y="77"/>
                  <a:pt x="16" y="77"/>
                </a:cubicBezTo>
                <a:cubicBezTo>
                  <a:pt x="16" y="77"/>
                  <a:pt x="16" y="77"/>
                  <a:pt x="16" y="77"/>
                </a:cubicBezTo>
                <a:cubicBezTo>
                  <a:pt x="17" y="77"/>
                  <a:pt x="17" y="77"/>
                  <a:pt x="17" y="78"/>
                </a:cubicBezTo>
                <a:cubicBezTo>
                  <a:pt x="17" y="77"/>
                  <a:pt x="17" y="77"/>
                  <a:pt x="17" y="77"/>
                </a:cubicBezTo>
                <a:cubicBezTo>
                  <a:pt x="17" y="77"/>
                  <a:pt x="17" y="77"/>
                  <a:pt x="17" y="77"/>
                </a:cubicBezTo>
                <a:cubicBezTo>
                  <a:pt x="17" y="76"/>
                  <a:pt x="17" y="76"/>
                  <a:pt x="17" y="76"/>
                </a:cubicBezTo>
                <a:cubicBezTo>
                  <a:pt x="18" y="76"/>
                  <a:pt x="18" y="76"/>
                  <a:pt x="18" y="76"/>
                </a:cubicBezTo>
                <a:cubicBezTo>
                  <a:pt x="18" y="76"/>
                  <a:pt x="18" y="76"/>
                  <a:pt x="18" y="76"/>
                </a:cubicBezTo>
                <a:cubicBezTo>
                  <a:pt x="18" y="77"/>
                  <a:pt x="18" y="77"/>
                  <a:pt x="18" y="77"/>
                </a:cubicBezTo>
                <a:cubicBezTo>
                  <a:pt x="18" y="77"/>
                  <a:pt x="18" y="77"/>
                  <a:pt x="18" y="77"/>
                </a:cubicBezTo>
                <a:cubicBezTo>
                  <a:pt x="18" y="77"/>
                  <a:pt x="18" y="77"/>
                  <a:pt x="18" y="77"/>
                </a:cubicBezTo>
                <a:cubicBezTo>
                  <a:pt x="19" y="78"/>
                  <a:pt x="19" y="78"/>
                  <a:pt x="19" y="78"/>
                </a:cubicBezTo>
                <a:cubicBezTo>
                  <a:pt x="19" y="78"/>
                  <a:pt x="19" y="78"/>
                  <a:pt x="19" y="78"/>
                </a:cubicBezTo>
                <a:cubicBezTo>
                  <a:pt x="18" y="78"/>
                  <a:pt x="18" y="78"/>
                  <a:pt x="18" y="78"/>
                </a:cubicBezTo>
                <a:cubicBezTo>
                  <a:pt x="18" y="78"/>
                  <a:pt x="18" y="78"/>
                  <a:pt x="18" y="78"/>
                </a:cubicBezTo>
                <a:cubicBezTo>
                  <a:pt x="17" y="78"/>
                  <a:pt x="17" y="78"/>
                  <a:pt x="17" y="78"/>
                </a:cubicBezTo>
                <a:cubicBezTo>
                  <a:pt x="17" y="79"/>
                  <a:pt x="17" y="79"/>
                  <a:pt x="17" y="79"/>
                </a:cubicBezTo>
                <a:cubicBezTo>
                  <a:pt x="18" y="80"/>
                  <a:pt x="18" y="80"/>
                  <a:pt x="18" y="80"/>
                </a:cubicBezTo>
                <a:cubicBezTo>
                  <a:pt x="18" y="79"/>
                  <a:pt x="18" y="79"/>
                  <a:pt x="19" y="79"/>
                </a:cubicBezTo>
                <a:cubicBezTo>
                  <a:pt x="19" y="79"/>
                  <a:pt x="19" y="79"/>
                  <a:pt x="19" y="79"/>
                </a:cubicBezTo>
                <a:cubicBezTo>
                  <a:pt x="19" y="79"/>
                  <a:pt x="19" y="79"/>
                  <a:pt x="19" y="79"/>
                </a:cubicBezTo>
                <a:cubicBezTo>
                  <a:pt x="20" y="79"/>
                  <a:pt x="20" y="79"/>
                  <a:pt x="20" y="79"/>
                </a:cubicBezTo>
                <a:cubicBezTo>
                  <a:pt x="21" y="79"/>
                  <a:pt x="21" y="79"/>
                  <a:pt x="21" y="79"/>
                </a:cubicBezTo>
                <a:cubicBezTo>
                  <a:pt x="21" y="79"/>
                  <a:pt x="21" y="79"/>
                  <a:pt x="21" y="79"/>
                </a:cubicBezTo>
                <a:cubicBezTo>
                  <a:pt x="21" y="79"/>
                  <a:pt x="21" y="80"/>
                  <a:pt x="21" y="80"/>
                </a:cubicBezTo>
                <a:cubicBezTo>
                  <a:pt x="21" y="81"/>
                  <a:pt x="21" y="81"/>
                  <a:pt x="21" y="81"/>
                </a:cubicBezTo>
                <a:cubicBezTo>
                  <a:pt x="22" y="81"/>
                  <a:pt x="22" y="81"/>
                  <a:pt x="22" y="81"/>
                </a:cubicBezTo>
                <a:cubicBezTo>
                  <a:pt x="22" y="80"/>
                  <a:pt x="22" y="80"/>
                  <a:pt x="22" y="80"/>
                </a:cubicBezTo>
                <a:cubicBezTo>
                  <a:pt x="22" y="80"/>
                  <a:pt x="22" y="80"/>
                  <a:pt x="22" y="80"/>
                </a:cubicBezTo>
                <a:cubicBezTo>
                  <a:pt x="23" y="80"/>
                  <a:pt x="23" y="80"/>
                  <a:pt x="23" y="80"/>
                </a:cubicBezTo>
                <a:cubicBezTo>
                  <a:pt x="23" y="81"/>
                  <a:pt x="23" y="81"/>
                  <a:pt x="23" y="81"/>
                </a:cubicBezTo>
                <a:cubicBezTo>
                  <a:pt x="23" y="81"/>
                  <a:pt x="23" y="81"/>
                  <a:pt x="23" y="81"/>
                </a:cubicBezTo>
                <a:cubicBezTo>
                  <a:pt x="23" y="81"/>
                  <a:pt x="23" y="81"/>
                  <a:pt x="23" y="80"/>
                </a:cubicBezTo>
                <a:cubicBezTo>
                  <a:pt x="24" y="80"/>
                  <a:pt x="24" y="80"/>
                  <a:pt x="24" y="80"/>
                </a:cubicBezTo>
                <a:cubicBezTo>
                  <a:pt x="25" y="80"/>
                  <a:pt x="25" y="80"/>
                  <a:pt x="25" y="80"/>
                </a:cubicBezTo>
                <a:cubicBezTo>
                  <a:pt x="25" y="80"/>
                  <a:pt x="25" y="80"/>
                  <a:pt x="25" y="80"/>
                </a:cubicBezTo>
                <a:cubicBezTo>
                  <a:pt x="26" y="79"/>
                  <a:pt x="26" y="79"/>
                  <a:pt x="26" y="79"/>
                </a:cubicBezTo>
                <a:cubicBezTo>
                  <a:pt x="27" y="78"/>
                  <a:pt x="27" y="77"/>
                  <a:pt x="27" y="77"/>
                </a:cubicBezTo>
                <a:cubicBezTo>
                  <a:pt x="28" y="77"/>
                  <a:pt x="28" y="77"/>
                  <a:pt x="28" y="77"/>
                </a:cubicBezTo>
                <a:cubicBezTo>
                  <a:pt x="28" y="77"/>
                  <a:pt x="28" y="77"/>
                  <a:pt x="28" y="77"/>
                </a:cubicBezTo>
                <a:cubicBezTo>
                  <a:pt x="28" y="78"/>
                  <a:pt x="28" y="77"/>
                  <a:pt x="27" y="78"/>
                </a:cubicBezTo>
                <a:cubicBezTo>
                  <a:pt x="28" y="78"/>
                  <a:pt x="28" y="78"/>
                  <a:pt x="28" y="78"/>
                </a:cubicBezTo>
                <a:cubicBezTo>
                  <a:pt x="28" y="77"/>
                  <a:pt x="28" y="78"/>
                  <a:pt x="29" y="77"/>
                </a:cubicBezTo>
                <a:cubicBezTo>
                  <a:pt x="29" y="77"/>
                  <a:pt x="29" y="77"/>
                  <a:pt x="29" y="77"/>
                </a:cubicBezTo>
                <a:cubicBezTo>
                  <a:pt x="29" y="77"/>
                  <a:pt x="34" y="75"/>
                  <a:pt x="34" y="75"/>
                </a:cubicBezTo>
                <a:cubicBezTo>
                  <a:pt x="34" y="75"/>
                  <a:pt x="34" y="75"/>
                  <a:pt x="34" y="75"/>
                </a:cubicBezTo>
                <a:cubicBezTo>
                  <a:pt x="33" y="76"/>
                  <a:pt x="33" y="76"/>
                  <a:pt x="33" y="76"/>
                </a:cubicBezTo>
                <a:cubicBezTo>
                  <a:pt x="34" y="76"/>
                  <a:pt x="34" y="76"/>
                  <a:pt x="34" y="76"/>
                </a:cubicBezTo>
                <a:cubicBezTo>
                  <a:pt x="35" y="76"/>
                  <a:pt x="35" y="76"/>
                  <a:pt x="35" y="76"/>
                </a:cubicBezTo>
                <a:cubicBezTo>
                  <a:pt x="35" y="76"/>
                  <a:pt x="35" y="76"/>
                  <a:pt x="35" y="76"/>
                </a:cubicBezTo>
                <a:cubicBezTo>
                  <a:pt x="36" y="76"/>
                  <a:pt x="36" y="76"/>
                  <a:pt x="36" y="76"/>
                </a:cubicBezTo>
                <a:cubicBezTo>
                  <a:pt x="36" y="76"/>
                  <a:pt x="36" y="76"/>
                  <a:pt x="36" y="76"/>
                </a:cubicBezTo>
                <a:cubicBezTo>
                  <a:pt x="37" y="77"/>
                  <a:pt x="37" y="77"/>
                  <a:pt x="38" y="77"/>
                </a:cubicBezTo>
                <a:cubicBezTo>
                  <a:pt x="38" y="77"/>
                  <a:pt x="38" y="77"/>
                  <a:pt x="38" y="78"/>
                </a:cubicBezTo>
                <a:cubicBezTo>
                  <a:pt x="39" y="78"/>
                  <a:pt x="39" y="78"/>
                  <a:pt x="39" y="78"/>
                </a:cubicBezTo>
                <a:cubicBezTo>
                  <a:pt x="39" y="78"/>
                  <a:pt x="39" y="78"/>
                  <a:pt x="40" y="78"/>
                </a:cubicBezTo>
                <a:cubicBezTo>
                  <a:pt x="40" y="78"/>
                  <a:pt x="40" y="78"/>
                  <a:pt x="40" y="78"/>
                </a:cubicBezTo>
                <a:cubicBezTo>
                  <a:pt x="40" y="79"/>
                  <a:pt x="40" y="79"/>
                  <a:pt x="40" y="79"/>
                </a:cubicBezTo>
                <a:cubicBezTo>
                  <a:pt x="41" y="79"/>
                  <a:pt x="41" y="79"/>
                  <a:pt x="42" y="79"/>
                </a:cubicBezTo>
                <a:cubicBezTo>
                  <a:pt x="41" y="80"/>
                  <a:pt x="41" y="80"/>
                  <a:pt x="41" y="80"/>
                </a:cubicBezTo>
                <a:cubicBezTo>
                  <a:pt x="39" y="81"/>
                  <a:pt x="36" y="81"/>
                  <a:pt x="33" y="80"/>
                </a:cubicBezTo>
                <a:cubicBezTo>
                  <a:pt x="33" y="80"/>
                  <a:pt x="33" y="80"/>
                  <a:pt x="33" y="80"/>
                </a:cubicBezTo>
                <a:cubicBezTo>
                  <a:pt x="32" y="81"/>
                  <a:pt x="32" y="81"/>
                  <a:pt x="32" y="81"/>
                </a:cubicBezTo>
                <a:cubicBezTo>
                  <a:pt x="32" y="81"/>
                  <a:pt x="32" y="81"/>
                  <a:pt x="32" y="81"/>
                </a:cubicBezTo>
                <a:cubicBezTo>
                  <a:pt x="32" y="81"/>
                  <a:pt x="32" y="81"/>
                  <a:pt x="32" y="81"/>
                </a:cubicBezTo>
                <a:cubicBezTo>
                  <a:pt x="31" y="81"/>
                  <a:pt x="31" y="81"/>
                  <a:pt x="31" y="80"/>
                </a:cubicBezTo>
                <a:cubicBezTo>
                  <a:pt x="29" y="80"/>
                  <a:pt x="29" y="80"/>
                  <a:pt x="29" y="80"/>
                </a:cubicBezTo>
                <a:cubicBezTo>
                  <a:pt x="29" y="81"/>
                  <a:pt x="29" y="81"/>
                  <a:pt x="29" y="81"/>
                </a:cubicBezTo>
                <a:cubicBezTo>
                  <a:pt x="29" y="81"/>
                  <a:pt x="29" y="81"/>
                  <a:pt x="29" y="81"/>
                </a:cubicBezTo>
                <a:cubicBezTo>
                  <a:pt x="29" y="82"/>
                  <a:pt x="29" y="82"/>
                  <a:pt x="29" y="82"/>
                </a:cubicBezTo>
                <a:cubicBezTo>
                  <a:pt x="29" y="82"/>
                  <a:pt x="29" y="82"/>
                  <a:pt x="29" y="82"/>
                </a:cubicBezTo>
                <a:cubicBezTo>
                  <a:pt x="30" y="82"/>
                  <a:pt x="30" y="82"/>
                  <a:pt x="30" y="82"/>
                </a:cubicBezTo>
                <a:cubicBezTo>
                  <a:pt x="31" y="82"/>
                  <a:pt x="31" y="82"/>
                  <a:pt x="31" y="82"/>
                </a:cubicBezTo>
                <a:cubicBezTo>
                  <a:pt x="31" y="82"/>
                  <a:pt x="32" y="82"/>
                  <a:pt x="42" y="80"/>
                </a:cubicBezTo>
                <a:cubicBezTo>
                  <a:pt x="43" y="81"/>
                  <a:pt x="43" y="81"/>
                  <a:pt x="43" y="81"/>
                </a:cubicBezTo>
                <a:cubicBezTo>
                  <a:pt x="43" y="81"/>
                  <a:pt x="43" y="81"/>
                  <a:pt x="43" y="81"/>
                </a:cubicBezTo>
                <a:cubicBezTo>
                  <a:pt x="43" y="81"/>
                  <a:pt x="43" y="81"/>
                  <a:pt x="43" y="81"/>
                </a:cubicBezTo>
                <a:cubicBezTo>
                  <a:pt x="44" y="81"/>
                  <a:pt x="44" y="81"/>
                  <a:pt x="44" y="81"/>
                </a:cubicBezTo>
                <a:cubicBezTo>
                  <a:pt x="44" y="81"/>
                  <a:pt x="44" y="81"/>
                  <a:pt x="44" y="81"/>
                </a:cubicBezTo>
                <a:cubicBezTo>
                  <a:pt x="48" y="79"/>
                  <a:pt x="47" y="80"/>
                  <a:pt x="55" y="79"/>
                </a:cubicBezTo>
                <a:cubicBezTo>
                  <a:pt x="56" y="78"/>
                  <a:pt x="56" y="78"/>
                  <a:pt x="57" y="77"/>
                </a:cubicBezTo>
                <a:cubicBezTo>
                  <a:pt x="57" y="77"/>
                  <a:pt x="57" y="77"/>
                  <a:pt x="57" y="77"/>
                </a:cubicBezTo>
                <a:cubicBezTo>
                  <a:pt x="57" y="77"/>
                  <a:pt x="57" y="77"/>
                  <a:pt x="57" y="77"/>
                </a:cubicBezTo>
                <a:cubicBezTo>
                  <a:pt x="57" y="76"/>
                  <a:pt x="57" y="76"/>
                  <a:pt x="57" y="75"/>
                </a:cubicBezTo>
                <a:cubicBezTo>
                  <a:pt x="56" y="75"/>
                  <a:pt x="56" y="75"/>
                  <a:pt x="55" y="74"/>
                </a:cubicBezTo>
                <a:cubicBezTo>
                  <a:pt x="55" y="74"/>
                  <a:pt x="55" y="74"/>
                  <a:pt x="55" y="74"/>
                </a:cubicBezTo>
                <a:cubicBezTo>
                  <a:pt x="56" y="74"/>
                  <a:pt x="56" y="74"/>
                  <a:pt x="56" y="74"/>
                </a:cubicBezTo>
                <a:cubicBezTo>
                  <a:pt x="55" y="74"/>
                  <a:pt x="55" y="74"/>
                  <a:pt x="55" y="74"/>
                </a:cubicBezTo>
                <a:cubicBezTo>
                  <a:pt x="55" y="73"/>
                  <a:pt x="55" y="73"/>
                  <a:pt x="55" y="73"/>
                </a:cubicBezTo>
                <a:cubicBezTo>
                  <a:pt x="55" y="73"/>
                  <a:pt x="55" y="73"/>
                  <a:pt x="55" y="73"/>
                </a:cubicBezTo>
                <a:cubicBezTo>
                  <a:pt x="55" y="73"/>
                  <a:pt x="55" y="73"/>
                  <a:pt x="55" y="73"/>
                </a:cubicBezTo>
                <a:cubicBezTo>
                  <a:pt x="55" y="73"/>
                  <a:pt x="55" y="73"/>
                  <a:pt x="54" y="73"/>
                </a:cubicBezTo>
                <a:cubicBezTo>
                  <a:pt x="54" y="73"/>
                  <a:pt x="54" y="73"/>
                  <a:pt x="54" y="73"/>
                </a:cubicBezTo>
                <a:cubicBezTo>
                  <a:pt x="54" y="73"/>
                  <a:pt x="54" y="73"/>
                  <a:pt x="54" y="73"/>
                </a:cubicBezTo>
                <a:cubicBezTo>
                  <a:pt x="53" y="71"/>
                  <a:pt x="53" y="71"/>
                  <a:pt x="53" y="71"/>
                </a:cubicBezTo>
                <a:cubicBezTo>
                  <a:pt x="53" y="71"/>
                  <a:pt x="53" y="71"/>
                  <a:pt x="53" y="71"/>
                </a:cubicBezTo>
                <a:cubicBezTo>
                  <a:pt x="53" y="70"/>
                  <a:pt x="53" y="70"/>
                  <a:pt x="53" y="70"/>
                </a:cubicBezTo>
                <a:cubicBezTo>
                  <a:pt x="54" y="70"/>
                  <a:pt x="54" y="70"/>
                  <a:pt x="54" y="70"/>
                </a:cubicBezTo>
                <a:cubicBezTo>
                  <a:pt x="54" y="69"/>
                  <a:pt x="54" y="69"/>
                  <a:pt x="55" y="69"/>
                </a:cubicBezTo>
                <a:cubicBezTo>
                  <a:pt x="56" y="69"/>
                  <a:pt x="57" y="68"/>
                  <a:pt x="57" y="68"/>
                </a:cubicBezTo>
                <a:cubicBezTo>
                  <a:pt x="58" y="68"/>
                  <a:pt x="58" y="68"/>
                  <a:pt x="58" y="68"/>
                </a:cubicBezTo>
                <a:cubicBezTo>
                  <a:pt x="59" y="68"/>
                  <a:pt x="59" y="68"/>
                  <a:pt x="59" y="68"/>
                </a:cubicBezTo>
                <a:cubicBezTo>
                  <a:pt x="59" y="68"/>
                  <a:pt x="59" y="68"/>
                  <a:pt x="59" y="68"/>
                </a:cubicBezTo>
                <a:cubicBezTo>
                  <a:pt x="59" y="67"/>
                  <a:pt x="59" y="67"/>
                  <a:pt x="59" y="67"/>
                </a:cubicBezTo>
                <a:cubicBezTo>
                  <a:pt x="60" y="67"/>
                  <a:pt x="60" y="67"/>
                  <a:pt x="60" y="67"/>
                </a:cubicBezTo>
                <a:cubicBezTo>
                  <a:pt x="60" y="67"/>
                  <a:pt x="60" y="67"/>
                  <a:pt x="60" y="67"/>
                </a:cubicBezTo>
                <a:cubicBezTo>
                  <a:pt x="61" y="67"/>
                  <a:pt x="61" y="67"/>
                  <a:pt x="61" y="67"/>
                </a:cubicBezTo>
                <a:cubicBezTo>
                  <a:pt x="61" y="67"/>
                  <a:pt x="61" y="67"/>
                  <a:pt x="61" y="67"/>
                </a:cubicBezTo>
                <a:cubicBezTo>
                  <a:pt x="61" y="67"/>
                  <a:pt x="61" y="67"/>
                  <a:pt x="61" y="67"/>
                </a:cubicBezTo>
                <a:cubicBezTo>
                  <a:pt x="61" y="69"/>
                  <a:pt x="61" y="68"/>
                  <a:pt x="61" y="70"/>
                </a:cubicBezTo>
                <a:cubicBezTo>
                  <a:pt x="61" y="70"/>
                  <a:pt x="61" y="70"/>
                  <a:pt x="61" y="70"/>
                </a:cubicBezTo>
                <a:cubicBezTo>
                  <a:pt x="61" y="70"/>
                  <a:pt x="61" y="70"/>
                  <a:pt x="60" y="70"/>
                </a:cubicBezTo>
                <a:cubicBezTo>
                  <a:pt x="60" y="71"/>
                  <a:pt x="60" y="71"/>
                  <a:pt x="60" y="71"/>
                </a:cubicBezTo>
                <a:cubicBezTo>
                  <a:pt x="60" y="71"/>
                  <a:pt x="60" y="71"/>
                  <a:pt x="60" y="71"/>
                </a:cubicBezTo>
                <a:cubicBezTo>
                  <a:pt x="60" y="71"/>
                  <a:pt x="60" y="71"/>
                  <a:pt x="60" y="71"/>
                </a:cubicBezTo>
                <a:cubicBezTo>
                  <a:pt x="61" y="71"/>
                  <a:pt x="61" y="71"/>
                  <a:pt x="61" y="71"/>
                </a:cubicBezTo>
                <a:cubicBezTo>
                  <a:pt x="59" y="73"/>
                  <a:pt x="59" y="72"/>
                  <a:pt x="59" y="73"/>
                </a:cubicBezTo>
                <a:cubicBezTo>
                  <a:pt x="58" y="74"/>
                  <a:pt x="58" y="74"/>
                  <a:pt x="58" y="74"/>
                </a:cubicBezTo>
                <a:cubicBezTo>
                  <a:pt x="58" y="75"/>
                  <a:pt x="58" y="75"/>
                  <a:pt x="58" y="75"/>
                </a:cubicBezTo>
                <a:cubicBezTo>
                  <a:pt x="58" y="75"/>
                  <a:pt x="58" y="75"/>
                  <a:pt x="58" y="75"/>
                </a:cubicBezTo>
                <a:cubicBezTo>
                  <a:pt x="58" y="75"/>
                  <a:pt x="58" y="75"/>
                  <a:pt x="59" y="75"/>
                </a:cubicBezTo>
                <a:cubicBezTo>
                  <a:pt x="59" y="76"/>
                  <a:pt x="59" y="76"/>
                  <a:pt x="59" y="76"/>
                </a:cubicBezTo>
                <a:cubicBezTo>
                  <a:pt x="59" y="76"/>
                  <a:pt x="59" y="76"/>
                  <a:pt x="59" y="76"/>
                </a:cubicBezTo>
                <a:cubicBezTo>
                  <a:pt x="59" y="76"/>
                  <a:pt x="59" y="76"/>
                  <a:pt x="59" y="76"/>
                </a:cubicBezTo>
                <a:cubicBezTo>
                  <a:pt x="58" y="76"/>
                  <a:pt x="58" y="76"/>
                  <a:pt x="58" y="76"/>
                </a:cubicBezTo>
                <a:cubicBezTo>
                  <a:pt x="58" y="77"/>
                  <a:pt x="58" y="77"/>
                  <a:pt x="59" y="77"/>
                </a:cubicBezTo>
                <a:cubicBezTo>
                  <a:pt x="60" y="77"/>
                  <a:pt x="60" y="77"/>
                  <a:pt x="60" y="77"/>
                </a:cubicBezTo>
                <a:cubicBezTo>
                  <a:pt x="60" y="77"/>
                  <a:pt x="60" y="77"/>
                  <a:pt x="61" y="78"/>
                </a:cubicBezTo>
                <a:cubicBezTo>
                  <a:pt x="61" y="78"/>
                  <a:pt x="72" y="78"/>
                  <a:pt x="72" y="78"/>
                </a:cubicBezTo>
                <a:cubicBezTo>
                  <a:pt x="72" y="78"/>
                  <a:pt x="72" y="78"/>
                  <a:pt x="72" y="78"/>
                </a:cubicBezTo>
                <a:cubicBezTo>
                  <a:pt x="73" y="77"/>
                  <a:pt x="73" y="77"/>
                  <a:pt x="73" y="77"/>
                </a:cubicBezTo>
                <a:cubicBezTo>
                  <a:pt x="73" y="77"/>
                  <a:pt x="73" y="77"/>
                  <a:pt x="73" y="77"/>
                </a:cubicBezTo>
                <a:cubicBezTo>
                  <a:pt x="84" y="76"/>
                  <a:pt x="82" y="77"/>
                  <a:pt x="93" y="77"/>
                </a:cubicBezTo>
                <a:cubicBezTo>
                  <a:pt x="94" y="77"/>
                  <a:pt x="94" y="77"/>
                  <a:pt x="94" y="77"/>
                </a:cubicBezTo>
                <a:cubicBezTo>
                  <a:pt x="94" y="78"/>
                  <a:pt x="94" y="78"/>
                  <a:pt x="94" y="78"/>
                </a:cubicBezTo>
                <a:cubicBezTo>
                  <a:pt x="95" y="78"/>
                  <a:pt x="95" y="78"/>
                  <a:pt x="95" y="78"/>
                </a:cubicBezTo>
                <a:cubicBezTo>
                  <a:pt x="95" y="78"/>
                  <a:pt x="95" y="78"/>
                  <a:pt x="95" y="78"/>
                </a:cubicBezTo>
                <a:cubicBezTo>
                  <a:pt x="95" y="77"/>
                  <a:pt x="95" y="77"/>
                  <a:pt x="95" y="77"/>
                </a:cubicBezTo>
                <a:cubicBezTo>
                  <a:pt x="95" y="77"/>
                  <a:pt x="95" y="77"/>
                  <a:pt x="95" y="77"/>
                </a:cubicBezTo>
                <a:cubicBezTo>
                  <a:pt x="95" y="77"/>
                  <a:pt x="95" y="77"/>
                  <a:pt x="95" y="77"/>
                </a:cubicBezTo>
                <a:cubicBezTo>
                  <a:pt x="95" y="77"/>
                  <a:pt x="95" y="77"/>
                  <a:pt x="95" y="77"/>
                </a:cubicBezTo>
                <a:cubicBezTo>
                  <a:pt x="94" y="77"/>
                  <a:pt x="94" y="77"/>
                  <a:pt x="94" y="77"/>
                </a:cubicBezTo>
                <a:cubicBezTo>
                  <a:pt x="94" y="76"/>
                  <a:pt x="94" y="76"/>
                  <a:pt x="94" y="76"/>
                </a:cubicBezTo>
                <a:cubicBezTo>
                  <a:pt x="94" y="75"/>
                  <a:pt x="94" y="75"/>
                  <a:pt x="94" y="75"/>
                </a:cubicBezTo>
                <a:cubicBezTo>
                  <a:pt x="94" y="75"/>
                  <a:pt x="94" y="75"/>
                  <a:pt x="95" y="75"/>
                </a:cubicBezTo>
                <a:cubicBezTo>
                  <a:pt x="95" y="75"/>
                  <a:pt x="95" y="75"/>
                  <a:pt x="95" y="75"/>
                </a:cubicBezTo>
                <a:cubicBezTo>
                  <a:pt x="95" y="75"/>
                  <a:pt x="95" y="75"/>
                  <a:pt x="95" y="75"/>
                </a:cubicBezTo>
                <a:cubicBezTo>
                  <a:pt x="95" y="75"/>
                  <a:pt x="95" y="75"/>
                  <a:pt x="95" y="75"/>
                </a:cubicBezTo>
                <a:cubicBezTo>
                  <a:pt x="95" y="74"/>
                  <a:pt x="96" y="73"/>
                  <a:pt x="96" y="73"/>
                </a:cubicBezTo>
                <a:cubicBezTo>
                  <a:pt x="96" y="73"/>
                  <a:pt x="96" y="73"/>
                  <a:pt x="97" y="72"/>
                </a:cubicBezTo>
                <a:cubicBezTo>
                  <a:pt x="98" y="71"/>
                  <a:pt x="98" y="71"/>
                  <a:pt x="98" y="71"/>
                </a:cubicBezTo>
                <a:cubicBezTo>
                  <a:pt x="98" y="71"/>
                  <a:pt x="98" y="71"/>
                  <a:pt x="98" y="71"/>
                </a:cubicBezTo>
                <a:cubicBezTo>
                  <a:pt x="99" y="71"/>
                  <a:pt x="99" y="71"/>
                  <a:pt x="99" y="71"/>
                </a:cubicBezTo>
                <a:cubicBezTo>
                  <a:pt x="99" y="71"/>
                  <a:pt x="99" y="71"/>
                  <a:pt x="99" y="71"/>
                </a:cubicBezTo>
                <a:cubicBezTo>
                  <a:pt x="99" y="70"/>
                  <a:pt x="99" y="71"/>
                  <a:pt x="100" y="70"/>
                </a:cubicBezTo>
                <a:cubicBezTo>
                  <a:pt x="100" y="69"/>
                  <a:pt x="100" y="69"/>
                  <a:pt x="100" y="69"/>
                </a:cubicBezTo>
                <a:cubicBezTo>
                  <a:pt x="99" y="70"/>
                  <a:pt x="99" y="70"/>
                  <a:pt x="98" y="70"/>
                </a:cubicBezTo>
                <a:cubicBezTo>
                  <a:pt x="98" y="71"/>
                  <a:pt x="98" y="70"/>
                  <a:pt x="97" y="71"/>
                </a:cubicBezTo>
                <a:cubicBezTo>
                  <a:pt x="97" y="71"/>
                  <a:pt x="97" y="71"/>
                  <a:pt x="97" y="71"/>
                </a:cubicBezTo>
                <a:cubicBezTo>
                  <a:pt x="96" y="69"/>
                  <a:pt x="96" y="70"/>
                  <a:pt x="95" y="68"/>
                </a:cubicBezTo>
                <a:cubicBezTo>
                  <a:pt x="95" y="66"/>
                  <a:pt x="95" y="65"/>
                  <a:pt x="96" y="63"/>
                </a:cubicBezTo>
                <a:cubicBezTo>
                  <a:pt x="96" y="62"/>
                  <a:pt x="96" y="62"/>
                  <a:pt x="96" y="62"/>
                </a:cubicBezTo>
                <a:cubicBezTo>
                  <a:pt x="98" y="62"/>
                  <a:pt x="98" y="62"/>
                  <a:pt x="98" y="61"/>
                </a:cubicBezTo>
                <a:cubicBezTo>
                  <a:pt x="98" y="61"/>
                  <a:pt x="98" y="61"/>
                  <a:pt x="99" y="61"/>
                </a:cubicBezTo>
                <a:cubicBezTo>
                  <a:pt x="99" y="60"/>
                  <a:pt x="99" y="60"/>
                  <a:pt x="99" y="60"/>
                </a:cubicBezTo>
                <a:cubicBezTo>
                  <a:pt x="100" y="60"/>
                  <a:pt x="100" y="59"/>
                  <a:pt x="100" y="59"/>
                </a:cubicBezTo>
                <a:cubicBezTo>
                  <a:pt x="101" y="58"/>
                  <a:pt x="101" y="58"/>
                  <a:pt x="102" y="57"/>
                </a:cubicBezTo>
                <a:cubicBezTo>
                  <a:pt x="103" y="57"/>
                  <a:pt x="103" y="57"/>
                  <a:pt x="103" y="57"/>
                </a:cubicBezTo>
                <a:cubicBezTo>
                  <a:pt x="103" y="56"/>
                  <a:pt x="103" y="56"/>
                  <a:pt x="103" y="56"/>
                </a:cubicBezTo>
                <a:cubicBezTo>
                  <a:pt x="103" y="56"/>
                  <a:pt x="103" y="56"/>
                  <a:pt x="103" y="56"/>
                </a:cubicBezTo>
                <a:cubicBezTo>
                  <a:pt x="110" y="49"/>
                  <a:pt x="114" y="52"/>
                  <a:pt x="129" y="44"/>
                </a:cubicBezTo>
                <a:cubicBezTo>
                  <a:pt x="129" y="43"/>
                  <a:pt x="129" y="43"/>
                  <a:pt x="129" y="43"/>
                </a:cubicBezTo>
                <a:cubicBezTo>
                  <a:pt x="129" y="41"/>
                  <a:pt x="129" y="41"/>
                  <a:pt x="129" y="41"/>
                </a:cubicBezTo>
                <a:cubicBezTo>
                  <a:pt x="128" y="36"/>
                  <a:pt x="128" y="38"/>
                  <a:pt x="128" y="33"/>
                </a:cubicBezTo>
                <a:cubicBezTo>
                  <a:pt x="128" y="31"/>
                  <a:pt x="128" y="31"/>
                  <a:pt x="128" y="29"/>
                </a:cubicBezTo>
                <a:cubicBezTo>
                  <a:pt x="126" y="28"/>
                  <a:pt x="126" y="28"/>
                  <a:pt x="126" y="28"/>
                </a:cubicBezTo>
                <a:cubicBezTo>
                  <a:pt x="126" y="26"/>
                  <a:pt x="126" y="26"/>
                  <a:pt x="126" y="26"/>
                </a:cubicBezTo>
                <a:cubicBezTo>
                  <a:pt x="126" y="26"/>
                  <a:pt x="126" y="25"/>
                  <a:pt x="127" y="24"/>
                </a:cubicBezTo>
                <a:cubicBezTo>
                  <a:pt x="128" y="23"/>
                  <a:pt x="128" y="23"/>
                  <a:pt x="130" y="21"/>
                </a:cubicBezTo>
                <a:cubicBezTo>
                  <a:pt x="130" y="20"/>
                  <a:pt x="130" y="20"/>
                  <a:pt x="130" y="20"/>
                </a:cubicBezTo>
                <a:cubicBezTo>
                  <a:pt x="130" y="19"/>
                  <a:pt x="130" y="19"/>
                  <a:pt x="130" y="18"/>
                </a:cubicBezTo>
                <a:close/>
                <a:moveTo>
                  <a:pt x="25" y="84"/>
                </a:moveTo>
                <a:cubicBezTo>
                  <a:pt x="25" y="84"/>
                  <a:pt x="25" y="84"/>
                  <a:pt x="25" y="84"/>
                </a:cubicBezTo>
                <a:cubicBezTo>
                  <a:pt x="25" y="83"/>
                  <a:pt x="25" y="83"/>
                  <a:pt x="25" y="83"/>
                </a:cubicBezTo>
                <a:cubicBezTo>
                  <a:pt x="25" y="83"/>
                  <a:pt x="25" y="83"/>
                  <a:pt x="25" y="83"/>
                </a:cubicBezTo>
                <a:cubicBezTo>
                  <a:pt x="25" y="83"/>
                  <a:pt x="25" y="83"/>
                  <a:pt x="25" y="83"/>
                </a:cubicBezTo>
                <a:cubicBezTo>
                  <a:pt x="25" y="83"/>
                  <a:pt x="25" y="83"/>
                  <a:pt x="25" y="84"/>
                </a:cubicBezTo>
                <a:cubicBezTo>
                  <a:pt x="24" y="84"/>
                  <a:pt x="24" y="84"/>
                  <a:pt x="24" y="84"/>
                </a:cubicBezTo>
                <a:cubicBezTo>
                  <a:pt x="24" y="83"/>
                  <a:pt x="24" y="83"/>
                  <a:pt x="24" y="83"/>
                </a:cubicBezTo>
                <a:cubicBezTo>
                  <a:pt x="24" y="83"/>
                  <a:pt x="24" y="83"/>
                  <a:pt x="24" y="83"/>
                </a:cubicBezTo>
                <a:cubicBezTo>
                  <a:pt x="23" y="83"/>
                  <a:pt x="23" y="83"/>
                  <a:pt x="23" y="83"/>
                </a:cubicBezTo>
                <a:cubicBezTo>
                  <a:pt x="23" y="83"/>
                  <a:pt x="23" y="83"/>
                  <a:pt x="23" y="83"/>
                </a:cubicBezTo>
                <a:cubicBezTo>
                  <a:pt x="22" y="83"/>
                  <a:pt x="22" y="83"/>
                  <a:pt x="22" y="83"/>
                </a:cubicBezTo>
                <a:cubicBezTo>
                  <a:pt x="23" y="83"/>
                  <a:pt x="22" y="83"/>
                  <a:pt x="23" y="82"/>
                </a:cubicBezTo>
                <a:cubicBezTo>
                  <a:pt x="23" y="82"/>
                  <a:pt x="23" y="82"/>
                  <a:pt x="23" y="82"/>
                </a:cubicBezTo>
                <a:cubicBezTo>
                  <a:pt x="23" y="82"/>
                  <a:pt x="23" y="82"/>
                  <a:pt x="23" y="82"/>
                </a:cubicBezTo>
                <a:cubicBezTo>
                  <a:pt x="22" y="82"/>
                  <a:pt x="22" y="82"/>
                  <a:pt x="21" y="82"/>
                </a:cubicBezTo>
                <a:cubicBezTo>
                  <a:pt x="21" y="82"/>
                  <a:pt x="21" y="82"/>
                  <a:pt x="21" y="82"/>
                </a:cubicBezTo>
                <a:cubicBezTo>
                  <a:pt x="21" y="82"/>
                  <a:pt x="21" y="82"/>
                  <a:pt x="21" y="82"/>
                </a:cubicBezTo>
                <a:cubicBezTo>
                  <a:pt x="21" y="81"/>
                  <a:pt x="21" y="81"/>
                  <a:pt x="21" y="81"/>
                </a:cubicBezTo>
                <a:cubicBezTo>
                  <a:pt x="21" y="81"/>
                  <a:pt x="21" y="81"/>
                  <a:pt x="21" y="81"/>
                </a:cubicBezTo>
                <a:cubicBezTo>
                  <a:pt x="21" y="82"/>
                  <a:pt x="21" y="82"/>
                  <a:pt x="21" y="82"/>
                </a:cubicBezTo>
                <a:cubicBezTo>
                  <a:pt x="21" y="82"/>
                  <a:pt x="20" y="83"/>
                  <a:pt x="20" y="83"/>
                </a:cubicBezTo>
                <a:cubicBezTo>
                  <a:pt x="20" y="83"/>
                  <a:pt x="20" y="83"/>
                  <a:pt x="20" y="83"/>
                </a:cubicBezTo>
                <a:cubicBezTo>
                  <a:pt x="19" y="83"/>
                  <a:pt x="19" y="83"/>
                  <a:pt x="19" y="83"/>
                </a:cubicBezTo>
                <a:cubicBezTo>
                  <a:pt x="18" y="84"/>
                  <a:pt x="18" y="84"/>
                  <a:pt x="18" y="84"/>
                </a:cubicBezTo>
                <a:cubicBezTo>
                  <a:pt x="17" y="85"/>
                  <a:pt x="17" y="85"/>
                  <a:pt x="17" y="85"/>
                </a:cubicBezTo>
                <a:cubicBezTo>
                  <a:pt x="17" y="85"/>
                  <a:pt x="17" y="85"/>
                  <a:pt x="17" y="85"/>
                </a:cubicBezTo>
                <a:cubicBezTo>
                  <a:pt x="17" y="85"/>
                  <a:pt x="17" y="85"/>
                  <a:pt x="17" y="85"/>
                </a:cubicBezTo>
                <a:cubicBezTo>
                  <a:pt x="17" y="85"/>
                  <a:pt x="17" y="85"/>
                  <a:pt x="17" y="85"/>
                </a:cubicBezTo>
                <a:cubicBezTo>
                  <a:pt x="17" y="85"/>
                  <a:pt x="17" y="85"/>
                  <a:pt x="17" y="85"/>
                </a:cubicBezTo>
                <a:cubicBezTo>
                  <a:pt x="17" y="85"/>
                  <a:pt x="17" y="85"/>
                  <a:pt x="17" y="85"/>
                </a:cubicBezTo>
                <a:cubicBezTo>
                  <a:pt x="18" y="85"/>
                  <a:pt x="18" y="85"/>
                  <a:pt x="18" y="85"/>
                </a:cubicBezTo>
                <a:cubicBezTo>
                  <a:pt x="18" y="86"/>
                  <a:pt x="18" y="86"/>
                  <a:pt x="18" y="86"/>
                </a:cubicBezTo>
                <a:cubicBezTo>
                  <a:pt x="18" y="86"/>
                  <a:pt x="18" y="86"/>
                  <a:pt x="18" y="86"/>
                </a:cubicBezTo>
                <a:cubicBezTo>
                  <a:pt x="18" y="86"/>
                  <a:pt x="18" y="86"/>
                  <a:pt x="18" y="86"/>
                </a:cubicBezTo>
                <a:cubicBezTo>
                  <a:pt x="18" y="87"/>
                  <a:pt x="18" y="87"/>
                  <a:pt x="18" y="87"/>
                </a:cubicBezTo>
                <a:cubicBezTo>
                  <a:pt x="18" y="87"/>
                  <a:pt x="18" y="87"/>
                  <a:pt x="18" y="87"/>
                </a:cubicBezTo>
                <a:cubicBezTo>
                  <a:pt x="18" y="87"/>
                  <a:pt x="18" y="87"/>
                  <a:pt x="18" y="87"/>
                </a:cubicBezTo>
                <a:cubicBezTo>
                  <a:pt x="18" y="87"/>
                  <a:pt x="18" y="87"/>
                  <a:pt x="18" y="87"/>
                </a:cubicBezTo>
                <a:cubicBezTo>
                  <a:pt x="19" y="86"/>
                  <a:pt x="19" y="86"/>
                  <a:pt x="19" y="85"/>
                </a:cubicBezTo>
                <a:cubicBezTo>
                  <a:pt x="19" y="85"/>
                  <a:pt x="19" y="85"/>
                  <a:pt x="19" y="85"/>
                </a:cubicBezTo>
                <a:cubicBezTo>
                  <a:pt x="20" y="85"/>
                  <a:pt x="20" y="85"/>
                  <a:pt x="20" y="85"/>
                </a:cubicBezTo>
                <a:cubicBezTo>
                  <a:pt x="21" y="86"/>
                  <a:pt x="20" y="86"/>
                  <a:pt x="21" y="86"/>
                </a:cubicBezTo>
                <a:cubicBezTo>
                  <a:pt x="22" y="86"/>
                  <a:pt x="22" y="86"/>
                  <a:pt x="23" y="85"/>
                </a:cubicBezTo>
                <a:cubicBezTo>
                  <a:pt x="23" y="85"/>
                  <a:pt x="23" y="85"/>
                  <a:pt x="23" y="85"/>
                </a:cubicBezTo>
                <a:cubicBezTo>
                  <a:pt x="24" y="85"/>
                  <a:pt x="24" y="85"/>
                  <a:pt x="24" y="85"/>
                </a:cubicBezTo>
                <a:cubicBezTo>
                  <a:pt x="24" y="85"/>
                  <a:pt x="24" y="85"/>
                  <a:pt x="24" y="85"/>
                </a:cubicBezTo>
                <a:cubicBezTo>
                  <a:pt x="24" y="85"/>
                  <a:pt x="24" y="85"/>
                  <a:pt x="24" y="85"/>
                </a:cubicBezTo>
                <a:cubicBezTo>
                  <a:pt x="25" y="85"/>
                  <a:pt x="25" y="85"/>
                  <a:pt x="25" y="85"/>
                </a:cubicBezTo>
                <a:cubicBezTo>
                  <a:pt x="25" y="85"/>
                  <a:pt x="25" y="85"/>
                  <a:pt x="25" y="85"/>
                </a:cubicBezTo>
                <a:cubicBezTo>
                  <a:pt x="25" y="85"/>
                  <a:pt x="25" y="85"/>
                  <a:pt x="25" y="85"/>
                </a:cubicBezTo>
                <a:cubicBezTo>
                  <a:pt x="25" y="85"/>
                  <a:pt x="25" y="85"/>
                  <a:pt x="25" y="85"/>
                </a:cubicBezTo>
                <a:cubicBezTo>
                  <a:pt x="25" y="85"/>
                  <a:pt x="25" y="85"/>
                  <a:pt x="25" y="85"/>
                </a:cubicBezTo>
                <a:cubicBezTo>
                  <a:pt x="26" y="85"/>
                  <a:pt x="26" y="85"/>
                  <a:pt x="26" y="85"/>
                </a:cubicBezTo>
                <a:cubicBezTo>
                  <a:pt x="26" y="85"/>
                  <a:pt x="26" y="85"/>
                  <a:pt x="26" y="85"/>
                </a:cubicBezTo>
                <a:cubicBezTo>
                  <a:pt x="26" y="85"/>
                  <a:pt x="26" y="85"/>
                  <a:pt x="26" y="85"/>
                </a:cubicBezTo>
                <a:cubicBezTo>
                  <a:pt x="26" y="85"/>
                  <a:pt x="26" y="85"/>
                  <a:pt x="26" y="85"/>
                </a:cubicBezTo>
                <a:cubicBezTo>
                  <a:pt x="26" y="84"/>
                  <a:pt x="25" y="84"/>
                  <a:pt x="25" y="84"/>
                </a:cubicBez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5" name="Freeform 14">
            <a:extLst>
              <a:ext uri="{FF2B5EF4-FFF2-40B4-BE49-F238E27FC236}">
                <a16:creationId xmlns:a16="http://schemas.microsoft.com/office/drawing/2014/main" id="{D34C9437-FC54-0493-95BF-29ED593D0FD5}"/>
              </a:ext>
            </a:extLst>
          </p:cNvPr>
          <p:cNvSpPr>
            <a:spLocks/>
          </p:cNvSpPr>
          <p:nvPr/>
        </p:nvSpPr>
        <p:spPr bwMode="auto">
          <a:xfrm>
            <a:off x="5440574" y="2388179"/>
            <a:ext cx="744268" cy="1099349"/>
          </a:xfrm>
          <a:custGeom>
            <a:avLst/>
            <a:gdLst>
              <a:gd name="T0" fmla="*/ 175 w 185"/>
              <a:gd name="T1" fmla="*/ 129 h 273"/>
              <a:gd name="T2" fmla="*/ 165 w 185"/>
              <a:gd name="T3" fmla="*/ 86 h 273"/>
              <a:gd name="T4" fmla="*/ 161 w 185"/>
              <a:gd name="T5" fmla="*/ 75 h 273"/>
              <a:gd name="T6" fmla="*/ 158 w 185"/>
              <a:gd name="T7" fmla="*/ 59 h 273"/>
              <a:gd name="T8" fmla="*/ 150 w 185"/>
              <a:gd name="T9" fmla="*/ 23 h 273"/>
              <a:gd name="T10" fmla="*/ 155 w 185"/>
              <a:gd name="T11" fmla="*/ 7 h 273"/>
              <a:gd name="T12" fmla="*/ 151 w 185"/>
              <a:gd name="T13" fmla="*/ 5 h 273"/>
              <a:gd name="T14" fmla="*/ 151 w 185"/>
              <a:gd name="T15" fmla="*/ 5 h 273"/>
              <a:gd name="T16" fmla="*/ 143 w 185"/>
              <a:gd name="T17" fmla="*/ 4 h 273"/>
              <a:gd name="T18" fmla="*/ 139 w 185"/>
              <a:gd name="T19" fmla="*/ 0 h 273"/>
              <a:gd name="T20" fmla="*/ 138 w 185"/>
              <a:gd name="T21" fmla="*/ 7 h 273"/>
              <a:gd name="T22" fmla="*/ 133 w 185"/>
              <a:gd name="T23" fmla="*/ 14 h 273"/>
              <a:gd name="T24" fmla="*/ 129 w 185"/>
              <a:gd name="T25" fmla="*/ 18 h 273"/>
              <a:gd name="T26" fmla="*/ 117 w 185"/>
              <a:gd name="T27" fmla="*/ 24 h 273"/>
              <a:gd name="T28" fmla="*/ 110 w 185"/>
              <a:gd name="T29" fmla="*/ 34 h 273"/>
              <a:gd name="T30" fmla="*/ 100 w 185"/>
              <a:gd name="T31" fmla="*/ 49 h 273"/>
              <a:gd name="T32" fmla="*/ 103 w 185"/>
              <a:gd name="T33" fmla="*/ 55 h 273"/>
              <a:gd name="T34" fmla="*/ 101 w 185"/>
              <a:gd name="T35" fmla="*/ 65 h 273"/>
              <a:gd name="T36" fmla="*/ 104 w 185"/>
              <a:gd name="T37" fmla="*/ 72 h 273"/>
              <a:gd name="T38" fmla="*/ 105 w 185"/>
              <a:gd name="T39" fmla="*/ 85 h 273"/>
              <a:gd name="T40" fmla="*/ 96 w 185"/>
              <a:gd name="T41" fmla="*/ 94 h 273"/>
              <a:gd name="T42" fmla="*/ 96 w 185"/>
              <a:gd name="T43" fmla="*/ 98 h 273"/>
              <a:gd name="T44" fmla="*/ 97 w 185"/>
              <a:gd name="T45" fmla="*/ 108 h 273"/>
              <a:gd name="T46" fmla="*/ 101 w 185"/>
              <a:gd name="T47" fmla="*/ 114 h 273"/>
              <a:gd name="T48" fmla="*/ 105 w 185"/>
              <a:gd name="T49" fmla="*/ 119 h 273"/>
              <a:gd name="T50" fmla="*/ 103 w 185"/>
              <a:gd name="T51" fmla="*/ 127 h 273"/>
              <a:gd name="T52" fmla="*/ 95 w 185"/>
              <a:gd name="T53" fmla="*/ 133 h 273"/>
              <a:gd name="T54" fmla="*/ 81 w 185"/>
              <a:gd name="T55" fmla="*/ 133 h 273"/>
              <a:gd name="T56" fmla="*/ 78 w 185"/>
              <a:gd name="T57" fmla="*/ 131 h 273"/>
              <a:gd name="T58" fmla="*/ 68 w 185"/>
              <a:gd name="T59" fmla="*/ 133 h 273"/>
              <a:gd name="T60" fmla="*/ 64 w 185"/>
              <a:gd name="T61" fmla="*/ 133 h 273"/>
              <a:gd name="T62" fmla="*/ 63 w 185"/>
              <a:gd name="T63" fmla="*/ 136 h 273"/>
              <a:gd name="T64" fmla="*/ 58 w 185"/>
              <a:gd name="T65" fmla="*/ 140 h 273"/>
              <a:gd name="T66" fmla="*/ 53 w 185"/>
              <a:gd name="T67" fmla="*/ 145 h 273"/>
              <a:gd name="T68" fmla="*/ 43 w 185"/>
              <a:gd name="T69" fmla="*/ 154 h 273"/>
              <a:gd name="T70" fmla="*/ 38 w 185"/>
              <a:gd name="T71" fmla="*/ 154 h 273"/>
              <a:gd name="T72" fmla="*/ 17 w 185"/>
              <a:gd name="T73" fmla="*/ 163 h 273"/>
              <a:gd name="T74" fmla="*/ 15 w 185"/>
              <a:gd name="T75" fmla="*/ 170 h 273"/>
              <a:gd name="T76" fmla="*/ 15 w 185"/>
              <a:gd name="T77" fmla="*/ 174 h 273"/>
              <a:gd name="T78" fmla="*/ 13 w 185"/>
              <a:gd name="T79" fmla="*/ 181 h 273"/>
              <a:gd name="T80" fmla="*/ 7 w 185"/>
              <a:gd name="T81" fmla="*/ 193 h 273"/>
              <a:gd name="T82" fmla="*/ 4 w 185"/>
              <a:gd name="T83" fmla="*/ 198 h 273"/>
              <a:gd name="T84" fmla="*/ 0 w 185"/>
              <a:gd name="T85" fmla="*/ 205 h 273"/>
              <a:gd name="T86" fmla="*/ 3 w 185"/>
              <a:gd name="T87" fmla="*/ 214 h 273"/>
              <a:gd name="T88" fmla="*/ 6 w 185"/>
              <a:gd name="T89" fmla="*/ 222 h 273"/>
              <a:gd name="T90" fmla="*/ 4 w 185"/>
              <a:gd name="T91" fmla="*/ 240 h 273"/>
              <a:gd name="T92" fmla="*/ 22 w 185"/>
              <a:gd name="T93" fmla="*/ 266 h 273"/>
              <a:gd name="T94" fmla="*/ 69 w 185"/>
              <a:gd name="T95" fmla="*/ 255 h 273"/>
              <a:gd name="T96" fmla="*/ 71 w 185"/>
              <a:gd name="T97" fmla="*/ 223 h 273"/>
              <a:gd name="T98" fmla="*/ 82 w 185"/>
              <a:gd name="T99" fmla="*/ 219 h 273"/>
              <a:gd name="T100" fmla="*/ 89 w 185"/>
              <a:gd name="T101" fmla="*/ 221 h 273"/>
              <a:gd name="T102" fmla="*/ 95 w 185"/>
              <a:gd name="T103" fmla="*/ 219 h 273"/>
              <a:gd name="T104" fmla="*/ 101 w 185"/>
              <a:gd name="T105" fmla="*/ 222 h 273"/>
              <a:gd name="T106" fmla="*/ 104 w 185"/>
              <a:gd name="T107" fmla="*/ 225 h 273"/>
              <a:gd name="T108" fmla="*/ 116 w 185"/>
              <a:gd name="T109" fmla="*/ 224 h 273"/>
              <a:gd name="T110" fmla="*/ 127 w 185"/>
              <a:gd name="T111" fmla="*/ 217 h 273"/>
              <a:gd name="T112" fmla="*/ 133 w 185"/>
              <a:gd name="T113" fmla="*/ 214 h 273"/>
              <a:gd name="T114" fmla="*/ 137 w 185"/>
              <a:gd name="T115" fmla="*/ 215 h 273"/>
              <a:gd name="T116" fmla="*/ 153 w 185"/>
              <a:gd name="T117" fmla="*/ 197 h 273"/>
              <a:gd name="T118" fmla="*/ 168 w 185"/>
              <a:gd name="T119" fmla="*/ 188 h 273"/>
              <a:gd name="T120" fmla="*/ 172 w 185"/>
              <a:gd name="T121" fmla="*/ 184 h 273"/>
              <a:gd name="T122" fmla="*/ 177 w 185"/>
              <a:gd name="T123" fmla="*/ 16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273">
                <a:moveTo>
                  <a:pt x="185" y="134"/>
                </a:moveTo>
                <a:cubicBezTo>
                  <a:pt x="184" y="134"/>
                  <a:pt x="184" y="134"/>
                  <a:pt x="184" y="133"/>
                </a:cubicBezTo>
                <a:cubicBezTo>
                  <a:pt x="184" y="133"/>
                  <a:pt x="184" y="133"/>
                  <a:pt x="183" y="132"/>
                </a:cubicBezTo>
                <a:cubicBezTo>
                  <a:pt x="181" y="131"/>
                  <a:pt x="180" y="132"/>
                  <a:pt x="177" y="130"/>
                </a:cubicBezTo>
                <a:cubicBezTo>
                  <a:pt x="175" y="130"/>
                  <a:pt x="175" y="130"/>
                  <a:pt x="175" y="130"/>
                </a:cubicBezTo>
                <a:cubicBezTo>
                  <a:pt x="175" y="129"/>
                  <a:pt x="175" y="129"/>
                  <a:pt x="175" y="129"/>
                </a:cubicBezTo>
                <a:cubicBezTo>
                  <a:pt x="175" y="129"/>
                  <a:pt x="175" y="129"/>
                  <a:pt x="175" y="129"/>
                </a:cubicBezTo>
                <a:cubicBezTo>
                  <a:pt x="175" y="129"/>
                  <a:pt x="175" y="129"/>
                  <a:pt x="175" y="129"/>
                </a:cubicBezTo>
                <a:cubicBezTo>
                  <a:pt x="175" y="127"/>
                  <a:pt x="175" y="127"/>
                  <a:pt x="175" y="126"/>
                </a:cubicBezTo>
                <a:cubicBezTo>
                  <a:pt x="169" y="116"/>
                  <a:pt x="176" y="124"/>
                  <a:pt x="169" y="108"/>
                </a:cubicBezTo>
                <a:cubicBezTo>
                  <a:pt x="169" y="108"/>
                  <a:pt x="169" y="108"/>
                  <a:pt x="169" y="107"/>
                </a:cubicBezTo>
                <a:cubicBezTo>
                  <a:pt x="169" y="107"/>
                  <a:pt x="169" y="107"/>
                  <a:pt x="169" y="106"/>
                </a:cubicBezTo>
                <a:cubicBezTo>
                  <a:pt x="165" y="84"/>
                  <a:pt x="169" y="92"/>
                  <a:pt x="167" y="88"/>
                </a:cubicBezTo>
                <a:cubicBezTo>
                  <a:pt x="167" y="88"/>
                  <a:pt x="166" y="88"/>
                  <a:pt x="166" y="87"/>
                </a:cubicBezTo>
                <a:cubicBezTo>
                  <a:pt x="165" y="87"/>
                  <a:pt x="165" y="87"/>
                  <a:pt x="165" y="87"/>
                </a:cubicBezTo>
                <a:cubicBezTo>
                  <a:pt x="165" y="86"/>
                  <a:pt x="165" y="86"/>
                  <a:pt x="165" y="86"/>
                </a:cubicBezTo>
                <a:cubicBezTo>
                  <a:pt x="164" y="86"/>
                  <a:pt x="164" y="86"/>
                  <a:pt x="164" y="86"/>
                </a:cubicBezTo>
                <a:cubicBezTo>
                  <a:pt x="163" y="85"/>
                  <a:pt x="163" y="85"/>
                  <a:pt x="163" y="85"/>
                </a:cubicBezTo>
                <a:cubicBezTo>
                  <a:pt x="163" y="84"/>
                  <a:pt x="163" y="84"/>
                  <a:pt x="163" y="84"/>
                </a:cubicBezTo>
                <a:cubicBezTo>
                  <a:pt x="163" y="83"/>
                  <a:pt x="163" y="83"/>
                  <a:pt x="163" y="83"/>
                </a:cubicBezTo>
                <a:cubicBezTo>
                  <a:pt x="164" y="81"/>
                  <a:pt x="164" y="81"/>
                  <a:pt x="163" y="80"/>
                </a:cubicBezTo>
                <a:cubicBezTo>
                  <a:pt x="163" y="79"/>
                  <a:pt x="163" y="79"/>
                  <a:pt x="163" y="79"/>
                </a:cubicBezTo>
                <a:cubicBezTo>
                  <a:pt x="162" y="77"/>
                  <a:pt x="162" y="77"/>
                  <a:pt x="162" y="76"/>
                </a:cubicBezTo>
                <a:cubicBezTo>
                  <a:pt x="162" y="75"/>
                  <a:pt x="162" y="76"/>
                  <a:pt x="161" y="75"/>
                </a:cubicBezTo>
                <a:cubicBezTo>
                  <a:pt x="161" y="74"/>
                  <a:pt x="161" y="74"/>
                  <a:pt x="160" y="73"/>
                </a:cubicBezTo>
                <a:cubicBezTo>
                  <a:pt x="159" y="72"/>
                  <a:pt x="159" y="72"/>
                  <a:pt x="159" y="72"/>
                </a:cubicBezTo>
                <a:cubicBezTo>
                  <a:pt x="159" y="71"/>
                  <a:pt x="159" y="69"/>
                  <a:pt x="159" y="68"/>
                </a:cubicBezTo>
                <a:cubicBezTo>
                  <a:pt x="159" y="67"/>
                  <a:pt x="159" y="67"/>
                  <a:pt x="158" y="65"/>
                </a:cubicBezTo>
                <a:cubicBezTo>
                  <a:pt x="158" y="64"/>
                  <a:pt x="158" y="64"/>
                  <a:pt x="158" y="63"/>
                </a:cubicBezTo>
                <a:cubicBezTo>
                  <a:pt x="158" y="62"/>
                  <a:pt x="158" y="62"/>
                  <a:pt x="158" y="62"/>
                </a:cubicBezTo>
                <a:cubicBezTo>
                  <a:pt x="157" y="62"/>
                  <a:pt x="157" y="62"/>
                  <a:pt x="157" y="62"/>
                </a:cubicBezTo>
                <a:cubicBezTo>
                  <a:pt x="157" y="60"/>
                  <a:pt x="157" y="61"/>
                  <a:pt x="158" y="59"/>
                </a:cubicBezTo>
                <a:cubicBezTo>
                  <a:pt x="158" y="58"/>
                  <a:pt x="158" y="58"/>
                  <a:pt x="159" y="57"/>
                </a:cubicBezTo>
                <a:cubicBezTo>
                  <a:pt x="161" y="55"/>
                  <a:pt x="161" y="55"/>
                  <a:pt x="163" y="52"/>
                </a:cubicBezTo>
                <a:cubicBezTo>
                  <a:pt x="162" y="49"/>
                  <a:pt x="163" y="50"/>
                  <a:pt x="161" y="47"/>
                </a:cubicBezTo>
                <a:cubicBezTo>
                  <a:pt x="160" y="46"/>
                  <a:pt x="160" y="46"/>
                  <a:pt x="159" y="45"/>
                </a:cubicBezTo>
                <a:cubicBezTo>
                  <a:pt x="159" y="45"/>
                  <a:pt x="159" y="45"/>
                  <a:pt x="158" y="43"/>
                </a:cubicBezTo>
                <a:cubicBezTo>
                  <a:pt x="157" y="39"/>
                  <a:pt x="156" y="36"/>
                  <a:pt x="156" y="35"/>
                </a:cubicBezTo>
                <a:cubicBezTo>
                  <a:pt x="154" y="33"/>
                  <a:pt x="155" y="34"/>
                  <a:pt x="153" y="30"/>
                </a:cubicBezTo>
                <a:cubicBezTo>
                  <a:pt x="153" y="26"/>
                  <a:pt x="153" y="28"/>
                  <a:pt x="150" y="23"/>
                </a:cubicBezTo>
                <a:cubicBezTo>
                  <a:pt x="150" y="21"/>
                  <a:pt x="151" y="20"/>
                  <a:pt x="151" y="19"/>
                </a:cubicBezTo>
                <a:cubicBezTo>
                  <a:pt x="154" y="16"/>
                  <a:pt x="152" y="19"/>
                  <a:pt x="157" y="11"/>
                </a:cubicBezTo>
                <a:cubicBezTo>
                  <a:pt x="157" y="10"/>
                  <a:pt x="157" y="9"/>
                  <a:pt x="157" y="9"/>
                </a:cubicBezTo>
                <a:cubicBezTo>
                  <a:pt x="157" y="8"/>
                  <a:pt x="157" y="8"/>
                  <a:pt x="156" y="8"/>
                </a:cubicBezTo>
                <a:cubicBezTo>
                  <a:pt x="156" y="7"/>
                  <a:pt x="156" y="7"/>
                  <a:pt x="156" y="7"/>
                </a:cubicBezTo>
                <a:cubicBezTo>
                  <a:pt x="156" y="8"/>
                  <a:pt x="156" y="8"/>
                  <a:pt x="156" y="8"/>
                </a:cubicBezTo>
                <a:cubicBezTo>
                  <a:pt x="155" y="8"/>
                  <a:pt x="155" y="8"/>
                  <a:pt x="155" y="8"/>
                </a:cubicBezTo>
                <a:cubicBezTo>
                  <a:pt x="155" y="7"/>
                  <a:pt x="155" y="7"/>
                  <a:pt x="155" y="7"/>
                </a:cubicBezTo>
                <a:cubicBezTo>
                  <a:pt x="155" y="7"/>
                  <a:pt x="155" y="7"/>
                  <a:pt x="155" y="7"/>
                </a:cubicBezTo>
                <a:cubicBezTo>
                  <a:pt x="155" y="7"/>
                  <a:pt x="155" y="7"/>
                  <a:pt x="155" y="7"/>
                </a:cubicBezTo>
                <a:cubicBezTo>
                  <a:pt x="154" y="7"/>
                  <a:pt x="154" y="7"/>
                  <a:pt x="154" y="7"/>
                </a:cubicBezTo>
                <a:cubicBezTo>
                  <a:pt x="154" y="7"/>
                  <a:pt x="154" y="7"/>
                  <a:pt x="154" y="7"/>
                </a:cubicBezTo>
                <a:cubicBezTo>
                  <a:pt x="155" y="6"/>
                  <a:pt x="155" y="6"/>
                  <a:pt x="155" y="6"/>
                </a:cubicBezTo>
                <a:cubicBezTo>
                  <a:pt x="154" y="6"/>
                  <a:pt x="154" y="6"/>
                  <a:pt x="154" y="6"/>
                </a:cubicBezTo>
                <a:cubicBezTo>
                  <a:pt x="154" y="6"/>
                  <a:pt x="154" y="6"/>
                  <a:pt x="154" y="6"/>
                </a:cubicBezTo>
                <a:cubicBezTo>
                  <a:pt x="154" y="6"/>
                  <a:pt x="152" y="5"/>
                  <a:pt x="151" y="5"/>
                </a:cubicBezTo>
                <a:cubicBezTo>
                  <a:pt x="151" y="6"/>
                  <a:pt x="151" y="6"/>
                  <a:pt x="151" y="6"/>
                </a:cubicBezTo>
                <a:cubicBezTo>
                  <a:pt x="151" y="6"/>
                  <a:pt x="151" y="6"/>
                  <a:pt x="151" y="6"/>
                </a:cubicBezTo>
                <a:cubicBezTo>
                  <a:pt x="151" y="6"/>
                  <a:pt x="151" y="6"/>
                  <a:pt x="150" y="6"/>
                </a:cubicBezTo>
                <a:cubicBezTo>
                  <a:pt x="150" y="6"/>
                  <a:pt x="150" y="6"/>
                  <a:pt x="150" y="6"/>
                </a:cubicBezTo>
                <a:cubicBezTo>
                  <a:pt x="151" y="6"/>
                  <a:pt x="150" y="6"/>
                  <a:pt x="151" y="6"/>
                </a:cubicBezTo>
                <a:cubicBezTo>
                  <a:pt x="150" y="6"/>
                  <a:pt x="150" y="6"/>
                  <a:pt x="150" y="6"/>
                </a:cubicBezTo>
                <a:cubicBezTo>
                  <a:pt x="151" y="6"/>
                  <a:pt x="151" y="6"/>
                  <a:pt x="151" y="6"/>
                </a:cubicBezTo>
                <a:cubicBezTo>
                  <a:pt x="151" y="5"/>
                  <a:pt x="151" y="5"/>
                  <a:pt x="151" y="5"/>
                </a:cubicBezTo>
                <a:cubicBezTo>
                  <a:pt x="150" y="5"/>
                  <a:pt x="150" y="5"/>
                  <a:pt x="150" y="5"/>
                </a:cubicBezTo>
                <a:cubicBezTo>
                  <a:pt x="150" y="5"/>
                  <a:pt x="150" y="5"/>
                  <a:pt x="150" y="5"/>
                </a:cubicBezTo>
                <a:cubicBezTo>
                  <a:pt x="149" y="5"/>
                  <a:pt x="149" y="5"/>
                  <a:pt x="149" y="5"/>
                </a:cubicBezTo>
                <a:cubicBezTo>
                  <a:pt x="148" y="5"/>
                  <a:pt x="146" y="5"/>
                  <a:pt x="145" y="5"/>
                </a:cubicBezTo>
                <a:cubicBezTo>
                  <a:pt x="144" y="5"/>
                  <a:pt x="144" y="5"/>
                  <a:pt x="144" y="5"/>
                </a:cubicBezTo>
                <a:cubicBezTo>
                  <a:pt x="144" y="4"/>
                  <a:pt x="144" y="4"/>
                  <a:pt x="144" y="4"/>
                </a:cubicBezTo>
                <a:cubicBezTo>
                  <a:pt x="143" y="4"/>
                  <a:pt x="143" y="4"/>
                  <a:pt x="143" y="4"/>
                </a:cubicBezTo>
                <a:cubicBezTo>
                  <a:pt x="143" y="4"/>
                  <a:pt x="143" y="4"/>
                  <a:pt x="143" y="4"/>
                </a:cubicBezTo>
                <a:cubicBezTo>
                  <a:pt x="143" y="4"/>
                  <a:pt x="143" y="4"/>
                  <a:pt x="142" y="4"/>
                </a:cubicBezTo>
                <a:cubicBezTo>
                  <a:pt x="142" y="4"/>
                  <a:pt x="142" y="4"/>
                  <a:pt x="142" y="4"/>
                </a:cubicBezTo>
                <a:cubicBezTo>
                  <a:pt x="143" y="4"/>
                  <a:pt x="143" y="4"/>
                  <a:pt x="143" y="4"/>
                </a:cubicBezTo>
                <a:cubicBezTo>
                  <a:pt x="143" y="4"/>
                  <a:pt x="143" y="4"/>
                  <a:pt x="143" y="4"/>
                </a:cubicBezTo>
                <a:cubicBezTo>
                  <a:pt x="143" y="4"/>
                  <a:pt x="143" y="4"/>
                  <a:pt x="144" y="4"/>
                </a:cubicBezTo>
                <a:cubicBezTo>
                  <a:pt x="143" y="4"/>
                  <a:pt x="143" y="4"/>
                  <a:pt x="143" y="4"/>
                </a:cubicBezTo>
                <a:cubicBezTo>
                  <a:pt x="142" y="3"/>
                  <a:pt x="141" y="2"/>
                  <a:pt x="140" y="1"/>
                </a:cubicBezTo>
                <a:cubicBezTo>
                  <a:pt x="139" y="0"/>
                  <a:pt x="139" y="0"/>
                  <a:pt x="139" y="0"/>
                </a:cubicBezTo>
                <a:cubicBezTo>
                  <a:pt x="138" y="0"/>
                  <a:pt x="138" y="0"/>
                  <a:pt x="138" y="1"/>
                </a:cubicBezTo>
                <a:cubicBezTo>
                  <a:pt x="138" y="1"/>
                  <a:pt x="137" y="1"/>
                  <a:pt x="137" y="1"/>
                </a:cubicBezTo>
                <a:cubicBezTo>
                  <a:pt x="137" y="1"/>
                  <a:pt x="137" y="2"/>
                  <a:pt x="137" y="3"/>
                </a:cubicBezTo>
                <a:cubicBezTo>
                  <a:pt x="137" y="3"/>
                  <a:pt x="137" y="3"/>
                  <a:pt x="137" y="3"/>
                </a:cubicBezTo>
                <a:cubicBezTo>
                  <a:pt x="137" y="4"/>
                  <a:pt x="137" y="4"/>
                  <a:pt x="137" y="5"/>
                </a:cubicBezTo>
                <a:cubicBezTo>
                  <a:pt x="137" y="5"/>
                  <a:pt x="137" y="5"/>
                  <a:pt x="137" y="5"/>
                </a:cubicBezTo>
                <a:cubicBezTo>
                  <a:pt x="138" y="6"/>
                  <a:pt x="138" y="6"/>
                  <a:pt x="138" y="6"/>
                </a:cubicBezTo>
                <a:cubicBezTo>
                  <a:pt x="138" y="7"/>
                  <a:pt x="138" y="7"/>
                  <a:pt x="138" y="7"/>
                </a:cubicBezTo>
                <a:cubicBezTo>
                  <a:pt x="138" y="7"/>
                  <a:pt x="138" y="7"/>
                  <a:pt x="138" y="8"/>
                </a:cubicBezTo>
                <a:cubicBezTo>
                  <a:pt x="138" y="9"/>
                  <a:pt x="138" y="8"/>
                  <a:pt x="138" y="9"/>
                </a:cubicBezTo>
                <a:cubicBezTo>
                  <a:pt x="137" y="9"/>
                  <a:pt x="137" y="9"/>
                  <a:pt x="137" y="9"/>
                </a:cubicBezTo>
                <a:cubicBezTo>
                  <a:pt x="136" y="11"/>
                  <a:pt x="137" y="10"/>
                  <a:pt x="136" y="11"/>
                </a:cubicBezTo>
                <a:cubicBezTo>
                  <a:pt x="135" y="12"/>
                  <a:pt x="135" y="12"/>
                  <a:pt x="135" y="12"/>
                </a:cubicBezTo>
                <a:cubicBezTo>
                  <a:pt x="134" y="13"/>
                  <a:pt x="134" y="14"/>
                  <a:pt x="134" y="14"/>
                </a:cubicBezTo>
                <a:cubicBezTo>
                  <a:pt x="134" y="14"/>
                  <a:pt x="134" y="14"/>
                  <a:pt x="134" y="14"/>
                </a:cubicBezTo>
                <a:cubicBezTo>
                  <a:pt x="133" y="14"/>
                  <a:pt x="133" y="14"/>
                  <a:pt x="133" y="14"/>
                </a:cubicBezTo>
                <a:cubicBezTo>
                  <a:pt x="133" y="15"/>
                  <a:pt x="133" y="15"/>
                  <a:pt x="133" y="15"/>
                </a:cubicBezTo>
                <a:cubicBezTo>
                  <a:pt x="133" y="15"/>
                  <a:pt x="133" y="15"/>
                  <a:pt x="133" y="16"/>
                </a:cubicBezTo>
                <a:cubicBezTo>
                  <a:pt x="132" y="16"/>
                  <a:pt x="132" y="16"/>
                  <a:pt x="132" y="16"/>
                </a:cubicBezTo>
                <a:cubicBezTo>
                  <a:pt x="129" y="17"/>
                  <a:pt x="129" y="17"/>
                  <a:pt x="129" y="17"/>
                </a:cubicBezTo>
                <a:cubicBezTo>
                  <a:pt x="128" y="17"/>
                  <a:pt x="128" y="17"/>
                  <a:pt x="128" y="17"/>
                </a:cubicBezTo>
                <a:cubicBezTo>
                  <a:pt x="128" y="17"/>
                  <a:pt x="128" y="17"/>
                  <a:pt x="128" y="17"/>
                </a:cubicBezTo>
                <a:cubicBezTo>
                  <a:pt x="129" y="18"/>
                  <a:pt x="129" y="18"/>
                  <a:pt x="129" y="18"/>
                </a:cubicBezTo>
                <a:cubicBezTo>
                  <a:pt x="129" y="18"/>
                  <a:pt x="129" y="18"/>
                  <a:pt x="129" y="18"/>
                </a:cubicBezTo>
                <a:cubicBezTo>
                  <a:pt x="129" y="18"/>
                  <a:pt x="129" y="18"/>
                  <a:pt x="129" y="18"/>
                </a:cubicBezTo>
                <a:cubicBezTo>
                  <a:pt x="127" y="20"/>
                  <a:pt x="127" y="21"/>
                  <a:pt x="125" y="23"/>
                </a:cubicBezTo>
                <a:cubicBezTo>
                  <a:pt x="122" y="23"/>
                  <a:pt x="125" y="23"/>
                  <a:pt x="121" y="23"/>
                </a:cubicBezTo>
                <a:cubicBezTo>
                  <a:pt x="119" y="24"/>
                  <a:pt x="122" y="23"/>
                  <a:pt x="120" y="23"/>
                </a:cubicBezTo>
                <a:cubicBezTo>
                  <a:pt x="120" y="23"/>
                  <a:pt x="120" y="23"/>
                  <a:pt x="120" y="24"/>
                </a:cubicBezTo>
                <a:cubicBezTo>
                  <a:pt x="120" y="24"/>
                  <a:pt x="120" y="24"/>
                  <a:pt x="120" y="24"/>
                </a:cubicBezTo>
                <a:cubicBezTo>
                  <a:pt x="119" y="24"/>
                  <a:pt x="119" y="24"/>
                  <a:pt x="118" y="24"/>
                </a:cubicBezTo>
                <a:cubicBezTo>
                  <a:pt x="118" y="24"/>
                  <a:pt x="118" y="24"/>
                  <a:pt x="117" y="24"/>
                </a:cubicBezTo>
                <a:cubicBezTo>
                  <a:pt x="117" y="24"/>
                  <a:pt x="117" y="24"/>
                  <a:pt x="117" y="24"/>
                </a:cubicBezTo>
                <a:cubicBezTo>
                  <a:pt x="116" y="24"/>
                  <a:pt x="116" y="24"/>
                  <a:pt x="116" y="24"/>
                </a:cubicBezTo>
                <a:cubicBezTo>
                  <a:pt x="116" y="23"/>
                  <a:pt x="116" y="24"/>
                  <a:pt x="116" y="23"/>
                </a:cubicBezTo>
                <a:cubicBezTo>
                  <a:pt x="116" y="23"/>
                  <a:pt x="116" y="23"/>
                  <a:pt x="116" y="23"/>
                </a:cubicBezTo>
                <a:cubicBezTo>
                  <a:pt x="113" y="27"/>
                  <a:pt x="115" y="26"/>
                  <a:pt x="111" y="29"/>
                </a:cubicBezTo>
                <a:cubicBezTo>
                  <a:pt x="110" y="31"/>
                  <a:pt x="110" y="31"/>
                  <a:pt x="110" y="31"/>
                </a:cubicBezTo>
                <a:cubicBezTo>
                  <a:pt x="110" y="32"/>
                  <a:pt x="110" y="32"/>
                  <a:pt x="110" y="32"/>
                </a:cubicBezTo>
                <a:cubicBezTo>
                  <a:pt x="110" y="34"/>
                  <a:pt x="110" y="34"/>
                  <a:pt x="110" y="34"/>
                </a:cubicBezTo>
                <a:cubicBezTo>
                  <a:pt x="110" y="35"/>
                  <a:pt x="110" y="35"/>
                  <a:pt x="109" y="36"/>
                </a:cubicBezTo>
                <a:cubicBezTo>
                  <a:pt x="109" y="37"/>
                  <a:pt x="109" y="37"/>
                  <a:pt x="108" y="39"/>
                </a:cubicBezTo>
                <a:cubicBezTo>
                  <a:pt x="107" y="39"/>
                  <a:pt x="107" y="39"/>
                  <a:pt x="107" y="39"/>
                </a:cubicBezTo>
                <a:cubicBezTo>
                  <a:pt x="107" y="40"/>
                  <a:pt x="107" y="40"/>
                  <a:pt x="107" y="40"/>
                </a:cubicBezTo>
                <a:cubicBezTo>
                  <a:pt x="105" y="41"/>
                  <a:pt x="104" y="42"/>
                  <a:pt x="104" y="43"/>
                </a:cubicBezTo>
                <a:cubicBezTo>
                  <a:pt x="104" y="43"/>
                  <a:pt x="104" y="44"/>
                  <a:pt x="104" y="44"/>
                </a:cubicBezTo>
                <a:cubicBezTo>
                  <a:pt x="104" y="45"/>
                  <a:pt x="103" y="46"/>
                  <a:pt x="103" y="46"/>
                </a:cubicBezTo>
                <a:cubicBezTo>
                  <a:pt x="103" y="46"/>
                  <a:pt x="102" y="46"/>
                  <a:pt x="100" y="49"/>
                </a:cubicBezTo>
                <a:cubicBezTo>
                  <a:pt x="99" y="49"/>
                  <a:pt x="99" y="49"/>
                  <a:pt x="99" y="49"/>
                </a:cubicBezTo>
                <a:cubicBezTo>
                  <a:pt x="100" y="50"/>
                  <a:pt x="100" y="51"/>
                  <a:pt x="100" y="51"/>
                </a:cubicBezTo>
                <a:cubicBezTo>
                  <a:pt x="100" y="52"/>
                  <a:pt x="100" y="52"/>
                  <a:pt x="100" y="52"/>
                </a:cubicBezTo>
                <a:cubicBezTo>
                  <a:pt x="100" y="54"/>
                  <a:pt x="100" y="54"/>
                  <a:pt x="100" y="54"/>
                </a:cubicBezTo>
                <a:cubicBezTo>
                  <a:pt x="101" y="54"/>
                  <a:pt x="101" y="54"/>
                  <a:pt x="101" y="54"/>
                </a:cubicBezTo>
                <a:cubicBezTo>
                  <a:pt x="101" y="54"/>
                  <a:pt x="101" y="54"/>
                  <a:pt x="101" y="54"/>
                </a:cubicBezTo>
                <a:cubicBezTo>
                  <a:pt x="102" y="54"/>
                  <a:pt x="102" y="54"/>
                  <a:pt x="102" y="54"/>
                </a:cubicBezTo>
                <a:cubicBezTo>
                  <a:pt x="102" y="54"/>
                  <a:pt x="102" y="54"/>
                  <a:pt x="103" y="55"/>
                </a:cubicBezTo>
                <a:cubicBezTo>
                  <a:pt x="103" y="55"/>
                  <a:pt x="103" y="55"/>
                  <a:pt x="103" y="55"/>
                </a:cubicBezTo>
                <a:cubicBezTo>
                  <a:pt x="103" y="57"/>
                  <a:pt x="103" y="57"/>
                  <a:pt x="103" y="57"/>
                </a:cubicBezTo>
                <a:cubicBezTo>
                  <a:pt x="104" y="57"/>
                  <a:pt x="104" y="57"/>
                  <a:pt x="104" y="57"/>
                </a:cubicBezTo>
                <a:cubicBezTo>
                  <a:pt x="104" y="58"/>
                  <a:pt x="104" y="58"/>
                  <a:pt x="104" y="58"/>
                </a:cubicBezTo>
                <a:cubicBezTo>
                  <a:pt x="103" y="60"/>
                  <a:pt x="103" y="61"/>
                  <a:pt x="102" y="62"/>
                </a:cubicBezTo>
                <a:cubicBezTo>
                  <a:pt x="101" y="63"/>
                  <a:pt x="102" y="63"/>
                  <a:pt x="101" y="63"/>
                </a:cubicBezTo>
                <a:cubicBezTo>
                  <a:pt x="101" y="64"/>
                  <a:pt x="101" y="64"/>
                  <a:pt x="101" y="64"/>
                </a:cubicBezTo>
                <a:cubicBezTo>
                  <a:pt x="101" y="65"/>
                  <a:pt x="101" y="65"/>
                  <a:pt x="101" y="65"/>
                </a:cubicBezTo>
                <a:cubicBezTo>
                  <a:pt x="101" y="65"/>
                  <a:pt x="101" y="65"/>
                  <a:pt x="101" y="65"/>
                </a:cubicBezTo>
                <a:cubicBezTo>
                  <a:pt x="101" y="66"/>
                  <a:pt x="101" y="66"/>
                  <a:pt x="101" y="66"/>
                </a:cubicBezTo>
                <a:cubicBezTo>
                  <a:pt x="101" y="67"/>
                  <a:pt x="101" y="67"/>
                  <a:pt x="101" y="67"/>
                </a:cubicBezTo>
                <a:cubicBezTo>
                  <a:pt x="101" y="68"/>
                  <a:pt x="101" y="68"/>
                  <a:pt x="101" y="68"/>
                </a:cubicBezTo>
                <a:cubicBezTo>
                  <a:pt x="102" y="68"/>
                  <a:pt x="102" y="68"/>
                  <a:pt x="102" y="69"/>
                </a:cubicBezTo>
                <a:cubicBezTo>
                  <a:pt x="103" y="70"/>
                  <a:pt x="103" y="70"/>
                  <a:pt x="103" y="71"/>
                </a:cubicBezTo>
                <a:cubicBezTo>
                  <a:pt x="103" y="71"/>
                  <a:pt x="103" y="71"/>
                  <a:pt x="103" y="71"/>
                </a:cubicBezTo>
                <a:cubicBezTo>
                  <a:pt x="104" y="72"/>
                  <a:pt x="104" y="72"/>
                  <a:pt x="104" y="72"/>
                </a:cubicBezTo>
                <a:cubicBezTo>
                  <a:pt x="104" y="72"/>
                  <a:pt x="104" y="72"/>
                  <a:pt x="104" y="72"/>
                </a:cubicBezTo>
                <a:cubicBezTo>
                  <a:pt x="104" y="72"/>
                  <a:pt x="104" y="72"/>
                  <a:pt x="104" y="72"/>
                </a:cubicBezTo>
                <a:cubicBezTo>
                  <a:pt x="104" y="73"/>
                  <a:pt x="104" y="72"/>
                  <a:pt x="104" y="73"/>
                </a:cubicBezTo>
                <a:cubicBezTo>
                  <a:pt x="105" y="80"/>
                  <a:pt x="105" y="79"/>
                  <a:pt x="106" y="80"/>
                </a:cubicBezTo>
                <a:cubicBezTo>
                  <a:pt x="106" y="80"/>
                  <a:pt x="106" y="80"/>
                  <a:pt x="106" y="80"/>
                </a:cubicBezTo>
                <a:cubicBezTo>
                  <a:pt x="106" y="81"/>
                  <a:pt x="106" y="81"/>
                  <a:pt x="106" y="81"/>
                </a:cubicBezTo>
                <a:cubicBezTo>
                  <a:pt x="105" y="81"/>
                  <a:pt x="105" y="81"/>
                  <a:pt x="105" y="82"/>
                </a:cubicBezTo>
                <a:cubicBezTo>
                  <a:pt x="105" y="82"/>
                  <a:pt x="105" y="84"/>
                  <a:pt x="105" y="85"/>
                </a:cubicBezTo>
                <a:cubicBezTo>
                  <a:pt x="104" y="86"/>
                  <a:pt x="104" y="86"/>
                  <a:pt x="104" y="86"/>
                </a:cubicBezTo>
                <a:cubicBezTo>
                  <a:pt x="103" y="87"/>
                  <a:pt x="102" y="87"/>
                  <a:pt x="101" y="89"/>
                </a:cubicBezTo>
                <a:cubicBezTo>
                  <a:pt x="100" y="90"/>
                  <a:pt x="100" y="90"/>
                  <a:pt x="98" y="93"/>
                </a:cubicBezTo>
                <a:cubicBezTo>
                  <a:pt x="98" y="93"/>
                  <a:pt x="98" y="93"/>
                  <a:pt x="98" y="93"/>
                </a:cubicBezTo>
                <a:cubicBezTo>
                  <a:pt x="97" y="94"/>
                  <a:pt x="97" y="94"/>
                  <a:pt x="97" y="94"/>
                </a:cubicBezTo>
                <a:cubicBezTo>
                  <a:pt x="97" y="94"/>
                  <a:pt x="97" y="94"/>
                  <a:pt x="97" y="94"/>
                </a:cubicBezTo>
                <a:cubicBezTo>
                  <a:pt x="96" y="94"/>
                  <a:pt x="96" y="94"/>
                  <a:pt x="96" y="94"/>
                </a:cubicBezTo>
                <a:cubicBezTo>
                  <a:pt x="96" y="94"/>
                  <a:pt x="96" y="94"/>
                  <a:pt x="96" y="94"/>
                </a:cubicBezTo>
                <a:cubicBezTo>
                  <a:pt x="96" y="95"/>
                  <a:pt x="96" y="95"/>
                  <a:pt x="96" y="95"/>
                </a:cubicBezTo>
                <a:cubicBezTo>
                  <a:pt x="96" y="95"/>
                  <a:pt x="96" y="95"/>
                  <a:pt x="96" y="95"/>
                </a:cubicBezTo>
                <a:cubicBezTo>
                  <a:pt x="96" y="96"/>
                  <a:pt x="96" y="96"/>
                  <a:pt x="96" y="96"/>
                </a:cubicBezTo>
                <a:cubicBezTo>
                  <a:pt x="96" y="97"/>
                  <a:pt x="96" y="97"/>
                  <a:pt x="96" y="97"/>
                </a:cubicBezTo>
                <a:cubicBezTo>
                  <a:pt x="96" y="97"/>
                  <a:pt x="96" y="97"/>
                  <a:pt x="96" y="97"/>
                </a:cubicBezTo>
                <a:cubicBezTo>
                  <a:pt x="96" y="97"/>
                  <a:pt x="96" y="98"/>
                  <a:pt x="96" y="98"/>
                </a:cubicBezTo>
                <a:cubicBezTo>
                  <a:pt x="96" y="98"/>
                  <a:pt x="96" y="98"/>
                  <a:pt x="96" y="98"/>
                </a:cubicBezTo>
                <a:cubicBezTo>
                  <a:pt x="96" y="98"/>
                  <a:pt x="96" y="98"/>
                  <a:pt x="96" y="98"/>
                </a:cubicBezTo>
                <a:cubicBezTo>
                  <a:pt x="96" y="99"/>
                  <a:pt x="96" y="98"/>
                  <a:pt x="96" y="99"/>
                </a:cubicBezTo>
                <a:cubicBezTo>
                  <a:pt x="96" y="100"/>
                  <a:pt x="96" y="100"/>
                  <a:pt x="96" y="100"/>
                </a:cubicBezTo>
                <a:cubicBezTo>
                  <a:pt x="96" y="102"/>
                  <a:pt x="96" y="102"/>
                  <a:pt x="96" y="102"/>
                </a:cubicBezTo>
                <a:cubicBezTo>
                  <a:pt x="96" y="103"/>
                  <a:pt x="96" y="103"/>
                  <a:pt x="96" y="103"/>
                </a:cubicBezTo>
                <a:cubicBezTo>
                  <a:pt x="96" y="104"/>
                  <a:pt x="96" y="104"/>
                  <a:pt x="96" y="104"/>
                </a:cubicBezTo>
                <a:cubicBezTo>
                  <a:pt x="96" y="105"/>
                  <a:pt x="96" y="105"/>
                  <a:pt x="96" y="106"/>
                </a:cubicBezTo>
                <a:cubicBezTo>
                  <a:pt x="97" y="107"/>
                  <a:pt x="97" y="107"/>
                  <a:pt x="97" y="107"/>
                </a:cubicBezTo>
                <a:cubicBezTo>
                  <a:pt x="97" y="108"/>
                  <a:pt x="97" y="108"/>
                  <a:pt x="97" y="108"/>
                </a:cubicBezTo>
                <a:cubicBezTo>
                  <a:pt x="97" y="109"/>
                  <a:pt x="97" y="108"/>
                  <a:pt x="97" y="109"/>
                </a:cubicBezTo>
                <a:cubicBezTo>
                  <a:pt x="97" y="110"/>
                  <a:pt x="97" y="110"/>
                  <a:pt x="98" y="111"/>
                </a:cubicBezTo>
                <a:cubicBezTo>
                  <a:pt x="98" y="111"/>
                  <a:pt x="98" y="111"/>
                  <a:pt x="98" y="111"/>
                </a:cubicBezTo>
                <a:cubicBezTo>
                  <a:pt x="99" y="111"/>
                  <a:pt x="99" y="111"/>
                  <a:pt x="99" y="111"/>
                </a:cubicBezTo>
                <a:cubicBezTo>
                  <a:pt x="99" y="112"/>
                  <a:pt x="99" y="112"/>
                  <a:pt x="99" y="112"/>
                </a:cubicBezTo>
                <a:cubicBezTo>
                  <a:pt x="99" y="112"/>
                  <a:pt x="100" y="113"/>
                  <a:pt x="100" y="114"/>
                </a:cubicBezTo>
                <a:cubicBezTo>
                  <a:pt x="101" y="114"/>
                  <a:pt x="101" y="114"/>
                  <a:pt x="101" y="114"/>
                </a:cubicBezTo>
                <a:cubicBezTo>
                  <a:pt x="101" y="114"/>
                  <a:pt x="101" y="114"/>
                  <a:pt x="101" y="114"/>
                </a:cubicBezTo>
                <a:cubicBezTo>
                  <a:pt x="101" y="114"/>
                  <a:pt x="101" y="114"/>
                  <a:pt x="101" y="114"/>
                </a:cubicBezTo>
                <a:cubicBezTo>
                  <a:pt x="102" y="115"/>
                  <a:pt x="102" y="115"/>
                  <a:pt x="102" y="115"/>
                </a:cubicBezTo>
                <a:cubicBezTo>
                  <a:pt x="102" y="115"/>
                  <a:pt x="102" y="115"/>
                  <a:pt x="104" y="115"/>
                </a:cubicBezTo>
                <a:cubicBezTo>
                  <a:pt x="104" y="116"/>
                  <a:pt x="104" y="116"/>
                  <a:pt x="104" y="116"/>
                </a:cubicBezTo>
                <a:cubicBezTo>
                  <a:pt x="104" y="118"/>
                  <a:pt x="104" y="118"/>
                  <a:pt x="104" y="118"/>
                </a:cubicBezTo>
                <a:cubicBezTo>
                  <a:pt x="104" y="119"/>
                  <a:pt x="104" y="119"/>
                  <a:pt x="104" y="119"/>
                </a:cubicBezTo>
                <a:cubicBezTo>
                  <a:pt x="104" y="119"/>
                  <a:pt x="104" y="119"/>
                  <a:pt x="104" y="119"/>
                </a:cubicBezTo>
                <a:cubicBezTo>
                  <a:pt x="105" y="119"/>
                  <a:pt x="105" y="119"/>
                  <a:pt x="105" y="119"/>
                </a:cubicBezTo>
                <a:cubicBezTo>
                  <a:pt x="105" y="119"/>
                  <a:pt x="105" y="119"/>
                  <a:pt x="105" y="119"/>
                </a:cubicBezTo>
                <a:cubicBezTo>
                  <a:pt x="104" y="120"/>
                  <a:pt x="104" y="120"/>
                  <a:pt x="104" y="120"/>
                </a:cubicBezTo>
                <a:cubicBezTo>
                  <a:pt x="104" y="120"/>
                  <a:pt x="104" y="121"/>
                  <a:pt x="103" y="122"/>
                </a:cubicBezTo>
                <a:cubicBezTo>
                  <a:pt x="104" y="123"/>
                  <a:pt x="104" y="123"/>
                  <a:pt x="104" y="123"/>
                </a:cubicBezTo>
                <a:cubicBezTo>
                  <a:pt x="104" y="124"/>
                  <a:pt x="104" y="124"/>
                  <a:pt x="104" y="124"/>
                </a:cubicBezTo>
                <a:cubicBezTo>
                  <a:pt x="103" y="124"/>
                  <a:pt x="104" y="124"/>
                  <a:pt x="103" y="124"/>
                </a:cubicBezTo>
                <a:cubicBezTo>
                  <a:pt x="103" y="124"/>
                  <a:pt x="103" y="124"/>
                  <a:pt x="103" y="124"/>
                </a:cubicBezTo>
                <a:cubicBezTo>
                  <a:pt x="103" y="125"/>
                  <a:pt x="103" y="126"/>
                  <a:pt x="103" y="127"/>
                </a:cubicBezTo>
                <a:cubicBezTo>
                  <a:pt x="103" y="127"/>
                  <a:pt x="103" y="127"/>
                  <a:pt x="103" y="127"/>
                </a:cubicBezTo>
                <a:cubicBezTo>
                  <a:pt x="102" y="127"/>
                  <a:pt x="102" y="127"/>
                  <a:pt x="102" y="127"/>
                </a:cubicBezTo>
                <a:cubicBezTo>
                  <a:pt x="102" y="128"/>
                  <a:pt x="102" y="128"/>
                  <a:pt x="102" y="128"/>
                </a:cubicBezTo>
                <a:cubicBezTo>
                  <a:pt x="102" y="129"/>
                  <a:pt x="102" y="128"/>
                  <a:pt x="102" y="130"/>
                </a:cubicBezTo>
                <a:cubicBezTo>
                  <a:pt x="101" y="130"/>
                  <a:pt x="100" y="132"/>
                  <a:pt x="99" y="133"/>
                </a:cubicBezTo>
                <a:cubicBezTo>
                  <a:pt x="99" y="133"/>
                  <a:pt x="99" y="133"/>
                  <a:pt x="99" y="133"/>
                </a:cubicBezTo>
                <a:cubicBezTo>
                  <a:pt x="97" y="133"/>
                  <a:pt x="98" y="133"/>
                  <a:pt x="97" y="133"/>
                </a:cubicBezTo>
                <a:cubicBezTo>
                  <a:pt x="95" y="133"/>
                  <a:pt x="96" y="133"/>
                  <a:pt x="95" y="133"/>
                </a:cubicBezTo>
                <a:cubicBezTo>
                  <a:pt x="94" y="133"/>
                  <a:pt x="94" y="133"/>
                  <a:pt x="94" y="133"/>
                </a:cubicBezTo>
                <a:cubicBezTo>
                  <a:pt x="93" y="133"/>
                  <a:pt x="93" y="133"/>
                  <a:pt x="93" y="132"/>
                </a:cubicBezTo>
                <a:cubicBezTo>
                  <a:pt x="92" y="133"/>
                  <a:pt x="92" y="133"/>
                  <a:pt x="92" y="133"/>
                </a:cubicBezTo>
                <a:cubicBezTo>
                  <a:pt x="89" y="135"/>
                  <a:pt x="90" y="133"/>
                  <a:pt x="87" y="134"/>
                </a:cubicBezTo>
                <a:cubicBezTo>
                  <a:pt x="86" y="135"/>
                  <a:pt x="87" y="134"/>
                  <a:pt x="86" y="135"/>
                </a:cubicBezTo>
                <a:cubicBezTo>
                  <a:pt x="85" y="135"/>
                  <a:pt x="85" y="135"/>
                  <a:pt x="85" y="135"/>
                </a:cubicBezTo>
                <a:cubicBezTo>
                  <a:pt x="83" y="136"/>
                  <a:pt x="83" y="135"/>
                  <a:pt x="82" y="134"/>
                </a:cubicBezTo>
                <a:cubicBezTo>
                  <a:pt x="82" y="134"/>
                  <a:pt x="82" y="134"/>
                  <a:pt x="81" y="133"/>
                </a:cubicBezTo>
                <a:cubicBezTo>
                  <a:pt x="81" y="133"/>
                  <a:pt x="81" y="133"/>
                  <a:pt x="81" y="133"/>
                </a:cubicBezTo>
                <a:cubicBezTo>
                  <a:pt x="81" y="132"/>
                  <a:pt x="81" y="133"/>
                  <a:pt x="81" y="132"/>
                </a:cubicBezTo>
                <a:cubicBezTo>
                  <a:pt x="80" y="132"/>
                  <a:pt x="80" y="132"/>
                  <a:pt x="80" y="132"/>
                </a:cubicBezTo>
                <a:cubicBezTo>
                  <a:pt x="80" y="132"/>
                  <a:pt x="80" y="132"/>
                  <a:pt x="80" y="132"/>
                </a:cubicBezTo>
                <a:cubicBezTo>
                  <a:pt x="79" y="132"/>
                  <a:pt x="79" y="132"/>
                  <a:pt x="79" y="132"/>
                </a:cubicBezTo>
                <a:cubicBezTo>
                  <a:pt x="79" y="132"/>
                  <a:pt x="79" y="132"/>
                  <a:pt x="79" y="132"/>
                </a:cubicBezTo>
                <a:cubicBezTo>
                  <a:pt x="78" y="131"/>
                  <a:pt x="78" y="131"/>
                  <a:pt x="78" y="131"/>
                </a:cubicBezTo>
                <a:cubicBezTo>
                  <a:pt x="78" y="131"/>
                  <a:pt x="78" y="131"/>
                  <a:pt x="78" y="131"/>
                </a:cubicBezTo>
                <a:cubicBezTo>
                  <a:pt x="77" y="131"/>
                  <a:pt x="77" y="131"/>
                  <a:pt x="77" y="131"/>
                </a:cubicBezTo>
                <a:cubicBezTo>
                  <a:pt x="76" y="131"/>
                  <a:pt x="76" y="130"/>
                  <a:pt x="73" y="131"/>
                </a:cubicBezTo>
                <a:cubicBezTo>
                  <a:pt x="73" y="131"/>
                  <a:pt x="73" y="131"/>
                  <a:pt x="73" y="131"/>
                </a:cubicBezTo>
                <a:cubicBezTo>
                  <a:pt x="72" y="131"/>
                  <a:pt x="72" y="131"/>
                  <a:pt x="72" y="131"/>
                </a:cubicBezTo>
                <a:cubicBezTo>
                  <a:pt x="72" y="131"/>
                  <a:pt x="72" y="131"/>
                  <a:pt x="72" y="131"/>
                </a:cubicBezTo>
                <a:cubicBezTo>
                  <a:pt x="72" y="131"/>
                  <a:pt x="72" y="131"/>
                  <a:pt x="72" y="131"/>
                </a:cubicBezTo>
                <a:cubicBezTo>
                  <a:pt x="71" y="132"/>
                  <a:pt x="71" y="132"/>
                  <a:pt x="71" y="132"/>
                </a:cubicBezTo>
                <a:cubicBezTo>
                  <a:pt x="70" y="132"/>
                  <a:pt x="69" y="132"/>
                  <a:pt x="68" y="133"/>
                </a:cubicBezTo>
                <a:cubicBezTo>
                  <a:pt x="68" y="133"/>
                  <a:pt x="68" y="133"/>
                  <a:pt x="68" y="133"/>
                </a:cubicBezTo>
                <a:cubicBezTo>
                  <a:pt x="67" y="133"/>
                  <a:pt x="68" y="133"/>
                  <a:pt x="67" y="132"/>
                </a:cubicBezTo>
                <a:cubicBezTo>
                  <a:pt x="67" y="132"/>
                  <a:pt x="67" y="132"/>
                  <a:pt x="67" y="132"/>
                </a:cubicBezTo>
                <a:cubicBezTo>
                  <a:pt x="67" y="132"/>
                  <a:pt x="67" y="132"/>
                  <a:pt x="67" y="132"/>
                </a:cubicBezTo>
                <a:cubicBezTo>
                  <a:pt x="67" y="132"/>
                  <a:pt x="66" y="132"/>
                  <a:pt x="66" y="133"/>
                </a:cubicBezTo>
                <a:cubicBezTo>
                  <a:pt x="66" y="133"/>
                  <a:pt x="66" y="133"/>
                  <a:pt x="65" y="133"/>
                </a:cubicBezTo>
                <a:cubicBezTo>
                  <a:pt x="64" y="133"/>
                  <a:pt x="64" y="133"/>
                  <a:pt x="64" y="133"/>
                </a:cubicBezTo>
                <a:cubicBezTo>
                  <a:pt x="64" y="133"/>
                  <a:pt x="64" y="133"/>
                  <a:pt x="64" y="133"/>
                </a:cubicBezTo>
                <a:cubicBezTo>
                  <a:pt x="64" y="134"/>
                  <a:pt x="64" y="134"/>
                  <a:pt x="64" y="135"/>
                </a:cubicBezTo>
                <a:cubicBezTo>
                  <a:pt x="64" y="135"/>
                  <a:pt x="63" y="134"/>
                  <a:pt x="63" y="134"/>
                </a:cubicBezTo>
                <a:cubicBezTo>
                  <a:pt x="63" y="134"/>
                  <a:pt x="63" y="134"/>
                  <a:pt x="63" y="134"/>
                </a:cubicBezTo>
                <a:cubicBezTo>
                  <a:pt x="62" y="135"/>
                  <a:pt x="62" y="135"/>
                  <a:pt x="62" y="135"/>
                </a:cubicBezTo>
                <a:cubicBezTo>
                  <a:pt x="62" y="135"/>
                  <a:pt x="62" y="135"/>
                  <a:pt x="62" y="135"/>
                </a:cubicBezTo>
                <a:cubicBezTo>
                  <a:pt x="63" y="135"/>
                  <a:pt x="63" y="135"/>
                  <a:pt x="63" y="135"/>
                </a:cubicBezTo>
                <a:cubicBezTo>
                  <a:pt x="63" y="135"/>
                  <a:pt x="63" y="135"/>
                  <a:pt x="63" y="136"/>
                </a:cubicBezTo>
                <a:cubicBezTo>
                  <a:pt x="63" y="136"/>
                  <a:pt x="63" y="136"/>
                  <a:pt x="63" y="136"/>
                </a:cubicBezTo>
                <a:cubicBezTo>
                  <a:pt x="62" y="136"/>
                  <a:pt x="63" y="136"/>
                  <a:pt x="62" y="136"/>
                </a:cubicBezTo>
                <a:cubicBezTo>
                  <a:pt x="62" y="136"/>
                  <a:pt x="62" y="136"/>
                  <a:pt x="62" y="136"/>
                </a:cubicBezTo>
                <a:cubicBezTo>
                  <a:pt x="62" y="136"/>
                  <a:pt x="62" y="136"/>
                  <a:pt x="61" y="137"/>
                </a:cubicBezTo>
                <a:cubicBezTo>
                  <a:pt x="61" y="137"/>
                  <a:pt x="61" y="137"/>
                  <a:pt x="61" y="137"/>
                </a:cubicBezTo>
                <a:cubicBezTo>
                  <a:pt x="61" y="137"/>
                  <a:pt x="61" y="137"/>
                  <a:pt x="61" y="137"/>
                </a:cubicBezTo>
                <a:cubicBezTo>
                  <a:pt x="60" y="138"/>
                  <a:pt x="60" y="138"/>
                  <a:pt x="60" y="138"/>
                </a:cubicBezTo>
                <a:cubicBezTo>
                  <a:pt x="60" y="138"/>
                  <a:pt x="60" y="138"/>
                  <a:pt x="60" y="138"/>
                </a:cubicBezTo>
                <a:cubicBezTo>
                  <a:pt x="59" y="140"/>
                  <a:pt x="59" y="139"/>
                  <a:pt x="58" y="140"/>
                </a:cubicBezTo>
                <a:cubicBezTo>
                  <a:pt x="58" y="141"/>
                  <a:pt x="58" y="141"/>
                  <a:pt x="58" y="141"/>
                </a:cubicBezTo>
                <a:cubicBezTo>
                  <a:pt x="58" y="141"/>
                  <a:pt x="58" y="141"/>
                  <a:pt x="58" y="141"/>
                </a:cubicBezTo>
                <a:cubicBezTo>
                  <a:pt x="57" y="141"/>
                  <a:pt x="57" y="141"/>
                  <a:pt x="57" y="141"/>
                </a:cubicBezTo>
                <a:cubicBezTo>
                  <a:pt x="57" y="142"/>
                  <a:pt x="57" y="143"/>
                  <a:pt x="56" y="144"/>
                </a:cubicBezTo>
                <a:cubicBezTo>
                  <a:pt x="56" y="144"/>
                  <a:pt x="56" y="144"/>
                  <a:pt x="56" y="144"/>
                </a:cubicBezTo>
                <a:cubicBezTo>
                  <a:pt x="55" y="144"/>
                  <a:pt x="55" y="144"/>
                  <a:pt x="54" y="144"/>
                </a:cubicBezTo>
                <a:cubicBezTo>
                  <a:pt x="54" y="145"/>
                  <a:pt x="54" y="145"/>
                  <a:pt x="54" y="145"/>
                </a:cubicBezTo>
                <a:cubicBezTo>
                  <a:pt x="53" y="145"/>
                  <a:pt x="53" y="145"/>
                  <a:pt x="53" y="145"/>
                </a:cubicBezTo>
                <a:cubicBezTo>
                  <a:pt x="51" y="146"/>
                  <a:pt x="51" y="145"/>
                  <a:pt x="49" y="146"/>
                </a:cubicBezTo>
                <a:cubicBezTo>
                  <a:pt x="49" y="147"/>
                  <a:pt x="49" y="147"/>
                  <a:pt x="48" y="148"/>
                </a:cubicBezTo>
                <a:cubicBezTo>
                  <a:pt x="47" y="149"/>
                  <a:pt x="47" y="149"/>
                  <a:pt x="47" y="149"/>
                </a:cubicBezTo>
                <a:cubicBezTo>
                  <a:pt x="46" y="150"/>
                  <a:pt x="46" y="150"/>
                  <a:pt x="46" y="151"/>
                </a:cubicBezTo>
                <a:cubicBezTo>
                  <a:pt x="45" y="151"/>
                  <a:pt x="45" y="151"/>
                  <a:pt x="45" y="151"/>
                </a:cubicBezTo>
                <a:cubicBezTo>
                  <a:pt x="44" y="151"/>
                  <a:pt x="44" y="151"/>
                  <a:pt x="43" y="152"/>
                </a:cubicBezTo>
                <a:cubicBezTo>
                  <a:pt x="43" y="153"/>
                  <a:pt x="43" y="153"/>
                  <a:pt x="43" y="153"/>
                </a:cubicBezTo>
                <a:cubicBezTo>
                  <a:pt x="43" y="154"/>
                  <a:pt x="43" y="154"/>
                  <a:pt x="43" y="154"/>
                </a:cubicBezTo>
                <a:cubicBezTo>
                  <a:pt x="42" y="154"/>
                  <a:pt x="42" y="154"/>
                  <a:pt x="42" y="154"/>
                </a:cubicBezTo>
                <a:cubicBezTo>
                  <a:pt x="41" y="153"/>
                  <a:pt x="41" y="153"/>
                  <a:pt x="41" y="153"/>
                </a:cubicBezTo>
                <a:cubicBezTo>
                  <a:pt x="41" y="153"/>
                  <a:pt x="41" y="153"/>
                  <a:pt x="41" y="153"/>
                </a:cubicBezTo>
                <a:cubicBezTo>
                  <a:pt x="40" y="153"/>
                  <a:pt x="40" y="153"/>
                  <a:pt x="40" y="153"/>
                </a:cubicBezTo>
                <a:cubicBezTo>
                  <a:pt x="40" y="153"/>
                  <a:pt x="40" y="153"/>
                  <a:pt x="40" y="153"/>
                </a:cubicBezTo>
                <a:cubicBezTo>
                  <a:pt x="39" y="153"/>
                  <a:pt x="39" y="153"/>
                  <a:pt x="39" y="153"/>
                </a:cubicBezTo>
                <a:cubicBezTo>
                  <a:pt x="39" y="153"/>
                  <a:pt x="39" y="153"/>
                  <a:pt x="39" y="153"/>
                </a:cubicBezTo>
                <a:cubicBezTo>
                  <a:pt x="38" y="154"/>
                  <a:pt x="38" y="154"/>
                  <a:pt x="38" y="154"/>
                </a:cubicBezTo>
                <a:cubicBezTo>
                  <a:pt x="37" y="154"/>
                  <a:pt x="37" y="154"/>
                  <a:pt x="37" y="154"/>
                </a:cubicBezTo>
                <a:cubicBezTo>
                  <a:pt x="37" y="154"/>
                  <a:pt x="37" y="154"/>
                  <a:pt x="36" y="154"/>
                </a:cubicBezTo>
                <a:cubicBezTo>
                  <a:pt x="36" y="155"/>
                  <a:pt x="36" y="155"/>
                  <a:pt x="36" y="155"/>
                </a:cubicBezTo>
                <a:cubicBezTo>
                  <a:pt x="36" y="155"/>
                  <a:pt x="36" y="155"/>
                  <a:pt x="36" y="155"/>
                </a:cubicBezTo>
                <a:cubicBezTo>
                  <a:pt x="36" y="155"/>
                  <a:pt x="36" y="155"/>
                  <a:pt x="36" y="155"/>
                </a:cubicBezTo>
                <a:cubicBezTo>
                  <a:pt x="32" y="157"/>
                  <a:pt x="29" y="158"/>
                  <a:pt x="24" y="159"/>
                </a:cubicBezTo>
                <a:cubicBezTo>
                  <a:pt x="23" y="159"/>
                  <a:pt x="23" y="159"/>
                  <a:pt x="23" y="159"/>
                </a:cubicBezTo>
                <a:cubicBezTo>
                  <a:pt x="19" y="163"/>
                  <a:pt x="21" y="160"/>
                  <a:pt x="17" y="163"/>
                </a:cubicBezTo>
                <a:cubicBezTo>
                  <a:pt x="16" y="164"/>
                  <a:pt x="16" y="164"/>
                  <a:pt x="16" y="164"/>
                </a:cubicBezTo>
                <a:cubicBezTo>
                  <a:pt x="16" y="167"/>
                  <a:pt x="16" y="166"/>
                  <a:pt x="15" y="168"/>
                </a:cubicBezTo>
                <a:cubicBezTo>
                  <a:pt x="15" y="169"/>
                  <a:pt x="15" y="169"/>
                  <a:pt x="15" y="169"/>
                </a:cubicBezTo>
                <a:cubicBezTo>
                  <a:pt x="15" y="169"/>
                  <a:pt x="15" y="169"/>
                  <a:pt x="15" y="169"/>
                </a:cubicBezTo>
                <a:cubicBezTo>
                  <a:pt x="15" y="169"/>
                  <a:pt x="15" y="169"/>
                  <a:pt x="15" y="169"/>
                </a:cubicBezTo>
                <a:cubicBezTo>
                  <a:pt x="15" y="169"/>
                  <a:pt x="15" y="169"/>
                  <a:pt x="15" y="169"/>
                </a:cubicBezTo>
                <a:cubicBezTo>
                  <a:pt x="15" y="169"/>
                  <a:pt x="15" y="169"/>
                  <a:pt x="15" y="169"/>
                </a:cubicBezTo>
                <a:cubicBezTo>
                  <a:pt x="15" y="170"/>
                  <a:pt x="15" y="170"/>
                  <a:pt x="15" y="170"/>
                </a:cubicBezTo>
                <a:cubicBezTo>
                  <a:pt x="15" y="170"/>
                  <a:pt x="15" y="170"/>
                  <a:pt x="15" y="170"/>
                </a:cubicBezTo>
                <a:cubicBezTo>
                  <a:pt x="15" y="171"/>
                  <a:pt x="15" y="171"/>
                  <a:pt x="15" y="171"/>
                </a:cubicBezTo>
                <a:cubicBezTo>
                  <a:pt x="15" y="171"/>
                  <a:pt x="15" y="171"/>
                  <a:pt x="15" y="171"/>
                </a:cubicBezTo>
                <a:cubicBezTo>
                  <a:pt x="15" y="172"/>
                  <a:pt x="15" y="171"/>
                  <a:pt x="14" y="172"/>
                </a:cubicBezTo>
                <a:cubicBezTo>
                  <a:pt x="15" y="173"/>
                  <a:pt x="15" y="173"/>
                  <a:pt x="15" y="173"/>
                </a:cubicBezTo>
                <a:cubicBezTo>
                  <a:pt x="15" y="173"/>
                  <a:pt x="15" y="173"/>
                  <a:pt x="15" y="173"/>
                </a:cubicBezTo>
                <a:cubicBezTo>
                  <a:pt x="14" y="173"/>
                  <a:pt x="14" y="173"/>
                  <a:pt x="14" y="173"/>
                </a:cubicBezTo>
                <a:cubicBezTo>
                  <a:pt x="15" y="174"/>
                  <a:pt x="15" y="174"/>
                  <a:pt x="15" y="174"/>
                </a:cubicBezTo>
                <a:cubicBezTo>
                  <a:pt x="15" y="174"/>
                  <a:pt x="15" y="174"/>
                  <a:pt x="15" y="174"/>
                </a:cubicBezTo>
                <a:cubicBezTo>
                  <a:pt x="15" y="174"/>
                  <a:pt x="15" y="174"/>
                  <a:pt x="15" y="174"/>
                </a:cubicBezTo>
                <a:cubicBezTo>
                  <a:pt x="15" y="174"/>
                  <a:pt x="15" y="174"/>
                  <a:pt x="15" y="174"/>
                </a:cubicBezTo>
                <a:cubicBezTo>
                  <a:pt x="14" y="174"/>
                  <a:pt x="14" y="174"/>
                  <a:pt x="14" y="174"/>
                </a:cubicBezTo>
                <a:cubicBezTo>
                  <a:pt x="14" y="175"/>
                  <a:pt x="14" y="175"/>
                  <a:pt x="14" y="175"/>
                </a:cubicBezTo>
                <a:cubicBezTo>
                  <a:pt x="14" y="176"/>
                  <a:pt x="14" y="176"/>
                  <a:pt x="14" y="179"/>
                </a:cubicBezTo>
                <a:cubicBezTo>
                  <a:pt x="13" y="179"/>
                  <a:pt x="13" y="179"/>
                  <a:pt x="13" y="180"/>
                </a:cubicBezTo>
                <a:cubicBezTo>
                  <a:pt x="13" y="180"/>
                  <a:pt x="13" y="181"/>
                  <a:pt x="13" y="181"/>
                </a:cubicBezTo>
                <a:cubicBezTo>
                  <a:pt x="12" y="182"/>
                  <a:pt x="11" y="182"/>
                  <a:pt x="11" y="182"/>
                </a:cubicBezTo>
                <a:cubicBezTo>
                  <a:pt x="11" y="182"/>
                  <a:pt x="11" y="182"/>
                  <a:pt x="11" y="182"/>
                </a:cubicBezTo>
                <a:cubicBezTo>
                  <a:pt x="11" y="183"/>
                  <a:pt x="11" y="183"/>
                  <a:pt x="11" y="184"/>
                </a:cubicBezTo>
                <a:cubicBezTo>
                  <a:pt x="11" y="185"/>
                  <a:pt x="10" y="186"/>
                  <a:pt x="10" y="186"/>
                </a:cubicBezTo>
                <a:cubicBezTo>
                  <a:pt x="9" y="187"/>
                  <a:pt x="9" y="187"/>
                  <a:pt x="9" y="188"/>
                </a:cubicBezTo>
                <a:cubicBezTo>
                  <a:pt x="8" y="191"/>
                  <a:pt x="8" y="191"/>
                  <a:pt x="8" y="192"/>
                </a:cubicBezTo>
                <a:cubicBezTo>
                  <a:pt x="7" y="193"/>
                  <a:pt x="7" y="193"/>
                  <a:pt x="7" y="193"/>
                </a:cubicBezTo>
                <a:cubicBezTo>
                  <a:pt x="7" y="193"/>
                  <a:pt x="7" y="193"/>
                  <a:pt x="7" y="193"/>
                </a:cubicBezTo>
                <a:cubicBezTo>
                  <a:pt x="8" y="194"/>
                  <a:pt x="8" y="194"/>
                  <a:pt x="8" y="194"/>
                </a:cubicBezTo>
                <a:cubicBezTo>
                  <a:pt x="7" y="194"/>
                  <a:pt x="7" y="194"/>
                  <a:pt x="7" y="194"/>
                </a:cubicBezTo>
                <a:cubicBezTo>
                  <a:pt x="7" y="195"/>
                  <a:pt x="7" y="195"/>
                  <a:pt x="7" y="195"/>
                </a:cubicBezTo>
                <a:cubicBezTo>
                  <a:pt x="6" y="195"/>
                  <a:pt x="6" y="195"/>
                  <a:pt x="6" y="195"/>
                </a:cubicBezTo>
                <a:cubicBezTo>
                  <a:pt x="6" y="197"/>
                  <a:pt x="6" y="196"/>
                  <a:pt x="6" y="197"/>
                </a:cubicBezTo>
                <a:cubicBezTo>
                  <a:pt x="5" y="197"/>
                  <a:pt x="5" y="197"/>
                  <a:pt x="5" y="197"/>
                </a:cubicBezTo>
                <a:cubicBezTo>
                  <a:pt x="4" y="198"/>
                  <a:pt x="4" y="198"/>
                  <a:pt x="4" y="198"/>
                </a:cubicBezTo>
                <a:cubicBezTo>
                  <a:pt x="4" y="198"/>
                  <a:pt x="4" y="198"/>
                  <a:pt x="4" y="198"/>
                </a:cubicBezTo>
                <a:cubicBezTo>
                  <a:pt x="4" y="199"/>
                  <a:pt x="4" y="199"/>
                  <a:pt x="4" y="199"/>
                </a:cubicBezTo>
                <a:cubicBezTo>
                  <a:pt x="3" y="199"/>
                  <a:pt x="3" y="199"/>
                  <a:pt x="3" y="199"/>
                </a:cubicBezTo>
                <a:cubicBezTo>
                  <a:pt x="3" y="199"/>
                  <a:pt x="3" y="199"/>
                  <a:pt x="3" y="199"/>
                </a:cubicBezTo>
                <a:cubicBezTo>
                  <a:pt x="2" y="200"/>
                  <a:pt x="2" y="200"/>
                  <a:pt x="2" y="200"/>
                </a:cubicBezTo>
                <a:cubicBezTo>
                  <a:pt x="2" y="201"/>
                  <a:pt x="2" y="201"/>
                  <a:pt x="2" y="201"/>
                </a:cubicBezTo>
                <a:cubicBezTo>
                  <a:pt x="2" y="202"/>
                  <a:pt x="2" y="202"/>
                  <a:pt x="2" y="202"/>
                </a:cubicBezTo>
                <a:cubicBezTo>
                  <a:pt x="1" y="202"/>
                  <a:pt x="1" y="202"/>
                  <a:pt x="1" y="202"/>
                </a:cubicBezTo>
                <a:cubicBezTo>
                  <a:pt x="0" y="203"/>
                  <a:pt x="1" y="204"/>
                  <a:pt x="0" y="205"/>
                </a:cubicBezTo>
                <a:cubicBezTo>
                  <a:pt x="1" y="206"/>
                  <a:pt x="1" y="206"/>
                  <a:pt x="2" y="207"/>
                </a:cubicBezTo>
                <a:cubicBezTo>
                  <a:pt x="2" y="208"/>
                  <a:pt x="2" y="208"/>
                  <a:pt x="2" y="208"/>
                </a:cubicBezTo>
                <a:cubicBezTo>
                  <a:pt x="2" y="209"/>
                  <a:pt x="2" y="209"/>
                  <a:pt x="2" y="209"/>
                </a:cubicBezTo>
                <a:cubicBezTo>
                  <a:pt x="2" y="210"/>
                  <a:pt x="2" y="211"/>
                  <a:pt x="2" y="212"/>
                </a:cubicBezTo>
                <a:cubicBezTo>
                  <a:pt x="3" y="213"/>
                  <a:pt x="2" y="213"/>
                  <a:pt x="3" y="213"/>
                </a:cubicBezTo>
                <a:cubicBezTo>
                  <a:pt x="3" y="213"/>
                  <a:pt x="3" y="213"/>
                  <a:pt x="3" y="213"/>
                </a:cubicBezTo>
                <a:cubicBezTo>
                  <a:pt x="3" y="213"/>
                  <a:pt x="3" y="213"/>
                  <a:pt x="3" y="213"/>
                </a:cubicBezTo>
                <a:cubicBezTo>
                  <a:pt x="3" y="214"/>
                  <a:pt x="3" y="214"/>
                  <a:pt x="3" y="214"/>
                </a:cubicBezTo>
                <a:cubicBezTo>
                  <a:pt x="3" y="214"/>
                  <a:pt x="3" y="214"/>
                  <a:pt x="3" y="214"/>
                </a:cubicBezTo>
                <a:cubicBezTo>
                  <a:pt x="3" y="214"/>
                  <a:pt x="3" y="214"/>
                  <a:pt x="3" y="214"/>
                </a:cubicBezTo>
                <a:cubicBezTo>
                  <a:pt x="3" y="217"/>
                  <a:pt x="3" y="217"/>
                  <a:pt x="3" y="217"/>
                </a:cubicBezTo>
                <a:cubicBezTo>
                  <a:pt x="3" y="218"/>
                  <a:pt x="3" y="218"/>
                  <a:pt x="3" y="218"/>
                </a:cubicBezTo>
                <a:cubicBezTo>
                  <a:pt x="4" y="219"/>
                  <a:pt x="4" y="219"/>
                  <a:pt x="4" y="219"/>
                </a:cubicBezTo>
                <a:cubicBezTo>
                  <a:pt x="5" y="219"/>
                  <a:pt x="5" y="219"/>
                  <a:pt x="5" y="220"/>
                </a:cubicBezTo>
                <a:cubicBezTo>
                  <a:pt x="6" y="220"/>
                  <a:pt x="6" y="220"/>
                  <a:pt x="6" y="221"/>
                </a:cubicBezTo>
                <a:cubicBezTo>
                  <a:pt x="6" y="221"/>
                  <a:pt x="6" y="221"/>
                  <a:pt x="6" y="222"/>
                </a:cubicBezTo>
                <a:cubicBezTo>
                  <a:pt x="6" y="223"/>
                  <a:pt x="6" y="224"/>
                  <a:pt x="6" y="224"/>
                </a:cubicBezTo>
                <a:cubicBezTo>
                  <a:pt x="5" y="224"/>
                  <a:pt x="5" y="224"/>
                  <a:pt x="5" y="224"/>
                </a:cubicBezTo>
                <a:cubicBezTo>
                  <a:pt x="5" y="225"/>
                  <a:pt x="5" y="225"/>
                  <a:pt x="5" y="225"/>
                </a:cubicBezTo>
                <a:cubicBezTo>
                  <a:pt x="5" y="225"/>
                  <a:pt x="5" y="230"/>
                  <a:pt x="5" y="232"/>
                </a:cubicBezTo>
                <a:cubicBezTo>
                  <a:pt x="5" y="233"/>
                  <a:pt x="5" y="233"/>
                  <a:pt x="5" y="233"/>
                </a:cubicBezTo>
                <a:cubicBezTo>
                  <a:pt x="5" y="234"/>
                  <a:pt x="5" y="234"/>
                  <a:pt x="5" y="234"/>
                </a:cubicBezTo>
                <a:cubicBezTo>
                  <a:pt x="4" y="236"/>
                  <a:pt x="4" y="237"/>
                  <a:pt x="5" y="239"/>
                </a:cubicBezTo>
                <a:cubicBezTo>
                  <a:pt x="4" y="240"/>
                  <a:pt x="4" y="240"/>
                  <a:pt x="4" y="240"/>
                </a:cubicBezTo>
                <a:cubicBezTo>
                  <a:pt x="4" y="241"/>
                  <a:pt x="3" y="241"/>
                  <a:pt x="3" y="241"/>
                </a:cubicBezTo>
                <a:cubicBezTo>
                  <a:pt x="3" y="243"/>
                  <a:pt x="3" y="242"/>
                  <a:pt x="3" y="243"/>
                </a:cubicBezTo>
                <a:cubicBezTo>
                  <a:pt x="1" y="246"/>
                  <a:pt x="1" y="246"/>
                  <a:pt x="1" y="246"/>
                </a:cubicBezTo>
                <a:cubicBezTo>
                  <a:pt x="1" y="246"/>
                  <a:pt x="1" y="246"/>
                  <a:pt x="1" y="246"/>
                </a:cubicBezTo>
                <a:cubicBezTo>
                  <a:pt x="2" y="247"/>
                  <a:pt x="2" y="247"/>
                  <a:pt x="2" y="247"/>
                </a:cubicBezTo>
                <a:cubicBezTo>
                  <a:pt x="2" y="248"/>
                  <a:pt x="1" y="249"/>
                  <a:pt x="2" y="251"/>
                </a:cubicBezTo>
                <a:cubicBezTo>
                  <a:pt x="12" y="252"/>
                  <a:pt x="4" y="251"/>
                  <a:pt x="13" y="251"/>
                </a:cubicBezTo>
                <a:cubicBezTo>
                  <a:pt x="20" y="256"/>
                  <a:pt x="14" y="254"/>
                  <a:pt x="22" y="266"/>
                </a:cubicBezTo>
                <a:cubicBezTo>
                  <a:pt x="22" y="266"/>
                  <a:pt x="22" y="266"/>
                  <a:pt x="22" y="267"/>
                </a:cubicBezTo>
                <a:cubicBezTo>
                  <a:pt x="23" y="267"/>
                  <a:pt x="24" y="267"/>
                  <a:pt x="25" y="268"/>
                </a:cubicBezTo>
                <a:cubicBezTo>
                  <a:pt x="47" y="273"/>
                  <a:pt x="33" y="269"/>
                  <a:pt x="52" y="260"/>
                </a:cubicBezTo>
                <a:cubicBezTo>
                  <a:pt x="56" y="260"/>
                  <a:pt x="57" y="261"/>
                  <a:pt x="59" y="261"/>
                </a:cubicBezTo>
                <a:cubicBezTo>
                  <a:pt x="63" y="261"/>
                  <a:pt x="63" y="258"/>
                  <a:pt x="67" y="255"/>
                </a:cubicBezTo>
                <a:cubicBezTo>
                  <a:pt x="67" y="255"/>
                  <a:pt x="67" y="255"/>
                  <a:pt x="67" y="255"/>
                </a:cubicBezTo>
                <a:cubicBezTo>
                  <a:pt x="68" y="255"/>
                  <a:pt x="68" y="255"/>
                  <a:pt x="68" y="255"/>
                </a:cubicBezTo>
                <a:cubicBezTo>
                  <a:pt x="69" y="255"/>
                  <a:pt x="69" y="255"/>
                  <a:pt x="69" y="255"/>
                </a:cubicBezTo>
                <a:cubicBezTo>
                  <a:pt x="69" y="254"/>
                  <a:pt x="69" y="254"/>
                  <a:pt x="69" y="253"/>
                </a:cubicBezTo>
                <a:cubicBezTo>
                  <a:pt x="70" y="253"/>
                  <a:pt x="70" y="253"/>
                  <a:pt x="70" y="252"/>
                </a:cubicBezTo>
                <a:cubicBezTo>
                  <a:pt x="72" y="249"/>
                  <a:pt x="69" y="253"/>
                  <a:pt x="72" y="248"/>
                </a:cubicBezTo>
                <a:cubicBezTo>
                  <a:pt x="73" y="247"/>
                  <a:pt x="72" y="249"/>
                  <a:pt x="73" y="247"/>
                </a:cubicBezTo>
                <a:cubicBezTo>
                  <a:pt x="73" y="247"/>
                  <a:pt x="73" y="247"/>
                  <a:pt x="73" y="247"/>
                </a:cubicBezTo>
                <a:cubicBezTo>
                  <a:pt x="73" y="247"/>
                  <a:pt x="74" y="247"/>
                  <a:pt x="74" y="246"/>
                </a:cubicBezTo>
                <a:cubicBezTo>
                  <a:pt x="75" y="242"/>
                  <a:pt x="77" y="243"/>
                  <a:pt x="75" y="239"/>
                </a:cubicBezTo>
                <a:cubicBezTo>
                  <a:pt x="77" y="226"/>
                  <a:pt x="73" y="227"/>
                  <a:pt x="71" y="223"/>
                </a:cubicBezTo>
                <a:cubicBezTo>
                  <a:pt x="72" y="222"/>
                  <a:pt x="72" y="222"/>
                  <a:pt x="72" y="222"/>
                </a:cubicBezTo>
                <a:cubicBezTo>
                  <a:pt x="72" y="222"/>
                  <a:pt x="72" y="222"/>
                  <a:pt x="72" y="222"/>
                </a:cubicBezTo>
                <a:cubicBezTo>
                  <a:pt x="72" y="221"/>
                  <a:pt x="72" y="221"/>
                  <a:pt x="72" y="221"/>
                </a:cubicBezTo>
                <a:cubicBezTo>
                  <a:pt x="72" y="221"/>
                  <a:pt x="72" y="221"/>
                  <a:pt x="72" y="221"/>
                </a:cubicBezTo>
                <a:cubicBezTo>
                  <a:pt x="74" y="221"/>
                  <a:pt x="76" y="222"/>
                  <a:pt x="76" y="222"/>
                </a:cubicBezTo>
                <a:cubicBezTo>
                  <a:pt x="77" y="221"/>
                  <a:pt x="77" y="220"/>
                  <a:pt x="77" y="219"/>
                </a:cubicBezTo>
                <a:cubicBezTo>
                  <a:pt x="78" y="218"/>
                  <a:pt x="79" y="218"/>
                  <a:pt x="79" y="218"/>
                </a:cubicBezTo>
                <a:cubicBezTo>
                  <a:pt x="80" y="219"/>
                  <a:pt x="81" y="219"/>
                  <a:pt x="82" y="219"/>
                </a:cubicBezTo>
                <a:cubicBezTo>
                  <a:pt x="82" y="219"/>
                  <a:pt x="82" y="219"/>
                  <a:pt x="83" y="219"/>
                </a:cubicBezTo>
                <a:cubicBezTo>
                  <a:pt x="83" y="218"/>
                  <a:pt x="83" y="218"/>
                  <a:pt x="83" y="217"/>
                </a:cubicBezTo>
                <a:cubicBezTo>
                  <a:pt x="84" y="217"/>
                  <a:pt x="84" y="217"/>
                  <a:pt x="84" y="217"/>
                </a:cubicBezTo>
                <a:cubicBezTo>
                  <a:pt x="84" y="217"/>
                  <a:pt x="84" y="217"/>
                  <a:pt x="84" y="217"/>
                </a:cubicBezTo>
                <a:cubicBezTo>
                  <a:pt x="84" y="217"/>
                  <a:pt x="84" y="217"/>
                  <a:pt x="84" y="217"/>
                </a:cubicBezTo>
                <a:cubicBezTo>
                  <a:pt x="86" y="219"/>
                  <a:pt x="86" y="221"/>
                  <a:pt x="88" y="221"/>
                </a:cubicBezTo>
                <a:cubicBezTo>
                  <a:pt x="88" y="221"/>
                  <a:pt x="88" y="221"/>
                  <a:pt x="88" y="221"/>
                </a:cubicBezTo>
                <a:cubicBezTo>
                  <a:pt x="89" y="221"/>
                  <a:pt x="88" y="221"/>
                  <a:pt x="89" y="221"/>
                </a:cubicBezTo>
                <a:cubicBezTo>
                  <a:pt x="89" y="221"/>
                  <a:pt x="92" y="221"/>
                  <a:pt x="92" y="221"/>
                </a:cubicBezTo>
                <a:cubicBezTo>
                  <a:pt x="92" y="221"/>
                  <a:pt x="92" y="221"/>
                  <a:pt x="93" y="221"/>
                </a:cubicBezTo>
                <a:cubicBezTo>
                  <a:pt x="93" y="221"/>
                  <a:pt x="93" y="221"/>
                  <a:pt x="93" y="221"/>
                </a:cubicBezTo>
                <a:cubicBezTo>
                  <a:pt x="93" y="221"/>
                  <a:pt x="93" y="221"/>
                  <a:pt x="93" y="221"/>
                </a:cubicBezTo>
                <a:cubicBezTo>
                  <a:pt x="93" y="221"/>
                  <a:pt x="93" y="221"/>
                  <a:pt x="93" y="221"/>
                </a:cubicBezTo>
                <a:cubicBezTo>
                  <a:pt x="93" y="221"/>
                  <a:pt x="93" y="220"/>
                  <a:pt x="93" y="220"/>
                </a:cubicBezTo>
                <a:cubicBezTo>
                  <a:pt x="94" y="220"/>
                  <a:pt x="94" y="220"/>
                  <a:pt x="94" y="220"/>
                </a:cubicBezTo>
                <a:cubicBezTo>
                  <a:pt x="95" y="220"/>
                  <a:pt x="94" y="220"/>
                  <a:pt x="95" y="219"/>
                </a:cubicBezTo>
                <a:cubicBezTo>
                  <a:pt x="95" y="219"/>
                  <a:pt x="95" y="219"/>
                  <a:pt x="95" y="219"/>
                </a:cubicBezTo>
                <a:cubicBezTo>
                  <a:pt x="98" y="221"/>
                  <a:pt x="96" y="219"/>
                  <a:pt x="98" y="220"/>
                </a:cubicBezTo>
                <a:cubicBezTo>
                  <a:pt x="98" y="220"/>
                  <a:pt x="98" y="220"/>
                  <a:pt x="98" y="220"/>
                </a:cubicBezTo>
                <a:cubicBezTo>
                  <a:pt x="98" y="221"/>
                  <a:pt x="98" y="221"/>
                  <a:pt x="98" y="221"/>
                </a:cubicBezTo>
                <a:cubicBezTo>
                  <a:pt x="98" y="221"/>
                  <a:pt x="98" y="221"/>
                  <a:pt x="98" y="221"/>
                </a:cubicBezTo>
                <a:cubicBezTo>
                  <a:pt x="98" y="222"/>
                  <a:pt x="98" y="222"/>
                  <a:pt x="98" y="222"/>
                </a:cubicBezTo>
                <a:cubicBezTo>
                  <a:pt x="99" y="222"/>
                  <a:pt x="99" y="221"/>
                  <a:pt x="100" y="221"/>
                </a:cubicBezTo>
                <a:cubicBezTo>
                  <a:pt x="100" y="221"/>
                  <a:pt x="101" y="222"/>
                  <a:pt x="101" y="222"/>
                </a:cubicBezTo>
                <a:cubicBezTo>
                  <a:pt x="101" y="222"/>
                  <a:pt x="101" y="222"/>
                  <a:pt x="101" y="222"/>
                </a:cubicBezTo>
                <a:cubicBezTo>
                  <a:pt x="101" y="222"/>
                  <a:pt x="101" y="222"/>
                  <a:pt x="101" y="222"/>
                </a:cubicBezTo>
                <a:cubicBezTo>
                  <a:pt x="101" y="222"/>
                  <a:pt x="101" y="222"/>
                  <a:pt x="101" y="222"/>
                </a:cubicBezTo>
                <a:cubicBezTo>
                  <a:pt x="101" y="223"/>
                  <a:pt x="101" y="223"/>
                  <a:pt x="101" y="223"/>
                </a:cubicBezTo>
                <a:cubicBezTo>
                  <a:pt x="101" y="223"/>
                  <a:pt x="101" y="223"/>
                  <a:pt x="101" y="223"/>
                </a:cubicBezTo>
                <a:cubicBezTo>
                  <a:pt x="101" y="225"/>
                  <a:pt x="103" y="225"/>
                  <a:pt x="104" y="225"/>
                </a:cubicBezTo>
                <a:cubicBezTo>
                  <a:pt x="104" y="225"/>
                  <a:pt x="104" y="225"/>
                  <a:pt x="104" y="225"/>
                </a:cubicBezTo>
                <a:cubicBezTo>
                  <a:pt x="104" y="225"/>
                  <a:pt x="104" y="225"/>
                  <a:pt x="104" y="225"/>
                </a:cubicBezTo>
                <a:cubicBezTo>
                  <a:pt x="106" y="224"/>
                  <a:pt x="108" y="224"/>
                  <a:pt x="110" y="225"/>
                </a:cubicBezTo>
                <a:cubicBezTo>
                  <a:pt x="111" y="226"/>
                  <a:pt x="110" y="225"/>
                  <a:pt x="111" y="226"/>
                </a:cubicBezTo>
                <a:cubicBezTo>
                  <a:pt x="112" y="226"/>
                  <a:pt x="112" y="226"/>
                  <a:pt x="112" y="226"/>
                </a:cubicBezTo>
                <a:cubicBezTo>
                  <a:pt x="112" y="226"/>
                  <a:pt x="112" y="226"/>
                  <a:pt x="112" y="226"/>
                </a:cubicBezTo>
                <a:cubicBezTo>
                  <a:pt x="112" y="226"/>
                  <a:pt x="112" y="226"/>
                  <a:pt x="112" y="226"/>
                </a:cubicBezTo>
                <a:cubicBezTo>
                  <a:pt x="112" y="225"/>
                  <a:pt x="112" y="224"/>
                  <a:pt x="113" y="223"/>
                </a:cubicBezTo>
                <a:cubicBezTo>
                  <a:pt x="113" y="223"/>
                  <a:pt x="113" y="223"/>
                  <a:pt x="113" y="223"/>
                </a:cubicBezTo>
                <a:cubicBezTo>
                  <a:pt x="113" y="223"/>
                  <a:pt x="115" y="224"/>
                  <a:pt x="116" y="224"/>
                </a:cubicBezTo>
                <a:cubicBezTo>
                  <a:pt x="116" y="224"/>
                  <a:pt x="116" y="224"/>
                  <a:pt x="116" y="224"/>
                </a:cubicBezTo>
                <a:cubicBezTo>
                  <a:pt x="116" y="223"/>
                  <a:pt x="116" y="223"/>
                  <a:pt x="116" y="223"/>
                </a:cubicBezTo>
                <a:cubicBezTo>
                  <a:pt x="116" y="223"/>
                  <a:pt x="116" y="223"/>
                  <a:pt x="116" y="223"/>
                </a:cubicBezTo>
                <a:cubicBezTo>
                  <a:pt x="117" y="223"/>
                  <a:pt x="120" y="219"/>
                  <a:pt x="121" y="218"/>
                </a:cubicBezTo>
                <a:cubicBezTo>
                  <a:pt x="121" y="218"/>
                  <a:pt x="121" y="218"/>
                  <a:pt x="122" y="217"/>
                </a:cubicBezTo>
                <a:cubicBezTo>
                  <a:pt x="122" y="217"/>
                  <a:pt x="122" y="217"/>
                  <a:pt x="122" y="217"/>
                </a:cubicBezTo>
                <a:cubicBezTo>
                  <a:pt x="123" y="218"/>
                  <a:pt x="122" y="217"/>
                  <a:pt x="123" y="218"/>
                </a:cubicBezTo>
                <a:cubicBezTo>
                  <a:pt x="124" y="218"/>
                  <a:pt x="127" y="217"/>
                  <a:pt x="127" y="217"/>
                </a:cubicBezTo>
                <a:cubicBezTo>
                  <a:pt x="129" y="216"/>
                  <a:pt x="130" y="214"/>
                  <a:pt x="131" y="214"/>
                </a:cubicBezTo>
                <a:cubicBezTo>
                  <a:pt x="131" y="214"/>
                  <a:pt x="131" y="214"/>
                  <a:pt x="131" y="214"/>
                </a:cubicBezTo>
                <a:cubicBezTo>
                  <a:pt x="131" y="214"/>
                  <a:pt x="131" y="214"/>
                  <a:pt x="131" y="214"/>
                </a:cubicBezTo>
                <a:cubicBezTo>
                  <a:pt x="131" y="214"/>
                  <a:pt x="131" y="214"/>
                  <a:pt x="131" y="214"/>
                </a:cubicBezTo>
                <a:cubicBezTo>
                  <a:pt x="132" y="214"/>
                  <a:pt x="132" y="214"/>
                  <a:pt x="132" y="214"/>
                </a:cubicBezTo>
                <a:cubicBezTo>
                  <a:pt x="132" y="214"/>
                  <a:pt x="132" y="214"/>
                  <a:pt x="132" y="214"/>
                </a:cubicBezTo>
                <a:cubicBezTo>
                  <a:pt x="132" y="214"/>
                  <a:pt x="132" y="214"/>
                  <a:pt x="132" y="214"/>
                </a:cubicBezTo>
                <a:cubicBezTo>
                  <a:pt x="133" y="214"/>
                  <a:pt x="133" y="214"/>
                  <a:pt x="133" y="214"/>
                </a:cubicBezTo>
                <a:cubicBezTo>
                  <a:pt x="133" y="214"/>
                  <a:pt x="133" y="214"/>
                  <a:pt x="134" y="214"/>
                </a:cubicBezTo>
                <a:cubicBezTo>
                  <a:pt x="134" y="214"/>
                  <a:pt x="134" y="214"/>
                  <a:pt x="134" y="214"/>
                </a:cubicBezTo>
                <a:cubicBezTo>
                  <a:pt x="135" y="214"/>
                  <a:pt x="134" y="214"/>
                  <a:pt x="135" y="214"/>
                </a:cubicBezTo>
                <a:cubicBezTo>
                  <a:pt x="136" y="214"/>
                  <a:pt x="136" y="214"/>
                  <a:pt x="136" y="215"/>
                </a:cubicBezTo>
                <a:cubicBezTo>
                  <a:pt x="136" y="215"/>
                  <a:pt x="136" y="215"/>
                  <a:pt x="136" y="215"/>
                </a:cubicBezTo>
                <a:cubicBezTo>
                  <a:pt x="137" y="215"/>
                  <a:pt x="137" y="215"/>
                  <a:pt x="137" y="215"/>
                </a:cubicBezTo>
                <a:cubicBezTo>
                  <a:pt x="137" y="216"/>
                  <a:pt x="137" y="216"/>
                  <a:pt x="137" y="216"/>
                </a:cubicBezTo>
                <a:cubicBezTo>
                  <a:pt x="137" y="215"/>
                  <a:pt x="137" y="216"/>
                  <a:pt x="137" y="215"/>
                </a:cubicBezTo>
                <a:cubicBezTo>
                  <a:pt x="138" y="215"/>
                  <a:pt x="138" y="215"/>
                  <a:pt x="138" y="215"/>
                </a:cubicBezTo>
                <a:cubicBezTo>
                  <a:pt x="138" y="214"/>
                  <a:pt x="139" y="213"/>
                  <a:pt x="139" y="213"/>
                </a:cubicBezTo>
                <a:cubicBezTo>
                  <a:pt x="140" y="212"/>
                  <a:pt x="140" y="212"/>
                  <a:pt x="141" y="212"/>
                </a:cubicBezTo>
                <a:cubicBezTo>
                  <a:pt x="142" y="211"/>
                  <a:pt x="140" y="208"/>
                  <a:pt x="141" y="207"/>
                </a:cubicBezTo>
                <a:cubicBezTo>
                  <a:pt x="141" y="206"/>
                  <a:pt x="141" y="206"/>
                  <a:pt x="141" y="206"/>
                </a:cubicBezTo>
                <a:cubicBezTo>
                  <a:pt x="144" y="205"/>
                  <a:pt x="147" y="206"/>
                  <a:pt x="147" y="206"/>
                </a:cubicBezTo>
                <a:cubicBezTo>
                  <a:pt x="150" y="205"/>
                  <a:pt x="148" y="205"/>
                  <a:pt x="150" y="203"/>
                </a:cubicBezTo>
                <a:cubicBezTo>
                  <a:pt x="153" y="200"/>
                  <a:pt x="152" y="200"/>
                  <a:pt x="153" y="197"/>
                </a:cubicBezTo>
                <a:cubicBezTo>
                  <a:pt x="160" y="194"/>
                  <a:pt x="158" y="196"/>
                  <a:pt x="160" y="192"/>
                </a:cubicBezTo>
                <a:cubicBezTo>
                  <a:pt x="161" y="191"/>
                  <a:pt x="162" y="192"/>
                  <a:pt x="163" y="191"/>
                </a:cubicBezTo>
                <a:cubicBezTo>
                  <a:pt x="163" y="191"/>
                  <a:pt x="163" y="191"/>
                  <a:pt x="163" y="190"/>
                </a:cubicBezTo>
                <a:cubicBezTo>
                  <a:pt x="163" y="189"/>
                  <a:pt x="164" y="189"/>
                  <a:pt x="164" y="188"/>
                </a:cubicBezTo>
                <a:cubicBezTo>
                  <a:pt x="164" y="188"/>
                  <a:pt x="164" y="188"/>
                  <a:pt x="164" y="188"/>
                </a:cubicBezTo>
                <a:cubicBezTo>
                  <a:pt x="165" y="188"/>
                  <a:pt x="165" y="188"/>
                  <a:pt x="165" y="188"/>
                </a:cubicBezTo>
                <a:cubicBezTo>
                  <a:pt x="166" y="187"/>
                  <a:pt x="167" y="188"/>
                  <a:pt x="168" y="188"/>
                </a:cubicBezTo>
                <a:cubicBezTo>
                  <a:pt x="168" y="188"/>
                  <a:pt x="168" y="188"/>
                  <a:pt x="168" y="188"/>
                </a:cubicBezTo>
                <a:cubicBezTo>
                  <a:pt x="168" y="188"/>
                  <a:pt x="168" y="188"/>
                  <a:pt x="168" y="188"/>
                </a:cubicBezTo>
                <a:cubicBezTo>
                  <a:pt x="169" y="186"/>
                  <a:pt x="168" y="187"/>
                  <a:pt x="169" y="185"/>
                </a:cubicBezTo>
                <a:cubicBezTo>
                  <a:pt x="169" y="185"/>
                  <a:pt x="169" y="185"/>
                  <a:pt x="169" y="185"/>
                </a:cubicBezTo>
                <a:cubicBezTo>
                  <a:pt x="170" y="185"/>
                  <a:pt x="170" y="185"/>
                  <a:pt x="170" y="185"/>
                </a:cubicBezTo>
                <a:cubicBezTo>
                  <a:pt x="170" y="185"/>
                  <a:pt x="170" y="186"/>
                  <a:pt x="171" y="186"/>
                </a:cubicBezTo>
                <a:cubicBezTo>
                  <a:pt x="171" y="186"/>
                  <a:pt x="171" y="186"/>
                  <a:pt x="171" y="186"/>
                </a:cubicBezTo>
                <a:cubicBezTo>
                  <a:pt x="171" y="186"/>
                  <a:pt x="171" y="186"/>
                  <a:pt x="171" y="186"/>
                </a:cubicBezTo>
                <a:cubicBezTo>
                  <a:pt x="172" y="185"/>
                  <a:pt x="171" y="185"/>
                  <a:pt x="172" y="184"/>
                </a:cubicBezTo>
                <a:cubicBezTo>
                  <a:pt x="172" y="184"/>
                  <a:pt x="172" y="184"/>
                  <a:pt x="172" y="184"/>
                </a:cubicBezTo>
                <a:cubicBezTo>
                  <a:pt x="173" y="184"/>
                  <a:pt x="173" y="184"/>
                  <a:pt x="173" y="184"/>
                </a:cubicBezTo>
                <a:cubicBezTo>
                  <a:pt x="173" y="183"/>
                  <a:pt x="173" y="182"/>
                  <a:pt x="174" y="182"/>
                </a:cubicBezTo>
                <a:cubicBezTo>
                  <a:pt x="176" y="180"/>
                  <a:pt x="175" y="181"/>
                  <a:pt x="178" y="178"/>
                </a:cubicBezTo>
                <a:cubicBezTo>
                  <a:pt x="178" y="178"/>
                  <a:pt x="178" y="178"/>
                  <a:pt x="179" y="178"/>
                </a:cubicBezTo>
                <a:cubicBezTo>
                  <a:pt x="180" y="177"/>
                  <a:pt x="182" y="171"/>
                  <a:pt x="180" y="168"/>
                </a:cubicBezTo>
                <a:cubicBezTo>
                  <a:pt x="179" y="167"/>
                  <a:pt x="178" y="167"/>
                  <a:pt x="177" y="166"/>
                </a:cubicBezTo>
                <a:cubicBezTo>
                  <a:pt x="177" y="166"/>
                  <a:pt x="177" y="166"/>
                  <a:pt x="177" y="166"/>
                </a:cubicBezTo>
                <a:cubicBezTo>
                  <a:pt x="177" y="165"/>
                  <a:pt x="177" y="164"/>
                  <a:pt x="178" y="163"/>
                </a:cubicBezTo>
                <a:cubicBezTo>
                  <a:pt x="178" y="162"/>
                  <a:pt x="178" y="162"/>
                  <a:pt x="178" y="161"/>
                </a:cubicBezTo>
                <a:cubicBezTo>
                  <a:pt x="172" y="154"/>
                  <a:pt x="177" y="154"/>
                  <a:pt x="181" y="153"/>
                </a:cubicBezTo>
                <a:cubicBezTo>
                  <a:pt x="181" y="151"/>
                  <a:pt x="181" y="151"/>
                  <a:pt x="181" y="151"/>
                </a:cubicBezTo>
                <a:cubicBezTo>
                  <a:pt x="181" y="151"/>
                  <a:pt x="181" y="151"/>
                  <a:pt x="181" y="150"/>
                </a:cubicBezTo>
                <a:cubicBezTo>
                  <a:pt x="180" y="150"/>
                  <a:pt x="179" y="148"/>
                  <a:pt x="179" y="147"/>
                </a:cubicBezTo>
                <a:cubicBezTo>
                  <a:pt x="180" y="145"/>
                  <a:pt x="185" y="136"/>
                  <a:pt x="185" y="134"/>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6" name="Freeform 15">
            <a:extLst>
              <a:ext uri="{FF2B5EF4-FFF2-40B4-BE49-F238E27FC236}">
                <a16:creationId xmlns:a16="http://schemas.microsoft.com/office/drawing/2014/main" id="{C4A89C40-F932-F09D-AAD4-AC3170D7B78A}"/>
              </a:ext>
            </a:extLst>
          </p:cNvPr>
          <p:cNvSpPr>
            <a:spLocks noEditPoints="1"/>
          </p:cNvSpPr>
          <p:nvPr/>
        </p:nvSpPr>
        <p:spPr bwMode="auto">
          <a:xfrm>
            <a:off x="6056451" y="2988006"/>
            <a:ext cx="874665" cy="296904"/>
          </a:xfrm>
          <a:custGeom>
            <a:avLst/>
            <a:gdLst>
              <a:gd name="T0" fmla="*/ 215 w 218"/>
              <a:gd name="T1" fmla="*/ 18 h 74"/>
              <a:gd name="T2" fmla="*/ 214 w 218"/>
              <a:gd name="T3" fmla="*/ 16 h 74"/>
              <a:gd name="T4" fmla="*/ 216 w 218"/>
              <a:gd name="T5" fmla="*/ 14 h 74"/>
              <a:gd name="T6" fmla="*/ 217 w 218"/>
              <a:gd name="T7" fmla="*/ 11 h 74"/>
              <a:gd name="T8" fmla="*/ 211 w 218"/>
              <a:gd name="T9" fmla="*/ 7 h 74"/>
              <a:gd name="T10" fmla="*/ 193 w 218"/>
              <a:gd name="T11" fmla="*/ 13 h 74"/>
              <a:gd name="T12" fmla="*/ 182 w 218"/>
              <a:gd name="T13" fmla="*/ 16 h 74"/>
              <a:gd name="T14" fmla="*/ 181 w 218"/>
              <a:gd name="T15" fmla="*/ 17 h 74"/>
              <a:gd name="T16" fmla="*/ 181 w 218"/>
              <a:gd name="T17" fmla="*/ 18 h 74"/>
              <a:gd name="T18" fmla="*/ 176 w 218"/>
              <a:gd name="T19" fmla="*/ 19 h 74"/>
              <a:gd name="T20" fmla="*/ 174 w 218"/>
              <a:gd name="T21" fmla="*/ 17 h 74"/>
              <a:gd name="T22" fmla="*/ 164 w 218"/>
              <a:gd name="T23" fmla="*/ 19 h 74"/>
              <a:gd name="T24" fmla="*/ 159 w 218"/>
              <a:gd name="T25" fmla="*/ 23 h 74"/>
              <a:gd name="T26" fmla="*/ 146 w 218"/>
              <a:gd name="T27" fmla="*/ 34 h 74"/>
              <a:gd name="T28" fmla="*/ 140 w 218"/>
              <a:gd name="T29" fmla="*/ 24 h 74"/>
              <a:gd name="T30" fmla="*/ 133 w 218"/>
              <a:gd name="T31" fmla="*/ 24 h 74"/>
              <a:gd name="T32" fmla="*/ 145 w 218"/>
              <a:gd name="T33" fmla="*/ 8 h 74"/>
              <a:gd name="T34" fmla="*/ 131 w 218"/>
              <a:gd name="T35" fmla="*/ 4 h 74"/>
              <a:gd name="T36" fmla="*/ 129 w 218"/>
              <a:gd name="T37" fmla="*/ 4 h 74"/>
              <a:gd name="T38" fmla="*/ 109 w 218"/>
              <a:gd name="T39" fmla="*/ 19 h 74"/>
              <a:gd name="T40" fmla="*/ 107 w 218"/>
              <a:gd name="T41" fmla="*/ 17 h 74"/>
              <a:gd name="T42" fmla="*/ 104 w 218"/>
              <a:gd name="T43" fmla="*/ 19 h 74"/>
              <a:gd name="T44" fmla="*/ 102 w 218"/>
              <a:gd name="T45" fmla="*/ 19 h 74"/>
              <a:gd name="T46" fmla="*/ 98 w 218"/>
              <a:gd name="T47" fmla="*/ 16 h 74"/>
              <a:gd name="T48" fmla="*/ 93 w 218"/>
              <a:gd name="T49" fmla="*/ 16 h 74"/>
              <a:gd name="T50" fmla="*/ 91 w 218"/>
              <a:gd name="T51" fmla="*/ 15 h 74"/>
              <a:gd name="T52" fmla="*/ 88 w 218"/>
              <a:gd name="T53" fmla="*/ 12 h 74"/>
              <a:gd name="T54" fmla="*/ 84 w 218"/>
              <a:gd name="T55" fmla="*/ 15 h 74"/>
              <a:gd name="T56" fmla="*/ 80 w 218"/>
              <a:gd name="T57" fmla="*/ 20 h 74"/>
              <a:gd name="T58" fmla="*/ 65 w 218"/>
              <a:gd name="T59" fmla="*/ 9 h 74"/>
              <a:gd name="T60" fmla="*/ 26 w 218"/>
              <a:gd name="T61" fmla="*/ 29 h 74"/>
              <a:gd name="T62" fmla="*/ 18 w 218"/>
              <a:gd name="T63" fmla="*/ 37 h 74"/>
              <a:gd name="T64" fmla="*/ 15 w 218"/>
              <a:gd name="T65" fmla="*/ 39 h 74"/>
              <a:gd name="T66" fmla="*/ 0 w 218"/>
              <a:gd name="T67" fmla="*/ 48 h 74"/>
              <a:gd name="T68" fmla="*/ 12 w 218"/>
              <a:gd name="T69" fmla="*/ 51 h 74"/>
              <a:gd name="T70" fmla="*/ 16 w 218"/>
              <a:gd name="T71" fmla="*/ 53 h 74"/>
              <a:gd name="T72" fmla="*/ 22 w 218"/>
              <a:gd name="T73" fmla="*/ 65 h 74"/>
              <a:gd name="T74" fmla="*/ 23 w 218"/>
              <a:gd name="T75" fmla="*/ 74 h 74"/>
              <a:gd name="T76" fmla="*/ 31 w 218"/>
              <a:gd name="T77" fmla="*/ 71 h 74"/>
              <a:gd name="T78" fmla="*/ 34 w 218"/>
              <a:gd name="T79" fmla="*/ 70 h 74"/>
              <a:gd name="T80" fmla="*/ 41 w 218"/>
              <a:gd name="T81" fmla="*/ 61 h 74"/>
              <a:gd name="T82" fmla="*/ 50 w 218"/>
              <a:gd name="T83" fmla="*/ 55 h 74"/>
              <a:gd name="T84" fmla="*/ 56 w 218"/>
              <a:gd name="T85" fmla="*/ 49 h 74"/>
              <a:gd name="T86" fmla="*/ 69 w 218"/>
              <a:gd name="T87" fmla="*/ 43 h 74"/>
              <a:gd name="T88" fmla="*/ 73 w 218"/>
              <a:gd name="T89" fmla="*/ 47 h 74"/>
              <a:gd name="T90" fmla="*/ 80 w 218"/>
              <a:gd name="T91" fmla="*/ 51 h 74"/>
              <a:gd name="T92" fmla="*/ 90 w 218"/>
              <a:gd name="T93" fmla="*/ 57 h 74"/>
              <a:gd name="T94" fmla="*/ 96 w 218"/>
              <a:gd name="T95" fmla="*/ 53 h 74"/>
              <a:gd name="T96" fmla="*/ 101 w 218"/>
              <a:gd name="T97" fmla="*/ 58 h 74"/>
              <a:gd name="T98" fmla="*/ 101 w 218"/>
              <a:gd name="T99" fmla="*/ 61 h 74"/>
              <a:gd name="T100" fmla="*/ 109 w 218"/>
              <a:gd name="T101" fmla="*/ 64 h 74"/>
              <a:gd name="T102" fmla="*/ 120 w 218"/>
              <a:gd name="T103" fmla="*/ 53 h 74"/>
              <a:gd name="T104" fmla="*/ 128 w 218"/>
              <a:gd name="T105" fmla="*/ 56 h 74"/>
              <a:gd name="T106" fmla="*/ 149 w 218"/>
              <a:gd name="T107" fmla="*/ 67 h 74"/>
              <a:gd name="T108" fmla="*/ 174 w 218"/>
              <a:gd name="T109" fmla="*/ 57 h 74"/>
              <a:gd name="T110" fmla="*/ 185 w 218"/>
              <a:gd name="T111" fmla="*/ 54 h 74"/>
              <a:gd name="T112" fmla="*/ 196 w 218"/>
              <a:gd name="T113" fmla="*/ 53 h 74"/>
              <a:gd name="T114" fmla="*/ 209 w 218"/>
              <a:gd name="T115" fmla="*/ 47 h 74"/>
              <a:gd name="T116" fmla="*/ 215 w 218"/>
              <a:gd name="T117" fmla="*/ 28 h 74"/>
              <a:gd name="T118" fmla="*/ 216 w 218"/>
              <a:gd name="T119" fmla="*/ 27 h 74"/>
              <a:gd name="T120" fmla="*/ 217 w 218"/>
              <a:gd name="T121" fmla="*/ 22 h 74"/>
              <a:gd name="T122" fmla="*/ 215 w 218"/>
              <a:gd name="T123" fmla="*/ 18 h 74"/>
              <a:gd name="T124" fmla="*/ 217 w 218"/>
              <a:gd name="T12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74">
                <a:moveTo>
                  <a:pt x="217" y="22"/>
                </a:moveTo>
                <a:cubicBezTo>
                  <a:pt x="217" y="21"/>
                  <a:pt x="217" y="21"/>
                  <a:pt x="217" y="20"/>
                </a:cubicBezTo>
                <a:cubicBezTo>
                  <a:pt x="216" y="21"/>
                  <a:pt x="216" y="21"/>
                  <a:pt x="216" y="21"/>
                </a:cubicBezTo>
                <a:cubicBezTo>
                  <a:pt x="216" y="20"/>
                  <a:pt x="216" y="20"/>
                  <a:pt x="216" y="20"/>
                </a:cubicBezTo>
                <a:cubicBezTo>
                  <a:pt x="216" y="19"/>
                  <a:pt x="216" y="19"/>
                  <a:pt x="216" y="19"/>
                </a:cubicBezTo>
                <a:cubicBezTo>
                  <a:pt x="215" y="19"/>
                  <a:pt x="215" y="19"/>
                  <a:pt x="215" y="19"/>
                </a:cubicBezTo>
                <a:cubicBezTo>
                  <a:pt x="215" y="18"/>
                  <a:pt x="215" y="18"/>
                  <a:pt x="215" y="18"/>
                </a:cubicBezTo>
                <a:cubicBezTo>
                  <a:pt x="215" y="17"/>
                  <a:pt x="215" y="17"/>
                  <a:pt x="215" y="17"/>
                </a:cubicBezTo>
                <a:cubicBezTo>
                  <a:pt x="215" y="16"/>
                  <a:pt x="215" y="16"/>
                  <a:pt x="215" y="16"/>
                </a:cubicBezTo>
                <a:cubicBezTo>
                  <a:pt x="215" y="16"/>
                  <a:pt x="215" y="16"/>
                  <a:pt x="216" y="16"/>
                </a:cubicBezTo>
                <a:cubicBezTo>
                  <a:pt x="216" y="15"/>
                  <a:pt x="216" y="15"/>
                  <a:pt x="216" y="15"/>
                </a:cubicBezTo>
                <a:cubicBezTo>
                  <a:pt x="216" y="15"/>
                  <a:pt x="216" y="15"/>
                  <a:pt x="216" y="15"/>
                </a:cubicBezTo>
                <a:cubicBezTo>
                  <a:pt x="215" y="15"/>
                  <a:pt x="215" y="15"/>
                  <a:pt x="215" y="15"/>
                </a:cubicBezTo>
                <a:cubicBezTo>
                  <a:pt x="215" y="16"/>
                  <a:pt x="215" y="15"/>
                  <a:pt x="214" y="16"/>
                </a:cubicBezTo>
                <a:cubicBezTo>
                  <a:pt x="214" y="15"/>
                  <a:pt x="214" y="15"/>
                  <a:pt x="214" y="15"/>
                </a:cubicBezTo>
                <a:cubicBezTo>
                  <a:pt x="215" y="15"/>
                  <a:pt x="215" y="15"/>
                  <a:pt x="215" y="15"/>
                </a:cubicBezTo>
                <a:cubicBezTo>
                  <a:pt x="216" y="15"/>
                  <a:pt x="216" y="15"/>
                  <a:pt x="216" y="15"/>
                </a:cubicBezTo>
                <a:cubicBezTo>
                  <a:pt x="216" y="14"/>
                  <a:pt x="216" y="14"/>
                  <a:pt x="216" y="14"/>
                </a:cubicBezTo>
                <a:cubicBezTo>
                  <a:pt x="215" y="13"/>
                  <a:pt x="215" y="13"/>
                  <a:pt x="215" y="13"/>
                </a:cubicBezTo>
                <a:cubicBezTo>
                  <a:pt x="215" y="12"/>
                  <a:pt x="215" y="12"/>
                  <a:pt x="215" y="12"/>
                </a:cubicBezTo>
                <a:cubicBezTo>
                  <a:pt x="216" y="13"/>
                  <a:pt x="216" y="13"/>
                  <a:pt x="216" y="14"/>
                </a:cubicBezTo>
                <a:cubicBezTo>
                  <a:pt x="216" y="13"/>
                  <a:pt x="216" y="13"/>
                  <a:pt x="216" y="13"/>
                </a:cubicBezTo>
                <a:cubicBezTo>
                  <a:pt x="216" y="13"/>
                  <a:pt x="216" y="13"/>
                  <a:pt x="216" y="13"/>
                </a:cubicBezTo>
                <a:cubicBezTo>
                  <a:pt x="216" y="14"/>
                  <a:pt x="217" y="13"/>
                  <a:pt x="217" y="14"/>
                </a:cubicBezTo>
                <a:cubicBezTo>
                  <a:pt x="217" y="14"/>
                  <a:pt x="217" y="14"/>
                  <a:pt x="217" y="14"/>
                </a:cubicBezTo>
                <a:cubicBezTo>
                  <a:pt x="217" y="13"/>
                  <a:pt x="217" y="13"/>
                  <a:pt x="218" y="12"/>
                </a:cubicBezTo>
                <a:cubicBezTo>
                  <a:pt x="218" y="12"/>
                  <a:pt x="218" y="12"/>
                  <a:pt x="218" y="12"/>
                </a:cubicBezTo>
                <a:cubicBezTo>
                  <a:pt x="217" y="11"/>
                  <a:pt x="217" y="12"/>
                  <a:pt x="217" y="11"/>
                </a:cubicBezTo>
                <a:cubicBezTo>
                  <a:pt x="217" y="10"/>
                  <a:pt x="217" y="10"/>
                  <a:pt x="217" y="10"/>
                </a:cubicBezTo>
                <a:cubicBezTo>
                  <a:pt x="216" y="10"/>
                  <a:pt x="216" y="10"/>
                  <a:pt x="216" y="10"/>
                </a:cubicBezTo>
                <a:cubicBezTo>
                  <a:pt x="214" y="10"/>
                  <a:pt x="214" y="10"/>
                  <a:pt x="214" y="10"/>
                </a:cubicBezTo>
                <a:cubicBezTo>
                  <a:pt x="214" y="10"/>
                  <a:pt x="214" y="10"/>
                  <a:pt x="215" y="10"/>
                </a:cubicBezTo>
                <a:cubicBezTo>
                  <a:pt x="214" y="9"/>
                  <a:pt x="214" y="9"/>
                  <a:pt x="212" y="8"/>
                </a:cubicBezTo>
                <a:cubicBezTo>
                  <a:pt x="212" y="8"/>
                  <a:pt x="212" y="8"/>
                  <a:pt x="212" y="8"/>
                </a:cubicBezTo>
                <a:cubicBezTo>
                  <a:pt x="211" y="7"/>
                  <a:pt x="212" y="9"/>
                  <a:pt x="211" y="7"/>
                </a:cubicBezTo>
                <a:cubicBezTo>
                  <a:pt x="209" y="5"/>
                  <a:pt x="210" y="6"/>
                  <a:pt x="209" y="5"/>
                </a:cubicBezTo>
                <a:cubicBezTo>
                  <a:pt x="207" y="4"/>
                  <a:pt x="208" y="5"/>
                  <a:pt x="206" y="5"/>
                </a:cubicBezTo>
                <a:cubicBezTo>
                  <a:pt x="197" y="3"/>
                  <a:pt x="202" y="7"/>
                  <a:pt x="198" y="7"/>
                </a:cubicBezTo>
                <a:cubicBezTo>
                  <a:pt x="198" y="7"/>
                  <a:pt x="198" y="7"/>
                  <a:pt x="197" y="7"/>
                </a:cubicBezTo>
                <a:cubicBezTo>
                  <a:pt x="196" y="7"/>
                  <a:pt x="195" y="6"/>
                  <a:pt x="195" y="7"/>
                </a:cubicBezTo>
                <a:cubicBezTo>
                  <a:pt x="195" y="7"/>
                  <a:pt x="195" y="7"/>
                  <a:pt x="195" y="7"/>
                </a:cubicBezTo>
                <a:cubicBezTo>
                  <a:pt x="194" y="8"/>
                  <a:pt x="194" y="10"/>
                  <a:pt x="193" y="13"/>
                </a:cubicBezTo>
                <a:cubicBezTo>
                  <a:pt x="191" y="14"/>
                  <a:pt x="189" y="15"/>
                  <a:pt x="189" y="15"/>
                </a:cubicBezTo>
                <a:cubicBezTo>
                  <a:pt x="188" y="15"/>
                  <a:pt x="188" y="15"/>
                  <a:pt x="188" y="15"/>
                </a:cubicBezTo>
                <a:cubicBezTo>
                  <a:pt x="188" y="15"/>
                  <a:pt x="183" y="17"/>
                  <a:pt x="183" y="17"/>
                </a:cubicBezTo>
                <a:cubicBezTo>
                  <a:pt x="183" y="17"/>
                  <a:pt x="183" y="17"/>
                  <a:pt x="182" y="17"/>
                </a:cubicBezTo>
                <a:cubicBezTo>
                  <a:pt x="182" y="17"/>
                  <a:pt x="182" y="17"/>
                  <a:pt x="182" y="17"/>
                </a:cubicBezTo>
                <a:cubicBezTo>
                  <a:pt x="182" y="16"/>
                  <a:pt x="182" y="16"/>
                  <a:pt x="182" y="16"/>
                </a:cubicBezTo>
                <a:cubicBezTo>
                  <a:pt x="182" y="16"/>
                  <a:pt x="182" y="16"/>
                  <a:pt x="182" y="16"/>
                </a:cubicBezTo>
                <a:cubicBezTo>
                  <a:pt x="182" y="16"/>
                  <a:pt x="182" y="16"/>
                  <a:pt x="182" y="16"/>
                </a:cubicBezTo>
                <a:cubicBezTo>
                  <a:pt x="182" y="16"/>
                  <a:pt x="182" y="16"/>
                  <a:pt x="182" y="16"/>
                </a:cubicBezTo>
                <a:cubicBezTo>
                  <a:pt x="182" y="16"/>
                  <a:pt x="182" y="16"/>
                  <a:pt x="182" y="16"/>
                </a:cubicBezTo>
                <a:cubicBezTo>
                  <a:pt x="182" y="16"/>
                  <a:pt x="182" y="16"/>
                  <a:pt x="182" y="16"/>
                </a:cubicBezTo>
                <a:cubicBezTo>
                  <a:pt x="182" y="16"/>
                  <a:pt x="182" y="16"/>
                  <a:pt x="181" y="16"/>
                </a:cubicBezTo>
                <a:cubicBezTo>
                  <a:pt x="181" y="16"/>
                  <a:pt x="181" y="16"/>
                  <a:pt x="181" y="17"/>
                </a:cubicBezTo>
                <a:cubicBezTo>
                  <a:pt x="181" y="17"/>
                  <a:pt x="181" y="17"/>
                  <a:pt x="181" y="17"/>
                </a:cubicBezTo>
                <a:cubicBezTo>
                  <a:pt x="182" y="17"/>
                  <a:pt x="182" y="17"/>
                  <a:pt x="183" y="18"/>
                </a:cubicBezTo>
                <a:cubicBezTo>
                  <a:pt x="183" y="18"/>
                  <a:pt x="183" y="18"/>
                  <a:pt x="183" y="18"/>
                </a:cubicBezTo>
                <a:cubicBezTo>
                  <a:pt x="183" y="18"/>
                  <a:pt x="183" y="18"/>
                  <a:pt x="183" y="18"/>
                </a:cubicBezTo>
                <a:cubicBezTo>
                  <a:pt x="183" y="18"/>
                  <a:pt x="183" y="18"/>
                  <a:pt x="183" y="18"/>
                </a:cubicBezTo>
                <a:cubicBezTo>
                  <a:pt x="182" y="18"/>
                  <a:pt x="182" y="18"/>
                  <a:pt x="182" y="18"/>
                </a:cubicBezTo>
                <a:cubicBezTo>
                  <a:pt x="182" y="18"/>
                  <a:pt x="182" y="18"/>
                  <a:pt x="182" y="18"/>
                </a:cubicBezTo>
                <a:cubicBezTo>
                  <a:pt x="181" y="18"/>
                  <a:pt x="182" y="18"/>
                  <a:pt x="181" y="18"/>
                </a:cubicBezTo>
                <a:cubicBezTo>
                  <a:pt x="181" y="18"/>
                  <a:pt x="181" y="18"/>
                  <a:pt x="181" y="18"/>
                </a:cubicBezTo>
                <a:cubicBezTo>
                  <a:pt x="181" y="18"/>
                  <a:pt x="181" y="18"/>
                  <a:pt x="181" y="18"/>
                </a:cubicBezTo>
                <a:cubicBezTo>
                  <a:pt x="181" y="19"/>
                  <a:pt x="181" y="19"/>
                  <a:pt x="181" y="19"/>
                </a:cubicBezTo>
                <a:cubicBezTo>
                  <a:pt x="181" y="19"/>
                  <a:pt x="181" y="19"/>
                  <a:pt x="181" y="19"/>
                </a:cubicBezTo>
                <a:cubicBezTo>
                  <a:pt x="180" y="19"/>
                  <a:pt x="180" y="19"/>
                  <a:pt x="180" y="19"/>
                </a:cubicBezTo>
                <a:cubicBezTo>
                  <a:pt x="180" y="19"/>
                  <a:pt x="180" y="19"/>
                  <a:pt x="180" y="19"/>
                </a:cubicBezTo>
                <a:cubicBezTo>
                  <a:pt x="178" y="17"/>
                  <a:pt x="178" y="19"/>
                  <a:pt x="176" y="19"/>
                </a:cubicBezTo>
                <a:cubicBezTo>
                  <a:pt x="176" y="19"/>
                  <a:pt x="176" y="19"/>
                  <a:pt x="176" y="19"/>
                </a:cubicBezTo>
                <a:cubicBezTo>
                  <a:pt x="176" y="19"/>
                  <a:pt x="176" y="19"/>
                  <a:pt x="176" y="19"/>
                </a:cubicBezTo>
                <a:cubicBezTo>
                  <a:pt x="175" y="19"/>
                  <a:pt x="175" y="19"/>
                  <a:pt x="175" y="19"/>
                </a:cubicBezTo>
                <a:cubicBezTo>
                  <a:pt x="175" y="18"/>
                  <a:pt x="176" y="18"/>
                  <a:pt x="175" y="17"/>
                </a:cubicBezTo>
                <a:cubicBezTo>
                  <a:pt x="175" y="17"/>
                  <a:pt x="175" y="17"/>
                  <a:pt x="175" y="17"/>
                </a:cubicBezTo>
                <a:cubicBezTo>
                  <a:pt x="175" y="17"/>
                  <a:pt x="175" y="17"/>
                  <a:pt x="175" y="17"/>
                </a:cubicBezTo>
                <a:cubicBezTo>
                  <a:pt x="174" y="17"/>
                  <a:pt x="174" y="17"/>
                  <a:pt x="174" y="17"/>
                </a:cubicBezTo>
                <a:cubicBezTo>
                  <a:pt x="173" y="18"/>
                  <a:pt x="173" y="19"/>
                  <a:pt x="171" y="19"/>
                </a:cubicBezTo>
                <a:cubicBezTo>
                  <a:pt x="171" y="19"/>
                  <a:pt x="171" y="19"/>
                  <a:pt x="171" y="19"/>
                </a:cubicBezTo>
                <a:cubicBezTo>
                  <a:pt x="171" y="18"/>
                  <a:pt x="171" y="18"/>
                  <a:pt x="171" y="18"/>
                </a:cubicBezTo>
                <a:cubicBezTo>
                  <a:pt x="171" y="17"/>
                  <a:pt x="171" y="17"/>
                  <a:pt x="171" y="17"/>
                </a:cubicBezTo>
                <a:cubicBezTo>
                  <a:pt x="170" y="18"/>
                  <a:pt x="170" y="19"/>
                  <a:pt x="169" y="19"/>
                </a:cubicBezTo>
                <a:cubicBezTo>
                  <a:pt x="168" y="19"/>
                  <a:pt x="166" y="18"/>
                  <a:pt x="164" y="19"/>
                </a:cubicBezTo>
                <a:cubicBezTo>
                  <a:pt x="164" y="19"/>
                  <a:pt x="164" y="19"/>
                  <a:pt x="164" y="19"/>
                </a:cubicBezTo>
                <a:cubicBezTo>
                  <a:pt x="165" y="20"/>
                  <a:pt x="165" y="21"/>
                  <a:pt x="163" y="22"/>
                </a:cubicBezTo>
                <a:cubicBezTo>
                  <a:pt x="161" y="22"/>
                  <a:pt x="162" y="22"/>
                  <a:pt x="159" y="22"/>
                </a:cubicBezTo>
                <a:cubicBezTo>
                  <a:pt x="159" y="22"/>
                  <a:pt x="159" y="22"/>
                  <a:pt x="159" y="22"/>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8" y="23"/>
                  <a:pt x="159" y="23"/>
                  <a:pt x="158" y="23"/>
                </a:cubicBezTo>
                <a:cubicBezTo>
                  <a:pt x="157" y="24"/>
                  <a:pt x="156" y="25"/>
                  <a:pt x="156" y="25"/>
                </a:cubicBezTo>
                <a:cubicBezTo>
                  <a:pt x="157" y="26"/>
                  <a:pt x="157" y="26"/>
                  <a:pt x="157" y="27"/>
                </a:cubicBezTo>
                <a:cubicBezTo>
                  <a:pt x="157" y="29"/>
                  <a:pt x="156" y="29"/>
                  <a:pt x="155" y="30"/>
                </a:cubicBezTo>
                <a:cubicBezTo>
                  <a:pt x="154" y="30"/>
                  <a:pt x="154" y="31"/>
                  <a:pt x="152" y="32"/>
                </a:cubicBezTo>
                <a:cubicBezTo>
                  <a:pt x="152" y="32"/>
                  <a:pt x="152" y="32"/>
                  <a:pt x="152" y="32"/>
                </a:cubicBezTo>
                <a:cubicBezTo>
                  <a:pt x="146" y="32"/>
                  <a:pt x="150" y="34"/>
                  <a:pt x="146" y="34"/>
                </a:cubicBezTo>
                <a:cubicBezTo>
                  <a:pt x="145" y="34"/>
                  <a:pt x="145" y="34"/>
                  <a:pt x="145" y="34"/>
                </a:cubicBezTo>
                <a:cubicBezTo>
                  <a:pt x="144" y="33"/>
                  <a:pt x="144" y="33"/>
                  <a:pt x="144" y="33"/>
                </a:cubicBezTo>
                <a:cubicBezTo>
                  <a:pt x="143" y="32"/>
                  <a:pt x="142" y="32"/>
                  <a:pt x="141" y="30"/>
                </a:cubicBezTo>
                <a:cubicBezTo>
                  <a:pt x="140" y="29"/>
                  <a:pt x="140" y="26"/>
                  <a:pt x="140" y="25"/>
                </a:cubicBezTo>
                <a:cubicBezTo>
                  <a:pt x="140" y="25"/>
                  <a:pt x="140" y="25"/>
                  <a:pt x="140" y="25"/>
                </a:cubicBezTo>
                <a:cubicBezTo>
                  <a:pt x="140" y="25"/>
                  <a:pt x="140" y="25"/>
                  <a:pt x="140" y="25"/>
                </a:cubicBezTo>
                <a:cubicBezTo>
                  <a:pt x="140" y="24"/>
                  <a:pt x="140" y="24"/>
                  <a:pt x="140" y="24"/>
                </a:cubicBezTo>
                <a:cubicBezTo>
                  <a:pt x="140" y="24"/>
                  <a:pt x="140" y="24"/>
                  <a:pt x="140" y="24"/>
                </a:cubicBezTo>
                <a:cubicBezTo>
                  <a:pt x="140" y="24"/>
                  <a:pt x="140" y="24"/>
                  <a:pt x="140" y="24"/>
                </a:cubicBezTo>
                <a:cubicBezTo>
                  <a:pt x="134" y="22"/>
                  <a:pt x="139" y="25"/>
                  <a:pt x="135" y="24"/>
                </a:cubicBezTo>
                <a:cubicBezTo>
                  <a:pt x="135" y="24"/>
                  <a:pt x="135" y="24"/>
                  <a:pt x="135" y="24"/>
                </a:cubicBezTo>
                <a:cubicBezTo>
                  <a:pt x="135" y="25"/>
                  <a:pt x="134" y="25"/>
                  <a:pt x="134" y="25"/>
                </a:cubicBezTo>
                <a:cubicBezTo>
                  <a:pt x="134" y="25"/>
                  <a:pt x="133" y="25"/>
                  <a:pt x="133" y="24"/>
                </a:cubicBezTo>
                <a:cubicBezTo>
                  <a:pt x="133" y="24"/>
                  <a:pt x="133" y="24"/>
                  <a:pt x="133" y="24"/>
                </a:cubicBezTo>
                <a:cubicBezTo>
                  <a:pt x="133" y="24"/>
                  <a:pt x="134" y="24"/>
                  <a:pt x="134" y="23"/>
                </a:cubicBezTo>
                <a:cubicBezTo>
                  <a:pt x="134" y="23"/>
                  <a:pt x="135" y="23"/>
                  <a:pt x="135" y="22"/>
                </a:cubicBezTo>
                <a:cubicBezTo>
                  <a:pt x="138" y="17"/>
                  <a:pt x="138" y="18"/>
                  <a:pt x="139" y="18"/>
                </a:cubicBezTo>
                <a:cubicBezTo>
                  <a:pt x="139" y="17"/>
                  <a:pt x="139" y="18"/>
                  <a:pt x="139" y="17"/>
                </a:cubicBezTo>
                <a:cubicBezTo>
                  <a:pt x="140" y="16"/>
                  <a:pt x="138" y="14"/>
                  <a:pt x="138" y="13"/>
                </a:cubicBezTo>
                <a:cubicBezTo>
                  <a:pt x="138" y="12"/>
                  <a:pt x="138" y="11"/>
                  <a:pt x="138" y="11"/>
                </a:cubicBezTo>
                <a:cubicBezTo>
                  <a:pt x="139" y="10"/>
                  <a:pt x="144" y="9"/>
                  <a:pt x="145" y="8"/>
                </a:cubicBezTo>
                <a:cubicBezTo>
                  <a:pt x="145" y="8"/>
                  <a:pt x="145" y="8"/>
                  <a:pt x="145" y="8"/>
                </a:cubicBezTo>
                <a:cubicBezTo>
                  <a:pt x="145" y="8"/>
                  <a:pt x="145" y="8"/>
                  <a:pt x="145" y="8"/>
                </a:cubicBezTo>
                <a:cubicBezTo>
                  <a:pt x="144" y="0"/>
                  <a:pt x="145" y="11"/>
                  <a:pt x="144" y="5"/>
                </a:cubicBezTo>
                <a:cubicBezTo>
                  <a:pt x="144" y="5"/>
                  <a:pt x="136" y="0"/>
                  <a:pt x="136" y="0"/>
                </a:cubicBezTo>
                <a:cubicBezTo>
                  <a:pt x="136" y="1"/>
                  <a:pt x="133" y="1"/>
                  <a:pt x="133" y="2"/>
                </a:cubicBezTo>
                <a:cubicBezTo>
                  <a:pt x="133" y="2"/>
                  <a:pt x="133" y="2"/>
                  <a:pt x="133" y="2"/>
                </a:cubicBezTo>
                <a:cubicBezTo>
                  <a:pt x="133" y="3"/>
                  <a:pt x="133" y="3"/>
                  <a:pt x="131" y="4"/>
                </a:cubicBezTo>
                <a:cubicBezTo>
                  <a:pt x="131" y="4"/>
                  <a:pt x="131" y="4"/>
                  <a:pt x="131" y="4"/>
                </a:cubicBezTo>
                <a:cubicBezTo>
                  <a:pt x="131" y="3"/>
                  <a:pt x="131" y="3"/>
                  <a:pt x="131" y="3"/>
                </a:cubicBezTo>
                <a:cubicBezTo>
                  <a:pt x="131" y="3"/>
                  <a:pt x="131" y="3"/>
                  <a:pt x="131" y="3"/>
                </a:cubicBezTo>
                <a:cubicBezTo>
                  <a:pt x="131" y="3"/>
                  <a:pt x="131" y="3"/>
                  <a:pt x="131" y="3"/>
                </a:cubicBezTo>
                <a:cubicBezTo>
                  <a:pt x="130" y="3"/>
                  <a:pt x="130" y="3"/>
                  <a:pt x="130" y="3"/>
                </a:cubicBezTo>
                <a:cubicBezTo>
                  <a:pt x="130" y="3"/>
                  <a:pt x="129" y="4"/>
                  <a:pt x="129" y="4"/>
                </a:cubicBezTo>
                <a:cubicBezTo>
                  <a:pt x="129" y="4"/>
                  <a:pt x="129" y="4"/>
                  <a:pt x="129" y="4"/>
                </a:cubicBezTo>
                <a:cubicBezTo>
                  <a:pt x="129" y="4"/>
                  <a:pt x="129" y="4"/>
                  <a:pt x="129" y="5"/>
                </a:cubicBezTo>
                <a:cubicBezTo>
                  <a:pt x="129" y="5"/>
                  <a:pt x="129" y="5"/>
                  <a:pt x="129" y="5"/>
                </a:cubicBezTo>
                <a:cubicBezTo>
                  <a:pt x="127" y="6"/>
                  <a:pt x="113" y="17"/>
                  <a:pt x="113" y="17"/>
                </a:cubicBezTo>
                <a:cubicBezTo>
                  <a:pt x="111" y="17"/>
                  <a:pt x="111" y="16"/>
                  <a:pt x="110" y="17"/>
                </a:cubicBezTo>
                <a:cubicBezTo>
                  <a:pt x="109" y="17"/>
                  <a:pt x="109" y="17"/>
                  <a:pt x="109" y="18"/>
                </a:cubicBezTo>
                <a:cubicBezTo>
                  <a:pt x="109" y="18"/>
                  <a:pt x="109" y="18"/>
                  <a:pt x="109" y="18"/>
                </a:cubicBezTo>
                <a:cubicBezTo>
                  <a:pt x="109" y="19"/>
                  <a:pt x="109" y="19"/>
                  <a:pt x="109" y="19"/>
                </a:cubicBezTo>
                <a:cubicBezTo>
                  <a:pt x="109" y="19"/>
                  <a:pt x="109" y="19"/>
                  <a:pt x="109" y="19"/>
                </a:cubicBezTo>
                <a:cubicBezTo>
                  <a:pt x="109" y="19"/>
                  <a:pt x="109" y="19"/>
                  <a:pt x="109" y="19"/>
                </a:cubicBezTo>
                <a:cubicBezTo>
                  <a:pt x="109" y="19"/>
                  <a:pt x="108" y="18"/>
                  <a:pt x="108" y="18"/>
                </a:cubicBezTo>
                <a:cubicBezTo>
                  <a:pt x="108" y="18"/>
                  <a:pt x="108" y="18"/>
                  <a:pt x="107" y="17"/>
                </a:cubicBezTo>
                <a:cubicBezTo>
                  <a:pt x="107" y="17"/>
                  <a:pt x="107" y="17"/>
                  <a:pt x="107" y="17"/>
                </a:cubicBezTo>
                <a:cubicBezTo>
                  <a:pt x="107" y="17"/>
                  <a:pt x="107" y="17"/>
                  <a:pt x="107" y="17"/>
                </a:cubicBezTo>
                <a:cubicBezTo>
                  <a:pt x="107" y="17"/>
                  <a:pt x="107" y="17"/>
                  <a:pt x="107" y="17"/>
                </a:cubicBezTo>
                <a:cubicBezTo>
                  <a:pt x="107" y="17"/>
                  <a:pt x="107" y="17"/>
                  <a:pt x="107" y="17"/>
                </a:cubicBezTo>
                <a:cubicBezTo>
                  <a:pt x="106" y="18"/>
                  <a:pt x="107" y="19"/>
                  <a:pt x="105" y="19"/>
                </a:cubicBezTo>
                <a:cubicBezTo>
                  <a:pt x="105" y="19"/>
                  <a:pt x="105" y="19"/>
                  <a:pt x="105" y="19"/>
                </a:cubicBezTo>
                <a:cubicBezTo>
                  <a:pt x="104" y="19"/>
                  <a:pt x="105" y="19"/>
                  <a:pt x="104" y="18"/>
                </a:cubicBezTo>
                <a:cubicBezTo>
                  <a:pt x="104" y="19"/>
                  <a:pt x="104" y="19"/>
                  <a:pt x="104" y="19"/>
                </a:cubicBezTo>
                <a:cubicBezTo>
                  <a:pt x="104" y="19"/>
                  <a:pt x="104" y="19"/>
                  <a:pt x="104" y="19"/>
                </a:cubicBezTo>
                <a:cubicBezTo>
                  <a:pt x="104" y="19"/>
                  <a:pt x="104" y="19"/>
                  <a:pt x="104" y="19"/>
                </a:cubicBezTo>
                <a:cubicBezTo>
                  <a:pt x="104" y="19"/>
                  <a:pt x="104" y="19"/>
                  <a:pt x="104" y="19"/>
                </a:cubicBezTo>
                <a:cubicBezTo>
                  <a:pt x="104" y="20"/>
                  <a:pt x="104" y="20"/>
                  <a:pt x="104" y="20"/>
                </a:cubicBezTo>
                <a:cubicBezTo>
                  <a:pt x="104" y="20"/>
                  <a:pt x="104" y="20"/>
                  <a:pt x="104" y="20"/>
                </a:cubicBezTo>
                <a:cubicBezTo>
                  <a:pt x="103" y="20"/>
                  <a:pt x="103" y="20"/>
                  <a:pt x="103" y="20"/>
                </a:cubicBezTo>
                <a:cubicBezTo>
                  <a:pt x="102" y="19"/>
                  <a:pt x="103" y="19"/>
                  <a:pt x="102" y="19"/>
                </a:cubicBezTo>
                <a:cubicBezTo>
                  <a:pt x="102" y="19"/>
                  <a:pt x="102" y="19"/>
                  <a:pt x="102" y="19"/>
                </a:cubicBezTo>
                <a:cubicBezTo>
                  <a:pt x="102" y="19"/>
                  <a:pt x="102" y="19"/>
                  <a:pt x="102" y="19"/>
                </a:cubicBezTo>
                <a:cubicBezTo>
                  <a:pt x="102" y="18"/>
                  <a:pt x="103" y="16"/>
                  <a:pt x="100" y="15"/>
                </a:cubicBezTo>
                <a:cubicBezTo>
                  <a:pt x="100" y="15"/>
                  <a:pt x="100" y="15"/>
                  <a:pt x="100" y="15"/>
                </a:cubicBezTo>
                <a:cubicBezTo>
                  <a:pt x="99" y="15"/>
                  <a:pt x="99" y="15"/>
                  <a:pt x="98" y="16"/>
                </a:cubicBezTo>
                <a:cubicBezTo>
                  <a:pt x="98" y="16"/>
                  <a:pt x="98" y="16"/>
                  <a:pt x="98" y="16"/>
                </a:cubicBezTo>
                <a:cubicBezTo>
                  <a:pt x="98" y="16"/>
                  <a:pt x="98" y="16"/>
                  <a:pt x="98" y="16"/>
                </a:cubicBezTo>
                <a:cubicBezTo>
                  <a:pt x="98" y="16"/>
                  <a:pt x="98" y="16"/>
                  <a:pt x="98" y="16"/>
                </a:cubicBezTo>
                <a:cubicBezTo>
                  <a:pt x="98" y="16"/>
                  <a:pt x="98" y="16"/>
                  <a:pt x="98" y="16"/>
                </a:cubicBezTo>
                <a:cubicBezTo>
                  <a:pt x="97" y="16"/>
                  <a:pt x="97" y="16"/>
                  <a:pt x="97" y="16"/>
                </a:cubicBezTo>
                <a:cubicBezTo>
                  <a:pt x="97" y="16"/>
                  <a:pt x="97" y="16"/>
                  <a:pt x="97" y="16"/>
                </a:cubicBezTo>
                <a:cubicBezTo>
                  <a:pt x="97" y="16"/>
                  <a:pt x="97" y="16"/>
                  <a:pt x="97" y="16"/>
                </a:cubicBezTo>
                <a:cubicBezTo>
                  <a:pt x="97" y="16"/>
                  <a:pt x="96" y="16"/>
                  <a:pt x="96" y="17"/>
                </a:cubicBezTo>
                <a:cubicBezTo>
                  <a:pt x="95" y="17"/>
                  <a:pt x="95" y="17"/>
                  <a:pt x="94" y="17"/>
                </a:cubicBezTo>
                <a:cubicBezTo>
                  <a:pt x="94" y="17"/>
                  <a:pt x="94" y="17"/>
                  <a:pt x="94" y="17"/>
                </a:cubicBezTo>
                <a:cubicBezTo>
                  <a:pt x="93" y="16"/>
                  <a:pt x="93" y="16"/>
                  <a:pt x="93" y="16"/>
                </a:cubicBezTo>
                <a:cubicBezTo>
                  <a:pt x="93" y="16"/>
                  <a:pt x="93" y="16"/>
                  <a:pt x="93" y="16"/>
                </a:cubicBezTo>
                <a:cubicBezTo>
                  <a:pt x="92" y="16"/>
                  <a:pt x="92" y="16"/>
                  <a:pt x="92" y="16"/>
                </a:cubicBezTo>
                <a:cubicBezTo>
                  <a:pt x="92" y="15"/>
                  <a:pt x="92" y="15"/>
                  <a:pt x="92" y="15"/>
                </a:cubicBezTo>
                <a:cubicBezTo>
                  <a:pt x="92" y="15"/>
                  <a:pt x="92" y="15"/>
                  <a:pt x="92" y="15"/>
                </a:cubicBezTo>
                <a:cubicBezTo>
                  <a:pt x="92" y="14"/>
                  <a:pt x="92" y="14"/>
                  <a:pt x="92" y="14"/>
                </a:cubicBezTo>
                <a:cubicBezTo>
                  <a:pt x="92" y="14"/>
                  <a:pt x="92" y="14"/>
                  <a:pt x="92" y="14"/>
                </a:cubicBezTo>
                <a:cubicBezTo>
                  <a:pt x="92" y="14"/>
                  <a:pt x="92" y="14"/>
                  <a:pt x="91" y="15"/>
                </a:cubicBezTo>
                <a:cubicBezTo>
                  <a:pt x="91" y="15"/>
                  <a:pt x="91" y="14"/>
                  <a:pt x="91" y="14"/>
                </a:cubicBezTo>
                <a:cubicBezTo>
                  <a:pt x="90" y="14"/>
                  <a:pt x="90" y="13"/>
                  <a:pt x="90" y="12"/>
                </a:cubicBezTo>
                <a:cubicBezTo>
                  <a:pt x="90" y="12"/>
                  <a:pt x="90" y="12"/>
                  <a:pt x="90" y="12"/>
                </a:cubicBezTo>
                <a:cubicBezTo>
                  <a:pt x="90" y="12"/>
                  <a:pt x="90" y="12"/>
                  <a:pt x="90" y="12"/>
                </a:cubicBezTo>
                <a:cubicBezTo>
                  <a:pt x="90" y="12"/>
                  <a:pt x="90" y="12"/>
                  <a:pt x="90" y="12"/>
                </a:cubicBezTo>
                <a:cubicBezTo>
                  <a:pt x="89" y="12"/>
                  <a:pt x="89" y="12"/>
                  <a:pt x="89" y="12"/>
                </a:cubicBezTo>
                <a:cubicBezTo>
                  <a:pt x="88" y="12"/>
                  <a:pt x="88" y="12"/>
                  <a:pt x="88" y="12"/>
                </a:cubicBezTo>
                <a:cubicBezTo>
                  <a:pt x="87" y="13"/>
                  <a:pt x="87" y="13"/>
                  <a:pt x="87" y="13"/>
                </a:cubicBezTo>
                <a:cubicBezTo>
                  <a:pt x="87" y="13"/>
                  <a:pt x="87" y="13"/>
                  <a:pt x="87" y="13"/>
                </a:cubicBezTo>
                <a:cubicBezTo>
                  <a:pt x="87" y="13"/>
                  <a:pt x="87" y="13"/>
                  <a:pt x="87" y="13"/>
                </a:cubicBezTo>
                <a:cubicBezTo>
                  <a:pt x="87" y="13"/>
                  <a:pt x="87" y="13"/>
                  <a:pt x="87" y="13"/>
                </a:cubicBezTo>
                <a:cubicBezTo>
                  <a:pt x="86" y="13"/>
                  <a:pt x="85" y="13"/>
                  <a:pt x="85" y="14"/>
                </a:cubicBezTo>
                <a:cubicBezTo>
                  <a:pt x="84" y="14"/>
                  <a:pt x="84" y="14"/>
                  <a:pt x="84" y="15"/>
                </a:cubicBezTo>
                <a:cubicBezTo>
                  <a:pt x="84" y="15"/>
                  <a:pt x="84" y="15"/>
                  <a:pt x="84" y="15"/>
                </a:cubicBezTo>
                <a:cubicBezTo>
                  <a:pt x="84" y="15"/>
                  <a:pt x="84" y="15"/>
                  <a:pt x="84" y="15"/>
                </a:cubicBezTo>
                <a:cubicBezTo>
                  <a:pt x="84" y="15"/>
                  <a:pt x="84" y="15"/>
                  <a:pt x="84" y="15"/>
                </a:cubicBezTo>
                <a:cubicBezTo>
                  <a:pt x="83" y="15"/>
                  <a:pt x="83" y="15"/>
                  <a:pt x="83" y="15"/>
                </a:cubicBezTo>
                <a:cubicBezTo>
                  <a:pt x="83" y="15"/>
                  <a:pt x="83" y="15"/>
                  <a:pt x="83" y="15"/>
                </a:cubicBezTo>
                <a:cubicBezTo>
                  <a:pt x="83" y="15"/>
                  <a:pt x="83" y="15"/>
                  <a:pt x="83" y="15"/>
                </a:cubicBezTo>
                <a:cubicBezTo>
                  <a:pt x="81" y="17"/>
                  <a:pt x="81" y="18"/>
                  <a:pt x="80" y="20"/>
                </a:cubicBezTo>
                <a:cubicBezTo>
                  <a:pt x="80" y="20"/>
                  <a:pt x="80" y="20"/>
                  <a:pt x="80" y="20"/>
                </a:cubicBezTo>
                <a:cubicBezTo>
                  <a:pt x="79" y="20"/>
                  <a:pt x="79" y="20"/>
                  <a:pt x="79" y="20"/>
                </a:cubicBezTo>
                <a:cubicBezTo>
                  <a:pt x="79" y="20"/>
                  <a:pt x="79" y="19"/>
                  <a:pt x="79" y="19"/>
                </a:cubicBezTo>
                <a:cubicBezTo>
                  <a:pt x="79" y="19"/>
                  <a:pt x="79" y="19"/>
                  <a:pt x="79" y="19"/>
                </a:cubicBezTo>
                <a:cubicBezTo>
                  <a:pt x="78" y="19"/>
                  <a:pt x="78" y="19"/>
                  <a:pt x="76" y="20"/>
                </a:cubicBezTo>
                <a:cubicBezTo>
                  <a:pt x="76" y="20"/>
                  <a:pt x="76" y="20"/>
                  <a:pt x="76" y="20"/>
                </a:cubicBezTo>
                <a:cubicBezTo>
                  <a:pt x="76" y="20"/>
                  <a:pt x="67" y="10"/>
                  <a:pt x="67" y="10"/>
                </a:cubicBezTo>
                <a:cubicBezTo>
                  <a:pt x="64" y="9"/>
                  <a:pt x="67" y="10"/>
                  <a:pt x="65" y="9"/>
                </a:cubicBezTo>
                <a:cubicBezTo>
                  <a:pt x="65" y="9"/>
                  <a:pt x="57" y="4"/>
                  <a:pt x="57" y="4"/>
                </a:cubicBezTo>
                <a:cubicBezTo>
                  <a:pt x="53" y="3"/>
                  <a:pt x="16" y="1"/>
                  <a:pt x="25" y="12"/>
                </a:cubicBezTo>
                <a:cubicBezTo>
                  <a:pt x="25" y="13"/>
                  <a:pt x="25" y="13"/>
                  <a:pt x="25" y="14"/>
                </a:cubicBezTo>
                <a:cubicBezTo>
                  <a:pt x="24" y="15"/>
                  <a:pt x="24" y="16"/>
                  <a:pt x="24" y="17"/>
                </a:cubicBezTo>
                <a:cubicBezTo>
                  <a:pt x="24" y="17"/>
                  <a:pt x="24" y="17"/>
                  <a:pt x="24" y="17"/>
                </a:cubicBezTo>
                <a:cubicBezTo>
                  <a:pt x="25" y="18"/>
                  <a:pt x="26" y="18"/>
                  <a:pt x="27" y="19"/>
                </a:cubicBezTo>
                <a:cubicBezTo>
                  <a:pt x="29" y="22"/>
                  <a:pt x="27" y="28"/>
                  <a:pt x="26" y="29"/>
                </a:cubicBezTo>
                <a:cubicBezTo>
                  <a:pt x="25" y="29"/>
                  <a:pt x="25" y="29"/>
                  <a:pt x="25" y="29"/>
                </a:cubicBezTo>
                <a:cubicBezTo>
                  <a:pt x="22" y="32"/>
                  <a:pt x="23" y="31"/>
                  <a:pt x="21" y="33"/>
                </a:cubicBezTo>
                <a:cubicBezTo>
                  <a:pt x="20" y="33"/>
                  <a:pt x="20" y="34"/>
                  <a:pt x="20" y="35"/>
                </a:cubicBezTo>
                <a:cubicBezTo>
                  <a:pt x="19" y="35"/>
                  <a:pt x="19" y="35"/>
                  <a:pt x="19" y="35"/>
                </a:cubicBezTo>
                <a:cubicBezTo>
                  <a:pt x="19" y="35"/>
                  <a:pt x="19" y="35"/>
                  <a:pt x="19" y="35"/>
                </a:cubicBezTo>
                <a:cubicBezTo>
                  <a:pt x="18" y="36"/>
                  <a:pt x="19" y="35"/>
                  <a:pt x="18" y="37"/>
                </a:cubicBezTo>
                <a:cubicBezTo>
                  <a:pt x="18" y="37"/>
                  <a:pt x="18" y="37"/>
                  <a:pt x="18" y="37"/>
                </a:cubicBezTo>
                <a:cubicBezTo>
                  <a:pt x="18" y="37"/>
                  <a:pt x="18" y="37"/>
                  <a:pt x="18" y="37"/>
                </a:cubicBezTo>
                <a:cubicBezTo>
                  <a:pt x="17" y="37"/>
                  <a:pt x="17" y="36"/>
                  <a:pt x="17" y="36"/>
                </a:cubicBezTo>
                <a:cubicBezTo>
                  <a:pt x="16" y="36"/>
                  <a:pt x="16" y="36"/>
                  <a:pt x="16" y="36"/>
                </a:cubicBezTo>
                <a:cubicBezTo>
                  <a:pt x="16" y="36"/>
                  <a:pt x="16" y="36"/>
                  <a:pt x="16" y="36"/>
                </a:cubicBezTo>
                <a:cubicBezTo>
                  <a:pt x="15" y="38"/>
                  <a:pt x="16" y="37"/>
                  <a:pt x="15" y="39"/>
                </a:cubicBezTo>
                <a:cubicBezTo>
                  <a:pt x="15" y="39"/>
                  <a:pt x="15" y="39"/>
                  <a:pt x="15" y="39"/>
                </a:cubicBezTo>
                <a:cubicBezTo>
                  <a:pt x="15" y="39"/>
                  <a:pt x="15" y="39"/>
                  <a:pt x="15" y="39"/>
                </a:cubicBezTo>
                <a:cubicBezTo>
                  <a:pt x="14" y="39"/>
                  <a:pt x="13" y="38"/>
                  <a:pt x="12" y="39"/>
                </a:cubicBezTo>
                <a:cubicBezTo>
                  <a:pt x="11" y="39"/>
                  <a:pt x="11" y="39"/>
                  <a:pt x="11" y="39"/>
                </a:cubicBezTo>
                <a:cubicBezTo>
                  <a:pt x="11" y="39"/>
                  <a:pt x="11" y="39"/>
                  <a:pt x="11" y="39"/>
                </a:cubicBezTo>
                <a:cubicBezTo>
                  <a:pt x="11" y="40"/>
                  <a:pt x="10" y="40"/>
                  <a:pt x="10" y="41"/>
                </a:cubicBezTo>
                <a:cubicBezTo>
                  <a:pt x="10" y="42"/>
                  <a:pt x="10" y="42"/>
                  <a:pt x="10" y="42"/>
                </a:cubicBezTo>
                <a:cubicBezTo>
                  <a:pt x="9" y="43"/>
                  <a:pt x="8" y="42"/>
                  <a:pt x="7" y="43"/>
                </a:cubicBezTo>
                <a:cubicBezTo>
                  <a:pt x="5" y="46"/>
                  <a:pt x="7" y="45"/>
                  <a:pt x="0" y="48"/>
                </a:cubicBezTo>
                <a:cubicBezTo>
                  <a:pt x="5" y="51"/>
                  <a:pt x="4" y="46"/>
                  <a:pt x="9" y="49"/>
                </a:cubicBezTo>
                <a:cubicBezTo>
                  <a:pt x="9" y="49"/>
                  <a:pt x="9" y="49"/>
                  <a:pt x="9" y="49"/>
                </a:cubicBezTo>
                <a:cubicBezTo>
                  <a:pt x="9" y="50"/>
                  <a:pt x="9" y="50"/>
                  <a:pt x="9" y="50"/>
                </a:cubicBezTo>
                <a:cubicBezTo>
                  <a:pt x="9" y="50"/>
                  <a:pt x="9" y="50"/>
                  <a:pt x="9" y="50"/>
                </a:cubicBezTo>
                <a:cubicBezTo>
                  <a:pt x="9" y="51"/>
                  <a:pt x="9" y="51"/>
                  <a:pt x="9" y="51"/>
                </a:cubicBezTo>
                <a:cubicBezTo>
                  <a:pt x="9" y="51"/>
                  <a:pt x="9" y="51"/>
                  <a:pt x="9" y="51"/>
                </a:cubicBezTo>
                <a:cubicBezTo>
                  <a:pt x="11" y="51"/>
                  <a:pt x="11" y="50"/>
                  <a:pt x="12" y="51"/>
                </a:cubicBezTo>
                <a:cubicBezTo>
                  <a:pt x="14" y="52"/>
                  <a:pt x="12" y="52"/>
                  <a:pt x="14" y="53"/>
                </a:cubicBezTo>
                <a:cubicBezTo>
                  <a:pt x="14" y="53"/>
                  <a:pt x="14" y="53"/>
                  <a:pt x="14" y="53"/>
                </a:cubicBezTo>
                <a:cubicBezTo>
                  <a:pt x="14" y="53"/>
                  <a:pt x="14" y="53"/>
                  <a:pt x="14" y="53"/>
                </a:cubicBezTo>
                <a:cubicBezTo>
                  <a:pt x="15" y="52"/>
                  <a:pt x="15" y="52"/>
                  <a:pt x="15" y="52"/>
                </a:cubicBezTo>
                <a:cubicBezTo>
                  <a:pt x="15" y="52"/>
                  <a:pt x="15" y="52"/>
                  <a:pt x="15" y="52"/>
                </a:cubicBezTo>
                <a:cubicBezTo>
                  <a:pt x="15" y="52"/>
                  <a:pt x="16" y="53"/>
                  <a:pt x="16" y="53"/>
                </a:cubicBezTo>
                <a:cubicBezTo>
                  <a:pt x="16" y="53"/>
                  <a:pt x="16" y="53"/>
                  <a:pt x="16" y="53"/>
                </a:cubicBezTo>
                <a:cubicBezTo>
                  <a:pt x="16" y="57"/>
                  <a:pt x="15" y="57"/>
                  <a:pt x="17" y="63"/>
                </a:cubicBezTo>
                <a:cubicBezTo>
                  <a:pt x="17" y="63"/>
                  <a:pt x="17" y="63"/>
                  <a:pt x="17" y="63"/>
                </a:cubicBezTo>
                <a:cubicBezTo>
                  <a:pt x="18" y="63"/>
                  <a:pt x="18" y="63"/>
                  <a:pt x="18" y="63"/>
                </a:cubicBezTo>
                <a:cubicBezTo>
                  <a:pt x="18" y="63"/>
                  <a:pt x="18" y="63"/>
                  <a:pt x="18" y="63"/>
                </a:cubicBezTo>
                <a:cubicBezTo>
                  <a:pt x="18" y="64"/>
                  <a:pt x="20" y="64"/>
                  <a:pt x="20" y="65"/>
                </a:cubicBezTo>
                <a:cubicBezTo>
                  <a:pt x="21" y="65"/>
                  <a:pt x="21" y="65"/>
                  <a:pt x="22" y="65"/>
                </a:cubicBezTo>
                <a:cubicBezTo>
                  <a:pt x="22" y="65"/>
                  <a:pt x="22" y="65"/>
                  <a:pt x="22" y="65"/>
                </a:cubicBezTo>
                <a:cubicBezTo>
                  <a:pt x="22" y="65"/>
                  <a:pt x="22" y="65"/>
                  <a:pt x="22" y="65"/>
                </a:cubicBezTo>
                <a:cubicBezTo>
                  <a:pt x="22" y="65"/>
                  <a:pt x="22" y="65"/>
                  <a:pt x="22" y="65"/>
                </a:cubicBezTo>
                <a:cubicBezTo>
                  <a:pt x="22" y="68"/>
                  <a:pt x="23" y="66"/>
                  <a:pt x="23" y="69"/>
                </a:cubicBezTo>
                <a:cubicBezTo>
                  <a:pt x="22" y="72"/>
                  <a:pt x="22" y="71"/>
                  <a:pt x="20" y="73"/>
                </a:cubicBezTo>
                <a:cubicBezTo>
                  <a:pt x="21" y="73"/>
                  <a:pt x="21" y="73"/>
                  <a:pt x="21" y="73"/>
                </a:cubicBezTo>
                <a:cubicBezTo>
                  <a:pt x="21" y="73"/>
                  <a:pt x="21" y="73"/>
                  <a:pt x="22" y="73"/>
                </a:cubicBezTo>
                <a:cubicBezTo>
                  <a:pt x="22" y="73"/>
                  <a:pt x="22" y="73"/>
                  <a:pt x="23" y="74"/>
                </a:cubicBezTo>
                <a:cubicBezTo>
                  <a:pt x="23" y="74"/>
                  <a:pt x="24" y="74"/>
                  <a:pt x="25" y="74"/>
                </a:cubicBezTo>
                <a:cubicBezTo>
                  <a:pt x="25" y="74"/>
                  <a:pt x="27" y="74"/>
                  <a:pt x="27" y="73"/>
                </a:cubicBezTo>
                <a:cubicBezTo>
                  <a:pt x="28" y="73"/>
                  <a:pt x="28" y="73"/>
                  <a:pt x="28" y="73"/>
                </a:cubicBezTo>
                <a:cubicBezTo>
                  <a:pt x="28" y="72"/>
                  <a:pt x="28" y="72"/>
                  <a:pt x="28" y="72"/>
                </a:cubicBezTo>
                <a:cubicBezTo>
                  <a:pt x="29" y="72"/>
                  <a:pt x="29" y="72"/>
                  <a:pt x="29" y="72"/>
                </a:cubicBezTo>
                <a:cubicBezTo>
                  <a:pt x="30" y="72"/>
                  <a:pt x="30" y="72"/>
                  <a:pt x="30" y="72"/>
                </a:cubicBezTo>
                <a:cubicBezTo>
                  <a:pt x="31" y="71"/>
                  <a:pt x="31" y="71"/>
                  <a:pt x="31" y="71"/>
                </a:cubicBezTo>
                <a:cubicBezTo>
                  <a:pt x="31" y="70"/>
                  <a:pt x="31" y="70"/>
                  <a:pt x="31" y="70"/>
                </a:cubicBezTo>
                <a:cubicBezTo>
                  <a:pt x="32" y="70"/>
                  <a:pt x="32" y="70"/>
                  <a:pt x="32" y="70"/>
                </a:cubicBezTo>
                <a:cubicBezTo>
                  <a:pt x="32" y="70"/>
                  <a:pt x="33" y="70"/>
                  <a:pt x="33" y="70"/>
                </a:cubicBezTo>
                <a:cubicBezTo>
                  <a:pt x="33" y="70"/>
                  <a:pt x="33" y="70"/>
                  <a:pt x="33" y="70"/>
                </a:cubicBezTo>
                <a:cubicBezTo>
                  <a:pt x="34" y="70"/>
                  <a:pt x="34" y="70"/>
                  <a:pt x="34" y="70"/>
                </a:cubicBezTo>
                <a:cubicBezTo>
                  <a:pt x="34" y="70"/>
                  <a:pt x="34" y="70"/>
                  <a:pt x="34" y="70"/>
                </a:cubicBezTo>
                <a:cubicBezTo>
                  <a:pt x="34" y="70"/>
                  <a:pt x="34" y="70"/>
                  <a:pt x="34" y="70"/>
                </a:cubicBezTo>
                <a:cubicBezTo>
                  <a:pt x="35" y="70"/>
                  <a:pt x="35" y="70"/>
                  <a:pt x="35" y="70"/>
                </a:cubicBezTo>
                <a:cubicBezTo>
                  <a:pt x="35" y="69"/>
                  <a:pt x="35" y="69"/>
                  <a:pt x="35" y="69"/>
                </a:cubicBezTo>
                <a:cubicBezTo>
                  <a:pt x="35" y="67"/>
                  <a:pt x="36" y="63"/>
                  <a:pt x="36" y="61"/>
                </a:cubicBezTo>
                <a:cubicBezTo>
                  <a:pt x="37" y="60"/>
                  <a:pt x="37" y="60"/>
                  <a:pt x="37" y="60"/>
                </a:cubicBezTo>
                <a:cubicBezTo>
                  <a:pt x="39" y="60"/>
                  <a:pt x="39" y="60"/>
                  <a:pt x="39" y="60"/>
                </a:cubicBezTo>
                <a:cubicBezTo>
                  <a:pt x="40" y="61"/>
                  <a:pt x="39" y="60"/>
                  <a:pt x="40" y="61"/>
                </a:cubicBezTo>
                <a:cubicBezTo>
                  <a:pt x="41" y="61"/>
                  <a:pt x="40" y="61"/>
                  <a:pt x="41" y="61"/>
                </a:cubicBezTo>
                <a:cubicBezTo>
                  <a:pt x="41" y="61"/>
                  <a:pt x="41" y="61"/>
                  <a:pt x="41" y="61"/>
                </a:cubicBezTo>
                <a:cubicBezTo>
                  <a:pt x="42" y="61"/>
                  <a:pt x="42" y="61"/>
                  <a:pt x="42" y="61"/>
                </a:cubicBezTo>
                <a:cubicBezTo>
                  <a:pt x="42" y="61"/>
                  <a:pt x="42" y="61"/>
                  <a:pt x="44" y="60"/>
                </a:cubicBezTo>
                <a:cubicBezTo>
                  <a:pt x="45" y="60"/>
                  <a:pt x="45" y="60"/>
                  <a:pt x="47" y="59"/>
                </a:cubicBezTo>
                <a:cubicBezTo>
                  <a:pt x="47" y="59"/>
                  <a:pt x="48" y="58"/>
                  <a:pt x="49" y="57"/>
                </a:cubicBezTo>
                <a:cubicBezTo>
                  <a:pt x="49" y="56"/>
                  <a:pt x="49" y="56"/>
                  <a:pt x="50" y="55"/>
                </a:cubicBezTo>
                <a:cubicBezTo>
                  <a:pt x="50" y="55"/>
                  <a:pt x="50" y="55"/>
                  <a:pt x="50" y="55"/>
                </a:cubicBezTo>
                <a:cubicBezTo>
                  <a:pt x="49" y="54"/>
                  <a:pt x="49" y="54"/>
                  <a:pt x="49" y="54"/>
                </a:cubicBezTo>
                <a:cubicBezTo>
                  <a:pt x="49" y="54"/>
                  <a:pt x="49" y="54"/>
                  <a:pt x="49" y="53"/>
                </a:cubicBezTo>
                <a:cubicBezTo>
                  <a:pt x="49" y="52"/>
                  <a:pt x="49" y="52"/>
                  <a:pt x="49" y="52"/>
                </a:cubicBezTo>
                <a:cubicBezTo>
                  <a:pt x="49" y="52"/>
                  <a:pt x="49" y="52"/>
                  <a:pt x="49" y="52"/>
                </a:cubicBezTo>
                <a:cubicBezTo>
                  <a:pt x="49" y="52"/>
                  <a:pt x="56" y="51"/>
                  <a:pt x="56" y="51"/>
                </a:cubicBezTo>
                <a:cubicBezTo>
                  <a:pt x="56" y="50"/>
                  <a:pt x="56" y="50"/>
                  <a:pt x="56" y="50"/>
                </a:cubicBezTo>
                <a:cubicBezTo>
                  <a:pt x="56" y="49"/>
                  <a:pt x="56" y="49"/>
                  <a:pt x="56" y="49"/>
                </a:cubicBezTo>
                <a:cubicBezTo>
                  <a:pt x="56" y="47"/>
                  <a:pt x="56" y="47"/>
                  <a:pt x="56" y="47"/>
                </a:cubicBezTo>
                <a:cubicBezTo>
                  <a:pt x="56" y="47"/>
                  <a:pt x="56" y="47"/>
                  <a:pt x="56" y="47"/>
                </a:cubicBezTo>
                <a:cubicBezTo>
                  <a:pt x="56" y="46"/>
                  <a:pt x="56" y="46"/>
                  <a:pt x="56" y="46"/>
                </a:cubicBezTo>
                <a:cubicBezTo>
                  <a:pt x="63" y="45"/>
                  <a:pt x="62" y="43"/>
                  <a:pt x="66" y="42"/>
                </a:cubicBezTo>
                <a:cubicBezTo>
                  <a:pt x="67" y="42"/>
                  <a:pt x="67" y="42"/>
                  <a:pt x="67" y="42"/>
                </a:cubicBezTo>
                <a:cubicBezTo>
                  <a:pt x="68" y="43"/>
                  <a:pt x="68" y="43"/>
                  <a:pt x="68" y="43"/>
                </a:cubicBezTo>
                <a:cubicBezTo>
                  <a:pt x="69" y="43"/>
                  <a:pt x="69" y="43"/>
                  <a:pt x="69" y="43"/>
                </a:cubicBezTo>
                <a:cubicBezTo>
                  <a:pt x="70" y="44"/>
                  <a:pt x="70" y="44"/>
                  <a:pt x="70" y="44"/>
                </a:cubicBezTo>
                <a:cubicBezTo>
                  <a:pt x="70" y="46"/>
                  <a:pt x="70" y="46"/>
                  <a:pt x="70" y="46"/>
                </a:cubicBezTo>
                <a:cubicBezTo>
                  <a:pt x="71" y="46"/>
                  <a:pt x="71" y="46"/>
                  <a:pt x="71" y="46"/>
                </a:cubicBezTo>
                <a:cubicBezTo>
                  <a:pt x="71" y="47"/>
                  <a:pt x="71" y="47"/>
                  <a:pt x="71" y="47"/>
                </a:cubicBezTo>
                <a:cubicBezTo>
                  <a:pt x="72" y="47"/>
                  <a:pt x="72" y="47"/>
                  <a:pt x="72" y="47"/>
                </a:cubicBezTo>
                <a:cubicBezTo>
                  <a:pt x="72" y="47"/>
                  <a:pt x="72" y="47"/>
                  <a:pt x="72" y="47"/>
                </a:cubicBezTo>
                <a:cubicBezTo>
                  <a:pt x="73" y="47"/>
                  <a:pt x="73" y="47"/>
                  <a:pt x="73" y="47"/>
                </a:cubicBezTo>
                <a:cubicBezTo>
                  <a:pt x="73" y="48"/>
                  <a:pt x="73" y="48"/>
                  <a:pt x="73" y="48"/>
                </a:cubicBezTo>
                <a:cubicBezTo>
                  <a:pt x="74" y="48"/>
                  <a:pt x="74" y="48"/>
                  <a:pt x="74" y="48"/>
                </a:cubicBezTo>
                <a:cubicBezTo>
                  <a:pt x="74" y="48"/>
                  <a:pt x="74" y="48"/>
                  <a:pt x="74" y="48"/>
                </a:cubicBezTo>
                <a:cubicBezTo>
                  <a:pt x="74" y="48"/>
                  <a:pt x="74" y="48"/>
                  <a:pt x="74" y="48"/>
                </a:cubicBezTo>
                <a:cubicBezTo>
                  <a:pt x="76" y="48"/>
                  <a:pt x="78" y="49"/>
                  <a:pt x="79" y="50"/>
                </a:cubicBezTo>
                <a:cubicBezTo>
                  <a:pt x="79" y="51"/>
                  <a:pt x="79" y="51"/>
                  <a:pt x="79" y="51"/>
                </a:cubicBezTo>
                <a:cubicBezTo>
                  <a:pt x="80" y="51"/>
                  <a:pt x="80" y="51"/>
                  <a:pt x="80" y="51"/>
                </a:cubicBezTo>
                <a:cubicBezTo>
                  <a:pt x="82" y="51"/>
                  <a:pt x="82" y="51"/>
                  <a:pt x="83" y="50"/>
                </a:cubicBezTo>
                <a:cubicBezTo>
                  <a:pt x="86" y="51"/>
                  <a:pt x="83" y="50"/>
                  <a:pt x="85" y="51"/>
                </a:cubicBezTo>
                <a:cubicBezTo>
                  <a:pt x="86" y="51"/>
                  <a:pt x="86" y="51"/>
                  <a:pt x="86" y="52"/>
                </a:cubicBezTo>
                <a:cubicBezTo>
                  <a:pt x="88" y="52"/>
                  <a:pt x="88" y="52"/>
                  <a:pt x="88" y="53"/>
                </a:cubicBezTo>
                <a:cubicBezTo>
                  <a:pt x="89" y="53"/>
                  <a:pt x="89" y="53"/>
                  <a:pt x="89" y="53"/>
                </a:cubicBezTo>
                <a:cubicBezTo>
                  <a:pt x="89" y="54"/>
                  <a:pt x="90" y="56"/>
                  <a:pt x="90" y="57"/>
                </a:cubicBezTo>
                <a:cubicBezTo>
                  <a:pt x="90" y="57"/>
                  <a:pt x="90" y="57"/>
                  <a:pt x="90" y="57"/>
                </a:cubicBezTo>
                <a:cubicBezTo>
                  <a:pt x="91" y="57"/>
                  <a:pt x="91" y="57"/>
                  <a:pt x="91" y="57"/>
                </a:cubicBezTo>
                <a:cubicBezTo>
                  <a:pt x="92" y="57"/>
                  <a:pt x="92" y="57"/>
                  <a:pt x="92" y="57"/>
                </a:cubicBezTo>
                <a:cubicBezTo>
                  <a:pt x="92" y="56"/>
                  <a:pt x="92" y="57"/>
                  <a:pt x="92" y="55"/>
                </a:cubicBezTo>
                <a:cubicBezTo>
                  <a:pt x="92" y="53"/>
                  <a:pt x="92" y="53"/>
                  <a:pt x="92" y="53"/>
                </a:cubicBezTo>
                <a:cubicBezTo>
                  <a:pt x="93" y="52"/>
                  <a:pt x="93" y="52"/>
                  <a:pt x="93" y="52"/>
                </a:cubicBezTo>
                <a:cubicBezTo>
                  <a:pt x="94" y="52"/>
                  <a:pt x="94" y="52"/>
                  <a:pt x="94" y="52"/>
                </a:cubicBezTo>
                <a:cubicBezTo>
                  <a:pt x="96" y="53"/>
                  <a:pt x="96" y="53"/>
                  <a:pt x="96" y="53"/>
                </a:cubicBezTo>
                <a:cubicBezTo>
                  <a:pt x="96" y="53"/>
                  <a:pt x="96" y="53"/>
                  <a:pt x="96" y="53"/>
                </a:cubicBezTo>
                <a:cubicBezTo>
                  <a:pt x="96" y="54"/>
                  <a:pt x="96" y="54"/>
                  <a:pt x="96" y="54"/>
                </a:cubicBezTo>
                <a:cubicBezTo>
                  <a:pt x="95" y="56"/>
                  <a:pt x="95" y="56"/>
                  <a:pt x="95" y="56"/>
                </a:cubicBezTo>
                <a:cubicBezTo>
                  <a:pt x="95" y="57"/>
                  <a:pt x="95" y="57"/>
                  <a:pt x="96" y="58"/>
                </a:cubicBezTo>
                <a:cubicBezTo>
                  <a:pt x="96" y="58"/>
                  <a:pt x="98" y="59"/>
                  <a:pt x="98" y="59"/>
                </a:cubicBezTo>
                <a:cubicBezTo>
                  <a:pt x="99" y="59"/>
                  <a:pt x="99" y="59"/>
                  <a:pt x="99" y="59"/>
                </a:cubicBezTo>
                <a:cubicBezTo>
                  <a:pt x="101" y="58"/>
                  <a:pt x="100" y="59"/>
                  <a:pt x="101" y="58"/>
                </a:cubicBezTo>
                <a:cubicBezTo>
                  <a:pt x="101" y="58"/>
                  <a:pt x="101" y="58"/>
                  <a:pt x="101" y="58"/>
                </a:cubicBezTo>
                <a:cubicBezTo>
                  <a:pt x="102" y="58"/>
                  <a:pt x="102" y="58"/>
                  <a:pt x="102" y="58"/>
                </a:cubicBezTo>
                <a:cubicBezTo>
                  <a:pt x="102" y="58"/>
                  <a:pt x="102" y="58"/>
                  <a:pt x="102" y="58"/>
                </a:cubicBezTo>
                <a:cubicBezTo>
                  <a:pt x="102" y="59"/>
                  <a:pt x="102" y="59"/>
                  <a:pt x="102" y="59"/>
                </a:cubicBezTo>
                <a:cubicBezTo>
                  <a:pt x="102" y="59"/>
                  <a:pt x="102" y="59"/>
                  <a:pt x="102" y="60"/>
                </a:cubicBezTo>
                <a:cubicBezTo>
                  <a:pt x="102" y="60"/>
                  <a:pt x="102" y="60"/>
                  <a:pt x="101" y="60"/>
                </a:cubicBezTo>
                <a:cubicBezTo>
                  <a:pt x="101" y="61"/>
                  <a:pt x="101" y="61"/>
                  <a:pt x="101" y="61"/>
                </a:cubicBezTo>
                <a:cubicBezTo>
                  <a:pt x="102" y="61"/>
                  <a:pt x="102" y="61"/>
                  <a:pt x="102" y="61"/>
                </a:cubicBezTo>
                <a:cubicBezTo>
                  <a:pt x="101" y="62"/>
                  <a:pt x="101" y="62"/>
                  <a:pt x="101" y="62"/>
                </a:cubicBezTo>
                <a:cubicBezTo>
                  <a:pt x="102" y="63"/>
                  <a:pt x="101" y="63"/>
                  <a:pt x="102" y="64"/>
                </a:cubicBezTo>
                <a:cubicBezTo>
                  <a:pt x="102" y="64"/>
                  <a:pt x="102" y="64"/>
                  <a:pt x="102" y="64"/>
                </a:cubicBezTo>
                <a:cubicBezTo>
                  <a:pt x="102" y="65"/>
                  <a:pt x="103" y="68"/>
                  <a:pt x="104" y="69"/>
                </a:cubicBezTo>
                <a:cubicBezTo>
                  <a:pt x="106" y="68"/>
                  <a:pt x="105" y="68"/>
                  <a:pt x="107" y="67"/>
                </a:cubicBezTo>
                <a:cubicBezTo>
                  <a:pt x="107" y="66"/>
                  <a:pt x="108" y="65"/>
                  <a:pt x="109" y="64"/>
                </a:cubicBezTo>
                <a:cubicBezTo>
                  <a:pt x="110" y="64"/>
                  <a:pt x="110" y="64"/>
                  <a:pt x="112" y="63"/>
                </a:cubicBezTo>
                <a:cubicBezTo>
                  <a:pt x="113" y="63"/>
                  <a:pt x="113" y="63"/>
                  <a:pt x="113" y="63"/>
                </a:cubicBezTo>
                <a:cubicBezTo>
                  <a:pt x="114" y="61"/>
                  <a:pt x="118" y="58"/>
                  <a:pt x="118" y="57"/>
                </a:cubicBezTo>
                <a:cubicBezTo>
                  <a:pt x="118" y="57"/>
                  <a:pt x="118" y="57"/>
                  <a:pt x="118" y="54"/>
                </a:cubicBezTo>
                <a:cubicBezTo>
                  <a:pt x="118" y="54"/>
                  <a:pt x="118" y="54"/>
                  <a:pt x="118" y="54"/>
                </a:cubicBezTo>
                <a:cubicBezTo>
                  <a:pt x="119" y="53"/>
                  <a:pt x="119" y="53"/>
                  <a:pt x="119" y="53"/>
                </a:cubicBezTo>
                <a:cubicBezTo>
                  <a:pt x="120" y="53"/>
                  <a:pt x="120" y="53"/>
                  <a:pt x="120" y="53"/>
                </a:cubicBezTo>
                <a:cubicBezTo>
                  <a:pt x="120" y="53"/>
                  <a:pt x="120" y="53"/>
                  <a:pt x="120" y="53"/>
                </a:cubicBezTo>
                <a:cubicBezTo>
                  <a:pt x="121" y="55"/>
                  <a:pt x="120" y="54"/>
                  <a:pt x="122" y="56"/>
                </a:cubicBezTo>
                <a:cubicBezTo>
                  <a:pt x="122" y="56"/>
                  <a:pt x="122" y="56"/>
                  <a:pt x="122" y="56"/>
                </a:cubicBezTo>
                <a:cubicBezTo>
                  <a:pt x="122" y="57"/>
                  <a:pt x="122" y="57"/>
                  <a:pt x="122" y="57"/>
                </a:cubicBezTo>
                <a:cubicBezTo>
                  <a:pt x="123" y="58"/>
                  <a:pt x="123" y="57"/>
                  <a:pt x="123" y="58"/>
                </a:cubicBezTo>
                <a:cubicBezTo>
                  <a:pt x="124" y="58"/>
                  <a:pt x="124" y="58"/>
                  <a:pt x="124" y="58"/>
                </a:cubicBezTo>
                <a:cubicBezTo>
                  <a:pt x="126" y="57"/>
                  <a:pt x="125" y="56"/>
                  <a:pt x="128" y="56"/>
                </a:cubicBezTo>
                <a:cubicBezTo>
                  <a:pt x="128" y="57"/>
                  <a:pt x="129" y="58"/>
                  <a:pt x="129" y="58"/>
                </a:cubicBezTo>
                <a:cubicBezTo>
                  <a:pt x="132" y="59"/>
                  <a:pt x="133" y="60"/>
                  <a:pt x="139" y="66"/>
                </a:cubicBezTo>
                <a:cubicBezTo>
                  <a:pt x="142" y="68"/>
                  <a:pt x="143" y="67"/>
                  <a:pt x="145" y="68"/>
                </a:cubicBezTo>
                <a:cubicBezTo>
                  <a:pt x="145" y="69"/>
                  <a:pt x="146" y="69"/>
                  <a:pt x="146" y="70"/>
                </a:cubicBezTo>
                <a:cubicBezTo>
                  <a:pt x="147" y="70"/>
                  <a:pt x="147" y="70"/>
                  <a:pt x="147" y="70"/>
                </a:cubicBezTo>
                <a:cubicBezTo>
                  <a:pt x="148" y="68"/>
                  <a:pt x="148" y="68"/>
                  <a:pt x="148" y="68"/>
                </a:cubicBezTo>
                <a:cubicBezTo>
                  <a:pt x="149" y="67"/>
                  <a:pt x="149" y="67"/>
                  <a:pt x="149" y="67"/>
                </a:cubicBezTo>
                <a:cubicBezTo>
                  <a:pt x="153" y="66"/>
                  <a:pt x="157" y="68"/>
                  <a:pt x="158" y="68"/>
                </a:cubicBezTo>
                <a:cubicBezTo>
                  <a:pt x="159" y="68"/>
                  <a:pt x="159" y="68"/>
                  <a:pt x="159" y="68"/>
                </a:cubicBezTo>
                <a:cubicBezTo>
                  <a:pt x="163" y="64"/>
                  <a:pt x="164" y="65"/>
                  <a:pt x="167" y="65"/>
                </a:cubicBezTo>
                <a:cubicBezTo>
                  <a:pt x="169" y="63"/>
                  <a:pt x="169" y="63"/>
                  <a:pt x="169" y="63"/>
                </a:cubicBezTo>
                <a:cubicBezTo>
                  <a:pt x="170" y="62"/>
                  <a:pt x="170" y="62"/>
                  <a:pt x="170" y="61"/>
                </a:cubicBezTo>
                <a:cubicBezTo>
                  <a:pt x="171" y="60"/>
                  <a:pt x="174" y="59"/>
                  <a:pt x="174" y="58"/>
                </a:cubicBezTo>
                <a:cubicBezTo>
                  <a:pt x="174" y="58"/>
                  <a:pt x="174" y="58"/>
                  <a:pt x="174" y="57"/>
                </a:cubicBezTo>
                <a:cubicBezTo>
                  <a:pt x="174" y="57"/>
                  <a:pt x="174" y="57"/>
                  <a:pt x="174" y="57"/>
                </a:cubicBezTo>
                <a:cubicBezTo>
                  <a:pt x="174" y="57"/>
                  <a:pt x="175" y="57"/>
                  <a:pt x="175" y="57"/>
                </a:cubicBezTo>
                <a:cubicBezTo>
                  <a:pt x="176" y="56"/>
                  <a:pt x="175" y="56"/>
                  <a:pt x="178" y="54"/>
                </a:cubicBezTo>
                <a:cubicBezTo>
                  <a:pt x="178" y="54"/>
                  <a:pt x="178" y="54"/>
                  <a:pt x="178" y="54"/>
                </a:cubicBezTo>
                <a:cubicBezTo>
                  <a:pt x="179" y="55"/>
                  <a:pt x="179" y="55"/>
                  <a:pt x="179" y="55"/>
                </a:cubicBezTo>
                <a:cubicBezTo>
                  <a:pt x="179" y="55"/>
                  <a:pt x="179" y="55"/>
                  <a:pt x="179" y="55"/>
                </a:cubicBezTo>
                <a:cubicBezTo>
                  <a:pt x="181" y="54"/>
                  <a:pt x="181" y="54"/>
                  <a:pt x="185" y="54"/>
                </a:cubicBezTo>
                <a:cubicBezTo>
                  <a:pt x="185" y="54"/>
                  <a:pt x="185" y="54"/>
                  <a:pt x="185" y="54"/>
                </a:cubicBezTo>
                <a:cubicBezTo>
                  <a:pt x="185" y="54"/>
                  <a:pt x="185" y="54"/>
                  <a:pt x="185" y="54"/>
                </a:cubicBezTo>
                <a:cubicBezTo>
                  <a:pt x="185" y="54"/>
                  <a:pt x="185" y="54"/>
                  <a:pt x="185" y="54"/>
                </a:cubicBezTo>
                <a:cubicBezTo>
                  <a:pt x="185" y="55"/>
                  <a:pt x="185" y="55"/>
                  <a:pt x="185" y="55"/>
                </a:cubicBezTo>
                <a:cubicBezTo>
                  <a:pt x="187" y="55"/>
                  <a:pt x="186" y="55"/>
                  <a:pt x="187" y="55"/>
                </a:cubicBezTo>
                <a:cubicBezTo>
                  <a:pt x="189" y="55"/>
                  <a:pt x="191" y="52"/>
                  <a:pt x="196" y="52"/>
                </a:cubicBezTo>
                <a:cubicBezTo>
                  <a:pt x="196" y="53"/>
                  <a:pt x="196" y="53"/>
                  <a:pt x="196" y="53"/>
                </a:cubicBezTo>
                <a:cubicBezTo>
                  <a:pt x="196" y="53"/>
                  <a:pt x="196" y="53"/>
                  <a:pt x="196" y="53"/>
                </a:cubicBezTo>
                <a:cubicBezTo>
                  <a:pt x="196" y="53"/>
                  <a:pt x="197" y="54"/>
                  <a:pt x="198" y="54"/>
                </a:cubicBezTo>
                <a:cubicBezTo>
                  <a:pt x="201" y="54"/>
                  <a:pt x="205" y="55"/>
                  <a:pt x="206" y="55"/>
                </a:cubicBezTo>
                <a:cubicBezTo>
                  <a:pt x="206" y="55"/>
                  <a:pt x="206" y="55"/>
                  <a:pt x="206" y="55"/>
                </a:cubicBezTo>
                <a:cubicBezTo>
                  <a:pt x="206" y="55"/>
                  <a:pt x="207" y="52"/>
                  <a:pt x="207" y="52"/>
                </a:cubicBezTo>
                <a:cubicBezTo>
                  <a:pt x="208" y="50"/>
                  <a:pt x="208" y="50"/>
                  <a:pt x="208" y="49"/>
                </a:cubicBezTo>
                <a:cubicBezTo>
                  <a:pt x="208" y="48"/>
                  <a:pt x="208" y="48"/>
                  <a:pt x="209" y="47"/>
                </a:cubicBezTo>
                <a:cubicBezTo>
                  <a:pt x="209" y="47"/>
                  <a:pt x="209" y="47"/>
                  <a:pt x="209" y="47"/>
                </a:cubicBezTo>
                <a:cubicBezTo>
                  <a:pt x="209" y="47"/>
                  <a:pt x="209" y="47"/>
                  <a:pt x="209" y="47"/>
                </a:cubicBezTo>
                <a:cubicBezTo>
                  <a:pt x="210" y="45"/>
                  <a:pt x="210" y="44"/>
                  <a:pt x="213" y="37"/>
                </a:cubicBezTo>
                <a:cubicBezTo>
                  <a:pt x="213" y="37"/>
                  <a:pt x="213" y="37"/>
                  <a:pt x="213" y="36"/>
                </a:cubicBezTo>
                <a:cubicBezTo>
                  <a:pt x="213" y="36"/>
                  <a:pt x="213" y="36"/>
                  <a:pt x="213" y="36"/>
                </a:cubicBezTo>
                <a:cubicBezTo>
                  <a:pt x="213" y="36"/>
                  <a:pt x="213" y="36"/>
                  <a:pt x="213" y="36"/>
                </a:cubicBezTo>
                <a:cubicBezTo>
                  <a:pt x="213" y="33"/>
                  <a:pt x="213" y="34"/>
                  <a:pt x="215" y="28"/>
                </a:cubicBezTo>
                <a:cubicBezTo>
                  <a:pt x="215" y="28"/>
                  <a:pt x="215" y="28"/>
                  <a:pt x="215" y="28"/>
                </a:cubicBezTo>
                <a:cubicBezTo>
                  <a:pt x="215" y="28"/>
                  <a:pt x="215" y="28"/>
                  <a:pt x="215" y="28"/>
                </a:cubicBezTo>
                <a:cubicBezTo>
                  <a:pt x="215" y="28"/>
                  <a:pt x="215" y="28"/>
                  <a:pt x="215" y="28"/>
                </a:cubicBezTo>
                <a:cubicBezTo>
                  <a:pt x="214" y="27"/>
                  <a:pt x="215" y="27"/>
                  <a:pt x="214" y="26"/>
                </a:cubicBezTo>
                <a:cubicBezTo>
                  <a:pt x="214" y="26"/>
                  <a:pt x="214" y="26"/>
                  <a:pt x="214" y="26"/>
                </a:cubicBezTo>
                <a:cubicBezTo>
                  <a:pt x="214" y="26"/>
                  <a:pt x="214" y="26"/>
                  <a:pt x="215" y="27"/>
                </a:cubicBezTo>
                <a:cubicBezTo>
                  <a:pt x="216" y="27"/>
                  <a:pt x="216" y="27"/>
                  <a:pt x="216" y="27"/>
                </a:cubicBezTo>
                <a:cubicBezTo>
                  <a:pt x="216" y="27"/>
                  <a:pt x="216" y="27"/>
                  <a:pt x="216" y="27"/>
                </a:cubicBezTo>
                <a:cubicBezTo>
                  <a:pt x="216" y="27"/>
                  <a:pt x="216" y="27"/>
                  <a:pt x="216" y="27"/>
                </a:cubicBezTo>
                <a:cubicBezTo>
                  <a:pt x="216" y="26"/>
                  <a:pt x="216" y="26"/>
                  <a:pt x="216" y="26"/>
                </a:cubicBezTo>
                <a:cubicBezTo>
                  <a:pt x="217" y="25"/>
                  <a:pt x="217" y="23"/>
                  <a:pt x="217" y="22"/>
                </a:cubicBezTo>
                <a:cubicBezTo>
                  <a:pt x="217" y="22"/>
                  <a:pt x="217" y="22"/>
                  <a:pt x="217" y="22"/>
                </a:cubicBezTo>
                <a:cubicBezTo>
                  <a:pt x="217" y="22"/>
                  <a:pt x="217" y="22"/>
                  <a:pt x="217" y="22"/>
                </a:cubicBezTo>
                <a:cubicBezTo>
                  <a:pt x="217" y="22"/>
                  <a:pt x="217" y="22"/>
                  <a:pt x="217" y="22"/>
                </a:cubicBezTo>
                <a:close/>
                <a:moveTo>
                  <a:pt x="217" y="15"/>
                </a:moveTo>
                <a:cubicBezTo>
                  <a:pt x="216" y="15"/>
                  <a:pt x="216" y="15"/>
                  <a:pt x="216" y="15"/>
                </a:cubicBezTo>
                <a:cubicBezTo>
                  <a:pt x="216" y="15"/>
                  <a:pt x="216" y="15"/>
                  <a:pt x="216" y="15"/>
                </a:cubicBezTo>
                <a:cubicBezTo>
                  <a:pt x="216" y="15"/>
                  <a:pt x="216" y="15"/>
                  <a:pt x="216" y="15"/>
                </a:cubicBezTo>
                <a:cubicBezTo>
                  <a:pt x="216" y="15"/>
                  <a:pt x="216" y="15"/>
                  <a:pt x="216" y="16"/>
                </a:cubicBezTo>
                <a:cubicBezTo>
                  <a:pt x="215" y="16"/>
                  <a:pt x="216" y="16"/>
                  <a:pt x="215" y="17"/>
                </a:cubicBezTo>
                <a:cubicBezTo>
                  <a:pt x="215" y="17"/>
                  <a:pt x="215" y="17"/>
                  <a:pt x="215" y="18"/>
                </a:cubicBezTo>
                <a:cubicBezTo>
                  <a:pt x="216" y="19"/>
                  <a:pt x="216" y="19"/>
                  <a:pt x="216" y="19"/>
                </a:cubicBezTo>
                <a:cubicBezTo>
                  <a:pt x="217" y="18"/>
                  <a:pt x="217" y="18"/>
                  <a:pt x="217" y="18"/>
                </a:cubicBezTo>
                <a:cubicBezTo>
                  <a:pt x="217" y="18"/>
                  <a:pt x="217" y="18"/>
                  <a:pt x="217" y="17"/>
                </a:cubicBezTo>
                <a:cubicBezTo>
                  <a:pt x="217" y="17"/>
                  <a:pt x="217" y="17"/>
                  <a:pt x="217" y="16"/>
                </a:cubicBezTo>
                <a:cubicBezTo>
                  <a:pt x="217" y="16"/>
                  <a:pt x="217" y="16"/>
                  <a:pt x="217" y="16"/>
                </a:cubicBezTo>
                <a:cubicBezTo>
                  <a:pt x="217" y="15"/>
                  <a:pt x="217" y="16"/>
                  <a:pt x="217" y="15"/>
                </a:cubicBezTo>
                <a:cubicBezTo>
                  <a:pt x="217" y="15"/>
                  <a:pt x="217" y="15"/>
                  <a:pt x="217" y="15"/>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7" name="Freeform 16">
            <a:extLst>
              <a:ext uri="{FF2B5EF4-FFF2-40B4-BE49-F238E27FC236}">
                <a16:creationId xmlns:a16="http://schemas.microsoft.com/office/drawing/2014/main" id="{CEAABC54-07CF-FECF-C0E9-551CAF02F421}"/>
              </a:ext>
            </a:extLst>
          </p:cNvPr>
          <p:cNvSpPr>
            <a:spLocks noEditPoints="1"/>
          </p:cNvSpPr>
          <p:nvPr/>
        </p:nvSpPr>
        <p:spPr bwMode="auto">
          <a:xfrm>
            <a:off x="4293078" y="5086399"/>
            <a:ext cx="922811" cy="611865"/>
          </a:xfrm>
          <a:custGeom>
            <a:avLst/>
            <a:gdLst>
              <a:gd name="T0" fmla="*/ 209 w 230"/>
              <a:gd name="T1" fmla="*/ 107 h 152"/>
              <a:gd name="T2" fmla="*/ 217 w 230"/>
              <a:gd name="T3" fmla="*/ 98 h 152"/>
              <a:gd name="T4" fmla="*/ 210 w 230"/>
              <a:gd name="T5" fmla="*/ 90 h 152"/>
              <a:gd name="T6" fmla="*/ 204 w 230"/>
              <a:gd name="T7" fmla="*/ 90 h 152"/>
              <a:gd name="T8" fmla="*/ 201 w 230"/>
              <a:gd name="T9" fmla="*/ 87 h 152"/>
              <a:gd name="T10" fmla="*/ 198 w 230"/>
              <a:gd name="T11" fmla="*/ 78 h 152"/>
              <a:gd name="T12" fmla="*/ 191 w 230"/>
              <a:gd name="T13" fmla="*/ 77 h 152"/>
              <a:gd name="T14" fmla="*/ 181 w 230"/>
              <a:gd name="T15" fmla="*/ 78 h 152"/>
              <a:gd name="T16" fmla="*/ 177 w 230"/>
              <a:gd name="T17" fmla="*/ 69 h 152"/>
              <a:gd name="T18" fmla="*/ 179 w 230"/>
              <a:gd name="T19" fmla="*/ 66 h 152"/>
              <a:gd name="T20" fmla="*/ 175 w 230"/>
              <a:gd name="T21" fmla="*/ 58 h 152"/>
              <a:gd name="T22" fmla="*/ 169 w 230"/>
              <a:gd name="T23" fmla="*/ 51 h 152"/>
              <a:gd name="T24" fmla="*/ 167 w 230"/>
              <a:gd name="T25" fmla="*/ 47 h 152"/>
              <a:gd name="T26" fmla="*/ 162 w 230"/>
              <a:gd name="T27" fmla="*/ 22 h 152"/>
              <a:gd name="T28" fmla="*/ 154 w 230"/>
              <a:gd name="T29" fmla="*/ 15 h 152"/>
              <a:gd name="T30" fmla="*/ 144 w 230"/>
              <a:gd name="T31" fmla="*/ 15 h 152"/>
              <a:gd name="T32" fmla="*/ 128 w 230"/>
              <a:gd name="T33" fmla="*/ 15 h 152"/>
              <a:gd name="T34" fmla="*/ 85 w 230"/>
              <a:gd name="T35" fmla="*/ 0 h 152"/>
              <a:gd name="T36" fmla="*/ 79 w 230"/>
              <a:gd name="T37" fmla="*/ 3 h 152"/>
              <a:gd name="T38" fmla="*/ 64 w 230"/>
              <a:gd name="T39" fmla="*/ 3 h 152"/>
              <a:gd name="T40" fmla="*/ 22 w 230"/>
              <a:gd name="T41" fmla="*/ 33 h 152"/>
              <a:gd name="T42" fmla="*/ 10 w 230"/>
              <a:gd name="T43" fmla="*/ 58 h 152"/>
              <a:gd name="T44" fmla="*/ 7 w 230"/>
              <a:gd name="T45" fmla="*/ 95 h 152"/>
              <a:gd name="T46" fmla="*/ 3 w 230"/>
              <a:gd name="T47" fmla="*/ 110 h 152"/>
              <a:gd name="T48" fmla="*/ 6 w 230"/>
              <a:gd name="T49" fmla="*/ 113 h 152"/>
              <a:gd name="T50" fmla="*/ 9 w 230"/>
              <a:gd name="T51" fmla="*/ 110 h 152"/>
              <a:gd name="T52" fmla="*/ 14 w 230"/>
              <a:gd name="T53" fmla="*/ 110 h 152"/>
              <a:gd name="T54" fmla="*/ 17 w 230"/>
              <a:gd name="T55" fmla="*/ 107 h 152"/>
              <a:gd name="T56" fmla="*/ 19 w 230"/>
              <a:gd name="T57" fmla="*/ 110 h 152"/>
              <a:gd name="T58" fmla="*/ 25 w 230"/>
              <a:gd name="T59" fmla="*/ 115 h 152"/>
              <a:gd name="T60" fmla="*/ 28 w 230"/>
              <a:gd name="T61" fmla="*/ 126 h 152"/>
              <a:gd name="T62" fmla="*/ 54 w 230"/>
              <a:gd name="T63" fmla="*/ 139 h 152"/>
              <a:gd name="T64" fmla="*/ 80 w 230"/>
              <a:gd name="T65" fmla="*/ 142 h 152"/>
              <a:gd name="T66" fmla="*/ 99 w 230"/>
              <a:gd name="T67" fmla="*/ 148 h 152"/>
              <a:gd name="T68" fmla="*/ 107 w 230"/>
              <a:gd name="T69" fmla="*/ 151 h 152"/>
              <a:gd name="T70" fmla="*/ 112 w 230"/>
              <a:gd name="T71" fmla="*/ 140 h 152"/>
              <a:gd name="T72" fmla="*/ 121 w 230"/>
              <a:gd name="T73" fmla="*/ 135 h 152"/>
              <a:gd name="T74" fmla="*/ 123 w 230"/>
              <a:gd name="T75" fmla="*/ 136 h 152"/>
              <a:gd name="T76" fmla="*/ 135 w 230"/>
              <a:gd name="T77" fmla="*/ 127 h 152"/>
              <a:gd name="T78" fmla="*/ 138 w 230"/>
              <a:gd name="T79" fmla="*/ 127 h 152"/>
              <a:gd name="T80" fmla="*/ 147 w 230"/>
              <a:gd name="T81" fmla="*/ 128 h 152"/>
              <a:gd name="T82" fmla="*/ 162 w 230"/>
              <a:gd name="T83" fmla="*/ 131 h 152"/>
              <a:gd name="T84" fmla="*/ 183 w 230"/>
              <a:gd name="T85" fmla="*/ 126 h 152"/>
              <a:gd name="T86" fmla="*/ 186 w 230"/>
              <a:gd name="T87" fmla="*/ 126 h 152"/>
              <a:gd name="T88" fmla="*/ 201 w 230"/>
              <a:gd name="T89" fmla="*/ 122 h 152"/>
              <a:gd name="T90" fmla="*/ 194 w 230"/>
              <a:gd name="T91" fmla="*/ 120 h 152"/>
              <a:gd name="T92" fmla="*/ 200 w 230"/>
              <a:gd name="T93" fmla="*/ 119 h 152"/>
              <a:gd name="T94" fmla="*/ 206 w 230"/>
              <a:gd name="T95" fmla="*/ 109 h 152"/>
              <a:gd name="T96" fmla="*/ 201 w 230"/>
              <a:gd name="T97" fmla="*/ 108 h 152"/>
              <a:gd name="T98" fmla="*/ 198 w 230"/>
              <a:gd name="T99" fmla="*/ 107 h 152"/>
              <a:gd name="T100" fmla="*/ 195 w 230"/>
              <a:gd name="T101" fmla="*/ 102 h 152"/>
              <a:gd name="T102" fmla="*/ 203 w 230"/>
              <a:gd name="T103" fmla="*/ 106 h 152"/>
              <a:gd name="T104" fmla="*/ 205 w 230"/>
              <a:gd name="T105" fmla="*/ 103 h 152"/>
              <a:gd name="T106" fmla="*/ 204 w 230"/>
              <a:gd name="T107" fmla="*/ 98 h 152"/>
              <a:gd name="T108" fmla="*/ 208 w 230"/>
              <a:gd name="T109" fmla="*/ 100 h 152"/>
              <a:gd name="T110" fmla="*/ 208 w 230"/>
              <a:gd name="T111" fmla="*/ 101 h 152"/>
              <a:gd name="T112" fmla="*/ 211 w 230"/>
              <a:gd name="T113" fmla="*/ 101 h 152"/>
              <a:gd name="T114" fmla="*/ 211 w 230"/>
              <a:gd name="T115" fmla="*/ 10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 h="152">
                <a:moveTo>
                  <a:pt x="211" y="102"/>
                </a:moveTo>
                <a:cubicBezTo>
                  <a:pt x="211" y="102"/>
                  <a:pt x="211" y="102"/>
                  <a:pt x="211" y="102"/>
                </a:cubicBezTo>
                <a:cubicBezTo>
                  <a:pt x="211" y="102"/>
                  <a:pt x="211" y="102"/>
                  <a:pt x="211" y="102"/>
                </a:cubicBezTo>
                <a:cubicBezTo>
                  <a:pt x="209" y="103"/>
                  <a:pt x="210" y="102"/>
                  <a:pt x="209" y="103"/>
                </a:cubicBezTo>
                <a:cubicBezTo>
                  <a:pt x="208" y="104"/>
                  <a:pt x="208" y="104"/>
                  <a:pt x="208" y="104"/>
                </a:cubicBezTo>
                <a:cubicBezTo>
                  <a:pt x="208" y="105"/>
                  <a:pt x="208" y="105"/>
                  <a:pt x="208" y="105"/>
                </a:cubicBezTo>
                <a:cubicBezTo>
                  <a:pt x="209" y="105"/>
                  <a:pt x="209" y="105"/>
                  <a:pt x="209" y="105"/>
                </a:cubicBezTo>
                <a:cubicBezTo>
                  <a:pt x="209" y="106"/>
                  <a:pt x="209" y="106"/>
                  <a:pt x="209" y="106"/>
                </a:cubicBezTo>
                <a:cubicBezTo>
                  <a:pt x="209" y="106"/>
                  <a:pt x="209" y="106"/>
                  <a:pt x="209" y="106"/>
                </a:cubicBezTo>
                <a:cubicBezTo>
                  <a:pt x="209" y="107"/>
                  <a:pt x="209" y="107"/>
                  <a:pt x="209" y="107"/>
                </a:cubicBezTo>
                <a:cubicBezTo>
                  <a:pt x="210" y="107"/>
                  <a:pt x="210" y="107"/>
                  <a:pt x="210" y="107"/>
                </a:cubicBezTo>
                <a:cubicBezTo>
                  <a:pt x="211" y="106"/>
                  <a:pt x="210" y="107"/>
                  <a:pt x="211" y="106"/>
                </a:cubicBezTo>
                <a:cubicBezTo>
                  <a:pt x="211" y="105"/>
                  <a:pt x="211" y="105"/>
                  <a:pt x="211" y="105"/>
                </a:cubicBezTo>
                <a:cubicBezTo>
                  <a:pt x="211" y="105"/>
                  <a:pt x="211" y="105"/>
                  <a:pt x="211" y="105"/>
                </a:cubicBezTo>
                <a:cubicBezTo>
                  <a:pt x="211" y="103"/>
                  <a:pt x="211" y="103"/>
                  <a:pt x="211" y="102"/>
                </a:cubicBezTo>
                <a:close/>
                <a:moveTo>
                  <a:pt x="218" y="97"/>
                </a:moveTo>
                <a:cubicBezTo>
                  <a:pt x="218" y="97"/>
                  <a:pt x="218" y="97"/>
                  <a:pt x="218" y="97"/>
                </a:cubicBezTo>
                <a:cubicBezTo>
                  <a:pt x="218" y="97"/>
                  <a:pt x="218" y="97"/>
                  <a:pt x="218" y="97"/>
                </a:cubicBezTo>
                <a:cubicBezTo>
                  <a:pt x="218" y="97"/>
                  <a:pt x="218" y="97"/>
                  <a:pt x="218" y="97"/>
                </a:cubicBezTo>
                <a:cubicBezTo>
                  <a:pt x="217" y="97"/>
                  <a:pt x="217" y="97"/>
                  <a:pt x="217" y="98"/>
                </a:cubicBezTo>
                <a:cubicBezTo>
                  <a:pt x="217" y="98"/>
                  <a:pt x="217" y="98"/>
                  <a:pt x="217" y="98"/>
                </a:cubicBezTo>
                <a:cubicBezTo>
                  <a:pt x="216" y="98"/>
                  <a:pt x="214" y="97"/>
                  <a:pt x="213" y="96"/>
                </a:cubicBezTo>
                <a:cubicBezTo>
                  <a:pt x="213" y="96"/>
                  <a:pt x="213" y="96"/>
                  <a:pt x="213" y="96"/>
                </a:cubicBezTo>
                <a:cubicBezTo>
                  <a:pt x="213" y="96"/>
                  <a:pt x="213" y="96"/>
                  <a:pt x="213" y="95"/>
                </a:cubicBezTo>
                <a:cubicBezTo>
                  <a:pt x="213" y="94"/>
                  <a:pt x="213" y="94"/>
                  <a:pt x="213" y="93"/>
                </a:cubicBezTo>
                <a:cubicBezTo>
                  <a:pt x="213" y="92"/>
                  <a:pt x="212" y="91"/>
                  <a:pt x="212" y="90"/>
                </a:cubicBezTo>
                <a:cubicBezTo>
                  <a:pt x="211" y="90"/>
                  <a:pt x="211" y="90"/>
                  <a:pt x="211" y="90"/>
                </a:cubicBezTo>
                <a:cubicBezTo>
                  <a:pt x="210" y="90"/>
                  <a:pt x="211" y="90"/>
                  <a:pt x="210" y="90"/>
                </a:cubicBezTo>
                <a:cubicBezTo>
                  <a:pt x="210" y="90"/>
                  <a:pt x="210" y="90"/>
                  <a:pt x="210" y="90"/>
                </a:cubicBezTo>
                <a:cubicBezTo>
                  <a:pt x="210" y="90"/>
                  <a:pt x="210" y="90"/>
                  <a:pt x="210" y="90"/>
                </a:cubicBezTo>
                <a:cubicBezTo>
                  <a:pt x="209" y="90"/>
                  <a:pt x="209" y="90"/>
                  <a:pt x="209" y="90"/>
                </a:cubicBezTo>
                <a:cubicBezTo>
                  <a:pt x="208" y="90"/>
                  <a:pt x="208" y="90"/>
                  <a:pt x="208" y="90"/>
                </a:cubicBezTo>
                <a:cubicBezTo>
                  <a:pt x="208" y="89"/>
                  <a:pt x="208" y="89"/>
                  <a:pt x="208" y="88"/>
                </a:cubicBezTo>
                <a:cubicBezTo>
                  <a:pt x="207" y="88"/>
                  <a:pt x="207" y="88"/>
                  <a:pt x="207" y="88"/>
                </a:cubicBezTo>
                <a:cubicBezTo>
                  <a:pt x="206" y="88"/>
                  <a:pt x="206" y="88"/>
                  <a:pt x="206" y="88"/>
                </a:cubicBezTo>
                <a:cubicBezTo>
                  <a:pt x="206" y="88"/>
                  <a:pt x="206" y="88"/>
                  <a:pt x="206" y="88"/>
                </a:cubicBezTo>
                <a:cubicBezTo>
                  <a:pt x="205" y="88"/>
                  <a:pt x="205" y="88"/>
                  <a:pt x="205" y="88"/>
                </a:cubicBezTo>
                <a:cubicBezTo>
                  <a:pt x="205" y="88"/>
                  <a:pt x="205" y="88"/>
                  <a:pt x="205" y="88"/>
                </a:cubicBezTo>
                <a:cubicBezTo>
                  <a:pt x="205" y="88"/>
                  <a:pt x="205" y="88"/>
                  <a:pt x="205" y="88"/>
                </a:cubicBezTo>
                <a:cubicBezTo>
                  <a:pt x="204" y="89"/>
                  <a:pt x="204" y="89"/>
                  <a:pt x="204" y="90"/>
                </a:cubicBezTo>
                <a:cubicBezTo>
                  <a:pt x="204" y="90"/>
                  <a:pt x="204" y="90"/>
                  <a:pt x="204" y="90"/>
                </a:cubicBezTo>
                <a:cubicBezTo>
                  <a:pt x="204" y="90"/>
                  <a:pt x="203" y="92"/>
                  <a:pt x="203" y="92"/>
                </a:cubicBezTo>
                <a:cubicBezTo>
                  <a:pt x="203" y="92"/>
                  <a:pt x="203" y="92"/>
                  <a:pt x="203" y="92"/>
                </a:cubicBezTo>
                <a:cubicBezTo>
                  <a:pt x="203" y="92"/>
                  <a:pt x="203" y="92"/>
                  <a:pt x="203" y="92"/>
                </a:cubicBezTo>
                <a:cubicBezTo>
                  <a:pt x="201" y="92"/>
                  <a:pt x="202" y="92"/>
                  <a:pt x="201" y="91"/>
                </a:cubicBezTo>
                <a:cubicBezTo>
                  <a:pt x="201" y="91"/>
                  <a:pt x="201" y="91"/>
                  <a:pt x="200" y="91"/>
                </a:cubicBezTo>
                <a:cubicBezTo>
                  <a:pt x="200" y="90"/>
                  <a:pt x="200" y="90"/>
                  <a:pt x="200" y="89"/>
                </a:cubicBezTo>
                <a:cubicBezTo>
                  <a:pt x="200" y="89"/>
                  <a:pt x="201" y="89"/>
                  <a:pt x="201" y="88"/>
                </a:cubicBezTo>
                <a:cubicBezTo>
                  <a:pt x="201" y="88"/>
                  <a:pt x="201" y="88"/>
                  <a:pt x="201" y="88"/>
                </a:cubicBezTo>
                <a:cubicBezTo>
                  <a:pt x="201" y="87"/>
                  <a:pt x="201" y="87"/>
                  <a:pt x="201" y="87"/>
                </a:cubicBezTo>
                <a:cubicBezTo>
                  <a:pt x="201" y="86"/>
                  <a:pt x="201" y="86"/>
                  <a:pt x="201" y="86"/>
                </a:cubicBezTo>
                <a:cubicBezTo>
                  <a:pt x="201" y="85"/>
                  <a:pt x="201" y="85"/>
                  <a:pt x="201" y="85"/>
                </a:cubicBezTo>
                <a:cubicBezTo>
                  <a:pt x="201" y="85"/>
                  <a:pt x="201" y="85"/>
                  <a:pt x="202" y="85"/>
                </a:cubicBezTo>
                <a:cubicBezTo>
                  <a:pt x="201" y="84"/>
                  <a:pt x="201" y="83"/>
                  <a:pt x="201" y="82"/>
                </a:cubicBezTo>
                <a:cubicBezTo>
                  <a:pt x="202" y="82"/>
                  <a:pt x="202" y="82"/>
                  <a:pt x="202" y="82"/>
                </a:cubicBezTo>
                <a:cubicBezTo>
                  <a:pt x="203" y="81"/>
                  <a:pt x="203" y="81"/>
                  <a:pt x="203" y="80"/>
                </a:cubicBezTo>
                <a:cubicBezTo>
                  <a:pt x="203" y="80"/>
                  <a:pt x="203" y="80"/>
                  <a:pt x="203" y="80"/>
                </a:cubicBezTo>
                <a:cubicBezTo>
                  <a:pt x="167" y="62"/>
                  <a:pt x="230" y="104"/>
                  <a:pt x="200" y="78"/>
                </a:cubicBezTo>
                <a:cubicBezTo>
                  <a:pt x="199" y="77"/>
                  <a:pt x="199" y="78"/>
                  <a:pt x="198" y="78"/>
                </a:cubicBezTo>
                <a:cubicBezTo>
                  <a:pt x="198" y="78"/>
                  <a:pt x="198" y="78"/>
                  <a:pt x="198" y="78"/>
                </a:cubicBezTo>
                <a:cubicBezTo>
                  <a:pt x="197" y="78"/>
                  <a:pt x="197" y="78"/>
                  <a:pt x="197" y="78"/>
                </a:cubicBezTo>
                <a:cubicBezTo>
                  <a:pt x="197" y="78"/>
                  <a:pt x="197" y="78"/>
                  <a:pt x="197" y="77"/>
                </a:cubicBezTo>
                <a:cubicBezTo>
                  <a:pt x="197" y="77"/>
                  <a:pt x="197" y="77"/>
                  <a:pt x="197" y="77"/>
                </a:cubicBezTo>
                <a:cubicBezTo>
                  <a:pt x="197" y="78"/>
                  <a:pt x="197" y="78"/>
                  <a:pt x="197" y="78"/>
                </a:cubicBezTo>
                <a:cubicBezTo>
                  <a:pt x="195" y="78"/>
                  <a:pt x="195" y="78"/>
                  <a:pt x="194" y="78"/>
                </a:cubicBezTo>
                <a:cubicBezTo>
                  <a:pt x="194" y="78"/>
                  <a:pt x="194" y="78"/>
                  <a:pt x="194" y="78"/>
                </a:cubicBezTo>
                <a:cubicBezTo>
                  <a:pt x="194" y="78"/>
                  <a:pt x="194" y="78"/>
                  <a:pt x="194" y="78"/>
                </a:cubicBezTo>
                <a:cubicBezTo>
                  <a:pt x="194" y="78"/>
                  <a:pt x="194" y="78"/>
                  <a:pt x="194" y="78"/>
                </a:cubicBezTo>
                <a:cubicBezTo>
                  <a:pt x="192" y="77"/>
                  <a:pt x="193" y="78"/>
                  <a:pt x="192" y="77"/>
                </a:cubicBezTo>
                <a:cubicBezTo>
                  <a:pt x="191" y="77"/>
                  <a:pt x="191" y="77"/>
                  <a:pt x="191" y="77"/>
                </a:cubicBezTo>
                <a:cubicBezTo>
                  <a:pt x="191" y="77"/>
                  <a:pt x="191" y="77"/>
                  <a:pt x="191" y="77"/>
                </a:cubicBezTo>
                <a:cubicBezTo>
                  <a:pt x="190" y="77"/>
                  <a:pt x="189" y="77"/>
                  <a:pt x="188" y="77"/>
                </a:cubicBezTo>
                <a:cubicBezTo>
                  <a:pt x="187" y="77"/>
                  <a:pt x="187" y="77"/>
                  <a:pt x="187" y="77"/>
                </a:cubicBezTo>
                <a:cubicBezTo>
                  <a:pt x="186" y="76"/>
                  <a:pt x="186" y="76"/>
                  <a:pt x="186" y="76"/>
                </a:cubicBezTo>
                <a:cubicBezTo>
                  <a:pt x="185" y="76"/>
                  <a:pt x="185" y="76"/>
                  <a:pt x="185" y="76"/>
                </a:cubicBezTo>
                <a:cubicBezTo>
                  <a:pt x="185" y="77"/>
                  <a:pt x="185" y="77"/>
                  <a:pt x="185" y="77"/>
                </a:cubicBezTo>
                <a:cubicBezTo>
                  <a:pt x="185" y="78"/>
                  <a:pt x="185" y="78"/>
                  <a:pt x="185" y="78"/>
                </a:cubicBezTo>
                <a:cubicBezTo>
                  <a:pt x="183" y="78"/>
                  <a:pt x="183" y="78"/>
                  <a:pt x="183" y="78"/>
                </a:cubicBezTo>
                <a:cubicBezTo>
                  <a:pt x="182" y="77"/>
                  <a:pt x="182" y="77"/>
                  <a:pt x="182" y="77"/>
                </a:cubicBezTo>
                <a:cubicBezTo>
                  <a:pt x="181" y="78"/>
                  <a:pt x="181" y="78"/>
                  <a:pt x="181" y="78"/>
                </a:cubicBezTo>
                <a:cubicBezTo>
                  <a:pt x="180" y="78"/>
                  <a:pt x="180" y="78"/>
                  <a:pt x="180" y="78"/>
                </a:cubicBezTo>
                <a:cubicBezTo>
                  <a:pt x="179" y="78"/>
                  <a:pt x="177" y="77"/>
                  <a:pt x="177" y="77"/>
                </a:cubicBezTo>
                <a:cubicBezTo>
                  <a:pt x="176" y="76"/>
                  <a:pt x="177" y="76"/>
                  <a:pt x="176" y="74"/>
                </a:cubicBezTo>
                <a:cubicBezTo>
                  <a:pt x="176" y="73"/>
                  <a:pt x="176" y="73"/>
                  <a:pt x="176" y="72"/>
                </a:cubicBezTo>
                <a:cubicBezTo>
                  <a:pt x="176" y="72"/>
                  <a:pt x="176" y="72"/>
                  <a:pt x="176" y="72"/>
                </a:cubicBezTo>
                <a:cubicBezTo>
                  <a:pt x="177" y="72"/>
                  <a:pt x="177" y="72"/>
                  <a:pt x="177" y="72"/>
                </a:cubicBezTo>
                <a:cubicBezTo>
                  <a:pt x="177" y="72"/>
                  <a:pt x="177" y="72"/>
                  <a:pt x="177" y="72"/>
                </a:cubicBezTo>
                <a:cubicBezTo>
                  <a:pt x="177" y="71"/>
                  <a:pt x="177" y="71"/>
                  <a:pt x="177" y="70"/>
                </a:cubicBezTo>
                <a:cubicBezTo>
                  <a:pt x="177" y="69"/>
                  <a:pt x="177" y="69"/>
                  <a:pt x="177" y="69"/>
                </a:cubicBezTo>
                <a:cubicBezTo>
                  <a:pt x="177" y="69"/>
                  <a:pt x="177" y="69"/>
                  <a:pt x="177" y="69"/>
                </a:cubicBezTo>
                <a:cubicBezTo>
                  <a:pt x="177" y="69"/>
                  <a:pt x="177" y="69"/>
                  <a:pt x="177" y="69"/>
                </a:cubicBezTo>
                <a:cubicBezTo>
                  <a:pt x="177" y="69"/>
                  <a:pt x="177" y="69"/>
                  <a:pt x="177" y="69"/>
                </a:cubicBezTo>
                <a:cubicBezTo>
                  <a:pt x="178" y="68"/>
                  <a:pt x="177" y="69"/>
                  <a:pt x="178" y="68"/>
                </a:cubicBezTo>
                <a:cubicBezTo>
                  <a:pt x="178" y="68"/>
                  <a:pt x="178" y="68"/>
                  <a:pt x="178" y="68"/>
                </a:cubicBezTo>
                <a:cubicBezTo>
                  <a:pt x="178" y="68"/>
                  <a:pt x="178" y="68"/>
                  <a:pt x="178" y="68"/>
                </a:cubicBezTo>
                <a:cubicBezTo>
                  <a:pt x="178" y="67"/>
                  <a:pt x="178" y="67"/>
                  <a:pt x="178" y="67"/>
                </a:cubicBezTo>
                <a:cubicBezTo>
                  <a:pt x="178" y="67"/>
                  <a:pt x="178" y="67"/>
                  <a:pt x="178" y="67"/>
                </a:cubicBezTo>
                <a:cubicBezTo>
                  <a:pt x="178" y="67"/>
                  <a:pt x="178" y="67"/>
                  <a:pt x="178" y="67"/>
                </a:cubicBezTo>
                <a:cubicBezTo>
                  <a:pt x="179" y="67"/>
                  <a:pt x="179" y="66"/>
                  <a:pt x="179" y="66"/>
                </a:cubicBezTo>
                <a:cubicBezTo>
                  <a:pt x="179" y="66"/>
                  <a:pt x="179" y="66"/>
                  <a:pt x="179" y="66"/>
                </a:cubicBezTo>
                <a:cubicBezTo>
                  <a:pt x="179" y="65"/>
                  <a:pt x="179" y="65"/>
                  <a:pt x="179" y="65"/>
                </a:cubicBezTo>
                <a:cubicBezTo>
                  <a:pt x="179" y="65"/>
                  <a:pt x="179" y="65"/>
                  <a:pt x="179" y="65"/>
                </a:cubicBezTo>
                <a:cubicBezTo>
                  <a:pt x="179" y="65"/>
                  <a:pt x="177" y="64"/>
                  <a:pt x="177" y="64"/>
                </a:cubicBezTo>
                <a:cubicBezTo>
                  <a:pt x="177" y="64"/>
                  <a:pt x="177" y="64"/>
                  <a:pt x="177" y="64"/>
                </a:cubicBezTo>
                <a:cubicBezTo>
                  <a:pt x="177" y="63"/>
                  <a:pt x="177" y="63"/>
                  <a:pt x="176" y="62"/>
                </a:cubicBezTo>
                <a:cubicBezTo>
                  <a:pt x="176" y="61"/>
                  <a:pt x="176" y="61"/>
                  <a:pt x="175" y="61"/>
                </a:cubicBezTo>
                <a:cubicBezTo>
                  <a:pt x="175" y="61"/>
                  <a:pt x="175" y="61"/>
                  <a:pt x="175" y="61"/>
                </a:cubicBezTo>
                <a:cubicBezTo>
                  <a:pt x="175" y="61"/>
                  <a:pt x="175" y="61"/>
                  <a:pt x="175" y="61"/>
                </a:cubicBezTo>
                <a:cubicBezTo>
                  <a:pt x="175" y="61"/>
                  <a:pt x="175" y="61"/>
                  <a:pt x="175" y="61"/>
                </a:cubicBezTo>
                <a:cubicBezTo>
                  <a:pt x="175" y="60"/>
                  <a:pt x="175" y="59"/>
                  <a:pt x="175" y="58"/>
                </a:cubicBezTo>
                <a:cubicBezTo>
                  <a:pt x="173" y="54"/>
                  <a:pt x="176" y="59"/>
                  <a:pt x="172" y="55"/>
                </a:cubicBezTo>
                <a:cubicBezTo>
                  <a:pt x="172" y="55"/>
                  <a:pt x="172" y="55"/>
                  <a:pt x="171" y="55"/>
                </a:cubicBezTo>
                <a:cubicBezTo>
                  <a:pt x="170" y="54"/>
                  <a:pt x="169" y="52"/>
                  <a:pt x="169" y="51"/>
                </a:cubicBezTo>
                <a:cubicBezTo>
                  <a:pt x="169" y="51"/>
                  <a:pt x="169" y="51"/>
                  <a:pt x="169" y="51"/>
                </a:cubicBezTo>
                <a:cubicBezTo>
                  <a:pt x="169" y="51"/>
                  <a:pt x="169" y="51"/>
                  <a:pt x="169" y="51"/>
                </a:cubicBezTo>
                <a:cubicBezTo>
                  <a:pt x="169" y="51"/>
                  <a:pt x="169" y="51"/>
                  <a:pt x="169" y="51"/>
                </a:cubicBezTo>
                <a:cubicBezTo>
                  <a:pt x="169" y="50"/>
                  <a:pt x="169" y="50"/>
                  <a:pt x="169" y="50"/>
                </a:cubicBezTo>
                <a:cubicBezTo>
                  <a:pt x="169" y="51"/>
                  <a:pt x="169" y="51"/>
                  <a:pt x="169" y="51"/>
                </a:cubicBezTo>
                <a:cubicBezTo>
                  <a:pt x="169" y="51"/>
                  <a:pt x="169" y="51"/>
                  <a:pt x="169" y="51"/>
                </a:cubicBezTo>
                <a:cubicBezTo>
                  <a:pt x="169" y="51"/>
                  <a:pt x="169" y="51"/>
                  <a:pt x="169" y="51"/>
                </a:cubicBezTo>
                <a:cubicBezTo>
                  <a:pt x="168" y="50"/>
                  <a:pt x="168" y="50"/>
                  <a:pt x="168" y="50"/>
                </a:cubicBezTo>
                <a:cubicBezTo>
                  <a:pt x="168" y="49"/>
                  <a:pt x="168" y="49"/>
                  <a:pt x="168" y="49"/>
                </a:cubicBezTo>
                <a:cubicBezTo>
                  <a:pt x="167" y="49"/>
                  <a:pt x="167" y="49"/>
                  <a:pt x="167" y="49"/>
                </a:cubicBezTo>
                <a:cubicBezTo>
                  <a:pt x="167" y="49"/>
                  <a:pt x="167" y="49"/>
                  <a:pt x="167" y="49"/>
                </a:cubicBezTo>
                <a:cubicBezTo>
                  <a:pt x="166" y="48"/>
                  <a:pt x="166" y="48"/>
                  <a:pt x="166" y="48"/>
                </a:cubicBezTo>
                <a:cubicBezTo>
                  <a:pt x="166" y="48"/>
                  <a:pt x="166" y="48"/>
                  <a:pt x="166" y="48"/>
                </a:cubicBezTo>
                <a:cubicBezTo>
                  <a:pt x="166" y="48"/>
                  <a:pt x="166" y="48"/>
                  <a:pt x="166" y="48"/>
                </a:cubicBezTo>
                <a:cubicBezTo>
                  <a:pt x="167" y="48"/>
                  <a:pt x="167" y="48"/>
                  <a:pt x="167" y="48"/>
                </a:cubicBezTo>
                <a:cubicBezTo>
                  <a:pt x="167" y="47"/>
                  <a:pt x="167" y="47"/>
                  <a:pt x="167" y="47"/>
                </a:cubicBezTo>
                <a:cubicBezTo>
                  <a:pt x="167" y="47"/>
                  <a:pt x="167" y="47"/>
                  <a:pt x="167" y="47"/>
                </a:cubicBezTo>
                <a:cubicBezTo>
                  <a:pt x="168" y="46"/>
                  <a:pt x="168" y="44"/>
                  <a:pt x="168" y="43"/>
                </a:cubicBezTo>
                <a:cubicBezTo>
                  <a:pt x="168" y="42"/>
                  <a:pt x="168" y="42"/>
                  <a:pt x="168" y="42"/>
                </a:cubicBezTo>
                <a:cubicBezTo>
                  <a:pt x="168" y="42"/>
                  <a:pt x="168" y="42"/>
                  <a:pt x="168" y="42"/>
                </a:cubicBezTo>
                <a:cubicBezTo>
                  <a:pt x="165" y="40"/>
                  <a:pt x="166" y="38"/>
                  <a:pt x="165" y="36"/>
                </a:cubicBezTo>
                <a:cubicBezTo>
                  <a:pt x="165" y="36"/>
                  <a:pt x="165" y="36"/>
                  <a:pt x="165" y="36"/>
                </a:cubicBezTo>
                <a:cubicBezTo>
                  <a:pt x="165" y="35"/>
                  <a:pt x="165" y="35"/>
                  <a:pt x="165" y="35"/>
                </a:cubicBezTo>
                <a:cubicBezTo>
                  <a:pt x="165" y="35"/>
                  <a:pt x="165" y="35"/>
                  <a:pt x="165" y="35"/>
                </a:cubicBezTo>
                <a:cubicBezTo>
                  <a:pt x="165" y="35"/>
                  <a:pt x="165" y="35"/>
                  <a:pt x="165" y="35"/>
                </a:cubicBezTo>
                <a:cubicBezTo>
                  <a:pt x="166" y="30"/>
                  <a:pt x="166" y="25"/>
                  <a:pt x="162" y="22"/>
                </a:cubicBezTo>
                <a:cubicBezTo>
                  <a:pt x="162" y="22"/>
                  <a:pt x="162" y="22"/>
                  <a:pt x="162" y="22"/>
                </a:cubicBezTo>
                <a:cubicBezTo>
                  <a:pt x="162" y="22"/>
                  <a:pt x="162" y="21"/>
                  <a:pt x="162" y="21"/>
                </a:cubicBezTo>
                <a:cubicBezTo>
                  <a:pt x="162" y="21"/>
                  <a:pt x="162" y="21"/>
                  <a:pt x="162" y="21"/>
                </a:cubicBezTo>
                <a:cubicBezTo>
                  <a:pt x="162" y="20"/>
                  <a:pt x="162" y="20"/>
                  <a:pt x="162" y="20"/>
                </a:cubicBezTo>
                <a:cubicBezTo>
                  <a:pt x="159" y="20"/>
                  <a:pt x="160" y="20"/>
                  <a:pt x="157" y="19"/>
                </a:cubicBezTo>
                <a:cubicBezTo>
                  <a:pt x="157" y="19"/>
                  <a:pt x="157" y="19"/>
                  <a:pt x="156" y="18"/>
                </a:cubicBezTo>
                <a:cubicBezTo>
                  <a:pt x="156" y="18"/>
                  <a:pt x="156" y="18"/>
                  <a:pt x="156" y="18"/>
                </a:cubicBezTo>
                <a:cubicBezTo>
                  <a:pt x="156" y="17"/>
                  <a:pt x="156" y="17"/>
                  <a:pt x="156" y="17"/>
                </a:cubicBezTo>
                <a:cubicBezTo>
                  <a:pt x="156" y="16"/>
                  <a:pt x="156" y="16"/>
                  <a:pt x="156" y="16"/>
                </a:cubicBezTo>
                <a:cubicBezTo>
                  <a:pt x="156" y="16"/>
                  <a:pt x="156" y="16"/>
                  <a:pt x="155" y="16"/>
                </a:cubicBezTo>
                <a:cubicBezTo>
                  <a:pt x="154" y="15"/>
                  <a:pt x="154" y="15"/>
                  <a:pt x="154" y="15"/>
                </a:cubicBezTo>
                <a:cubicBezTo>
                  <a:pt x="154" y="14"/>
                  <a:pt x="154" y="14"/>
                  <a:pt x="154" y="14"/>
                </a:cubicBezTo>
                <a:cubicBezTo>
                  <a:pt x="154" y="14"/>
                  <a:pt x="154" y="14"/>
                  <a:pt x="154" y="14"/>
                </a:cubicBezTo>
                <a:cubicBezTo>
                  <a:pt x="154" y="14"/>
                  <a:pt x="154" y="14"/>
                  <a:pt x="154" y="14"/>
                </a:cubicBezTo>
                <a:cubicBezTo>
                  <a:pt x="154" y="13"/>
                  <a:pt x="154" y="13"/>
                  <a:pt x="154" y="13"/>
                </a:cubicBezTo>
                <a:cubicBezTo>
                  <a:pt x="153" y="14"/>
                  <a:pt x="153" y="14"/>
                  <a:pt x="153" y="14"/>
                </a:cubicBezTo>
                <a:cubicBezTo>
                  <a:pt x="153" y="14"/>
                  <a:pt x="153" y="14"/>
                  <a:pt x="153" y="14"/>
                </a:cubicBezTo>
                <a:cubicBezTo>
                  <a:pt x="153" y="14"/>
                  <a:pt x="153" y="14"/>
                  <a:pt x="153" y="14"/>
                </a:cubicBezTo>
                <a:cubicBezTo>
                  <a:pt x="152" y="14"/>
                  <a:pt x="152" y="14"/>
                  <a:pt x="152" y="14"/>
                </a:cubicBezTo>
                <a:cubicBezTo>
                  <a:pt x="148" y="15"/>
                  <a:pt x="150" y="15"/>
                  <a:pt x="146" y="15"/>
                </a:cubicBezTo>
                <a:cubicBezTo>
                  <a:pt x="145" y="15"/>
                  <a:pt x="145" y="15"/>
                  <a:pt x="144" y="15"/>
                </a:cubicBezTo>
                <a:cubicBezTo>
                  <a:pt x="144" y="15"/>
                  <a:pt x="144" y="15"/>
                  <a:pt x="144" y="15"/>
                </a:cubicBezTo>
                <a:cubicBezTo>
                  <a:pt x="143" y="15"/>
                  <a:pt x="143" y="15"/>
                  <a:pt x="143" y="15"/>
                </a:cubicBezTo>
                <a:cubicBezTo>
                  <a:pt x="142" y="15"/>
                  <a:pt x="142" y="15"/>
                  <a:pt x="141" y="14"/>
                </a:cubicBezTo>
                <a:cubicBezTo>
                  <a:pt x="140" y="14"/>
                  <a:pt x="140" y="14"/>
                  <a:pt x="140" y="14"/>
                </a:cubicBezTo>
                <a:cubicBezTo>
                  <a:pt x="140" y="14"/>
                  <a:pt x="140" y="14"/>
                  <a:pt x="140" y="14"/>
                </a:cubicBezTo>
                <a:cubicBezTo>
                  <a:pt x="140" y="14"/>
                  <a:pt x="140" y="14"/>
                  <a:pt x="139" y="15"/>
                </a:cubicBezTo>
                <a:cubicBezTo>
                  <a:pt x="139" y="15"/>
                  <a:pt x="139" y="15"/>
                  <a:pt x="139" y="15"/>
                </a:cubicBezTo>
                <a:cubicBezTo>
                  <a:pt x="138" y="15"/>
                  <a:pt x="137" y="15"/>
                  <a:pt x="136" y="15"/>
                </a:cubicBezTo>
                <a:cubicBezTo>
                  <a:pt x="134" y="14"/>
                  <a:pt x="132" y="14"/>
                  <a:pt x="131" y="14"/>
                </a:cubicBezTo>
                <a:cubicBezTo>
                  <a:pt x="130" y="15"/>
                  <a:pt x="129" y="15"/>
                  <a:pt x="128" y="15"/>
                </a:cubicBezTo>
                <a:cubicBezTo>
                  <a:pt x="127" y="15"/>
                  <a:pt x="127" y="15"/>
                  <a:pt x="127" y="15"/>
                </a:cubicBezTo>
                <a:cubicBezTo>
                  <a:pt x="126" y="14"/>
                  <a:pt x="127" y="12"/>
                  <a:pt x="124" y="11"/>
                </a:cubicBezTo>
                <a:cubicBezTo>
                  <a:pt x="113" y="8"/>
                  <a:pt x="109" y="4"/>
                  <a:pt x="106" y="5"/>
                </a:cubicBezTo>
                <a:cubicBezTo>
                  <a:pt x="103" y="7"/>
                  <a:pt x="102" y="6"/>
                  <a:pt x="99" y="5"/>
                </a:cubicBezTo>
                <a:cubicBezTo>
                  <a:pt x="98" y="5"/>
                  <a:pt x="98" y="5"/>
                  <a:pt x="98" y="5"/>
                </a:cubicBezTo>
                <a:cubicBezTo>
                  <a:pt x="98" y="5"/>
                  <a:pt x="98" y="5"/>
                  <a:pt x="98" y="5"/>
                </a:cubicBezTo>
                <a:cubicBezTo>
                  <a:pt x="97" y="5"/>
                  <a:pt x="97" y="5"/>
                  <a:pt x="97" y="5"/>
                </a:cubicBezTo>
                <a:cubicBezTo>
                  <a:pt x="96" y="4"/>
                  <a:pt x="97" y="5"/>
                  <a:pt x="95" y="3"/>
                </a:cubicBezTo>
                <a:cubicBezTo>
                  <a:pt x="95" y="3"/>
                  <a:pt x="95" y="3"/>
                  <a:pt x="95" y="3"/>
                </a:cubicBezTo>
                <a:cubicBezTo>
                  <a:pt x="88" y="4"/>
                  <a:pt x="91" y="2"/>
                  <a:pt x="85" y="0"/>
                </a:cubicBezTo>
                <a:cubicBezTo>
                  <a:pt x="84" y="0"/>
                  <a:pt x="84" y="0"/>
                  <a:pt x="83" y="0"/>
                </a:cubicBezTo>
                <a:cubicBezTo>
                  <a:pt x="82" y="1"/>
                  <a:pt x="82" y="1"/>
                  <a:pt x="82" y="1"/>
                </a:cubicBezTo>
                <a:cubicBezTo>
                  <a:pt x="82" y="1"/>
                  <a:pt x="82" y="1"/>
                  <a:pt x="82" y="1"/>
                </a:cubicBezTo>
                <a:cubicBezTo>
                  <a:pt x="82" y="3"/>
                  <a:pt x="82" y="3"/>
                  <a:pt x="81" y="4"/>
                </a:cubicBezTo>
                <a:cubicBezTo>
                  <a:pt x="81" y="4"/>
                  <a:pt x="81" y="4"/>
                  <a:pt x="81" y="4"/>
                </a:cubicBezTo>
                <a:cubicBezTo>
                  <a:pt x="80" y="4"/>
                  <a:pt x="80" y="4"/>
                  <a:pt x="80" y="4"/>
                </a:cubicBezTo>
                <a:cubicBezTo>
                  <a:pt x="79" y="4"/>
                  <a:pt x="79" y="4"/>
                  <a:pt x="79" y="4"/>
                </a:cubicBezTo>
                <a:cubicBezTo>
                  <a:pt x="79" y="3"/>
                  <a:pt x="79" y="3"/>
                  <a:pt x="79" y="3"/>
                </a:cubicBezTo>
                <a:cubicBezTo>
                  <a:pt x="79" y="3"/>
                  <a:pt x="79" y="3"/>
                  <a:pt x="79" y="3"/>
                </a:cubicBezTo>
                <a:cubicBezTo>
                  <a:pt x="79" y="3"/>
                  <a:pt x="79" y="3"/>
                  <a:pt x="79" y="3"/>
                </a:cubicBezTo>
                <a:cubicBezTo>
                  <a:pt x="78" y="3"/>
                  <a:pt x="79" y="3"/>
                  <a:pt x="78" y="3"/>
                </a:cubicBezTo>
                <a:cubicBezTo>
                  <a:pt x="78" y="3"/>
                  <a:pt x="78" y="3"/>
                  <a:pt x="78" y="3"/>
                </a:cubicBezTo>
                <a:cubicBezTo>
                  <a:pt x="77" y="3"/>
                  <a:pt x="77" y="3"/>
                  <a:pt x="77" y="3"/>
                </a:cubicBezTo>
                <a:cubicBezTo>
                  <a:pt x="77" y="3"/>
                  <a:pt x="77" y="3"/>
                  <a:pt x="77" y="3"/>
                </a:cubicBezTo>
                <a:cubicBezTo>
                  <a:pt x="76" y="3"/>
                  <a:pt x="76" y="3"/>
                  <a:pt x="76" y="3"/>
                </a:cubicBezTo>
                <a:cubicBezTo>
                  <a:pt x="72" y="2"/>
                  <a:pt x="73" y="3"/>
                  <a:pt x="70" y="3"/>
                </a:cubicBezTo>
                <a:cubicBezTo>
                  <a:pt x="68" y="2"/>
                  <a:pt x="69" y="3"/>
                  <a:pt x="68" y="2"/>
                </a:cubicBezTo>
                <a:cubicBezTo>
                  <a:pt x="67" y="2"/>
                  <a:pt x="67" y="2"/>
                  <a:pt x="67" y="2"/>
                </a:cubicBezTo>
                <a:cubicBezTo>
                  <a:pt x="65" y="3"/>
                  <a:pt x="65" y="3"/>
                  <a:pt x="65" y="3"/>
                </a:cubicBezTo>
                <a:cubicBezTo>
                  <a:pt x="64" y="3"/>
                  <a:pt x="64" y="3"/>
                  <a:pt x="64" y="3"/>
                </a:cubicBezTo>
                <a:cubicBezTo>
                  <a:pt x="61" y="2"/>
                  <a:pt x="59" y="2"/>
                  <a:pt x="59" y="2"/>
                </a:cubicBezTo>
                <a:cubicBezTo>
                  <a:pt x="58" y="2"/>
                  <a:pt x="58" y="2"/>
                  <a:pt x="58" y="2"/>
                </a:cubicBezTo>
                <a:cubicBezTo>
                  <a:pt x="57" y="2"/>
                  <a:pt x="57" y="2"/>
                  <a:pt x="57" y="2"/>
                </a:cubicBezTo>
                <a:cubicBezTo>
                  <a:pt x="56" y="2"/>
                  <a:pt x="56" y="2"/>
                  <a:pt x="56" y="2"/>
                </a:cubicBezTo>
                <a:cubicBezTo>
                  <a:pt x="52" y="3"/>
                  <a:pt x="52" y="6"/>
                  <a:pt x="48" y="6"/>
                </a:cubicBezTo>
                <a:cubicBezTo>
                  <a:pt x="48" y="6"/>
                  <a:pt x="48" y="6"/>
                  <a:pt x="48" y="6"/>
                </a:cubicBezTo>
                <a:cubicBezTo>
                  <a:pt x="23" y="18"/>
                  <a:pt x="39" y="17"/>
                  <a:pt x="29" y="29"/>
                </a:cubicBezTo>
                <a:cubicBezTo>
                  <a:pt x="25" y="32"/>
                  <a:pt x="26" y="31"/>
                  <a:pt x="22" y="32"/>
                </a:cubicBezTo>
                <a:cubicBezTo>
                  <a:pt x="22" y="33"/>
                  <a:pt x="22" y="33"/>
                  <a:pt x="22" y="33"/>
                </a:cubicBezTo>
                <a:cubicBezTo>
                  <a:pt x="22" y="33"/>
                  <a:pt x="22" y="33"/>
                  <a:pt x="22" y="33"/>
                </a:cubicBezTo>
                <a:cubicBezTo>
                  <a:pt x="22" y="34"/>
                  <a:pt x="22" y="34"/>
                  <a:pt x="22" y="34"/>
                </a:cubicBezTo>
                <a:cubicBezTo>
                  <a:pt x="20" y="39"/>
                  <a:pt x="20" y="38"/>
                  <a:pt x="18" y="51"/>
                </a:cubicBezTo>
                <a:cubicBezTo>
                  <a:pt x="17" y="52"/>
                  <a:pt x="17" y="52"/>
                  <a:pt x="17" y="52"/>
                </a:cubicBezTo>
                <a:cubicBezTo>
                  <a:pt x="15" y="53"/>
                  <a:pt x="15" y="53"/>
                  <a:pt x="15" y="53"/>
                </a:cubicBezTo>
                <a:cubicBezTo>
                  <a:pt x="15" y="54"/>
                  <a:pt x="15" y="54"/>
                  <a:pt x="15" y="54"/>
                </a:cubicBezTo>
                <a:cubicBezTo>
                  <a:pt x="14" y="54"/>
                  <a:pt x="14" y="54"/>
                  <a:pt x="13" y="55"/>
                </a:cubicBezTo>
                <a:cubicBezTo>
                  <a:pt x="13" y="55"/>
                  <a:pt x="13" y="55"/>
                  <a:pt x="13" y="55"/>
                </a:cubicBezTo>
                <a:cubicBezTo>
                  <a:pt x="12" y="55"/>
                  <a:pt x="12" y="55"/>
                  <a:pt x="11" y="56"/>
                </a:cubicBezTo>
                <a:cubicBezTo>
                  <a:pt x="10" y="57"/>
                  <a:pt x="10" y="57"/>
                  <a:pt x="10" y="57"/>
                </a:cubicBezTo>
                <a:cubicBezTo>
                  <a:pt x="10" y="58"/>
                  <a:pt x="10" y="58"/>
                  <a:pt x="10" y="58"/>
                </a:cubicBezTo>
                <a:cubicBezTo>
                  <a:pt x="10" y="61"/>
                  <a:pt x="10" y="58"/>
                  <a:pt x="10" y="61"/>
                </a:cubicBezTo>
                <a:cubicBezTo>
                  <a:pt x="11" y="62"/>
                  <a:pt x="11" y="62"/>
                  <a:pt x="11" y="63"/>
                </a:cubicBezTo>
                <a:cubicBezTo>
                  <a:pt x="12" y="64"/>
                  <a:pt x="11" y="63"/>
                  <a:pt x="12" y="65"/>
                </a:cubicBezTo>
                <a:cubicBezTo>
                  <a:pt x="12" y="67"/>
                  <a:pt x="11" y="68"/>
                  <a:pt x="10" y="70"/>
                </a:cubicBezTo>
                <a:cubicBezTo>
                  <a:pt x="10" y="71"/>
                  <a:pt x="10" y="71"/>
                  <a:pt x="10" y="71"/>
                </a:cubicBezTo>
                <a:cubicBezTo>
                  <a:pt x="10" y="74"/>
                  <a:pt x="10" y="73"/>
                  <a:pt x="10" y="76"/>
                </a:cubicBezTo>
                <a:cubicBezTo>
                  <a:pt x="9" y="77"/>
                  <a:pt x="9" y="79"/>
                  <a:pt x="8" y="81"/>
                </a:cubicBezTo>
                <a:cubicBezTo>
                  <a:pt x="7" y="83"/>
                  <a:pt x="5" y="90"/>
                  <a:pt x="5" y="92"/>
                </a:cubicBezTo>
                <a:cubicBezTo>
                  <a:pt x="6" y="92"/>
                  <a:pt x="5" y="92"/>
                  <a:pt x="6" y="94"/>
                </a:cubicBezTo>
                <a:cubicBezTo>
                  <a:pt x="7" y="95"/>
                  <a:pt x="7" y="95"/>
                  <a:pt x="7" y="95"/>
                </a:cubicBezTo>
                <a:cubicBezTo>
                  <a:pt x="6" y="95"/>
                  <a:pt x="6" y="95"/>
                  <a:pt x="6" y="95"/>
                </a:cubicBezTo>
                <a:cubicBezTo>
                  <a:pt x="5" y="96"/>
                  <a:pt x="5" y="96"/>
                  <a:pt x="5" y="96"/>
                </a:cubicBezTo>
                <a:cubicBezTo>
                  <a:pt x="5" y="97"/>
                  <a:pt x="4" y="98"/>
                  <a:pt x="4" y="99"/>
                </a:cubicBezTo>
                <a:cubicBezTo>
                  <a:pt x="3" y="102"/>
                  <a:pt x="3" y="101"/>
                  <a:pt x="2" y="102"/>
                </a:cubicBezTo>
                <a:cubicBezTo>
                  <a:pt x="1" y="104"/>
                  <a:pt x="0" y="105"/>
                  <a:pt x="1" y="107"/>
                </a:cubicBezTo>
                <a:cubicBezTo>
                  <a:pt x="1" y="108"/>
                  <a:pt x="1" y="107"/>
                  <a:pt x="1" y="108"/>
                </a:cubicBezTo>
                <a:cubicBezTo>
                  <a:pt x="1" y="109"/>
                  <a:pt x="1" y="110"/>
                  <a:pt x="1" y="110"/>
                </a:cubicBezTo>
                <a:cubicBezTo>
                  <a:pt x="2" y="110"/>
                  <a:pt x="2" y="110"/>
                  <a:pt x="2" y="110"/>
                </a:cubicBezTo>
                <a:cubicBezTo>
                  <a:pt x="3" y="110"/>
                  <a:pt x="3" y="110"/>
                  <a:pt x="3" y="110"/>
                </a:cubicBezTo>
                <a:cubicBezTo>
                  <a:pt x="3" y="110"/>
                  <a:pt x="3" y="110"/>
                  <a:pt x="3" y="110"/>
                </a:cubicBezTo>
                <a:cubicBezTo>
                  <a:pt x="3" y="111"/>
                  <a:pt x="3" y="111"/>
                  <a:pt x="3" y="111"/>
                </a:cubicBezTo>
                <a:cubicBezTo>
                  <a:pt x="3" y="111"/>
                  <a:pt x="3" y="111"/>
                  <a:pt x="3" y="111"/>
                </a:cubicBezTo>
                <a:cubicBezTo>
                  <a:pt x="4" y="111"/>
                  <a:pt x="4" y="111"/>
                  <a:pt x="4" y="111"/>
                </a:cubicBezTo>
                <a:cubicBezTo>
                  <a:pt x="5" y="112"/>
                  <a:pt x="4" y="111"/>
                  <a:pt x="5" y="112"/>
                </a:cubicBezTo>
                <a:cubicBezTo>
                  <a:pt x="5" y="113"/>
                  <a:pt x="5" y="113"/>
                  <a:pt x="5" y="113"/>
                </a:cubicBezTo>
                <a:cubicBezTo>
                  <a:pt x="5" y="113"/>
                  <a:pt x="6" y="114"/>
                  <a:pt x="6" y="114"/>
                </a:cubicBezTo>
                <a:cubicBezTo>
                  <a:pt x="6" y="114"/>
                  <a:pt x="6" y="114"/>
                  <a:pt x="6" y="114"/>
                </a:cubicBezTo>
                <a:cubicBezTo>
                  <a:pt x="6" y="114"/>
                  <a:pt x="6" y="114"/>
                  <a:pt x="6" y="114"/>
                </a:cubicBezTo>
                <a:cubicBezTo>
                  <a:pt x="6" y="114"/>
                  <a:pt x="6" y="114"/>
                  <a:pt x="6" y="114"/>
                </a:cubicBezTo>
                <a:cubicBezTo>
                  <a:pt x="6" y="113"/>
                  <a:pt x="6" y="113"/>
                  <a:pt x="6" y="113"/>
                </a:cubicBezTo>
                <a:cubicBezTo>
                  <a:pt x="6" y="112"/>
                  <a:pt x="6" y="112"/>
                  <a:pt x="6" y="112"/>
                </a:cubicBezTo>
                <a:cubicBezTo>
                  <a:pt x="7" y="112"/>
                  <a:pt x="7" y="112"/>
                  <a:pt x="7" y="112"/>
                </a:cubicBezTo>
                <a:cubicBezTo>
                  <a:pt x="7" y="112"/>
                  <a:pt x="7" y="112"/>
                  <a:pt x="7" y="112"/>
                </a:cubicBezTo>
                <a:cubicBezTo>
                  <a:pt x="7" y="111"/>
                  <a:pt x="7" y="111"/>
                  <a:pt x="7" y="111"/>
                </a:cubicBezTo>
                <a:cubicBezTo>
                  <a:pt x="7" y="111"/>
                  <a:pt x="7" y="111"/>
                  <a:pt x="7" y="111"/>
                </a:cubicBezTo>
                <a:cubicBezTo>
                  <a:pt x="8" y="110"/>
                  <a:pt x="8" y="110"/>
                  <a:pt x="8" y="110"/>
                </a:cubicBezTo>
                <a:cubicBezTo>
                  <a:pt x="8" y="110"/>
                  <a:pt x="8" y="110"/>
                  <a:pt x="8" y="110"/>
                </a:cubicBezTo>
                <a:cubicBezTo>
                  <a:pt x="8" y="110"/>
                  <a:pt x="8" y="110"/>
                  <a:pt x="8" y="110"/>
                </a:cubicBezTo>
                <a:cubicBezTo>
                  <a:pt x="9" y="110"/>
                  <a:pt x="9" y="110"/>
                  <a:pt x="9" y="110"/>
                </a:cubicBezTo>
                <a:cubicBezTo>
                  <a:pt x="9" y="110"/>
                  <a:pt x="9" y="110"/>
                  <a:pt x="9" y="110"/>
                </a:cubicBezTo>
                <a:cubicBezTo>
                  <a:pt x="10" y="110"/>
                  <a:pt x="10" y="110"/>
                  <a:pt x="10" y="110"/>
                </a:cubicBezTo>
                <a:cubicBezTo>
                  <a:pt x="10" y="109"/>
                  <a:pt x="10" y="109"/>
                  <a:pt x="10" y="109"/>
                </a:cubicBezTo>
                <a:cubicBezTo>
                  <a:pt x="11" y="109"/>
                  <a:pt x="11" y="109"/>
                  <a:pt x="11" y="109"/>
                </a:cubicBezTo>
                <a:cubicBezTo>
                  <a:pt x="11" y="109"/>
                  <a:pt x="11" y="109"/>
                  <a:pt x="11" y="109"/>
                </a:cubicBezTo>
                <a:cubicBezTo>
                  <a:pt x="12" y="110"/>
                  <a:pt x="12" y="110"/>
                  <a:pt x="12" y="110"/>
                </a:cubicBezTo>
                <a:cubicBezTo>
                  <a:pt x="12" y="111"/>
                  <a:pt x="12" y="111"/>
                  <a:pt x="12" y="111"/>
                </a:cubicBezTo>
                <a:cubicBezTo>
                  <a:pt x="12" y="111"/>
                  <a:pt x="12" y="111"/>
                  <a:pt x="12" y="111"/>
                </a:cubicBezTo>
                <a:cubicBezTo>
                  <a:pt x="13" y="110"/>
                  <a:pt x="13" y="110"/>
                  <a:pt x="13" y="110"/>
                </a:cubicBezTo>
                <a:cubicBezTo>
                  <a:pt x="13" y="110"/>
                  <a:pt x="13" y="110"/>
                  <a:pt x="14" y="110"/>
                </a:cubicBezTo>
                <a:cubicBezTo>
                  <a:pt x="14" y="110"/>
                  <a:pt x="14" y="110"/>
                  <a:pt x="14" y="110"/>
                </a:cubicBezTo>
                <a:cubicBezTo>
                  <a:pt x="14" y="110"/>
                  <a:pt x="14" y="110"/>
                  <a:pt x="14" y="110"/>
                </a:cubicBezTo>
                <a:cubicBezTo>
                  <a:pt x="14" y="108"/>
                  <a:pt x="14" y="108"/>
                  <a:pt x="14" y="108"/>
                </a:cubicBezTo>
                <a:cubicBezTo>
                  <a:pt x="14" y="108"/>
                  <a:pt x="14" y="108"/>
                  <a:pt x="14" y="108"/>
                </a:cubicBezTo>
                <a:cubicBezTo>
                  <a:pt x="14" y="108"/>
                  <a:pt x="14" y="108"/>
                  <a:pt x="15" y="109"/>
                </a:cubicBezTo>
                <a:cubicBezTo>
                  <a:pt x="15" y="109"/>
                  <a:pt x="15" y="109"/>
                  <a:pt x="15" y="109"/>
                </a:cubicBezTo>
                <a:cubicBezTo>
                  <a:pt x="16" y="108"/>
                  <a:pt x="16" y="108"/>
                  <a:pt x="16" y="108"/>
                </a:cubicBezTo>
                <a:cubicBezTo>
                  <a:pt x="16" y="108"/>
                  <a:pt x="16" y="107"/>
                  <a:pt x="17" y="107"/>
                </a:cubicBezTo>
                <a:cubicBezTo>
                  <a:pt x="17" y="107"/>
                  <a:pt x="17" y="107"/>
                  <a:pt x="17" y="107"/>
                </a:cubicBezTo>
                <a:cubicBezTo>
                  <a:pt x="17" y="107"/>
                  <a:pt x="17" y="107"/>
                  <a:pt x="17" y="107"/>
                </a:cubicBezTo>
                <a:cubicBezTo>
                  <a:pt x="17" y="107"/>
                  <a:pt x="17" y="107"/>
                  <a:pt x="17" y="107"/>
                </a:cubicBezTo>
                <a:cubicBezTo>
                  <a:pt x="17" y="109"/>
                  <a:pt x="17" y="108"/>
                  <a:pt x="17" y="109"/>
                </a:cubicBezTo>
                <a:cubicBezTo>
                  <a:pt x="17" y="110"/>
                  <a:pt x="17" y="110"/>
                  <a:pt x="17" y="110"/>
                </a:cubicBezTo>
                <a:cubicBezTo>
                  <a:pt x="17" y="111"/>
                  <a:pt x="17" y="111"/>
                  <a:pt x="17" y="111"/>
                </a:cubicBezTo>
                <a:cubicBezTo>
                  <a:pt x="18" y="111"/>
                  <a:pt x="18" y="111"/>
                  <a:pt x="18" y="111"/>
                </a:cubicBezTo>
                <a:cubicBezTo>
                  <a:pt x="18" y="111"/>
                  <a:pt x="18" y="111"/>
                  <a:pt x="18" y="111"/>
                </a:cubicBezTo>
                <a:cubicBezTo>
                  <a:pt x="18" y="110"/>
                  <a:pt x="18" y="110"/>
                  <a:pt x="18" y="109"/>
                </a:cubicBezTo>
                <a:cubicBezTo>
                  <a:pt x="18" y="109"/>
                  <a:pt x="18" y="109"/>
                  <a:pt x="18" y="109"/>
                </a:cubicBezTo>
                <a:cubicBezTo>
                  <a:pt x="18" y="109"/>
                  <a:pt x="18" y="109"/>
                  <a:pt x="18" y="109"/>
                </a:cubicBezTo>
                <a:cubicBezTo>
                  <a:pt x="19" y="110"/>
                  <a:pt x="19" y="110"/>
                  <a:pt x="19" y="110"/>
                </a:cubicBezTo>
                <a:cubicBezTo>
                  <a:pt x="19" y="110"/>
                  <a:pt x="19" y="110"/>
                  <a:pt x="19" y="110"/>
                </a:cubicBezTo>
                <a:cubicBezTo>
                  <a:pt x="19" y="110"/>
                  <a:pt x="19" y="110"/>
                  <a:pt x="20" y="110"/>
                </a:cubicBezTo>
                <a:cubicBezTo>
                  <a:pt x="20" y="110"/>
                  <a:pt x="20" y="110"/>
                  <a:pt x="20" y="110"/>
                </a:cubicBezTo>
                <a:cubicBezTo>
                  <a:pt x="21" y="110"/>
                  <a:pt x="21" y="110"/>
                  <a:pt x="21" y="110"/>
                </a:cubicBezTo>
                <a:cubicBezTo>
                  <a:pt x="21" y="111"/>
                  <a:pt x="21" y="111"/>
                  <a:pt x="21" y="111"/>
                </a:cubicBezTo>
                <a:cubicBezTo>
                  <a:pt x="22" y="112"/>
                  <a:pt x="21" y="111"/>
                  <a:pt x="22" y="113"/>
                </a:cubicBezTo>
                <a:cubicBezTo>
                  <a:pt x="22" y="113"/>
                  <a:pt x="22" y="113"/>
                  <a:pt x="22" y="113"/>
                </a:cubicBezTo>
                <a:cubicBezTo>
                  <a:pt x="24" y="112"/>
                  <a:pt x="24" y="112"/>
                  <a:pt x="24" y="112"/>
                </a:cubicBezTo>
                <a:cubicBezTo>
                  <a:pt x="24" y="112"/>
                  <a:pt x="24" y="112"/>
                  <a:pt x="24" y="112"/>
                </a:cubicBezTo>
                <a:cubicBezTo>
                  <a:pt x="24" y="113"/>
                  <a:pt x="24" y="113"/>
                  <a:pt x="25" y="115"/>
                </a:cubicBezTo>
                <a:cubicBezTo>
                  <a:pt x="25" y="115"/>
                  <a:pt x="25" y="115"/>
                  <a:pt x="25" y="115"/>
                </a:cubicBezTo>
                <a:cubicBezTo>
                  <a:pt x="25" y="115"/>
                  <a:pt x="25" y="115"/>
                  <a:pt x="24" y="115"/>
                </a:cubicBezTo>
                <a:cubicBezTo>
                  <a:pt x="25" y="116"/>
                  <a:pt x="25" y="116"/>
                  <a:pt x="25" y="116"/>
                </a:cubicBezTo>
                <a:cubicBezTo>
                  <a:pt x="25" y="116"/>
                  <a:pt x="25" y="116"/>
                  <a:pt x="25" y="116"/>
                </a:cubicBezTo>
                <a:cubicBezTo>
                  <a:pt x="26" y="118"/>
                  <a:pt x="26" y="118"/>
                  <a:pt x="26" y="121"/>
                </a:cubicBezTo>
                <a:cubicBezTo>
                  <a:pt x="26" y="123"/>
                  <a:pt x="26" y="123"/>
                  <a:pt x="26" y="123"/>
                </a:cubicBezTo>
                <a:cubicBezTo>
                  <a:pt x="26" y="123"/>
                  <a:pt x="26" y="123"/>
                  <a:pt x="26" y="124"/>
                </a:cubicBezTo>
                <a:cubicBezTo>
                  <a:pt x="26" y="124"/>
                  <a:pt x="26" y="124"/>
                  <a:pt x="26" y="124"/>
                </a:cubicBezTo>
                <a:cubicBezTo>
                  <a:pt x="26" y="125"/>
                  <a:pt x="26" y="125"/>
                  <a:pt x="26" y="125"/>
                </a:cubicBezTo>
                <a:cubicBezTo>
                  <a:pt x="26" y="125"/>
                  <a:pt x="28" y="126"/>
                  <a:pt x="28" y="126"/>
                </a:cubicBezTo>
                <a:cubicBezTo>
                  <a:pt x="28" y="126"/>
                  <a:pt x="28" y="126"/>
                  <a:pt x="28" y="126"/>
                </a:cubicBezTo>
                <a:cubicBezTo>
                  <a:pt x="28" y="127"/>
                  <a:pt x="28" y="127"/>
                  <a:pt x="28" y="127"/>
                </a:cubicBezTo>
                <a:cubicBezTo>
                  <a:pt x="29" y="129"/>
                  <a:pt x="28" y="127"/>
                  <a:pt x="30" y="130"/>
                </a:cubicBezTo>
                <a:cubicBezTo>
                  <a:pt x="31" y="133"/>
                  <a:pt x="31" y="133"/>
                  <a:pt x="32" y="134"/>
                </a:cubicBezTo>
                <a:cubicBezTo>
                  <a:pt x="32" y="135"/>
                  <a:pt x="32" y="135"/>
                  <a:pt x="32" y="135"/>
                </a:cubicBezTo>
                <a:cubicBezTo>
                  <a:pt x="32" y="135"/>
                  <a:pt x="32" y="135"/>
                  <a:pt x="32" y="135"/>
                </a:cubicBezTo>
                <a:cubicBezTo>
                  <a:pt x="33" y="135"/>
                  <a:pt x="33" y="135"/>
                  <a:pt x="33" y="135"/>
                </a:cubicBezTo>
                <a:cubicBezTo>
                  <a:pt x="35" y="135"/>
                  <a:pt x="36" y="136"/>
                  <a:pt x="37" y="136"/>
                </a:cubicBezTo>
                <a:cubicBezTo>
                  <a:pt x="41" y="137"/>
                  <a:pt x="40" y="132"/>
                  <a:pt x="45" y="136"/>
                </a:cubicBezTo>
                <a:cubicBezTo>
                  <a:pt x="45" y="136"/>
                  <a:pt x="50" y="139"/>
                  <a:pt x="50" y="139"/>
                </a:cubicBezTo>
                <a:cubicBezTo>
                  <a:pt x="51" y="139"/>
                  <a:pt x="53" y="139"/>
                  <a:pt x="54" y="139"/>
                </a:cubicBezTo>
                <a:cubicBezTo>
                  <a:pt x="54" y="139"/>
                  <a:pt x="54" y="139"/>
                  <a:pt x="54" y="139"/>
                </a:cubicBezTo>
                <a:cubicBezTo>
                  <a:pt x="55" y="139"/>
                  <a:pt x="55" y="139"/>
                  <a:pt x="55" y="139"/>
                </a:cubicBezTo>
                <a:cubicBezTo>
                  <a:pt x="55" y="139"/>
                  <a:pt x="55" y="139"/>
                  <a:pt x="55" y="139"/>
                </a:cubicBezTo>
                <a:cubicBezTo>
                  <a:pt x="56" y="139"/>
                  <a:pt x="59" y="138"/>
                  <a:pt x="60" y="138"/>
                </a:cubicBezTo>
                <a:cubicBezTo>
                  <a:pt x="61" y="138"/>
                  <a:pt x="64" y="139"/>
                  <a:pt x="65" y="140"/>
                </a:cubicBezTo>
                <a:cubicBezTo>
                  <a:pt x="65" y="140"/>
                  <a:pt x="65" y="140"/>
                  <a:pt x="66" y="140"/>
                </a:cubicBezTo>
                <a:cubicBezTo>
                  <a:pt x="67" y="141"/>
                  <a:pt x="68" y="140"/>
                  <a:pt x="69" y="140"/>
                </a:cubicBezTo>
                <a:cubicBezTo>
                  <a:pt x="71" y="141"/>
                  <a:pt x="73" y="143"/>
                  <a:pt x="77" y="142"/>
                </a:cubicBezTo>
                <a:cubicBezTo>
                  <a:pt x="79" y="142"/>
                  <a:pt x="77" y="142"/>
                  <a:pt x="79" y="142"/>
                </a:cubicBezTo>
                <a:cubicBezTo>
                  <a:pt x="80" y="142"/>
                  <a:pt x="80" y="142"/>
                  <a:pt x="80" y="142"/>
                </a:cubicBezTo>
                <a:cubicBezTo>
                  <a:pt x="81" y="142"/>
                  <a:pt x="82" y="143"/>
                  <a:pt x="83" y="143"/>
                </a:cubicBezTo>
                <a:cubicBezTo>
                  <a:pt x="83" y="144"/>
                  <a:pt x="83" y="144"/>
                  <a:pt x="83" y="145"/>
                </a:cubicBezTo>
                <a:cubicBezTo>
                  <a:pt x="83" y="145"/>
                  <a:pt x="86" y="147"/>
                  <a:pt x="86" y="147"/>
                </a:cubicBezTo>
                <a:cubicBezTo>
                  <a:pt x="86" y="147"/>
                  <a:pt x="88" y="147"/>
                  <a:pt x="91" y="148"/>
                </a:cubicBezTo>
                <a:cubicBezTo>
                  <a:pt x="92" y="148"/>
                  <a:pt x="97" y="148"/>
                  <a:pt x="97" y="148"/>
                </a:cubicBezTo>
                <a:cubicBezTo>
                  <a:pt x="98" y="147"/>
                  <a:pt x="98" y="147"/>
                  <a:pt x="98" y="147"/>
                </a:cubicBezTo>
                <a:cubicBezTo>
                  <a:pt x="98" y="147"/>
                  <a:pt x="98" y="147"/>
                  <a:pt x="98" y="147"/>
                </a:cubicBezTo>
                <a:cubicBezTo>
                  <a:pt x="99" y="147"/>
                  <a:pt x="99" y="147"/>
                  <a:pt x="99" y="147"/>
                </a:cubicBezTo>
                <a:cubicBezTo>
                  <a:pt x="99" y="147"/>
                  <a:pt x="99" y="147"/>
                  <a:pt x="99" y="147"/>
                </a:cubicBezTo>
                <a:cubicBezTo>
                  <a:pt x="99" y="147"/>
                  <a:pt x="99" y="147"/>
                  <a:pt x="99" y="148"/>
                </a:cubicBezTo>
                <a:cubicBezTo>
                  <a:pt x="99" y="148"/>
                  <a:pt x="99" y="148"/>
                  <a:pt x="99" y="148"/>
                </a:cubicBezTo>
                <a:cubicBezTo>
                  <a:pt x="100" y="148"/>
                  <a:pt x="100" y="148"/>
                  <a:pt x="100" y="148"/>
                </a:cubicBezTo>
                <a:cubicBezTo>
                  <a:pt x="100" y="148"/>
                  <a:pt x="103" y="148"/>
                  <a:pt x="104" y="148"/>
                </a:cubicBezTo>
                <a:cubicBezTo>
                  <a:pt x="104" y="148"/>
                  <a:pt x="104" y="148"/>
                  <a:pt x="104" y="148"/>
                </a:cubicBezTo>
                <a:cubicBezTo>
                  <a:pt x="104" y="148"/>
                  <a:pt x="104" y="148"/>
                  <a:pt x="104" y="148"/>
                </a:cubicBezTo>
                <a:cubicBezTo>
                  <a:pt x="104" y="148"/>
                  <a:pt x="106" y="151"/>
                  <a:pt x="106" y="151"/>
                </a:cubicBezTo>
                <a:cubicBezTo>
                  <a:pt x="106" y="152"/>
                  <a:pt x="106" y="152"/>
                  <a:pt x="106" y="152"/>
                </a:cubicBezTo>
                <a:cubicBezTo>
                  <a:pt x="106" y="151"/>
                  <a:pt x="106" y="151"/>
                  <a:pt x="106" y="151"/>
                </a:cubicBezTo>
                <a:cubicBezTo>
                  <a:pt x="107" y="151"/>
                  <a:pt x="107" y="151"/>
                  <a:pt x="107" y="151"/>
                </a:cubicBezTo>
                <a:cubicBezTo>
                  <a:pt x="107" y="151"/>
                  <a:pt x="107" y="151"/>
                  <a:pt x="107" y="151"/>
                </a:cubicBezTo>
                <a:cubicBezTo>
                  <a:pt x="110" y="149"/>
                  <a:pt x="109" y="151"/>
                  <a:pt x="112" y="149"/>
                </a:cubicBezTo>
                <a:cubicBezTo>
                  <a:pt x="112" y="148"/>
                  <a:pt x="112" y="148"/>
                  <a:pt x="112" y="148"/>
                </a:cubicBezTo>
                <a:cubicBezTo>
                  <a:pt x="112" y="146"/>
                  <a:pt x="112" y="145"/>
                  <a:pt x="111" y="144"/>
                </a:cubicBezTo>
                <a:cubicBezTo>
                  <a:pt x="111" y="144"/>
                  <a:pt x="111" y="144"/>
                  <a:pt x="111" y="144"/>
                </a:cubicBezTo>
                <a:cubicBezTo>
                  <a:pt x="111" y="144"/>
                  <a:pt x="111" y="143"/>
                  <a:pt x="111" y="143"/>
                </a:cubicBezTo>
                <a:cubicBezTo>
                  <a:pt x="111" y="143"/>
                  <a:pt x="111" y="143"/>
                  <a:pt x="111" y="143"/>
                </a:cubicBezTo>
                <a:cubicBezTo>
                  <a:pt x="111" y="143"/>
                  <a:pt x="111" y="143"/>
                  <a:pt x="111" y="143"/>
                </a:cubicBezTo>
                <a:cubicBezTo>
                  <a:pt x="111" y="142"/>
                  <a:pt x="111" y="143"/>
                  <a:pt x="110" y="142"/>
                </a:cubicBezTo>
                <a:cubicBezTo>
                  <a:pt x="110" y="142"/>
                  <a:pt x="110" y="142"/>
                  <a:pt x="111" y="141"/>
                </a:cubicBezTo>
                <a:cubicBezTo>
                  <a:pt x="111" y="140"/>
                  <a:pt x="111" y="141"/>
                  <a:pt x="112" y="140"/>
                </a:cubicBezTo>
                <a:cubicBezTo>
                  <a:pt x="112" y="139"/>
                  <a:pt x="112" y="139"/>
                  <a:pt x="112" y="138"/>
                </a:cubicBezTo>
                <a:cubicBezTo>
                  <a:pt x="112" y="138"/>
                  <a:pt x="117" y="134"/>
                  <a:pt x="118" y="134"/>
                </a:cubicBezTo>
                <a:cubicBezTo>
                  <a:pt x="118" y="134"/>
                  <a:pt x="118" y="134"/>
                  <a:pt x="118" y="134"/>
                </a:cubicBezTo>
                <a:cubicBezTo>
                  <a:pt x="118" y="134"/>
                  <a:pt x="118" y="134"/>
                  <a:pt x="118" y="134"/>
                </a:cubicBezTo>
                <a:cubicBezTo>
                  <a:pt x="118" y="134"/>
                  <a:pt x="118" y="134"/>
                  <a:pt x="118" y="134"/>
                </a:cubicBezTo>
                <a:cubicBezTo>
                  <a:pt x="118" y="135"/>
                  <a:pt x="118" y="135"/>
                  <a:pt x="118" y="135"/>
                </a:cubicBezTo>
                <a:cubicBezTo>
                  <a:pt x="118" y="135"/>
                  <a:pt x="118" y="135"/>
                  <a:pt x="118" y="135"/>
                </a:cubicBezTo>
                <a:cubicBezTo>
                  <a:pt x="121" y="135"/>
                  <a:pt x="119" y="133"/>
                  <a:pt x="121" y="135"/>
                </a:cubicBezTo>
                <a:cubicBezTo>
                  <a:pt x="121" y="135"/>
                  <a:pt x="121" y="135"/>
                  <a:pt x="121" y="135"/>
                </a:cubicBezTo>
                <a:cubicBezTo>
                  <a:pt x="121" y="135"/>
                  <a:pt x="121" y="135"/>
                  <a:pt x="121" y="135"/>
                </a:cubicBezTo>
                <a:cubicBezTo>
                  <a:pt x="122" y="135"/>
                  <a:pt x="122" y="135"/>
                  <a:pt x="122" y="135"/>
                </a:cubicBezTo>
                <a:cubicBezTo>
                  <a:pt x="122" y="135"/>
                  <a:pt x="122" y="135"/>
                  <a:pt x="122" y="135"/>
                </a:cubicBezTo>
                <a:cubicBezTo>
                  <a:pt x="122" y="135"/>
                  <a:pt x="122" y="135"/>
                  <a:pt x="122" y="135"/>
                </a:cubicBezTo>
                <a:cubicBezTo>
                  <a:pt x="123" y="135"/>
                  <a:pt x="123" y="135"/>
                  <a:pt x="123" y="135"/>
                </a:cubicBezTo>
                <a:cubicBezTo>
                  <a:pt x="123" y="135"/>
                  <a:pt x="123" y="135"/>
                  <a:pt x="123" y="135"/>
                </a:cubicBezTo>
                <a:cubicBezTo>
                  <a:pt x="123" y="135"/>
                  <a:pt x="123" y="135"/>
                  <a:pt x="123" y="135"/>
                </a:cubicBezTo>
                <a:cubicBezTo>
                  <a:pt x="123" y="135"/>
                  <a:pt x="123" y="135"/>
                  <a:pt x="123" y="136"/>
                </a:cubicBezTo>
                <a:cubicBezTo>
                  <a:pt x="123" y="136"/>
                  <a:pt x="123" y="136"/>
                  <a:pt x="123" y="136"/>
                </a:cubicBezTo>
                <a:cubicBezTo>
                  <a:pt x="123" y="136"/>
                  <a:pt x="123" y="136"/>
                  <a:pt x="123" y="136"/>
                </a:cubicBezTo>
                <a:cubicBezTo>
                  <a:pt x="123" y="136"/>
                  <a:pt x="123" y="136"/>
                  <a:pt x="123" y="136"/>
                </a:cubicBezTo>
                <a:cubicBezTo>
                  <a:pt x="124" y="135"/>
                  <a:pt x="123" y="136"/>
                  <a:pt x="124" y="135"/>
                </a:cubicBezTo>
                <a:cubicBezTo>
                  <a:pt x="124" y="135"/>
                  <a:pt x="124" y="135"/>
                  <a:pt x="124" y="135"/>
                </a:cubicBezTo>
                <a:cubicBezTo>
                  <a:pt x="124" y="135"/>
                  <a:pt x="124" y="135"/>
                  <a:pt x="124" y="135"/>
                </a:cubicBezTo>
                <a:cubicBezTo>
                  <a:pt x="127" y="135"/>
                  <a:pt x="127" y="133"/>
                  <a:pt x="129" y="134"/>
                </a:cubicBezTo>
                <a:cubicBezTo>
                  <a:pt x="129" y="134"/>
                  <a:pt x="129" y="134"/>
                  <a:pt x="129" y="134"/>
                </a:cubicBezTo>
                <a:cubicBezTo>
                  <a:pt x="129" y="134"/>
                  <a:pt x="129" y="134"/>
                  <a:pt x="129" y="134"/>
                </a:cubicBezTo>
                <a:cubicBezTo>
                  <a:pt x="129" y="133"/>
                  <a:pt x="131" y="131"/>
                  <a:pt x="132" y="128"/>
                </a:cubicBezTo>
                <a:cubicBezTo>
                  <a:pt x="132" y="128"/>
                  <a:pt x="132" y="128"/>
                  <a:pt x="132" y="128"/>
                </a:cubicBezTo>
                <a:cubicBezTo>
                  <a:pt x="133" y="128"/>
                  <a:pt x="133" y="128"/>
                  <a:pt x="134" y="127"/>
                </a:cubicBezTo>
                <a:cubicBezTo>
                  <a:pt x="135" y="127"/>
                  <a:pt x="135" y="127"/>
                  <a:pt x="135" y="127"/>
                </a:cubicBezTo>
                <a:cubicBezTo>
                  <a:pt x="135" y="127"/>
                  <a:pt x="135" y="127"/>
                  <a:pt x="135" y="127"/>
                </a:cubicBezTo>
                <a:cubicBezTo>
                  <a:pt x="135" y="127"/>
                  <a:pt x="135" y="127"/>
                  <a:pt x="135" y="127"/>
                </a:cubicBezTo>
                <a:cubicBezTo>
                  <a:pt x="134" y="127"/>
                  <a:pt x="134" y="127"/>
                  <a:pt x="134" y="126"/>
                </a:cubicBezTo>
                <a:cubicBezTo>
                  <a:pt x="133" y="126"/>
                  <a:pt x="133" y="126"/>
                  <a:pt x="133" y="126"/>
                </a:cubicBezTo>
                <a:cubicBezTo>
                  <a:pt x="134" y="126"/>
                  <a:pt x="134" y="126"/>
                  <a:pt x="134" y="126"/>
                </a:cubicBezTo>
                <a:cubicBezTo>
                  <a:pt x="134" y="126"/>
                  <a:pt x="134" y="126"/>
                  <a:pt x="134" y="126"/>
                </a:cubicBezTo>
                <a:cubicBezTo>
                  <a:pt x="134" y="126"/>
                  <a:pt x="134" y="126"/>
                  <a:pt x="134" y="126"/>
                </a:cubicBezTo>
                <a:cubicBezTo>
                  <a:pt x="135" y="126"/>
                  <a:pt x="135" y="126"/>
                  <a:pt x="135" y="126"/>
                </a:cubicBezTo>
                <a:cubicBezTo>
                  <a:pt x="135" y="127"/>
                  <a:pt x="137" y="126"/>
                  <a:pt x="137" y="126"/>
                </a:cubicBezTo>
                <a:cubicBezTo>
                  <a:pt x="138" y="127"/>
                  <a:pt x="138" y="127"/>
                  <a:pt x="138" y="127"/>
                </a:cubicBezTo>
                <a:cubicBezTo>
                  <a:pt x="138" y="127"/>
                  <a:pt x="138" y="127"/>
                  <a:pt x="138" y="127"/>
                </a:cubicBezTo>
                <a:cubicBezTo>
                  <a:pt x="138" y="127"/>
                  <a:pt x="138" y="127"/>
                  <a:pt x="138" y="127"/>
                </a:cubicBezTo>
                <a:cubicBezTo>
                  <a:pt x="139" y="127"/>
                  <a:pt x="139" y="127"/>
                  <a:pt x="139" y="128"/>
                </a:cubicBezTo>
                <a:cubicBezTo>
                  <a:pt x="141" y="128"/>
                  <a:pt x="140" y="127"/>
                  <a:pt x="141" y="129"/>
                </a:cubicBezTo>
                <a:cubicBezTo>
                  <a:pt x="141" y="130"/>
                  <a:pt x="142" y="130"/>
                  <a:pt x="142" y="130"/>
                </a:cubicBezTo>
                <a:cubicBezTo>
                  <a:pt x="142" y="130"/>
                  <a:pt x="142" y="130"/>
                  <a:pt x="142" y="130"/>
                </a:cubicBezTo>
                <a:cubicBezTo>
                  <a:pt x="142" y="130"/>
                  <a:pt x="142" y="130"/>
                  <a:pt x="142" y="130"/>
                </a:cubicBezTo>
                <a:cubicBezTo>
                  <a:pt x="142" y="129"/>
                  <a:pt x="142" y="129"/>
                  <a:pt x="142" y="129"/>
                </a:cubicBezTo>
                <a:cubicBezTo>
                  <a:pt x="142" y="129"/>
                  <a:pt x="142" y="129"/>
                  <a:pt x="142" y="129"/>
                </a:cubicBezTo>
                <a:cubicBezTo>
                  <a:pt x="142" y="126"/>
                  <a:pt x="144" y="127"/>
                  <a:pt x="147" y="128"/>
                </a:cubicBezTo>
                <a:cubicBezTo>
                  <a:pt x="148" y="127"/>
                  <a:pt x="152" y="127"/>
                  <a:pt x="153" y="127"/>
                </a:cubicBezTo>
                <a:cubicBezTo>
                  <a:pt x="153" y="126"/>
                  <a:pt x="153" y="126"/>
                  <a:pt x="153" y="126"/>
                </a:cubicBezTo>
                <a:cubicBezTo>
                  <a:pt x="153" y="126"/>
                  <a:pt x="153" y="126"/>
                  <a:pt x="153" y="126"/>
                </a:cubicBezTo>
                <a:cubicBezTo>
                  <a:pt x="155" y="126"/>
                  <a:pt x="154" y="126"/>
                  <a:pt x="155" y="126"/>
                </a:cubicBezTo>
                <a:cubicBezTo>
                  <a:pt x="155" y="126"/>
                  <a:pt x="155" y="126"/>
                  <a:pt x="155" y="126"/>
                </a:cubicBezTo>
                <a:cubicBezTo>
                  <a:pt x="155" y="126"/>
                  <a:pt x="155" y="126"/>
                  <a:pt x="155" y="126"/>
                </a:cubicBezTo>
                <a:cubicBezTo>
                  <a:pt x="155" y="126"/>
                  <a:pt x="155" y="126"/>
                  <a:pt x="155" y="126"/>
                </a:cubicBezTo>
                <a:cubicBezTo>
                  <a:pt x="156" y="127"/>
                  <a:pt x="156" y="127"/>
                  <a:pt x="156" y="127"/>
                </a:cubicBezTo>
                <a:cubicBezTo>
                  <a:pt x="157" y="127"/>
                  <a:pt x="161" y="130"/>
                  <a:pt x="162" y="131"/>
                </a:cubicBezTo>
                <a:cubicBezTo>
                  <a:pt x="162" y="131"/>
                  <a:pt x="162" y="131"/>
                  <a:pt x="162" y="131"/>
                </a:cubicBezTo>
                <a:cubicBezTo>
                  <a:pt x="162" y="132"/>
                  <a:pt x="162" y="132"/>
                  <a:pt x="162" y="132"/>
                </a:cubicBezTo>
                <a:cubicBezTo>
                  <a:pt x="166" y="134"/>
                  <a:pt x="167" y="134"/>
                  <a:pt x="169" y="134"/>
                </a:cubicBezTo>
                <a:cubicBezTo>
                  <a:pt x="170" y="134"/>
                  <a:pt x="170" y="134"/>
                  <a:pt x="170" y="134"/>
                </a:cubicBezTo>
                <a:cubicBezTo>
                  <a:pt x="171" y="133"/>
                  <a:pt x="170" y="133"/>
                  <a:pt x="171" y="132"/>
                </a:cubicBezTo>
                <a:cubicBezTo>
                  <a:pt x="171" y="132"/>
                  <a:pt x="182" y="126"/>
                  <a:pt x="182" y="126"/>
                </a:cubicBezTo>
                <a:cubicBezTo>
                  <a:pt x="182" y="125"/>
                  <a:pt x="182" y="125"/>
                  <a:pt x="183" y="125"/>
                </a:cubicBezTo>
                <a:cubicBezTo>
                  <a:pt x="183" y="125"/>
                  <a:pt x="183" y="125"/>
                  <a:pt x="183" y="125"/>
                </a:cubicBezTo>
                <a:cubicBezTo>
                  <a:pt x="183" y="125"/>
                  <a:pt x="183" y="125"/>
                  <a:pt x="183" y="125"/>
                </a:cubicBezTo>
                <a:cubicBezTo>
                  <a:pt x="183" y="126"/>
                  <a:pt x="183" y="126"/>
                  <a:pt x="183" y="126"/>
                </a:cubicBezTo>
                <a:cubicBezTo>
                  <a:pt x="183" y="126"/>
                  <a:pt x="183" y="126"/>
                  <a:pt x="183" y="126"/>
                </a:cubicBezTo>
                <a:cubicBezTo>
                  <a:pt x="183" y="126"/>
                  <a:pt x="183" y="126"/>
                  <a:pt x="183" y="126"/>
                </a:cubicBezTo>
                <a:cubicBezTo>
                  <a:pt x="183" y="126"/>
                  <a:pt x="183" y="126"/>
                  <a:pt x="183" y="126"/>
                </a:cubicBezTo>
                <a:cubicBezTo>
                  <a:pt x="183" y="126"/>
                  <a:pt x="183" y="126"/>
                  <a:pt x="183" y="126"/>
                </a:cubicBezTo>
                <a:cubicBezTo>
                  <a:pt x="184" y="126"/>
                  <a:pt x="184" y="126"/>
                  <a:pt x="184" y="126"/>
                </a:cubicBezTo>
                <a:cubicBezTo>
                  <a:pt x="185" y="126"/>
                  <a:pt x="185" y="126"/>
                  <a:pt x="185" y="126"/>
                </a:cubicBezTo>
                <a:cubicBezTo>
                  <a:pt x="185" y="126"/>
                  <a:pt x="185" y="126"/>
                  <a:pt x="185" y="126"/>
                </a:cubicBezTo>
                <a:cubicBezTo>
                  <a:pt x="185" y="126"/>
                  <a:pt x="185" y="126"/>
                  <a:pt x="185" y="126"/>
                </a:cubicBezTo>
                <a:cubicBezTo>
                  <a:pt x="185" y="126"/>
                  <a:pt x="185" y="126"/>
                  <a:pt x="185" y="126"/>
                </a:cubicBezTo>
                <a:cubicBezTo>
                  <a:pt x="186" y="126"/>
                  <a:pt x="186" y="126"/>
                  <a:pt x="186" y="126"/>
                </a:cubicBezTo>
                <a:cubicBezTo>
                  <a:pt x="186" y="126"/>
                  <a:pt x="186" y="126"/>
                  <a:pt x="186" y="126"/>
                </a:cubicBezTo>
                <a:cubicBezTo>
                  <a:pt x="187" y="126"/>
                  <a:pt x="187" y="126"/>
                  <a:pt x="187" y="126"/>
                </a:cubicBezTo>
                <a:cubicBezTo>
                  <a:pt x="188" y="126"/>
                  <a:pt x="187" y="126"/>
                  <a:pt x="188" y="126"/>
                </a:cubicBezTo>
                <a:cubicBezTo>
                  <a:pt x="189" y="126"/>
                  <a:pt x="189" y="126"/>
                  <a:pt x="189" y="126"/>
                </a:cubicBezTo>
                <a:cubicBezTo>
                  <a:pt x="189" y="125"/>
                  <a:pt x="189" y="125"/>
                  <a:pt x="189" y="125"/>
                </a:cubicBezTo>
                <a:cubicBezTo>
                  <a:pt x="189" y="125"/>
                  <a:pt x="189" y="125"/>
                  <a:pt x="189" y="125"/>
                </a:cubicBezTo>
                <a:cubicBezTo>
                  <a:pt x="198" y="125"/>
                  <a:pt x="198" y="125"/>
                  <a:pt x="198" y="125"/>
                </a:cubicBezTo>
                <a:cubicBezTo>
                  <a:pt x="199" y="125"/>
                  <a:pt x="199" y="125"/>
                  <a:pt x="199" y="125"/>
                </a:cubicBezTo>
                <a:cubicBezTo>
                  <a:pt x="199" y="125"/>
                  <a:pt x="199" y="125"/>
                  <a:pt x="199" y="125"/>
                </a:cubicBezTo>
                <a:cubicBezTo>
                  <a:pt x="199" y="125"/>
                  <a:pt x="200" y="125"/>
                  <a:pt x="200" y="125"/>
                </a:cubicBezTo>
                <a:cubicBezTo>
                  <a:pt x="200" y="123"/>
                  <a:pt x="201" y="123"/>
                  <a:pt x="201" y="122"/>
                </a:cubicBezTo>
                <a:cubicBezTo>
                  <a:pt x="201" y="121"/>
                  <a:pt x="201" y="121"/>
                  <a:pt x="201" y="121"/>
                </a:cubicBezTo>
                <a:cubicBezTo>
                  <a:pt x="201" y="121"/>
                  <a:pt x="201" y="121"/>
                  <a:pt x="201" y="121"/>
                </a:cubicBezTo>
                <a:cubicBezTo>
                  <a:pt x="201" y="121"/>
                  <a:pt x="201" y="121"/>
                  <a:pt x="201" y="121"/>
                </a:cubicBezTo>
                <a:cubicBezTo>
                  <a:pt x="200" y="121"/>
                  <a:pt x="200" y="121"/>
                  <a:pt x="200" y="121"/>
                </a:cubicBezTo>
                <a:cubicBezTo>
                  <a:pt x="195" y="121"/>
                  <a:pt x="195" y="121"/>
                  <a:pt x="195" y="121"/>
                </a:cubicBezTo>
                <a:cubicBezTo>
                  <a:pt x="195" y="121"/>
                  <a:pt x="195" y="121"/>
                  <a:pt x="194" y="121"/>
                </a:cubicBezTo>
                <a:cubicBezTo>
                  <a:pt x="194" y="121"/>
                  <a:pt x="194" y="121"/>
                  <a:pt x="194" y="121"/>
                </a:cubicBezTo>
                <a:cubicBezTo>
                  <a:pt x="194" y="121"/>
                  <a:pt x="194" y="121"/>
                  <a:pt x="194" y="121"/>
                </a:cubicBezTo>
                <a:cubicBezTo>
                  <a:pt x="194" y="121"/>
                  <a:pt x="194" y="121"/>
                  <a:pt x="194" y="121"/>
                </a:cubicBezTo>
                <a:cubicBezTo>
                  <a:pt x="194" y="120"/>
                  <a:pt x="194" y="120"/>
                  <a:pt x="194" y="120"/>
                </a:cubicBezTo>
                <a:cubicBezTo>
                  <a:pt x="195" y="120"/>
                  <a:pt x="194" y="120"/>
                  <a:pt x="195" y="120"/>
                </a:cubicBezTo>
                <a:cubicBezTo>
                  <a:pt x="198" y="120"/>
                  <a:pt x="197" y="120"/>
                  <a:pt x="200" y="120"/>
                </a:cubicBezTo>
                <a:cubicBezTo>
                  <a:pt x="200" y="120"/>
                  <a:pt x="200" y="120"/>
                  <a:pt x="200" y="120"/>
                </a:cubicBezTo>
                <a:cubicBezTo>
                  <a:pt x="200" y="119"/>
                  <a:pt x="200" y="119"/>
                  <a:pt x="200" y="119"/>
                </a:cubicBezTo>
                <a:cubicBezTo>
                  <a:pt x="199" y="119"/>
                  <a:pt x="199" y="119"/>
                  <a:pt x="199" y="119"/>
                </a:cubicBezTo>
                <a:cubicBezTo>
                  <a:pt x="199" y="119"/>
                  <a:pt x="199" y="119"/>
                  <a:pt x="199" y="119"/>
                </a:cubicBezTo>
                <a:cubicBezTo>
                  <a:pt x="199" y="119"/>
                  <a:pt x="199" y="119"/>
                  <a:pt x="199" y="119"/>
                </a:cubicBezTo>
                <a:cubicBezTo>
                  <a:pt x="199" y="118"/>
                  <a:pt x="199" y="118"/>
                  <a:pt x="199" y="118"/>
                </a:cubicBezTo>
                <a:cubicBezTo>
                  <a:pt x="200" y="118"/>
                  <a:pt x="200" y="118"/>
                  <a:pt x="200" y="118"/>
                </a:cubicBezTo>
                <a:cubicBezTo>
                  <a:pt x="200" y="118"/>
                  <a:pt x="200" y="119"/>
                  <a:pt x="200" y="119"/>
                </a:cubicBezTo>
                <a:cubicBezTo>
                  <a:pt x="200" y="119"/>
                  <a:pt x="200" y="119"/>
                  <a:pt x="200" y="119"/>
                </a:cubicBezTo>
                <a:cubicBezTo>
                  <a:pt x="201" y="120"/>
                  <a:pt x="201" y="120"/>
                  <a:pt x="201" y="120"/>
                </a:cubicBezTo>
                <a:cubicBezTo>
                  <a:pt x="202" y="120"/>
                  <a:pt x="202" y="120"/>
                  <a:pt x="202" y="120"/>
                </a:cubicBezTo>
                <a:cubicBezTo>
                  <a:pt x="202" y="120"/>
                  <a:pt x="202" y="120"/>
                  <a:pt x="202" y="120"/>
                </a:cubicBezTo>
                <a:cubicBezTo>
                  <a:pt x="202" y="118"/>
                  <a:pt x="202" y="118"/>
                  <a:pt x="202" y="118"/>
                </a:cubicBezTo>
                <a:cubicBezTo>
                  <a:pt x="202" y="117"/>
                  <a:pt x="202" y="117"/>
                  <a:pt x="202" y="117"/>
                </a:cubicBezTo>
                <a:cubicBezTo>
                  <a:pt x="205" y="112"/>
                  <a:pt x="205" y="112"/>
                  <a:pt x="205" y="112"/>
                </a:cubicBezTo>
                <a:cubicBezTo>
                  <a:pt x="207" y="111"/>
                  <a:pt x="206" y="111"/>
                  <a:pt x="207" y="110"/>
                </a:cubicBezTo>
                <a:cubicBezTo>
                  <a:pt x="207" y="109"/>
                  <a:pt x="207" y="109"/>
                  <a:pt x="207" y="109"/>
                </a:cubicBezTo>
                <a:cubicBezTo>
                  <a:pt x="206" y="109"/>
                  <a:pt x="206" y="109"/>
                  <a:pt x="206" y="109"/>
                </a:cubicBezTo>
                <a:cubicBezTo>
                  <a:pt x="205" y="109"/>
                  <a:pt x="206" y="109"/>
                  <a:pt x="205" y="109"/>
                </a:cubicBezTo>
                <a:cubicBezTo>
                  <a:pt x="204" y="109"/>
                  <a:pt x="204" y="109"/>
                  <a:pt x="204" y="109"/>
                </a:cubicBezTo>
                <a:cubicBezTo>
                  <a:pt x="204" y="110"/>
                  <a:pt x="204" y="109"/>
                  <a:pt x="204" y="110"/>
                </a:cubicBezTo>
                <a:cubicBezTo>
                  <a:pt x="203" y="110"/>
                  <a:pt x="203" y="110"/>
                  <a:pt x="203" y="110"/>
                </a:cubicBezTo>
                <a:cubicBezTo>
                  <a:pt x="203" y="110"/>
                  <a:pt x="203" y="110"/>
                  <a:pt x="203" y="110"/>
                </a:cubicBezTo>
                <a:cubicBezTo>
                  <a:pt x="203" y="110"/>
                  <a:pt x="203" y="110"/>
                  <a:pt x="204" y="109"/>
                </a:cubicBezTo>
                <a:cubicBezTo>
                  <a:pt x="203" y="109"/>
                  <a:pt x="203" y="109"/>
                  <a:pt x="203" y="109"/>
                </a:cubicBezTo>
                <a:cubicBezTo>
                  <a:pt x="204" y="109"/>
                  <a:pt x="204" y="109"/>
                  <a:pt x="204" y="109"/>
                </a:cubicBezTo>
                <a:cubicBezTo>
                  <a:pt x="203" y="108"/>
                  <a:pt x="204" y="109"/>
                  <a:pt x="202" y="108"/>
                </a:cubicBezTo>
                <a:cubicBezTo>
                  <a:pt x="201" y="108"/>
                  <a:pt x="201" y="108"/>
                  <a:pt x="201" y="108"/>
                </a:cubicBezTo>
                <a:cubicBezTo>
                  <a:pt x="200" y="108"/>
                  <a:pt x="200" y="108"/>
                  <a:pt x="200" y="108"/>
                </a:cubicBezTo>
                <a:cubicBezTo>
                  <a:pt x="199" y="109"/>
                  <a:pt x="199" y="109"/>
                  <a:pt x="199" y="109"/>
                </a:cubicBezTo>
                <a:cubicBezTo>
                  <a:pt x="199" y="108"/>
                  <a:pt x="199" y="108"/>
                  <a:pt x="199" y="108"/>
                </a:cubicBezTo>
                <a:cubicBezTo>
                  <a:pt x="198" y="108"/>
                  <a:pt x="199" y="108"/>
                  <a:pt x="198" y="108"/>
                </a:cubicBezTo>
                <a:cubicBezTo>
                  <a:pt x="198" y="108"/>
                  <a:pt x="198" y="108"/>
                  <a:pt x="198" y="108"/>
                </a:cubicBezTo>
                <a:cubicBezTo>
                  <a:pt x="198" y="107"/>
                  <a:pt x="198" y="107"/>
                  <a:pt x="198" y="107"/>
                </a:cubicBezTo>
                <a:cubicBezTo>
                  <a:pt x="198" y="107"/>
                  <a:pt x="198" y="107"/>
                  <a:pt x="198" y="107"/>
                </a:cubicBezTo>
                <a:cubicBezTo>
                  <a:pt x="199" y="108"/>
                  <a:pt x="199" y="108"/>
                  <a:pt x="199" y="108"/>
                </a:cubicBezTo>
                <a:cubicBezTo>
                  <a:pt x="199" y="107"/>
                  <a:pt x="199" y="107"/>
                  <a:pt x="199" y="107"/>
                </a:cubicBezTo>
                <a:cubicBezTo>
                  <a:pt x="198" y="107"/>
                  <a:pt x="198" y="107"/>
                  <a:pt x="198" y="107"/>
                </a:cubicBezTo>
                <a:cubicBezTo>
                  <a:pt x="197" y="107"/>
                  <a:pt x="197" y="107"/>
                  <a:pt x="197" y="107"/>
                </a:cubicBezTo>
                <a:cubicBezTo>
                  <a:pt x="196" y="107"/>
                  <a:pt x="196" y="107"/>
                  <a:pt x="196" y="107"/>
                </a:cubicBezTo>
                <a:cubicBezTo>
                  <a:pt x="195" y="106"/>
                  <a:pt x="195" y="106"/>
                  <a:pt x="195" y="106"/>
                </a:cubicBezTo>
                <a:cubicBezTo>
                  <a:pt x="196" y="106"/>
                  <a:pt x="196" y="106"/>
                  <a:pt x="196" y="106"/>
                </a:cubicBezTo>
                <a:cubicBezTo>
                  <a:pt x="197" y="106"/>
                  <a:pt x="197" y="106"/>
                  <a:pt x="197" y="106"/>
                </a:cubicBezTo>
                <a:cubicBezTo>
                  <a:pt x="197" y="106"/>
                  <a:pt x="197" y="106"/>
                  <a:pt x="197" y="106"/>
                </a:cubicBezTo>
                <a:cubicBezTo>
                  <a:pt x="196" y="105"/>
                  <a:pt x="196" y="105"/>
                  <a:pt x="196" y="105"/>
                </a:cubicBezTo>
                <a:cubicBezTo>
                  <a:pt x="196" y="105"/>
                  <a:pt x="196" y="105"/>
                  <a:pt x="196" y="105"/>
                </a:cubicBezTo>
                <a:cubicBezTo>
                  <a:pt x="196" y="105"/>
                  <a:pt x="196" y="105"/>
                  <a:pt x="196" y="105"/>
                </a:cubicBezTo>
                <a:cubicBezTo>
                  <a:pt x="196" y="105"/>
                  <a:pt x="195" y="103"/>
                  <a:pt x="195" y="102"/>
                </a:cubicBezTo>
                <a:cubicBezTo>
                  <a:pt x="195" y="102"/>
                  <a:pt x="195" y="102"/>
                  <a:pt x="195" y="102"/>
                </a:cubicBezTo>
                <a:cubicBezTo>
                  <a:pt x="197" y="105"/>
                  <a:pt x="197" y="105"/>
                  <a:pt x="200" y="106"/>
                </a:cubicBezTo>
                <a:cubicBezTo>
                  <a:pt x="201" y="106"/>
                  <a:pt x="201" y="106"/>
                  <a:pt x="201" y="106"/>
                </a:cubicBezTo>
                <a:cubicBezTo>
                  <a:pt x="201" y="105"/>
                  <a:pt x="201" y="105"/>
                  <a:pt x="201" y="105"/>
                </a:cubicBezTo>
                <a:cubicBezTo>
                  <a:pt x="201" y="106"/>
                  <a:pt x="201" y="106"/>
                  <a:pt x="201" y="106"/>
                </a:cubicBezTo>
                <a:cubicBezTo>
                  <a:pt x="202" y="106"/>
                  <a:pt x="202" y="106"/>
                  <a:pt x="202" y="106"/>
                </a:cubicBezTo>
                <a:cubicBezTo>
                  <a:pt x="202" y="106"/>
                  <a:pt x="202" y="106"/>
                  <a:pt x="202" y="106"/>
                </a:cubicBezTo>
                <a:cubicBezTo>
                  <a:pt x="202" y="105"/>
                  <a:pt x="202" y="105"/>
                  <a:pt x="202" y="105"/>
                </a:cubicBezTo>
                <a:cubicBezTo>
                  <a:pt x="203" y="106"/>
                  <a:pt x="203" y="106"/>
                  <a:pt x="203" y="106"/>
                </a:cubicBezTo>
                <a:cubicBezTo>
                  <a:pt x="203" y="106"/>
                  <a:pt x="203" y="106"/>
                  <a:pt x="203" y="106"/>
                </a:cubicBezTo>
                <a:cubicBezTo>
                  <a:pt x="204" y="106"/>
                  <a:pt x="204" y="106"/>
                  <a:pt x="204" y="106"/>
                </a:cubicBezTo>
                <a:cubicBezTo>
                  <a:pt x="204" y="106"/>
                  <a:pt x="204" y="106"/>
                  <a:pt x="204" y="106"/>
                </a:cubicBezTo>
                <a:cubicBezTo>
                  <a:pt x="204" y="106"/>
                  <a:pt x="204" y="106"/>
                  <a:pt x="204" y="105"/>
                </a:cubicBezTo>
                <a:cubicBezTo>
                  <a:pt x="205" y="105"/>
                  <a:pt x="205" y="105"/>
                  <a:pt x="205" y="105"/>
                </a:cubicBezTo>
                <a:cubicBezTo>
                  <a:pt x="205" y="105"/>
                  <a:pt x="205" y="105"/>
                  <a:pt x="205" y="105"/>
                </a:cubicBezTo>
                <a:cubicBezTo>
                  <a:pt x="205" y="105"/>
                  <a:pt x="205" y="105"/>
                  <a:pt x="205" y="105"/>
                </a:cubicBezTo>
                <a:cubicBezTo>
                  <a:pt x="206" y="105"/>
                  <a:pt x="206" y="105"/>
                  <a:pt x="206" y="105"/>
                </a:cubicBezTo>
                <a:cubicBezTo>
                  <a:pt x="206" y="104"/>
                  <a:pt x="206" y="104"/>
                  <a:pt x="206" y="104"/>
                </a:cubicBezTo>
                <a:cubicBezTo>
                  <a:pt x="206" y="104"/>
                  <a:pt x="206" y="104"/>
                  <a:pt x="206" y="104"/>
                </a:cubicBezTo>
                <a:cubicBezTo>
                  <a:pt x="205" y="103"/>
                  <a:pt x="205" y="103"/>
                  <a:pt x="205" y="103"/>
                </a:cubicBezTo>
                <a:cubicBezTo>
                  <a:pt x="205" y="103"/>
                  <a:pt x="205" y="103"/>
                  <a:pt x="205" y="103"/>
                </a:cubicBezTo>
                <a:cubicBezTo>
                  <a:pt x="205" y="103"/>
                  <a:pt x="205" y="103"/>
                  <a:pt x="205" y="103"/>
                </a:cubicBezTo>
                <a:cubicBezTo>
                  <a:pt x="204" y="103"/>
                  <a:pt x="204" y="103"/>
                  <a:pt x="204" y="103"/>
                </a:cubicBezTo>
                <a:cubicBezTo>
                  <a:pt x="204" y="103"/>
                  <a:pt x="204" y="103"/>
                  <a:pt x="204" y="103"/>
                </a:cubicBezTo>
                <a:cubicBezTo>
                  <a:pt x="205" y="102"/>
                  <a:pt x="205" y="102"/>
                  <a:pt x="205" y="102"/>
                </a:cubicBezTo>
                <a:cubicBezTo>
                  <a:pt x="205" y="102"/>
                  <a:pt x="205" y="102"/>
                  <a:pt x="205" y="102"/>
                </a:cubicBezTo>
                <a:cubicBezTo>
                  <a:pt x="204" y="102"/>
                  <a:pt x="204" y="102"/>
                  <a:pt x="203" y="101"/>
                </a:cubicBezTo>
                <a:cubicBezTo>
                  <a:pt x="203" y="101"/>
                  <a:pt x="203" y="101"/>
                  <a:pt x="203" y="101"/>
                </a:cubicBezTo>
                <a:cubicBezTo>
                  <a:pt x="204" y="101"/>
                  <a:pt x="204" y="101"/>
                  <a:pt x="205" y="101"/>
                </a:cubicBezTo>
                <a:cubicBezTo>
                  <a:pt x="205" y="100"/>
                  <a:pt x="205" y="99"/>
                  <a:pt x="204" y="98"/>
                </a:cubicBezTo>
                <a:cubicBezTo>
                  <a:pt x="205" y="98"/>
                  <a:pt x="205" y="98"/>
                  <a:pt x="205" y="98"/>
                </a:cubicBezTo>
                <a:cubicBezTo>
                  <a:pt x="205" y="99"/>
                  <a:pt x="205" y="99"/>
                  <a:pt x="205" y="99"/>
                </a:cubicBezTo>
                <a:cubicBezTo>
                  <a:pt x="205" y="99"/>
                  <a:pt x="205" y="99"/>
                  <a:pt x="205" y="99"/>
                </a:cubicBezTo>
                <a:cubicBezTo>
                  <a:pt x="205" y="98"/>
                  <a:pt x="205" y="98"/>
                  <a:pt x="205" y="98"/>
                </a:cubicBezTo>
                <a:cubicBezTo>
                  <a:pt x="205" y="98"/>
                  <a:pt x="205" y="98"/>
                  <a:pt x="205" y="98"/>
                </a:cubicBezTo>
                <a:cubicBezTo>
                  <a:pt x="206" y="99"/>
                  <a:pt x="206" y="99"/>
                  <a:pt x="206" y="99"/>
                </a:cubicBezTo>
                <a:cubicBezTo>
                  <a:pt x="207" y="100"/>
                  <a:pt x="207" y="100"/>
                  <a:pt x="207" y="100"/>
                </a:cubicBezTo>
                <a:cubicBezTo>
                  <a:pt x="208" y="100"/>
                  <a:pt x="208" y="100"/>
                  <a:pt x="208" y="100"/>
                </a:cubicBezTo>
                <a:cubicBezTo>
                  <a:pt x="208" y="100"/>
                  <a:pt x="208" y="100"/>
                  <a:pt x="208" y="100"/>
                </a:cubicBezTo>
                <a:cubicBezTo>
                  <a:pt x="208" y="100"/>
                  <a:pt x="208" y="100"/>
                  <a:pt x="208" y="100"/>
                </a:cubicBezTo>
                <a:cubicBezTo>
                  <a:pt x="208" y="100"/>
                  <a:pt x="208" y="100"/>
                  <a:pt x="208" y="100"/>
                </a:cubicBezTo>
                <a:cubicBezTo>
                  <a:pt x="208" y="100"/>
                  <a:pt x="208" y="100"/>
                  <a:pt x="208" y="100"/>
                </a:cubicBezTo>
                <a:cubicBezTo>
                  <a:pt x="208" y="99"/>
                  <a:pt x="208" y="100"/>
                  <a:pt x="207" y="99"/>
                </a:cubicBezTo>
                <a:cubicBezTo>
                  <a:pt x="207" y="99"/>
                  <a:pt x="207" y="99"/>
                  <a:pt x="207" y="99"/>
                </a:cubicBezTo>
                <a:cubicBezTo>
                  <a:pt x="207" y="99"/>
                  <a:pt x="207" y="99"/>
                  <a:pt x="207" y="99"/>
                </a:cubicBezTo>
                <a:cubicBezTo>
                  <a:pt x="207" y="99"/>
                  <a:pt x="207" y="99"/>
                  <a:pt x="207" y="99"/>
                </a:cubicBezTo>
                <a:cubicBezTo>
                  <a:pt x="207" y="99"/>
                  <a:pt x="207" y="99"/>
                  <a:pt x="207" y="99"/>
                </a:cubicBezTo>
                <a:cubicBezTo>
                  <a:pt x="208" y="99"/>
                  <a:pt x="208" y="99"/>
                  <a:pt x="208" y="99"/>
                </a:cubicBezTo>
                <a:cubicBezTo>
                  <a:pt x="208" y="98"/>
                  <a:pt x="208" y="98"/>
                  <a:pt x="209" y="97"/>
                </a:cubicBezTo>
                <a:cubicBezTo>
                  <a:pt x="209" y="99"/>
                  <a:pt x="208" y="100"/>
                  <a:pt x="208" y="101"/>
                </a:cubicBezTo>
                <a:cubicBezTo>
                  <a:pt x="209" y="101"/>
                  <a:pt x="209" y="101"/>
                  <a:pt x="209" y="101"/>
                </a:cubicBezTo>
                <a:cubicBezTo>
                  <a:pt x="209" y="101"/>
                  <a:pt x="209" y="101"/>
                  <a:pt x="209" y="101"/>
                </a:cubicBezTo>
                <a:cubicBezTo>
                  <a:pt x="208" y="102"/>
                  <a:pt x="208" y="102"/>
                  <a:pt x="208" y="102"/>
                </a:cubicBezTo>
                <a:cubicBezTo>
                  <a:pt x="209" y="102"/>
                  <a:pt x="209" y="102"/>
                  <a:pt x="209" y="102"/>
                </a:cubicBezTo>
                <a:cubicBezTo>
                  <a:pt x="209" y="102"/>
                  <a:pt x="209" y="102"/>
                  <a:pt x="209" y="102"/>
                </a:cubicBezTo>
                <a:cubicBezTo>
                  <a:pt x="210" y="102"/>
                  <a:pt x="210" y="101"/>
                  <a:pt x="210" y="101"/>
                </a:cubicBezTo>
                <a:cubicBezTo>
                  <a:pt x="210" y="100"/>
                  <a:pt x="210" y="100"/>
                  <a:pt x="210" y="100"/>
                </a:cubicBezTo>
                <a:cubicBezTo>
                  <a:pt x="210" y="100"/>
                  <a:pt x="210" y="100"/>
                  <a:pt x="210" y="100"/>
                </a:cubicBezTo>
                <a:cubicBezTo>
                  <a:pt x="211" y="101"/>
                  <a:pt x="211" y="101"/>
                  <a:pt x="211" y="101"/>
                </a:cubicBezTo>
                <a:cubicBezTo>
                  <a:pt x="211" y="101"/>
                  <a:pt x="211" y="101"/>
                  <a:pt x="211" y="101"/>
                </a:cubicBezTo>
                <a:cubicBezTo>
                  <a:pt x="211" y="101"/>
                  <a:pt x="211" y="101"/>
                  <a:pt x="211" y="101"/>
                </a:cubicBezTo>
                <a:cubicBezTo>
                  <a:pt x="212" y="100"/>
                  <a:pt x="212" y="100"/>
                  <a:pt x="212" y="100"/>
                </a:cubicBezTo>
                <a:cubicBezTo>
                  <a:pt x="212" y="100"/>
                  <a:pt x="212" y="100"/>
                  <a:pt x="212" y="100"/>
                </a:cubicBezTo>
                <a:cubicBezTo>
                  <a:pt x="214" y="100"/>
                  <a:pt x="214" y="100"/>
                  <a:pt x="214" y="99"/>
                </a:cubicBezTo>
                <a:cubicBezTo>
                  <a:pt x="215" y="99"/>
                  <a:pt x="215" y="99"/>
                  <a:pt x="215" y="99"/>
                </a:cubicBezTo>
                <a:cubicBezTo>
                  <a:pt x="215" y="99"/>
                  <a:pt x="215" y="99"/>
                  <a:pt x="215" y="99"/>
                </a:cubicBezTo>
                <a:cubicBezTo>
                  <a:pt x="215" y="100"/>
                  <a:pt x="215" y="100"/>
                  <a:pt x="215" y="100"/>
                </a:cubicBezTo>
                <a:cubicBezTo>
                  <a:pt x="214" y="100"/>
                  <a:pt x="213" y="100"/>
                  <a:pt x="212" y="101"/>
                </a:cubicBezTo>
                <a:cubicBezTo>
                  <a:pt x="212" y="102"/>
                  <a:pt x="212" y="102"/>
                  <a:pt x="212" y="102"/>
                </a:cubicBezTo>
                <a:cubicBezTo>
                  <a:pt x="212" y="103"/>
                  <a:pt x="211" y="104"/>
                  <a:pt x="211" y="105"/>
                </a:cubicBezTo>
                <a:cubicBezTo>
                  <a:pt x="211" y="105"/>
                  <a:pt x="211" y="105"/>
                  <a:pt x="211" y="105"/>
                </a:cubicBezTo>
                <a:cubicBezTo>
                  <a:pt x="212" y="106"/>
                  <a:pt x="212" y="106"/>
                  <a:pt x="212" y="106"/>
                </a:cubicBezTo>
                <a:cubicBezTo>
                  <a:pt x="213" y="106"/>
                  <a:pt x="213" y="106"/>
                  <a:pt x="213" y="106"/>
                </a:cubicBezTo>
                <a:cubicBezTo>
                  <a:pt x="214" y="102"/>
                  <a:pt x="213" y="106"/>
                  <a:pt x="214" y="103"/>
                </a:cubicBezTo>
                <a:cubicBezTo>
                  <a:pt x="216" y="101"/>
                  <a:pt x="216" y="101"/>
                  <a:pt x="216" y="101"/>
                </a:cubicBezTo>
                <a:cubicBezTo>
                  <a:pt x="217" y="101"/>
                  <a:pt x="217" y="100"/>
                  <a:pt x="217" y="100"/>
                </a:cubicBezTo>
                <a:cubicBezTo>
                  <a:pt x="217" y="100"/>
                  <a:pt x="217" y="100"/>
                  <a:pt x="217" y="100"/>
                </a:cubicBezTo>
                <a:cubicBezTo>
                  <a:pt x="217" y="100"/>
                  <a:pt x="218" y="98"/>
                  <a:pt x="218" y="97"/>
                </a:cubicBezTo>
                <a:close/>
              </a:path>
            </a:pathLst>
          </a:cu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8" name="Freeform 17">
            <a:extLst>
              <a:ext uri="{FF2B5EF4-FFF2-40B4-BE49-F238E27FC236}">
                <a16:creationId xmlns:a16="http://schemas.microsoft.com/office/drawing/2014/main" id="{D987E743-D219-8B87-F997-1D7307298E0A}"/>
              </a:ext>
            </a:extLst>
          </p:cNvPr>
          <p:cNvSpPr>
            <a:spLocks/>
          </p:cNvSpPr>
          <p:nvPr/>
        </p:nvSpPr>
        <p:spPr bwMode="auto">
          <a:xfrm>
            <a:off x="6405514" y="2823505"/>
            <a:ext cx="525602" cy="300917"/>
          </a:xfrm>
          <a:custGeom>
            <a:avLst/>
            <a:gdLst>
              <a:gd name="T0" fmla="*/ 129 w 131"/>
              <a:gd name="T1" fmla="*/ 32 h 75"/>
              <a:gd name="T2" fmla="*/ 127 w 131"/>
              <a:gd name="T3" fmla="*/ 36 h 75"/>
              <a:gd name="T4" fmla="*/ 128 w 131"/>
              <a:gd name="T5" fmla="*/ 35 h 75"/>
              <a:gd name="T6" fmla="*/ 129 w 131"/>
              <a:gd name="T7" fmla="*/ 29 h 75"/>
              <a:gd name="T8" fmla="*/ 126 w 131"/>
              <a:gd name="T9" fmla="*/ 23 h 75"/>
              <a:gd name="T10" fmla="*/ 123 w 131"/>
              <a:gd name="T11" fmla="*/ 17 h 75"/>
              <a:gd name="T12" fmla="*/ 102 w 131"/>
              <a:gd name="T13" fmla="*/ 14 h 75"/>
              <a:gd name="T14" fmla="*/ 81 w 131"/>
              <a:gd name="T15" fmla="*/ 10 h 75"/>
              <a:gd name="T16" fmla="*/ 75 w 131"/>
              <a:gd name="T17" fmla="*/ 12 h 75"/>
              <a:gd name="T18" fmla="*/ 76 w 131"/>
              <a:gd name="T19" fmla="*/ 20 h 75"/>
              <a:gd name="T20" fmla="*/ 74 w 131"/>
              <a:gd name="T21" fmla="*/ 25 h 75"/>
              <a:gd name="T22" fmla="*/ 67 w 131"/>
              <a:gd name="T23" fmla="*/ 32 h 75"/>
              <a:gd name="T24" fmla="*/ 67 w 131"/>
              <a:gd name="T25" fmla="*/ 27 h 75"/>
              <a:gd name="T26" fmla="*/ 58 w 131"/>
              <a:gd name="T27" fmla="*/ 23 h 75"/>
              <a:gd name="T28" fmla="*/ 49 w 131"/>
              <a:gd name="T29" fmla="*/ 24 h 75"/>
              <a:gd name="T30" fmla="*/ 52 w 131"/>
              <a:gd name="T31" fmla="*/ 4 h 75"/>
              <a:gd name="T32" fmla="*/ 49 w 131"/>
              <a:gd name="T33" fmla="*/ 0 h 75"/>
              <a:gd name="T34" fmla="*/ 33 w 131"/>
              <a:gd name="T35" fmla="*/ 5 h 75"/>
              <a:gd name="T36" fmla="*/ 31 w 131"/>
              <a:gd name="T37" fmla="*/ 9 h 75"/>
              <a:gd name="T38" fmla="*/ 24 w 131"/>
              <a:gd name="T39" fmla="*/ 14 h 75"/>
              <a:gd name="T40" fmla="*/ 21 w 131"/>
              <a:gd name="T41" fmla="*/ 17 h 75"/>
              <a:gd name="T42" fmla="*/ 10 w 131"/>
              <a:gd name="T43" fmla="*/ 13 h 75"/>
              <a:gd name="T44" fmla="*/ 8 w 131"/>
              <a:gd name="T45" fmla="*/ 11 h 75"/>
              <a:gd name="T46" fmla="*/ 4 w 131"/>
              <a:gd name="T47" fmla="*/ 25 h 75"/>
              <a:gd name="T48" fmla="*/ 2 w 131"/>
              <a:gd name="T49" fmla="*/ 38 h 75"/>
              <a:gd name="T50" fmla="*/ 5 w 131"/>
              <a:gd name="T51" fmla="*/ 40 h 75"/>
              <a:gd name="T52" fmla="*/ 4 w 131"/>
              <a:gd name="T53" fmla="*/ 48 h 75"/>
              <a:gd name="T54" fmla="*/ 3 w 131"/>
              <a:gd name="T55" fmla="*/ 53 h 75"/>
              <a:gd name="T56" fmla="*/ 5 w 131"/>
              <a:gd name="T57" fmla="*/ 55 h 75"/>
              <a:gd name="T58" fmla="*/ 6 w 131"/>
              <a:gd name="T59" fmla="*/ 57 h 75"/>
              <a:gd name="T60" fmla="*/ 10 w 131"/>
              <a:gd name="T61" fmla="*/ 57 h 75"/>
              <a:gd name="T62" fmla="*/ 13 w 131"/>
              <a:gd name="T63" fmla="*/ 56 h 75"/>
              <a:gd name="T64" fmla="*/ 17 w 131"/>
              <a:gd name="T65" fmla="*/ 61 h 75"/>
              <a:gd name="T66" fmla="*/ 17 w 131"/>
              <a:gd name="T67" fmla="*/ 59 h 75"/>
              <a:gd name="T68" fmla="*/ 20 w 131"/>
              <a:gd name="T69" fmla="*/ 58 h 75"/>
              <a:gd name="T70" fmla="*/ 22 w 131"/>
              <a:gd name="T71" fmla="*/ 59 h 75"/>
              <a:gd name="T72" fmla="*/ 42 w 131"/>
              <a:gd name="T73" fmla="*/ 45 h 75"/>
              <a:gd name="T74" fmla="*/ 44 w 131"/>
              <a:gd name="T75" fmla="*/ 45 h 75"/>
              <a:gd name="T76" fmla="*/ 58 w 131"/>
              <a:gd name="T77" fmla="*/ 49 h 75"/>
              <a:gd name="T78" fmla="*/ 52 w 131"/>
              <a:gd name="T79" fmla="*/ 59 h 75"/>
              <a:gd name="T80" fmla="*/ 48 w 131"/>
              <a:gd name="T81" fmla="*/ 65 h 75"/>
              <a:gd name="T82" fmla="*/ 53 w 131"/>
              <a:gd name="T83" fmla="*/ 66 h 75"/>
              <a:gd name="T84" fmla="*/ 65 w 131"/>
              <a:gd name="T85" fmla="*/ 73 h 75"/>
              <a:gd name="T86" fmla="*/ 72 w 131"/>
              <a:gd name="T87" fmla="*/ 64 h 75"/>
              <a:gd name="T88" fmla="*/ 76 w 131"/>
              <a:gd name="T89" fmla="*/ 63 h 75"/>
              <a:gd name="T90" fmla="*/ 84 w 131"/>
              <a:gd name="T91" fmla="*/ 60 h 75"/>
              <a:gd name="T92" fmla="*/ 88 w 131"/>
              <a:gd name="T93" fmla="*/ 60 h 75"/>
              <a:gd name="T94" fmla="*/ 94 w 131"/>
              <a:gd name="T95" fmla="*/ 60 h 75"/>
              <a:gd name="T96" fmla="*/ 95 w 131"/>
              <a:gd name="T97" fmla="*/ 59 h 75"/>
              <a:gd name="T98" fmla="*/ 94 w 131"/>
              <a:gd name="T99" fmla="*/ 58 h 75"/>
              <a:gd name="T100" fmla="*/ 95 w 131"/>
              <a:gd name="T101" fmla="*/ 57 h 75"/>
              <a:gd name="T102" fmla="*/ 102 w 131"/>
              <a:gd name="T103" fmla="*/ 56 h 75"/>
              <a:gd name="T104" fmla="*/ 119 w 131"/>
              <a:gd name="T105" fmla="*/ 46 h 75"/>
              <a:gd name="T106" fmla="*/ 130 w 131"/>
              <a:gd name="T107"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75">
                <a:moveTo>
                  <a:pt x="131" y="38"/>
                </a:moveTo>
                <a:cubicBezTo>
                  <a:pt x="131" y="38"/>
                  <a:pt x="130" y="37"/>
                  <a:pt x="130" y="37"/>
                </a:cubicBezTo>
                <a:cubicBezTo>
                  <a:pt x="130" y="37"/>
                  <a:pt x="130" y="37"/>
                  <a:pt x="130" y="37"/>
                </a:cubicBezTo>
                <a:cubicBezTo>
                  <a:pt x="130" y="36"/>
                  <a:pt x="130" y="35"/>
                  <a:pt x="130" y="33"/>
                </a:cubicBezTo>
                <a:cubicBezTo>
                  <a:pt x="130" y="32"/>
                  <a:pt x="130" y="32"/>
                  <a:pt x="130" y="32"/>
                </a:cubicBezTo>
                <a:cubicBezTo>
                  <a:pt x="129" y="32"/>
                  <a:pt x="129" y="32"/>
                  <a:pt x="129" y="32"/>
                </a:cubicBezTo>
                <a:cubicBezTo>
                  <a:pt x="130" y="32"/>
                  <a:pt x="130" y="32"/>
                  <a:pt x="130" y="32"/>
                </a:cubicBezTo>
                <a:cubicBezTo>
                  <a:pt x="129" y="34"/>
                  <a:pt x="129" y="34"/>
                  <a:pt x="129" y="35"/>
                </a:cubicBezTo>
                <a:cubicBezTo>
                  <a:pt x="128" y="36"/>
                  <a:pt x="128" y="36"/>
                  <a:pt x="127" y="37"/>
                </a:cubicBezTo>
                <a:cubicBezTo>
                  <a:pt x="127" y="36"/>
                  <a:pt x="127" y="36"/>
                  <a:pt x="127" y="36"/>
                </a:cubicBezTo>
                <a:cubicBezTo>
                  <a:pt x="127" y="36"/>
                  <a:pt x="127" y="36"/>
                  <a:pt x="127" y="36"/>
                </a:cubicBezTo>
                <a:cubicBezTo>
                  <a:pt x="127" y="36"/>
                  <a:pt x="127" y="36"/>
                  <a:pt x="127" y="36"/>
                </a:cubicBezTo>
                <a:cubicBezTo>
                  <a:pt x="127" y="35"/>
                  <a:pt x="127" y="35"/>
                  <a:pt x="127" y="35"/>
                </a:cubicBezTo>
                <a:cubicBezTo>
                  <a:pt x="127" y="36"/>
                  <a:pt x="127" y="36"/>
                  <a:pt x="127" y="36"/>
                </a:cubicBezTo>
                <a:cubicBezTo>
                  <a:pt x="127" y="36"/>
                  <a:pt x="127" y="36"/>
                  <a:pt x="127" y="36"/>
                </a:cubicBezTo>
                <a:cubicBezTo>
                  <a:pt x="127" y="36"/>
                  <a:pt x="127" y="36"/>
                  <a:pt x="127" y="36"/>
                </a:cubicBezTo>
                <a:cubicBezTo>
                  <a:pt x="128" y="35"/>
                  <a:pt x="128" y="35"/>
                  <a:pt x="128" y="35"/>
                </a:cubicBezTo>
                <a:cubicBezTo>
                  <a:pt x="128" y="35"/>
                  <a:pt x="128" y="35"/>
                  <a:pt x="128" y="35"/>
                </a:cubicBezTo>
                <a:cubicBezTo>
                  <a:pt x="128" y="35"/>
                  <a:pt x="128" y="34"/>
                  <a:pt x="128" y="33"/>
                </a:cubicBezTo>
                <a:cubicBezTo>
                  <a:pt x="128" y="33"/>
                  <a:pt x="128" y="33"/>
                  <a:pt x="128" y="32"/>
                </a:cubicBezTo>
                <a:cubicBezTo>
                  <a:pt x="128" y="32"/>
                  <a:pt x="128" y="32"/>
                  <a:pt x="128" y="32"/>
                </a:cubicBezTo>
                <a:cubicBezTo>
                  <a:pt x="129" y="32"/>
                  <a:pt x="128" y="32"/>
                  <a:pt x="129" y="32"/>
                </a:cubicBezTo>
                <a:cubicBezTo>
                  <a:pt x="129" y="31"/>
                  <a:pt x="129" y="30"/>
                  <a:pt x="129" y="30"/>
                </a:cubicBezTo>
                <a:cubicBezTo>
                  <a:pt x="129" y="29"/>
                  <a:pt x="129" y="29"/>
                  <a:pt x="129" y="29"/>
                </a:cubicBezTo>
                <a:cubicBezTo>
                  <a:pt x="128" y="29"/>
                  <a:pt x="128" y="29"/>
                  <a:pt x="127" y="29"/>
                </a:cubicBezTo>
                <a:cubicBezTo>
                  <a:pt x="127" y="28"/>
                  <a:pt x="127" y="28"/>
                  <a:pt x="127" y="28"/>
                </a:cubicBezTo>
                <a:cubicBezTo>
                  <a:pt x="126" y="25"/>
                  <a:pt x="126" y="25"/>
                  <a:pt x="126" y="25"/>
                </a:cubicBezTo>
                <a:cubicBezTo>
                  <a:pt x="126" y="25"/>
                  <a:pt x="126" y="25"/>
                  <a:pt x="126" y="25"/>
                </a:cubicBezTo>
                <a:cubicBezTo>
                  <a:pt x="126" y="25"/>
                  <a:pt x="126" y="25"/>
                  <a:pt x="126" y="25"/>
                </a:cubicBezTo>
                <a:cubicBezTo>
                  <a:pt x="126" y="24"/>
                  <a:pt x="126" y="24"/>
                  <a:pt x="126" y="23"/>
                </a:cubicBezTo>
                <a:cubicBezTo>
                  <a:pt x="126" y="22"/>
                  <a:pt x="126" y="23"/>
                  <a:pt x="126" y="22"/>
                </a:cubicBezTo>
                <a:cubicBezTo>
                  <a:pt x="126" y="21"/>
                  <a:pt x="126" y="21"/>
                  <a:pt x="125" y="20"/>
                </a:cubicBezTo>
                <a:cubicBezTo>
                  <a:pt x="126" y="19"/>
                  <a:pt x="126" y="19"/>
                  <a:pt x="126" y="19"/>
                </a:cubicBezTo>
                <a:cubicBezTo>
                  <a:pt x="126" y="17"/>
                  <a:pt x="126" y="17"/>
                  <a:pt x="125" y="16"/>
                </a:cubicBezTo>
                <a:cubicBezTo>
                  <a:pt x="125" y="16"/>
                  <a:pt x="124" y="16"/>
                  <a:pt x="123" y="17"/>
                </a:cubicBezTo>
                <a:cubicBezTo>
                  <a:pt x="123" y="17"/>
                  <a:pt x="123" y="17"/>
                  <a:pt x="123" y="17"/>
                </a:cubicBezTo>
                <a:cubicBezTo>
                  <a:pt x="123" y="17"/>
                  <a:pt x="123" y="17"/>
                  <a:pt x="123" y="17"/>
                </a:cubicBezTo>
                <a:cubicBezTo>
                  <a:pt x="122" y="17"/>
                  <a:pt x="122" y="17"/>
                  <a:pt x="122" y="17"/>
                </a:cubicBezTo>
                <a:cubicBezTo>
                  <a:pt x="121" y="17"/>
                  <a:pt x="118" y="16"/>
                  <a:pt x="116" y="16"/>
                </a:cubicBezTo>
                <a:cubicBezTo>
                  <a:pt x="115" y="17"/>
                  <a:pt x="115" y="17"/>
                  <a:pt x="115" y="17"/>
                </a:cubicBezTo>
                <a:cubicBezTo>
                  <a:pt x="114" y="17"/>
                  <a:pt x="114" y="17"/>
                  <a:pt x="114" y="17"/>
                </a:cubicBezTo>
                <a:cubicBezTo>
                  <a:pt x="113" y="17"/>
                  <a:pt x="106" y="13"/>
                  <a:pt x="102" y="14"/>
                </a:cubicBezTo>
                <a:cubicBezTo>
                  <a:pt x="95" y="16"/>
                  <a:pt x="91" y="14"/>
                  <a:pt x="83" y="13"/>
                </a:cubicBezTo>
                <a:cubicBezTo>
                  <a:pt x="82" y="13"/>
                  <a:pt x="82" y="13"/>
                  <a:pt x="82" y="13"/>
                </a:cubicBezTo>
                <a:cubicBezTo>
                  <a:pt x="82" y="12"/>
                  <a:pt x="82" y="12"/>
                  <a:pt x="82" y="12"/>
                </a:cubicBezTo>
                <a:cubicBezTo>
                  <a:pt x="82" y="10"/>
                  <a:pt x="82" y="11"/>
                  <a:pt x="82" y="10"/>
                </a:cubicBezTo>
                <a:cubicBezTo>
                  <a:pt x="82" y="10"/>
                  <a:pt x="82" y="10"/>
                  <a:pt x="82" y="10"/>
                </a:cubicBezTo>
                <a:cubicBezTo>
                  <a:pt x="81" y="10"/>
                  <a:pt x="81" y="10"/>
                  <a:pt x="81" y="10"/>
                </a:cubicBezTo>
                <a:cubicBezTo>
                  <a:pt x="81" y="9"/>
                  <a:pt x="81" y="9"/>
                  <a:pt x="81" y="9"/>
                </a:cubicBezTo>
                <a:cubicBezTo>
                  <a:pt x="79" y="10"/>
                  <a:pt x="80" y="10"/>
                  <a:pt x="78" y="9"/>
                </a:cubicBezTo>
                <a:cubicBezTo>
                  <a:pt x="78" y="10"/>
                  <a:pt x="78" y="10"/>
                  <a:pt x="78" y="10"/>
                </a:cubicBezTo>
                <a:cubicBezTo>
                  <a:pt x="78" y="10"/>
                  <a:pt x="78" y="10"/>
                  <a:pt x="78" y="10"/>
                </a:cubicBezTo>
                <a:cubicBezTo>
                  <a:pt x="77" y="11"/>
                  <a:pt x="77" y="11"/>
                  <a:pt x="76" y="12"/>
                </a:cubicBezTo>
                <a:cubicBezTo>
                  <a:pt x="76" y="12"/>
                  <a:pt x="75" y="12"/>
                  <a:pt x="75" y="12"/>
                </a:cubicBezTo>
                <a:cubicBezTo>
                  <a:pt x="74" y="12"/>
                  <a:pt x="74" y="12"/>
                  <a:pt x="74" y="12"/>
                </a:cubicBezTo>
                <a:cubicBezTo>
                  <a:pt x="74" y="13"/>
                  <a:pt x="74" y="14"/>
                  <a:pt x="74" y="15"/>
                </a:cubicBezTo>
                <a:cubicBezTo>
                  <a:pt x="74" y="16"/>
                  <a:pt x="74" y="16"/>
                  <a:pt x="74" y="16"/>
                </a:cubicBezTo>
                <a:cubicBezTo>
                  <a:pt x="74" y="16"/>
                  <a:pt x="74" y="16"/>
                  <a:pt x="74" y="16"/>
                </a:cubicBezTo>
                <a:cubicBezTo>
                  <a:pt x="75" y="17"/>
                  <a:pt x="76" y="17"/>
                  <a:pt x="76" y="20"/>
                </a:cubicBezTo>
                <a:cubicBezTo>
                  <a:pt x="76" y="20"/>
                  <a:pt x="76" y="20"/>
                  <a:pt x="76" y="20"/>
                </a:cubicBezTo>
                <a:cubicBezTo>
                  <a:pt x="76" y="20"/>
                  <a:pt x="76" y="20"/>
                  <a:pt x="76" y="20"/>
                </a:cubicBezTo>
                <a:cubicBezTo>
                  <a:pt x="76" y="20"/>
                  <a:pt x="76" y="20"/>
                  <a:pt x="76" y="20"/>
                </a:cubicBezTo>
                <a:cubicBezTo>
                  <a:pt x="75" y="20"/>
                  <a:pt x="75" y="20"/>
                  <a:pt x="74" y="20"/>
                </a:cubicBezTo>
                <a:cubicBezTo>
                  <a:pt x="74" y="20"/>
                  <a:pt x="74" y="20"/>
                  <a:pt x="74" y="20"/>
                </a:cubicBezTo>
                <a:cubicBezTo>
                  <a:pt x="74" y="20"/>
                  <a:pt x="74" y="20"/>
                  <a:pt x="74" y="20"/>
                </a:cubicBezTo>
                <a:cubicBezTo>
                  <a:pt x="73" y="21"/>
                  <a:pt x="73" y="23"/>
                  <a:pt x="74" y="25"/>
                </a:cubicBezTo>
                <a:cubicBezTo>
                  <a:pt x="74" y="25"/>
                  <a:pt x="74" y="25"/>
                  <a:pt x="74" y="25"/>
                </a:cubicBezTo>
                <a:cubicBezTo>
                  <a:pt x="74" y="26"/>
                  <a:pt x="73" y="29"/>
                  <a:pt x="72" y="30"/>
                </a:cubicBezTo>
                <a:cubicBezTo>
                  <a:pt x="71" y="30"/>
                  <a:pt x="72" y="30"/>
                  <a:pt x="71" y="30"/>
                </a:cubicBezTo>
                <a:cubicBezTo>
                  <a:pt x="70" y="30"/>
                  <a:pt x="70" y="30"/>
                  <a:pt x="70" y="30"/>
                </a:cubicBezTo>
                <a:cubicBezTo>
                  <a:pt x="69" y="30"/>
                  <a:pt x="69" y="30"/>
                  <a:pt x="69" y="30"/>
                </a:cubicBezTo>
                <a:cubicBezTo>
                  <a:pt x="69" y="30"/>
                  <a:pt x="68" y="31"/>
                  <a:pt x="67" y="32"/>
                </a:cubicBezTo>
                <a:cubicBezTo>
                  <a:pt x="67" y="32"/>
                  <a:pt x="67" y="32"/>
                  <a:pt x="67" y="32"/>
                </a:cubicBezTo>
                <a:cubicBezTo>
                  <a:pt x="67" y="32"/>
                  <a:pt x="67" y="32"/>
                  <a:pt x="67" y="32"/>
                </a:cubicBezTo>
                <a:cubicBezTo>
                  <a:pt x="66" y="31"/>
                  <a:pt x="66" y="31"/>
                  <a:pt x="66" y="31"/>
                </a:cubicBezTo>
                <a:cubicBezTo>
                  <a:pt x="65" y="30"/>
                  <a:pt x="65" y="30"/>
                  <a:pt x="65" y="30"/>
                </a:cubicBezTo>
                <a:cubicBezTo>
                  <a:pt x="65" y="29"/>
                  <a:pt x="66" y="28"/>
                  <a:pt x="67" y="27"/>
                </a:cubicBezTo>
                <a:cubicBezTo>
                  <a:pt x="67" y="27"/>
                  <a:pt x="67" y="27"/>
                  <a:pt x="67" y="27"/>
                </a:cubicBezTo>
                <a:cubicBezTo>
                  <a:pt x="66" y="27"/>
                  <a:pt x="66" y="27"/>
                  <a:pt x="66" y="27"/>
                </a:cubicBezTo>
                <a:cubicBezTo>
                  <a:pt x="66" y="27"/>
                  <a:pt x="65" y="25"/>
                  <a:pt x="65" y="25"/>
                </a:cubicBezTo>
                <a:cubicBezTo>
                  <a:pt x="64" y="25"/>
                  <a:pt x="64" y="25"/>
                  <a:pt x="64" y="25"/>
                </a:cubicBezTo>
                <a:cubicBezTo>
                  <a:pt x="61" y="24"/>
                  <a:pt x="61" y="24"/>
                  <a:pt x="60" y="24"/>
                </a:cubicBezTo>
                <a:cubicBezTo>
                  <a:pt x="59" y="24"/>
                  <a:pt x="59" y="24"/>
                  <a:pt x="59" y="24"/>
                </a:cubicBezTo>
                <a:cubicBezTo>
                  <a:pt x="59" y="23"/>
                  <a:pt x="59" y="23"/>
                  <a:pt x="58" y="23"/>
                </a:cubicBezTo>
                <a:cubicBezTo>
                  <a:pt x="58" y="23"/>
                  <a:pt x="58" y="23"/>
                  <a:pt x="58" y="23"/>
                </a:cubicBezTo>
                <a:cubicBezTo>
                  <a:pt x="58" y="23"/>
                  <a:pt x="58" y="23"/>
                  <a:pt x="58" y="23"/>
                </a:cubicBezTo>
                <a:cubicBezTo>
                  <a:pt x="55" y="26"/>
                  <a:pt x="56" y="24"/>
                  <a:pt x="51" y="27"/>
                </a:cubicBezTo>
                <a:cubicBezTo>
                  <a:pt x="50" y="27"/>
                  <a:pt x="50" y="27"/>
                  <a:pt x="50" y="27"/>
                </a:cubicBezTo>
                <a:cubicBezTo>
                  <a:pt x="50" y="26"/>
                  <a:pt x="50" y="26"/>
                  <a:pt x="50" y="26"/>
                </a:cubicBezTo>
                <a:cubicBezTo>
                  <a:pt x="49" y="24"/>
                  <a:pt x="50" y="26"/>
                  <a:pt x="49" y="24"/>
                </a:cubicBezTo>
                <a:cubicBezTo>
                  <a:pt x="49" y="24"/>
                  <a:pt x="49" y="24"/>
                  <a:pt x="49" y="24"/>
                </a:cubicBezTo>
                <a:cubicBezTo>
                  <a:pt x="46" y="22"/>
                  <a:pt x="44" y="23"/>
                  <a:pt x="41" y="22"/>
                </a:cubicBezTo>
                <a:cubicBezTo>
                  <a:pt x="41" y="22"/>
                  <a:pt x="41" y="22"/>
                  <a:pt x="41" y="22"/>
                </a:cubicBezTo>
                <a:cubicBezTo>
                  <a:pt x="40" y="20"/>
                  <a:pt x="41" y="19"/>
                  <a:pt x="41" y="18"/>
                </a:cubicBezTo>
                <a:cubicBezTo>
                  <a:pt x="42" y="17"/>
                  <a:pt x="43" y="17"/>
                  <a:pt x="44" y="17"/>
                </a:cubicBezTo>
                <a:cubicBezTo>
                  <a:pt x="45" y="14"/>
                  <a:pt x="45" y="8"/>
                  <a:pt x="52" y="4"/>
                </a:cubicBezTo>
                <a:cubicBezTo>
                  <a:pt x="52" y="3"/>
                  <a:pt x="52" y="3"/>
                  <a:pt x="52" y="3"/>
                </a:cubicBezTo>
                <a:cubicBezTo>
                  <a:pt x="52" y="1"/>
                  <a:pt x="52" y="1"/>
                  <a:pt x="52" y="1"/>
                </a:cubicBezTo>
                <a:cubicBezTo>
                  <a:pt x="52" y="1"/>
                  <a:pt x="52" y="1"/>
                  <a:pt x="52" y="1"/>
                </a:cubicBezTo>
                <a:cubicBezTo>
                  <a:pt x="51" y="1"/>
                  <a:pt x="52" y="1"/>
                  <a:pt x="51" y="0"/>
                </a:cubicBezTo>
                <a:cubicBezTo>
                  <a:pt x="50" y="0"/>
                  <a:pt x="50" y="0"/>
                  <a:pt x="50" y="0"/>
                </a:cubicBezTo>
                <a:cubicBezTo>
                  <a:pt x="49" y="0"/>
                  <a:pt x="49" y="0"/>
                  <a:pt x="49" y="0"/>
                </a:cubicBezTo>
                <a:cubicBezTo>
                  <a:pt x="49" y="0"/>
                  <a:pt x="45" y="2"/>
                  <a:pt x="45" y="2"/>
                </a:cubicBezTo>
                <a:cubicBezTo>
                  <a:pt x="44" y="3"/>
                  <a:pt x="44" y="3"/>
                  <a:pt x="44" y="3"/>
                </a:cubicBezTo>
                <a:cubicBezTo>
                  <a:pt x="44" y="3"/>
                  <a:pt x="44" y="3"/>
                  <a:pt x="44" y="3"/>
                </a:cubicBezTo>
                <a:cubicBezTo>
                  <a:pt x="43" y="2"/>
                  <a:pt x="42" y="2"/>
                  <a:pt x="40" y="3"/>
                </a:cubicBezTo>
                <a:cubicBezTo>
                  <a:pt x="39" y="3"/>
                  <a:pt x="39" y="3"/>
                  <a:pt x="39" y="3"/>
                </a:cubicBezTo>
                <a:cubicBezTo>
                  <a:pt x="38" y="3"/>
                  <a:pt x="35" y="4"/>
                  <a:pt x="33" y="5"/>
                </a:cubicBezTo>
                <a:cubicBezTo>
                  <a:pt x="32" y="6"/>
                  <a:pt x="33" y="6"/>
                  <a:pt x="32" y="7"/>
                </a:cubicBezTo>
                <a:cubicBezTo>
                  <a:pt x="32" y="8"/>
                  <a:pt x="32" y="8"/>
                  <a:pt x="32" y="9"/>
                </a:cubicBezTo>
                <a:cubicBezTo>
                  <a:pt x="32" y="9"/>
                  <a:pt x="32" y="9"/>
                  <a:pt x="32" y="9"/>
                </a:cubicBezTo>
                <a:cubicBezTo>
                  <a:pt x="31" y="9"/>
                  <a:pt x="31" y="9"/>
                  <a:pt x="31" y="9"/>
                </a:cubicBezTo>
                <a:cubicBezTo>
                  <a:pt x="31" y="9"/>
                  <a:pt x="31" y="9"/>
                  <a:pt x="31" y="9"/>
                </a:cubicBezTo>
                <a:cubicBezTo>
                  <a:pt x="31" y="9"/>
                  <a:pt x="31" y="9"/>
                  <a:pt x="31" y="9"/>
                </a:cubicBezTo>
                <a:cubicBezTo>
                  <a:pt x="31" y="9"/>
                  <a:pt x="31" y="9"/>
                  <a:pt x="31" y="9"/>
                </a:cubicBezTo>
                <a:cubicBezTo>
                  <a:pt x="30" y="10"/>
                  <a:pt x="31" y="10"/>
                  <a:pt x="30" y="10"/>
                </a:cubicBezTo>
                <a:cubicBezTo>
                  <a:pt x="30" y="11"/>
                  <a:pt x="30" y="11"/>
                  <a:pt x="30" y="11"/>
                </a:cubicBezTo>
                <a:cubicBezTo>
                  <a:pt x="29" y="11"/>
                  <a:pt x="25" y="14"/>
                  <a:pt x="25" y="14"/>
                </a:cubicBezTo>
                <a:cubicBezTo>
                  <a:pt x="25" y="14"/>
                  <a:pt x="25" y="14"/>
                  <a:pt x="25" y="14"/>
                </a:cubicBezTo>
                <a:cubicBezTo>
                  <a:pt x="24" y="14"/>
                  <a:pt x="24" y="14"/>
                  <a:pt x="24" y="14"/>
                </a:cubicBezTo>
                <a:cubicBezTo>
                  <a:pt x="24" y="14"/>
                  <a:pt x="24" y="14"/>
                  <a:pt x="24" y="14"/>
                </a:cubicBezTo>
                <a:cubicBezTo>
                  <a:pt x="24" y="15"/>
                  <a:pt x="24" y="15"/>
                  <a:pt x="24" y="15"/>
                </a:cubicBezTo>
                <a:cubicBezTo>
                  <a:pt x="23" y="15"/>
                  <a:pt x="23" y="15"/>
                  <a:pt x="23" y="15"/>
                </a:cubicBezTo>
                <a:cubicBezTo>
                  <a:pt x="23" y="14"/>
                  <a:pt x="23" y="14"/>
                  <a:pt x="23" y="14"/>
                </a:cubicBezTo>
                <a:cubicBezTo>
                  <a:pt x="23" y="14"/>
                  <a:pt x="23" y="14"/>
                  <a:pt x="23" y="14"/>
                </a:cubicBezTo>
                <a:cubicBezTo>
                  <a:pt x="22" y="15"/>
                  <a:pt x="22" y="16"/>
                  <a:pt x="21" y="17"/>
                </a:cubicBezTo>
                <a:cubicBezTo>
                  <a:pt x="20" y="17"/>
                  <a:pt x="20" y="17"/>
                  <a:pt x="20" y="17"/>
                </a:cubicBezTo>
                <a:cubicBezTo>
                  <a:pt x="17" y="15"/>
                  <a:pt x="17" y="15"/>
                  <a:pt x="17" y="15"/>
                </a:cubicBezTo>
                <a:cubicBezTo>
                  <a:pt x="16" y="15"/>
                  <a:pt x="16" y="15"/>
                  <a:pt x="16" y="15"/>
                </a:cubicBezTo>
                <a:cubicBezTo>
                  <a:pt x="16" y="16"/>
                  <a:pt x="16" y="16"/>
                  <a:pt x="16" y="16"/>
                </a:cubicBezTo>
                <a:cubicBezTo>
                  <a:pt x="16" y="16"/>
                  <a:pt x="16" y="16"/>
                  <a:pt x="15" y="16"/>
                </a:cubicBezTo>
                <a:cubicBezTo>
                  <a:pt x="15" y="16"/>
                  <a:pt x="14" y="15"/>
                  <a:pt x="10" y="13"/>
                </a:cubicBezTo>
                <a:cubicBezTo>
                  <a:pt x="9" y="13"/>
                  <a:pt x="9" y="13"/>
                  <a:pt x="9" y="13"/>
                </a:cubicBezTo>
                <a:cubicBezTo>
                  <a:pt x="8" y="12"/>
                  <a:pt x="8" y="12"/>
                  <a:pt x="8" y="12"/>
                </a:cubicBezTo>
                <a:cubicBezTo>
                  <a:pt x="8" y="12"/>
                  <a:pt x="8" y="12"/>
                  <a:pt x="8" y="11"/>
                </a:cubicBezTo>
                <a:cubicBezTo>
                  <a:pt x="8" y="11"/>
                  <a:pt x="8" y="11"/>
                  <a:pt x="8" y="11"/>
                </a:cubicBezTo>
                <a:cubicBezTo>
                  <a:pt x="8" y="11"/>
                  <a:pt x="8" y="11"/>
                  <a:pt x="8" y="11"/>
                </a:cubicBezTo>
                <a:cubicBezTo>
                  <a:pt x="8" y="11"/>
                  <a:pt x="8" y="11"/>
                  <a:pt x="8" y="11"/>
                </a:cubicBezTo>
                <a:cubicBezTo>
                  <a:pt x="7" y="12"/>
                  <a:pt x="7" y="12"/>
                  <a:pt x="7" y="12"/>
                </a:cubicBezTo>
                <a:cubicBezTo>
                  <a:pt x="7" y="14"/>
                  <a:pt x="7" y="14"/>
                  <a:pt x="6" y="15"/>
                </a:cubicBezTo>
                <a:cubicBezTo>
                  <a:pt x="5" y="16"/>
                  <a:pt x="4" y="21"/>
                  <a:pt x="3" y="22"/>
                </a:cubicBezTo>
                <a:cubicBezTo>
                  <a:pt x="3" y="24"/>
                  <a:pt x="4" y="23"/>
                  <a:pt x="4" y="25"/>
                </a:cubicBezTo>
                <a:cubicBezTo>
                  <a:pt x="4" y="25"/>
                  <a:pt x="4" y="25"/>
                  <a:pt x="4" y="25"/>
                </a:cubicBezTo>
                <a:cubicBezTo>
                  <a:pt x="4" y="25"/>
                  <a:pt x="4" y="25"/>
                  <a:pt x="4" y="25"/>
                </a:cubicBezTo>
                <a:cubicBezTo>
                  <a:pt x="4" y="26"/>
                  <a:pt x="4" y="26"/>
                  <a:pt x="4" y="26"/>
                </a:cubicBezTo>
                <a:cubicBezTo>
                  <a:pt x="3" y="27"/>
                  <a:pt x="3" y="27"/>
                  <a:pt x="3" y="27"/>
                </a:cubicBezTo>
                <a:cubicBezTo>
                  <a:pt x="2" y="28"/>
                  <a:pt x="2" y="28"/>
                  <a:pt x="1" y="29"/>
                </a:cubicBezTo>
                <a:cubicBezTo>
                  <a:pt x="0" y="30"/>
                  <a:pt x="0" y="30"/>
                  <a:pt x="0" y="30"/>
                </a:cubicBezTo>
                <a:cubicBezTo>
                  <a:pt x="0" y="31"/>
                  <a:pt x="0" y="32"/>
                  <a:pt x="1" y="33"/>
                </a:cubicBezTo>
                <a:cubicBezTo>
                  <a:pt x="4" y="34"/>
                  <a:pt x="2" y="35"/>
                  <a:pt x="2" y="38"/>
                </a:cubicBezTo>
                <a:cubicBezTo>
                  <a:pt x="3" y="38"/>
                  <a:pt x="3" y="38"/>
                  <a:pt x="3" y="38"/>
                </a:cubicBezTo>
                <a:cubicBezTo>
                  <a:pt x="3" y="38"/>
                  <a:pt x="3" y="38"/>
                  <a:pt x="3" y="38"/>
                </a:cubicBezTo>
                <a:cubicBezTo>
                  <a:pt x="3" y="38"/>
                  <a:pt x="3" y="38"/>
                  <a:pt x="4" y="38"/>
                </a:cubicBezTo>
                <a:cubicBezTo>
                  <a:pt x="4" y="39"/>
                  <a:pt x="4" y="39"/>
                  <a:pt x="4" y="39"/>
                </a:cubicBezTo>
                <a:cubicBezTo>
                  <a:pt x="4" y="39"/>
                  <a:pt x="4" y="39"/>
                  <a:pt x="4" y="39"/>
                </a:cubicBezTo>
                <a:cubicBezTo>
                  <a:pt x="5" y="40"/>
                  <a:pt x="5" y="40"/>
                  <a:pt x="5" y="40"/>
                </a:cubicBezTo>
                <a:cubicBezTo>
                  <a:pt x="5" y="40"/>
                  <a:pt x="5" y="40"/>
                  <a:pt x="5" y="40"/>
                </a:cubicBezTo>
                <a:cubicBezTo>
                  <a:pt x="5" y="40"/>
                  <a:pt x="5" y="40"/>
                  <a:pt x="6" y="40"/>
                </a:cubicBezTo>
                <a:cubicBezTo>
                  <a:pt x="7" y="40"/>
                  <a:pt x="7" y="40"/>
                  <a:pt x="7" y="40"/>
                </a:cubicBezTo>
                <a:cubicBezTo>
                  <a:pt x="7" y="41"/>
                  <a:pt x="7" y="41"/>
                  <a:pt x="7" y="41"/>
                </a:cubicBezTo>
                <a:cubicBezTo>
                  <a:pt x="7" y="43"/>
                  <a:pt x="8" y="44"/>
                  <a:pt x="5" y="47"/>
                </a:cubicBezTo>
                <a:cubicBezTo>
                  <a:pt x="4" y="48"/>
                  <a:pt x="4" y="48"/>
                  <a:pt x="4" y="48"/>
                </a:cubicBezTo>
                <a:cubicBezTo>
                  <a:pt x="4" y="48"/>
                  <a:pt x="4" y="48"/>
                  <a:pt x="4" y="48"/>
                </a:cubicBezTo>
                <a:cubicBezTo>
                  <a:pt x="4" y="49"/>
                  <a:pt x="4" y="49"/>
                  <a:pt x="4" y="49"/>
                </a:cubicBezTo>
                <a:cubicBezTo>
                  <a:pt x="3" y="52"/>
                  <a:pt x="2" y="51"/>
                  <a:pt x="1" y="52"/>
                </a:cubicBezTo>
                <a:cubicBezTo>
                  <a:pt x="1" y="53"/>
                  <a:pt x="1" y="53"/>
                  <a:pt x="1" y="53"/>
                </a:cubicBezTo>
                <a:cubicBezTo>
                  <a:pt x="2" y="53"/>
                  <a:pt x="2" y="53"/>
                  <a:pt x="2" y="53"/>
                </a:cubicBezTo>
                <a:cubicBezTo>
                  <a:pt x="2" y="53"/>
                  <a:pt x="2" y="53"/>
                  <a:pt x="3" y="53"/>
                </a:cubicBezTo>
                <a:cubicBezTo>
                  <a:pt x="3" y="53"/>
                  <a:pt x="3" y="53"/>
                  <a:pt x="3" y="53"/>
                </a:cubicBezTo>
                <a:cubicBezTo>
                  <a:pt x="3" y="53"/>
                  <a:pt x="3" y="53"/>
                  <a:pt x="3" y="53"/>
                </a:cubicBezTo>
                <a:cubicBezTo>
                  <a:pt x="3" y="53"/>
                  <a:pt x="3" y="53"/>
                  <a:pt x="3" y="53"/>
                </a:cubicBezTo>
                <a:cubicBezTo>
                  <a:pt x="3" y="54"/>
                  <a:pt x="3" y="55"/>
                  <a:pt x="4" y="55"/>
                </a:cubicBezTo>
                <a:cubicBezTo>
                  <a:pt x="4" y="56"/>
                  <a:pt x="4" y="56"/>
                  <a:pt x="4" y="56"/>
                </a:cubicBezTo>
                <a:cubicBezTo>
                  <a:pt x="5" y="55"/>
                  <a:pt x="5" y="55"/>
                  <a:pt x="5" y="55"/>
                </a:cubicBezTo>
                <a:cubicBezTo>
                  <a:pt x="5" y="55"/>
                  <a:pt x="5" y="55"/>
                  <a:pt x="5" y="55"/>
                </a:cubicBezTo>
                <a:cubicBezTo>
                  <a:pt x="5" y="56"/>
                  <a:pt x="5" y="56"/>
                  <a:pt x="5" y="56"/>
                </a:cubicBezTo>
                <a:cubicBezTo>
                  <a:pt x="5" y="56"/>
                  <a:pt x="5" y="56"/>
                  <a:pt x="5" y="56"/>
                </a:cubicBezTo>
                <a:cubicBezTo>
                  <a:pt x="5" y="56"/>
                  <a:pt x="5" y="56"/>
                  <a:pt x="5" y="57"/>
                </a:cubicBezTo>
                <a:cubicBezTo>
                  <a:pt x="6" y="57"/>
                  <a:pt x="6" y="57"/>
                  <a:pt x="6" y="57"/>
                </a:cubicBezTo>
                <a:cubicBezTo>
                  <a:pt x="6" y="57"/>
                  <a:pt x="6" y="57"/>
                  <a:pt x="6" y="57"/>
                </a:cubicBezTo>
                <a:cubicBezTo>
                  <a:pt x="6" y="57"/>
                  <a:pt x="6" y="57"/>
                  <a:pt x="7" y="58"/>
                </a:cubicBezTo>
                <a:cubicBezTo>
                  <a:pt x="7" y="58"/>
                  <a:pt x="7" y="58"/>
                  <a:pt x="7" y="58"/>
                </a:cubicBezTo>
                <a:cubicBezTo>
                  <a:pt x="8" y="58"/>
                  <a:pt x="8" y="58"/>
                  <a:pt x="9" y="58"/>
                </a:cubicBezTo>
                <a:cubicBezTo>
                  <a:pt x="9" y="57"/>
                  <a:pt x="10" y="57"/>
                  <a:pt x="10" y="57"/>
                </a:cubicBezTo>
                <a:cubicBezTo>
                  <a:pt x="10" y="57"/>
                  <a:pt x="10" y="57"/>
                  <a:pt x="10" y="57"/>
                </a:cubicBezTo>
                <a:cubicBezTo>
                  <a:pt x="10" y="57"/>
                  <a:pt x="10" y="57"/>
                  <a:pt x="10" y="57"/>
                </a:cubicBezTo>
                <a:cubicBezTo>
                  <a:pt x="11" y="57"/>
                  <a:pt x="11" y="57"/>
                  <a:pt x="11" y="57"/>
                </a:cubicBezTo>
                <a:cubicBezTo>
                  <a:pt x="11" y="57"/>
                  <a:pt x="11" y="57"/>
                  <a:pt x="11" y="57"/>
                </a:cubicBezTo>
                <a:cubicBezTo>
                  <a:pt x="11" y="57"/>
                  <a:pt x="11" y="57"/>
                  <a:pt x="11" y="57"/>
                </a:cubicBezTo>
                <a:cubicBezTo>
                  <a:pt x="11" y="57"/>
                  <a:pt x="11" y="57"/>
                  <a:pt x="11" y="57"/>
                </a:cubicBezTo>
                <a:cubicBezTo>
                  <a:pt x="11" y="57"/>
                  <a:pt x="11" y="57"/>
                  <a:pt x="11" y="57"/>
                </a:cubicBezTo>
                <a:cubicBezTo>
                  <a:pt x="12" y="56"/>
                  <a:pt x="12" y="56"/>
                  <a:pt x="13" y="56"/>
                </a:cubicBezTo>
                <a:cubicBezTo>
                  <a:pt x="13" y="56"/>
                  <a:pt x="13" y="56"/>
                  <a:pt x="13" y="56"/>
                </a:cubicBezTo>
                <a:cubicBezTo>
                  <a:pt x="16" y="57"/>
                  <a:pt x="15" y="59"/>
                  <a:pt x="15" y="60"/>
                </a:cubicBezTo>
                <a:cubicBezTo>
                  <a:pt x="15" y="60"/>
                  <a:pt x="15" y="60"/>
                  <a:pt x="15" y="60"/>
                </a:cubicBezTo>
                <a:cubicBezTo>
                  <a:pt x="15" y="60"/>
                  <a:pt x="15" y="60"/>
                  <a:pt x="15" y="60"/>
                </a:cubicBezTo>
                <a:cubicBezTo>
                  <a:pt x="16" y="60"/>
                  <a:pt x="15" y="60"/>
                  <a:pt x="16" y="61"/>
                </a:cubicBezTo>
                <a:cubicBezTo>
                  <a:pt x="17" y="61"/>
                  <a:pt x="17" y="61"/>
                  <a:pt x="17" y="61"/>
                </a:cubicBezTo>
                <a:cubicBezTo>
                  <a:pt x="17" y="61"/>
                  <a:pt x="17" y="61"/>
                  <a:pt x="17" y="61"/>
                </a:cubicBezTo>
                <a:cubicBezTo>
                  <a:pt x="17" y="60"/>
                  <a:pt x="17" y="60"/>
                  <a:pt x="17" y="60"/>
                </a:cubicBezTo>
                <a:cubicBezTo>
                  <a:pt x="17" y="60"/>
                  <a:pt x="17" y="60"/>
                  <a:pt x="17" y="60"/>
                </a:cubicBezTo>
                <a:cubicBezTo>
                  <a:pt x="17" y="60"/>
                  <a:pt x="17" y="60"/>
                  <a:pt x="17" y="60"/>
                </a:cubicBezTo>
                <a:cubicBezTo>
                  <a:pt x="17" y="60"/>
                  <a:pt x="17" y="60"/>
                  <a:pt x="17" y="60"/>
                </a:cubicBezTo>
                <a:cubicBezTo>
                  <a:pt x="17" y="59"/>
                  <a:pt x="17" y="59"/>
                  <a:pt x="17" y="59"/>
                </a:cubicBezTo>
                <a:cubicBezTo>
                  <a:pt x="18" y="60"/>
                  <a:pt x="17" y="60"/>
                  <a:pt x="18" y="60"/>
                </a:cubicBezTo>
                <a:cubicBezTo>
                  <a:pt x="18" y="60"/>
                  <a:pt x="18" y="60"/>
                  <a:pt x="18" y="60"/>
                </a:cubicBezTo>
                <a:cubicBezTo>
                  <a:pt x="20" y="60"/>
                  <a:pt x="19" y="59"/>
                  <a:pt x="20" y="58"/>
                </a:cubicBezTo>
                <a:cubicBezTo>
                  <a:pt x="20" y="58"/>
                  <a:pt x="20" y="58"/>
                  <a:pt x="20" y="58"/>
                </a:cubicBezTo>
                <a:cubicBezTo>
                  <a:pt x="20" y="58"/>
                  <a:pt x="20" y="58"/>
                  <a:pt x="20" y="58"/>
                </a:cubicBezTo>
                <a:cubicBezTo>
                  <a:pt x="20" y="58"/>
                  <a:pt x="20" y="58"/>
                  <a:pt x="20" y="58"/>
                </a:cubicBezTo>
                <a:cubicBezTo>
                  <a:pt x="20" y="58"/>
                  <a:pt x="20" y="58"/>
                  <a:pt x="20" y="58"/>
                </a:cubicBezTo>
                <a:cubicBezTo>
                  <a:pt x="21" y="59"/>
                  <a:pt x="21" y="59"/>
                  <a:pt x="21" y="59"/>
                </a:cubicBezTo>
                <a:cubicBezTo>
                  <a:pt x="21" y="59"/>
                  <a:pt x="22" y="60"/>
                  <a:pt x="22" y="60"/>
                </a:cubicBezTo>
                <a:cubicBezTo>
                  <a:pt x="22" y="60"/>
                  <a:pt x="22" y="60"/>
                  <a:pt x="22" y="60"/>
                </a:cubicBezTo>
                <a:cubicBezTo>
                  <a:pt x="22" y="60"/>
                  <a:pt x="22" y="60"/>
                  <a:pt x="22" y="60"/>
                </a:cubicBezTo>
                <a:cubicBezTo>
                  <a:pt x="22" y="59"/>
                  <a:pt x="22" y="59"/>
                  <a:pt x="22" y="59"/>
                </a:cubicBezTo>
                <a:cubicBezTo>
                  <a:pt x="22" y="59"/>
                  <a:pt x="22" y="59"/>
                  <a:pt x="22" y="59"/>
                </a:cubicBezTo>
                <a:cubicBezTo>
                  <a:pt x="22" y="58"/>
                  <a:pt x="22" y="58"/>
                  <a:pt x="23" y="58"/>
                </a:cubicBezTo>
                <a:cubicBezTo>
                  <a:pt x="24" y="57"/>
                  <a:pt x="24" y="58"/>
                  <a:pt x="26" y="58"/>
                </a:cubicBezTo>
                <a:cubicBezTo>
                  <a:pt x="26" y="58"/>
                  <a:pt x="40" y="47"/>
                  <a:pt x="42" y="46"/>
                </a:cubicBezTo>
                <a:cubicBezTo>
                  <a:pt x="42" y="46"/>
                  <a:pt x="42" y="46"/>
                  <a:pt x="42" y="46"/>
                </a:cubicBezTo>
                <a:cubicBezTo>
                  <a:pt x="42" y="45"/>
                  <a:pt x="42" y="45"/>
                  <a:pt x="42" y="45"/>
                </a:cubicBezTo>
                <a:cubicBezTo>
                  <a:pt x="42" y="45"/>
                  <a:pt x="42" y="45"/>
                  <a:pt x="42" y="45"/>
                </a:cubicBezTo>
                <a:cubicBezTo>
                  <a:pt x="42" y="45"/>
                  <a:pt x="43" y="44"/>
                  <a:pt x="43" y="44"/>
                </a:cubicBezTo>
                <a:cubicBezTo>
                  <a:pt x="44" y="44"/>
                  <a:pt x="44" y="44"/>
                  <a:pt x="44" y="44"/>
                </a:cubicBezTo>
                <a:cubicBezTo>
                  <a:pt x="44" y="44"/>
                  <a:pt x="44" y="44"/>
                  <a:pt x="44" y="44"/>
                </a:cubicBezTo>
                <a:cubicBezTo>
                  <a:pt x="44" y="44"/>
                  <a:pt x="44" y="44"/>
                  <a:pt x="44" y="44"/>
                </a:cubicBezTo>
                <a:cubicBezTo>
                  <a:pt x="44" y="45"/>
                  <a:pt x="44" y="45"/>
                  <a:pt x="44" y="45"/>
                </a:cubicBezTo>
                <a:cubicBezTo>
                  <a:pt x="44" y="45"/>
                  <a:pt x="44" y="45"/>
                  <a:pt x="44" y="45"/>
                </a:cubicBezTo>
                <a:cubicBezTo>
                  <a:pt x="46" y="44"/>
                  <a:pt x="46" y="44"/>
                  <a:pt x="46" y="43"/>
                </a:cubicBezTo>
                <a:cubicBezTo>
                  <a:pt x="46" y="43"/>
                  <a:pt x="46" y="43"/>
                  <a:pt x="46" y="43"/>
                </a:cubicBezTo>
                <a:cubicBezTo>
                  <a:pt x="46" y="42"/>
                  <a:pt x="49" y="42"/>
                  <a:pt x="49" y="41"/>
                </a:cubicBezTo>
                <a:cubicBezTo>
                  <a:pt x="49" y="41"/>
                  <a:pt x="57" y="46"/>
                  <a:pt x="57" y="46"/>
                </a:cubicBezTo>
                <a:cubicBezTo>
                  <a:pt x="58" y="52"/>
                  <a:pt x="57" y="41"/>
                  <a:pt x="58" y="49"/>
                </a:cubicBezTo>
                <a:cubicBezTo>
                  <a:pt x="58" y="49"/>
                  <a:pt x="58" y="49"/>
                  <a:pt x="58" y="49"/>
                </a:cubicBezTo>
                <a:cubicBezTo>
                  <a:pt x="58" y="49"/>
                  <a:pt x="58" y="49"/>
                  <a:pt x="58" y="49"/>
                </a:cubicBezTo>
                <a:cubicBezTo>
                  <a:pt x="57" y="50"/>
                  <a:pt x="52" y="51"/>
                  <a:pt x="51" y="52"/>
                </a:cubicBezTo>
                <a:cubicBezTo>
                  <a:pt x="51" y="52"/>
                  <a:pt x="51" y="53"/>
                  <a:pt x="51" y="54"/>
                </a:cubicBezTo>
                <a:cubicBezTo>
                  <a:pt x="51" y="55"/>
                  <a:pt x="53" y="57"/>
                  <a:pt x="52" y="58"/>
                </a:cubicBezTo>
                <a:cubicBezTo>
                  <a:pt x="52" y="59"/>
                  <a:pt x="52" y="58"/>
                  <a:pt x="52" y="59"/>
                </a:cubicBezTo>
                <a:cubicBezTo>
                  <a:pt x="51" y="59"/>
                  <a:pt x="51" y="58"/>
                  <a:pt x="48" y="63"/>
                </a:cubicBezTo>
                <a:cubicBezTo>
                  <a:pt x="48" y="64"/>
                  <a:pt x="47" y="64"/>
                  <a:pt x="47" y="64"/>
                </a:cubicBezTo>
                <a:cubicBezTo>
                  <a:pt x="47" y="65"/>
                  <a:pt x="46" y="65"/>
                  <a:pt x="46" y="65"/>
                </a:cubicBezTo>
                <a:cubicBezTo>
                  <a:pt x="46" y="65"/>
                  <a:pt x="46" y="65"/>
                  <a:pt x="46" y="65"/>
                </a:cubicBezTo>
                <a:cubicBezTo>
                  <a:pt x="46" y="66"/>
                  <a:pt x="47" y="66"/>
                  <a:pt x="47" y="66"/>
                </a:cubicBezTo>
                <a:cubicBezTo>
                  <a:pt x="47" y="66"/>
                  <a:pt x="48" y="66"/>
                  <a:pt x="48" y="65"/>
                </a:cubicBezTo>
                <a:cubicBezTo>
                  <a:pt x="48" y="65"/>
                  <a:pt x="48" y="65"/>
                  <a:pt x="48" y="65"/>
                </a:cubicBezTo>
                <a:cubicBezTo>
                  <a:pt x="52" y="66"/>
                  <a:pt x="47" y="63"/>
                  <a:pt x="53" y="65"/>
                </a:cubicBezTo>
                <a:cubicBezTo>
                  <a:pt x="53" y="65"/>
                  <a:pt x="53" y="65"/>
                  <a:pt x="53" y="65"/>
                </a:cubicBezTo>
                <a:cubicBezTo>
                  <a:pt x="53" y="65"/>
                  <a:pt x="53" y="65"/>
                  <a:pt x="53" y="65"/>
                </a:cubicBezTo>
                <a:cubicBezTo>
                  <a:pt x="53" y="66"/>
                  <a:pt x="53" y="66"/>
                  <a:pt x="53" y="66"/>
                </a:cubicBezTo>
                <a:cubicBezTo>
                  <a:pt x="53" y="66"/>
                  <a:pt x="53" y="66"/>
                  <a:pt x="53" y="66"/>
                </a:cubicBezTo>
                <a:cubicBezTo>
                  <a:pt x="53" y="66"/>
                  <a:pt x="53" y="66"/>
                  <a:pt x="53" y="66"/>
                </a:cubicBezTo>
                <a:cubicBezTo>
                  <a:pt x="53" y="67"/>
                  <a:pt x="53" y="70"/>
                  <a:pt x="54" y="71"/>
                </a:cubicBezTo>
                <a:cubicBezTo>
                  <a:pt x="55" y="73"/>
                  <a:pt x="56" y="73"/>
                  <a:pt x="57" y="74"/>
                </a:cubicBezTo>
                <a:cubicBezTo>
                  <a:pt x="58" y="75"/>
                  <a:pt x="58" y="75"/>
                  <a:pt x="58" y="75"/>
                </a:cubicBezTo>
                <a:cubicBezTo>
                  <a:pt x="59" y="75"/>
                  <a:pt x="59" y="75"/>
                  <a:pt x="59" y="75"/>
                </a:cubicBezTo>
                <a:cubicBezTo>
                  <a:pt x="63" y="75"/>
                  <a:pt x="59" y="73"/>
                  <a:pt x="65" y="73"/>
                </a:cubicBezTo>
                <a:cubicBezTo>
                  <a:pt x="65" y="73"/>
                  <a:pt x="65" y="73"/>
                  <a:pt x="65" y="73"/>
                </a:cubicBezTo>
                <a:cubicBezTo>
                  <a:pt x="67" y="72"/>
                  <a:pt x="67" y="71"/>
                  <a:pt x="68" y="71"/>
                </a:cubicBezTo>
                <a:cubicBezTo>
                  <a:pt x="69" y="70"/>
                  <a:pt x="70" y="70"/>
                  <a:pt x="70" y="68"/>
                </a:cubicBezTo>
                <a:cubicBezTo>
                  <a:pt x="70" y="67"/>
                  <a:pt x="70" y="67"/>
                  <a:pt x="69" y="66"/>
                </a:cubicBezTo>
                <a:cubicBezTo>
                  <a:pt x="69" y="66"/>
                  <a:pt x="70" y="65"/>
                  <a:pt x="71" y="64"/>
                </a:cubicBezTo>
                <a:cubicBezTo>
                  <a:pt x="72" y="64"/>
                  <a:pt x="71" y="64"/>
                  <a:pt x="72" y="64"/>
                </a:cubicBezTo>
                <a:cubicBezTo>
                  <a:pt x="72" y="64"/>
                  <a:pt x="72" y="64"/>
                  <a:pt x="72" y="64"/>
                </a:cubicBezTo>
                <a:cubicBezTo>
                  <a:pt x="72" y="64"/>
                  <a:pt x="72" y="64"/>
                  <a:pt x="72" y="64"/>
                </a:cubicBezTo>
                <a:cubicBezTo>
                  <a:pt x="72" y="64"/>
                  <a:pt x="72" y="64"/>
                  <a:pt x="72" y="64"/>
                </a:cubicBezTo>
                <a:cubicBezTo>
                  <a:pt x="72" y="63"/>
                  <a:pt x="72" y="63"/>
                  <a:pt x="72" y="63"/>
                </a:cubicBezTo>
                <a:cubicBezTo>
                  <a:pt x="72" y="63"/>
                  <a:pt x="72" y="63"/>
                  <a:pt x="72" y="63"/>
                </a:cubicBezTo>
                <a:cubicBezTo>
                  <a:pt x="75" y="63"/>
                  <a:pt x="74" y="63"/>
                  <a:pt x="76" y="63"/>
                </a:cubicBezTo>
                <a:cubicBezTo>
                  <a:pt x="78" y="62"/>
                  <a:pt x="78" y="61"/>
                  <a:pt x="77" y="60"/>
                </a:cubicBezTo>
                <a:cubicBezTo>
                  <a:pt x="77" y="60"/>
                  <a:pt x="77" y="60"/>
                  <a:pt x="77" y="60"/>
                </a:cubicBezTo>
                <a:cubicBezTo>
                  <a:pt x="79" y="59"/>
                  <a:pt x="81" y="60"/>
                  <a:pt x="82" y="60"/>
                </a:cubicBezTo>
                <a:cubicBezTo>
                  <a:pt x="83" y="59"/>
                  <a:pt x="83" y="59"/>
                  <a:pt x="84" y="58"/>
                </a:cubicBezTo>
                <a:cubicBezTo>
                  <a:pt x="84" y="59"/>
                  <a:pt x="84" y="59"/>
                  <a:pt x="84" y="59"/>
                </a:cubicBezTo>
                <a:cubicBezTo>
                  <a:pt x="84" y="59"/>
                  <a:pt x="84" y="59"/>
                  <a:pt x="84" y="60"/>
                </a:cubicBezTo>
                <a:cubicBezTo>
                  <a:pt x="84" y="60"/>
                  <a:pt x="84" y="60"/>
                  <a:pt x="84" y="60"/>
                </a:cubicBezTo>
                <a:cubicBezTo>
                  <a:pt x="86" y="60"/>
                  <a:pt x="86" y="59"/>
                  <a:pt x="87" y="58"/>
                </a:cubicBezTo>
                <a:cubicBezTo>
                  <a:pt x="88" y="58"/>
                  <a:pt x="88" y="58"/>
                  <a:pt x="88" y="58"/>
                </a:cubicBezTo>
                <a:cubicBezTo>
                  <a:pt x="88" y="58"/>
                  <a:pt x="88" y="58"/>
                  <a:pt x="88" y="58"/>
                </a:cubicBezTo>
                <a:cubicBezTo>
                  <a:pt x="88" y="58"/>
                  <a:pt x="88" y="58"/>
                  <a:pt x="88" y="58"/>
                </a:cubicBezTo>
                <a:cubicBezTo>
                  <a:pt x="89" y="59"/>
                  <a:pt x="88" y="59"/>
                  <a:pt x="88" y="60"/>
                </a:cubicBezTo>
                <a:cubicBezTo>
                  <a:pt x="89" y="60"/>
                  <a:pt x="89" y="60"/>
                  <a:pt x="89" y="60"/>
                </a:cubicBezTo>
                <a:cubicBezTo>
                  <a:pt x="89" y="60"/>
                  <a:pt x="89" y="60"/>
                  <a:pt x="89" y="60"/>
                </a:cubicBezTo>
                <a:cubicBezTo>
                  <a:pt x="89" y="60"/>
                  <a:pt x="89" y="60"/>
                  <a:pt x="89" y="60"/>
                </a:cubicBezTo>
                <a:cubicBezTo>
                  <a:pt x="91" y="60"/>
                  <a:pt x="91" y="59"/>
                  <a:pt x="93" y="60"/>
                </a:cubicBezTo>
                <a:cubicBezTo>
                  <a:pt x="93" y="60"/>
                  <a:pt x="93" y="60"/>
                  <a:pt x="93" y="60"/>
                </a:cubicBezTo>
                <a:cubicBezTo>
                  <a:pt x="94" y="60"/>
                  <a:pt x="94" y="60"/>
                  <a:pt x="94" y="60"/>
                </a:cubicBezTo>
                <a:cubicBezTo>
                  <a:pt x="94" y="60"/>
                  <a:pt x="94" y="60"/>
                  <a:pt x="94" y="60"/>
                </a:cubicBezTo>
                <a:cubicBezTo>
                  <a:pt x="94" y="60"/>
                  <a:pt x="94" y="60"/>
                  <a:pt x="94" y="59"/>
                </a:cubicBezTo>
                <a:cubicBezTo>
                  <a:pt x="94" y="59"/>
                  <a:pt x="94" y="59"/>
                  <a:pt x="94" y="59"/>
                </a:cubicBezTo>
                <a:cubicBezTo>
                  <a:pt x="94" y="59"/>
                  <a:pt x="94" y="59"/>
                  <a:pt x="94" y="59"/>
                </a:cubicBezTo>
                <a:cubicBezTo>
                  <a:pt x="95" y="59"/>
                  <a:pt x="94" y="59"/>
                  <a:pt x="95" y="59"/>
                </a:cubicBezTo>
                <a:cubicBezTo>
                  <a:pt x="95" y="59"/>
                  <a:pt x="95" y="59"/>
                  <a:pt x="95" y="59"/>
                </a:cubicBezTo>
                <a:cubicBezTo>
                  <a:pt x="96" y="59"/>
                  <a:pt x="96" y="59"/>
                  <a:pt x="96" y="59"/>
                </a:cubicBezTo>
                <a:cubicBezTo>
                  <a:pt x="96" y="59"/>
                  <a:pt x="96" y="59"/>
                  <a:pt x="96" y="59"/>
                </a:cubicBezTo>
                <a:cubicBezTo>
                  <a:pt x="96" y="59"/>
                  <a:pt x="96" y="59"/>
                  <a:pt x="96" y="59"/>
                </a:cubicBezTo>
                <a:cubicBezTo>
                  <a:pt x="96" y="59"/>
                  <a:pt x="96" y="59"/>
                  <a:pt x="96" y="59"/>
                </a:cubicBezTo>
                <a:cubicBezTo>
                  <a:pt x="95" y="58"/>
                  <a:pt x="95" y="58"/>
                  <a:pt x="94" y="58"/>
                </a:cubicBezTo>
                <a:cubicBezTo>
                  <a:pt x="94" y="58"/>
                  <a:pt x="94" y="58"/>
                  <a:pt x="94" y="58"/>
                </a:cubicBezTo>
                <a:cubicBezTo>
                  <a:pt x="94" y="57"/>
                  <a:pt x="94" y="57"/>
                  <a:pt x="94" y="57"/>
                </a:cubicBezTo>
                <a:cubicBezTo>
                  <a:pt x="95" y="57"/>
                  <a:pt x="95" y="57"/>
                  <a:pt x="95" y="57"/>
                </a:cubicBezTo>
                <a:cubicBezTo>
                  <a:pt x="95" y="57"/>
                  <a:pt x="95" y="57"/>
                  <a:pt x="95" y="57"/>
                </a:cubicBezTo>
                <a:cubicBezTo>
                  <a:pt x="95" y="57"/>
                  <a:pt x="95" y="57"/>
                  <a:pt x="95" y="57"/>
                </a:cubicBezTo>
                <a:cubicBezTo>
                  <a:pt x="95" y="57"/>
                  <a:pt x="95" y="57"/>
                  <a:pt x="95" y="57"/>
                </a:cubicBezTo>
                <a:cubicBezTo>
                  <a:pt x="95" y="57"/>
                  <a:pt x="95" y="57"/>
                  <a:pt x="95" y="57"/>
                </a:cubicBezTo>
                <a:cubicBezTo>
                  <a:pt x="95" y="57"/>
                  <a:pt x="95" y="57"/>
                  <a:pt x="95" y="57"/>
                </a:cubicBezTo>
                <a:cubicBezTo>
                  <a:pt x="95" y="58"/>
                  <a:pt x="95" y="58"/>
                  <a:pt x="95" y="58"/>
                </a:cubicBezTo>
                <a:cubicBezTo>
                  <a:pt x="95" y="58"/>
                  <a:pt x="95" y="58"/>
                  <a:pt x="95" y="58"/>
                </a:cubicBezTo>
                <a:cubicBezTo>
                  <a:pt x="96" y="58"/>
                  <a:pt x="96" y="58"/>
                  <a:pt x="96" y="58"/>
                </a:cubicBezTo>
                <a:cubicBezTo>
                  <a:pt x="96" y="58"/>
                  <a:pt x="101" y="56"/>
                  <a:pt x="101" y="56"/>
                </a:cubicBezTo>
                <a:cubicBezTo>
                  <a:pt x="101" y="56"/>
                  <a:pt x="101" y="56"/>
                  <a:pt x="102" y="56"/>
                </a:cubicBezTo>
                <a:cubicBezTo>
                  <a:pt x="102" y="56"/>
                  <a:pt x="104" y="55"/>
                  <a:pt x="106" y="54"/>
                </a:cubicBezTo>
                <a:cubicBezTo>
                  <a:pt x="107" y="52"/>
                  <a:pt x="107" y="49"/>
                  <a:pt x="108" y="48"/>
                </a:cubicBezTo>
                <a:cubicBezTo>
                  <a:pt x="108" y="48"/>
                  <a:pt x="108" y="48"/>
                  <a:pt x="108" y="48"/>
                </a:cubicBezTo>
                <a:cubicBezTo>
                  <a:pt x="108" y="47"/>
                  <a:pt x="109" y="48"/>
                  <a:pt x="110" y="48"/>
                </a:cubicBezTo>
                <a:cubicBezTo>
                  <a:pt x="111" y="48"/>
                  <a:pt x="111" y="48"/>
                  <a:pt x="111" y="48"/>
                </a:cubicBezTo>
                <a:cubicBezTo>
                  <a:pt x="115" y="48"/>
                  <a:pt x="110" y="44"/>
                  <a:pt x="119" y="46"/>
                </a:cubicBezTo>
                <a:cubicBezTo>
                  <a:pt x="121" y="46"/>
                  <a:pt x="120" y="45"/>
                  <a:pt x="122" y="46"/>
                </a:cubicBezTo>
                <a:cubicBezTo>
                  <a:pt x="123" y="47"/>
                  <a:pt x="122" y="46"/>
                  <a:pt x="124" y="48"/>
                </a:cubicBezTo>
                <a:cubicBezTo>
                  <a:pt x="125" y="49"/>
                  <a:pt x="124" y="49"/>
                  <a:pt x="125" y="49"/>
                </a:cubicBezTo>
                <a:cubicBezTo>
                  <a:pt x="125" y="49"/>
                  <a:pt x="125" y="49"/>
                  <a:pt x="125" y="49"/>
                </a:cubicBezTo>
                <a:cubicBezTo>
                  <a:pt x="127" y="50"/>
                  <a:pt x="127" y="50"/>
                  <a:pt x="128" y="51"/>
                </a:cubicBezTo>
                <a:cubicBezTo>
                  <a:pt x="128" y="50"/>
                  <a:pt x="129" y="50"/>
                  <a:pt x="130" y="51"/>
                </a:cubicBezTo>
                <a:cubicBezTo>
                  <a:pt x="130" y="51"/>
                  <a:pt x="130" y="51"/>
                  <a:pt x="130" y="51"/>
                </a:cubicBezTo>
                <a:cubicBezTo>
                  <a:pt x="130" y="51"/>
                  <a:pt x="130" y="51"/>
                  <a:pt x="130" y="51"/>
                </a:cubicBezTo>
                <a:cubicBezTo>
                  <a:pt x="130" y="50"/>
                  <a:pt x="131" y="50"/>
                  <a:pt x="131" y="50"/>
                </a:cubicBezTo>
                <a:cubicBezTo>
                  <a:pt x="130" y="49"/>
                  <a:pt x="130" y="49"/>
                  <a:pt x="130" y="49"/>
                </a:cubicBezTo>
                <a:cubicBezTo>
                  <a:pt x="130" y="48"/>
                  <a:pt x="131" y="41"/>
                  <a:pt x="131" y="38"/>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69" name="Freeform 18">
            <a:extLst>
              <a:ext uri="{FF2B5EF4-FFF2-40B4-BE49-F238E27FC236}">
                <a16:creationId xmlns:a16="http://schemas.microsoft.com/office/drawing/2014/main" id="{F5F4C000-E73B-FB69-A882-488937894BDC}"/>
              </a:ext>
            </a:extLst>
          </p:cNvPr>
          <p:cNvSpPr>
            <a:spLocks noEditPoints="1"/>
          </p:cNvSpPr>
          <p:nvPr/>
        </p:nvSpPr>
        <p:spPr bwMode="auto">
          <a:xfrm>
            <a:off x="3713313" y="1682028"/>
            <a:ext cx="1719239" cy="1651031"/>
          </a:xfrm>
          <a:custGeom>
            <a:avLst/>
            <a:gdLst>
              <a:gd name="T0" fmla="*/ 319 w 428"/>
              <a:gd name="T1" fmla="*/ 86 h 411"/>
              <a:gd name="T2" fmla="*/ 297 w 428"/>
              <a:gd name="T3" fmla="*/ 87 h 411"/>
              <a:gd name="T4" fmla="*/ 276 w 428"/>
              <a:gd name="T5" fmla="*/ 94 h 411"/>
              <a:gd name="T6" fmla="*/ 280 w 428"/>
              <a:gd name="T7" fmla="*/ 119 h 411"/>
              <a:gd name="T8" fmla="*/ 278 w 428"/>
              <a:gd name="T9" fmla="*/ 141 h 411"/>
              <a:gd name="T10" fmla="*/ 288 w 428"/>
              <a:gd name="T11" fmla="*/ 138 h 411"/>
              <a:gd name="T12" fmla="*/ 306 w 428"/>
              <a:gd name="T13" fmla="*/ 138 h 411"/>
              <a:gd name="T14" fmla="*/ 316 w 428"/>
              <a:gd name="T15" fmla="*/ 139 h 411"/>
              <a:gd name="T16" fmla="*/ 324 w 428"/>
              <a:gd name="T17" fmla="*/ 131 h 411"/>
              <a:gd name="T18" fmla="*/ 332 w 428"/>
              <a:gd name="T19" fmla="*/ 129 h 411"/>
              <a:gd name="T20" fmla="*/ 341 w 428"/>
              <a:gd name="T21" fmla="*/ 119 h 411"/>
              <a:gd name="T22" fmla="*/ 334 w 428"/>
              <a:gd name="T23" fmla="*/ 92 h 411"/>
              <a:gd name="T24" fmla="*/ 316 w 428"/>
              <a:gd name="T25" fmla="*/ 141 h 411"/>
              <a:gd name="T26" fmla="*/ 375 w 428"/>
              <a:gd name="T27" fmla="*/ 107 h 411"/>
              <a:gd name="T28" fmla="*/ 356 w 428"/>
              <a:gd name="T29" fmla="*/ 119 h 411"/>
              <a:gd name="T30" fmla="*/ 257 w 428"/>
              <a:gd name="T31" fmla="*/ 105 h 411"/>
              <a:gd name="T32" fmla="*/ 235 w 428"/>
              <a:gd name="T33" fmla="*/ 127 h 411"/>
              <a:gd name="T34" fmla="*/ 260 w 428"/>
              <a:gd name="T35" fmla="*/ 112 h 411"/>
              <a:gd name="T36" fmla="*/ 421 w 428"/>
              <a:gd name="T37" fmla="*/ 116 h 411"/>
              <a:gd name="T38" fmla="*/ 415 w 428"/>
              <a:gd name="T39" fmla="*/ 120 h 411"/>
              <a:gd name="T40" fmla="*/ 407 w 428"/>
              <a:gd name="T41" fmla="*/ 116 h 411"/>
              <a:gd name="T42" fmla="*/ 405 w 428"/>
              <a:gd name="T43" fmla="*/ 114 h 411"/>
              <a:gd name="T44" fmla="*/ 402 w 428"/>
              <a:gd name="T45" fmla="*/ 109 h 411"/>
              <a:gd name="T46" fmla="*/ 398 w 428"/>
              <a:gd name="T47" fmla="*/ 111 h 411"/>
              <a:gd name="T48" fmla="*/ 393 w 428"/>
              <a:gd name="T49" fmla="*/ 108 h 411"/>
              <a:gd name="T50" fmla="*/ 389 w 428"/>
              <a:gd name="T51" fmla="*/ 108 h 411"/>
              <a:gd name="T52" fmla="*/ 384 w 428"/>
              <a:gd name="T53" fmla="*/ 108 h 411"/>
              <a:gd name="T54" fmla="*/ 379 w 428"/>
              <a:gd name="T55" fmla="*/ 108 h 411"/>
              <a:gd name="T56" fmla="*/ 363 w 428"/>
              <a:gd name="T57" fmla="*/ 109 h 411"/>
              <a:gd name="T58" fmla="*/ 349 w 428"/>
              <a:gd name="T59" fmla="*/ 128 h 411"/>
              <a:gd name="T60" fmla="*/ 336 w 428"/>
              <a:gd name="T61" fmla="*/ 140 h 411"/>
              <a:gd name="T62" fmla="*/ 331 w 428"/>
              <a:gd name="T63" fmla="*/ 139 h 411"/>
              <a:gd name="T64" fmla="*/ 317 w 428"/>
              <a:gd name="T65" fmla="*/ 151 h 411"/>
              <a:gd name="T66" fmla="*/ 306 w 428"/>
              <a:gd name="T67" fmla="*/ 148 h 411"/>
              <a:gd name="T68" fmla="*/ 282 w 428"/>
              <a:gd name="T69" fmla="*/ 151 h 411"/>
              <a:gd name="T70" fmla="*/ 274 w 428"/>
              <a:gd name="T71" fmla="*/ 145 h 411"/>
              <a:gd name="T72" fmla="*/ 266 w 428"/>
              <a:gd name="T73" fmla="*/ 117 h 411"/>
              <a:gd name="T74" fmla="*/ 222 w 428"/>
              <a:gd name="T75" fmla="*/ 136 h 411"/>
              <a:gd name="T76" fmla="*/ 231 w 428"/>
              <a:gd name="T77" fmla="*/ 124 h 411"/>
              <a:gd name="T78" fmla="*/ 194 w 428"/>
              <a:gd name="T79" fmla="*/ 73 h 411"/>
              <a:gd name="T80" fmla="*/ 179 w 428"/>
              <a:gd name="T81" fmla="*/ 41 h 411"/>
              <a:gd name="T82" fmla="*/ 169 w 428"/>
              <a:gd name="T83" fmla="*/ 40 h 411"/>
              <a:gd name="T84" fmla="*/ 159 w 428"/>
              <a:gd name="T85" fmla="*/ 31 h 411"/>
              <a:gd name="T86" fmla="*/ 141 w 428"/>
              <a:gd name="T87" fmla="*/ 11 h 411"/>
              <a:gd name="T88" fmla="*/ 100 w 428"/>
              <a:gd name="T89" fmla="*/ 2 h 411"/>
              <a:gd name="T90" fmla="*/ 77 w 428"/>
              <a:gd name="T91" fmla="*/ 22 h 411"/>
              <a:gd name="T92" fmla="*/ 26 w 428"/>
              <a:gd name="T93" fmla="*/ 34 h 411"/>
              <a:gd name="T94" fmla="*/ 8 w 428"/>
              <a:gd name="T95" fmla="*/ 100 h 411"/>
              <a:gd name="T96" fmla="*/ 74 w 428"/>
              <a:gd name="T97" fmla="*/ 153 h 411"/>
              <a:gd name="T98" fmla="*/ 44 w 428"/>
              <a:gd name="T99" fmla="*/ 370 h 411"/>
              <a:gd name="T100" fmla="*/ 308 w 428"/>
              <a:gd name="T101" fmla="*/ 379 h 411"/>
              <a:gd name="T102" fmla="*/ 351 w 428"/>
              <a:gd name="T103" fmla="*/ 295 h 411"/>
              <a:gd name="T104" fmla="*/ 345 w 428"/>
              <a:gd name="T105" fmla="*/ 264 h 411"/>
              <a:gd name="T106" fmla="*/ 395 w 428"/>
              <a:gd name="T107" fmla="*/ 206 h 411"/>
              <a:gd name="T108" fmla="*/ 404 w 428"/>
              <a:gd name="T109" fmla="*/ 193 h 411"/>
              <a:gd name="T110" fmla="*/ 411 w 428"/>
              <a:gd name="T111" fmla="*/ 179 h 411"/>
              <a:gd name="T112" fmla="*/ 415 w 428"/>
              <a:gd name="T113" fmla="*/ 163 h 411"/>
              <a:gd name="T114" fmla="*/ 423 w 428"/>
              <a:gd name="T115" fmla="*/ 139 h 411"/>
              <a:gd name="T116" fmla="*/ 259 w 428"/>
              <a:gd name="T117" fmla="*/ 90 h 411"/>
              <a:gd name="T118" fmla="*/ 265 w 428"/>
              <a:gd name="T119" fmla="*/ 87 h 411"/>
              <a:gd name="T120" fmla="*/ 280 w 428"/>
              <a:gd name="T121" fmla="*/ 79 h 411"/>
              <a:gd name="T122" fmla="*/ 277 w 428"/>
              <a:gd name="T123" fmla="*/ 8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 h="411">
                <a:moveTo>
                  <a:pt x="320" y="143"/>
                </a:moveTo>
                <a:cubicBezTo>
                  <a:pt x="320" y="143"/>
                  <a:pt x="320" y="143"/>
                  <a:pt x="320" y="143"/>
                </a:cubicBezTo>
                <a:cubicBezTo>
                  <a:pt x="320" y="142"/>
                  <a:pt x="320" y="142"/>
                  <a:pt x="320" y="142"/>
                </a:cubicBezTo>
                <a:cubicBezTo>
                  <a:pt x="319" y="142"/>
                  <a:pt x="319" y="142"/>
                  <a:pt x="319" y="142"/>
                </a:cubicBezTo>
                <a:cubicBezTo>
                  <a:pt x="319" y="142"/>
                  <a:pt x="319" y="142"/>
                  <a:pt x="319" y="142"/>
                </a:cubicBezTo>
                <a:cubicBezTo>
                  <a:pt x="318" y="143"/>
                  <a:pt x="318" y="143"/>
                  <a:pt x="318" y="143"/>
                </a:cubicBezTo>
                <a:cubicBezTo>
                  <a:pt x="317" y="144"/>
                  <a:pt x="317" y="144"/>
                  <a:pt x="317" y="144"/>
                </a:cubicBezTo>
                <a:cubicBezTo>
                  <a:pt x="317" y="144"/>
                  <a:pt x="317" y="144"/>
                  <a:pt x="317" y="144"/>
                </a:cubicBezTo>
                <a:cubicBezTo>
                  <a:pt x="316" y="145"/>
                  <a:pt x="316" y="145"/>
                  <a:pt x="316" y="145"/>
                </a:cubicBezTo>
                <a:cubicBezTo>
                  <a:pt x="316" y="146"/>
                  <a:pt x="316" y="146"/>
                  <a:pt x="316" y="146"/>
                </a:cubicBezTo>
                <a:cubicBezTo>
                  <a:pt x="315" y="146"/>
                  <a:pt x="315" y="146"/>
                  <a:pt x="315" y="146"/>
                </a:cubicBezTo>
                <a:cubicBezTo>
                  <a:pt x="316" y="147"/>
                  <a:pt x="316" y="147"/>
                  <a:pt x="316" y="147"/>
                </a:cubicBezTo>
                <a:cubicBezTo>
                  <a:pt x="316" y="147"/>
                  <a:pt x="316" y="147"/>
                  <a:pt x="316" y="147"/>
                </a:cubicBezTo>
                <a:cubicBezTo>
                  <a:pt x="318" y="148"/>
                  <a:pt x="318" y="148"/>
                  <a:pt x="318" y="148"/>
                </a:cubicBezTo>
                <a:cubicBezTo>
                  <a:pt x="320" y="146"/>
                  <a:pt x="318" y="149"/>
                  <a:pt x="320" y="145"/>
                </a:cubicBezTo>
                <a:cubicBezTo>
                  <a:pt x="321" y="145"/>
                  <a:pt x="321" y="145"/>
                  <a:pt x="321" y="144"/>
                </a:cubicBezTo>
                <a:cubicBezTo>
                  <a:pt x="321" y="144"/>
                  <a:pt x="321" y="144"/>
                  <a:pt x="321" y="144"/>
                </a:cubicBezTo>
                <a:cubicBezTo>
                  <a:pt x="321" y="143"/>
                  <a:pt x="321" y="143"/>
                  <a:pt x="321" y="143"/>
                </a:cubicBezTo>
                <a:cubicBezTo>
                  <a:pt x="320" y="143"/>
                  <a:pt x="320" y="143"/>
                  <a:pt x="320" y="143"/>
                </a:cubicBezTo>
                <a:close/>
                <a:moveTo>
                  <a:pt x="303" y="88"/>
                </a:moveTo>
                <a:cubicBezTo>
                  <a:pt x="303" y="89"/>
                  <a:pt x="303" y="89"/>
                  <a:pt x="303" y="89"/>
                </a:cubicBezTo>
                <a:cubicBezTo>
                  <a:pt x="307" y="90"/>
                  <a:pt x="307" y="90"/>
                  <a:pt x="307" y="90"/>
                </a:cubicBezTo>
                <a:cubicBezTo>
                  <a:pt x="308" y="90"/>
                  <a:pt x="308" y="90"/>
                  <a:pt x="308" y="90"/>
                </a:cubicBezTo>
                <a:cubicBezTo>
                  <a:pt x="310" y="90"/>
                  <a:pt x="314" y="90"/>
                  <a:pt x="316" y="90"/>
                </a:cubicBezTo>
                <a:cubicBezTo>
                  <a:pt x="316" y="89"/>
                  <a:pt x="316" y="89"/>
                  <a:pt x="316" y="89"/>
                </a:cubicBezTo>
                <a:cubicBezTo>
                  <a:pt x="316" y="89"/>
                  <a:pt x="316" y="89"/>
                  <a:pt x="316" y="89"/>
                </a:cubicBezTo>
                <a:cubicBezTo>
                  <a:pt x="318" y="88"/>
                  <a:pt x="318" y="88"/>
                  <a:pt x="318" y="88"/>
                </a:cubicBezTo>
                <a:cubicBezTo>
                  <a:pt x="318" y="87"/>
                  <a:pt x="318" y="87"/>
                  <a:pt x="318" y="87"/>
                </a:cubicBezTo>
                <a:cubicBezTo>
                  <a:pt x="318" y="87"/>
                  <a:pt x="318" y="87"/>
                  <a:pt x="318" y="88"/>
                </a:cubicBezTo>
                <a:cubicBezTo>
                  <a:pt x="318" y="87"/>
                  <a:pt x="318" y="87"/>
                  <a:pt x="318" y="87"/>
                </a:cubicBezTo>
                <a:cubicBezTo>
                  <a:pt x="319" y="87"/>
                  <a:pt x="319" y="87"/>
                  <a:pt x="319" y="87"/>
                </a:cubicBezTo>
                <a:cubicBezTo>
                  <a:pt x="319" y="86"/>
                  <a:pt x="319" y="86"/>
                  <a:pt x="319" y="86"/>
                </a:cubicBezTo>
                <a:cubicBezTo>
                  <a:pt x="319" y="86"/>
                  <a:pt x="319" y="86"/>
                  <a:pt x="319" y="86"/>
                </a:cubicBezTo>
                <a:cubicBezTo>
                  <a:pt x="319" y="86"/>
                  <a:pt x="319" y="86"/>
                  <a:pt x="319" y="86"/>
                </a:cubicBezTo>
                <a:cubicBezTo>
                  <a:pt x="318" y="86"/>
                  <a:pt x="318" y="86"/>
                  <a:pt x="318" y="86"/>
                </a:cubicBezTo>
                <a:cubicBezTo>
                  <a:pt x="318" y="86"/>
                  <a:pt x="318" y="86"/>
                  <a:pt x="318" y="86"/>
                </a:cubicBezTo>
                <a:cubicBezTo>
                  <a:pt x="318" y="85"/>
                  <a:pt x="318" y="85"/>
                  <a:pt x="318" y="85"/>
                </a:cubicBezTo>
                <a:cubicBezTo>
                  <a:pt x="318" y="85"/>
                  <a:pt x="318" y="85"/>
                  <a:pt x="318" y="85"/>
                </a:cubicBezTo>
                <a:cubicBezTo>
                  <a:pt x="318" y="85"/>
                  <a:pt x="318" y="85"/>
                  <a:pt x="318" y="85"/>
                </a:cubicBezTo>
                <a:cubicBezTo>
                  <a:pt x="318" y="84"/>
                  <a:pt x="318" y="84"/>
                  <a:pt x="318" y="84"/>
                </a:cubicBezTo>
                <a:cubicBezTo>
                  <a:pt x="317" y="84"/>
                  <a:pt x="316" y="83"/>
                  <a:pt x="316" y="83"/>
                </a:cubicBezTo>
                <a:cubicBezTo>
                  <a:pt x="315" y="83"/>
                  <a:pt x="315" y="83"/>
                  <a:pt x="314" y="83"/>
                </a:cubicBezTo>
                <a:cubicBezTo>
                  <a:pt x="314" y="83"/>
                  <a:pt x="314" y="83"/>
                  <a:pt x="314" y="83"/>
                </a:cubicBezTo>
                <a:cubicBezTo>
                  <a:pt x="313" y="83"/>
                  <a:pt x="311" y="83"/>
                  <a:pt x="310" y="84"/>
                </a:cubicBezTo>
                <a:cubicBezTo>
                  <a:pt x="306" y="86"/>
                  <a:pt x="305" y="85"/>
                  <a:pt x="303" y="88"/>
                </a:cubicBezTo>
                <a:close/>
                <a:moveTo>
                  <a:pt x="294" y="78"/>
                </a:moveTo>
                <a:cubicBezTo>
                  <a:pt x="292" y="78"/>
                  <a:pt x="290" y="78"/>
                  <a:pt x="289" y="78"/>
                </a:cubicBezTo>
                <a:cubicBezTo>
                  <a:pt x="288" y="78"/>
                  <a:pt x="288" y="78"/>
                  <a:pt x="288" y="78"/>
                </a:cubicBezTo>
                <a:cubicBezTo>
                  <a:pt x="287" y="78"/>
                  <a:pt x="287" y="78"/>
                  <a:pt x="287" y="78"/>
                </a:cubicBezTo>
                <a:cubicBezTo>
                  <a:pt x="285" y="79"/>
                  <a:pt x="285" y="79"/>
                  <a:pt x="285" y="79"/>
                </a:cubicBezTo>
                <a:cubicBezTo>
                  <a:pt x="285" y="79"/>
                  <a:pt x="285" y="79"/>
                  <a:pt x="285" y="79"/>
                </a:cubicBezTo>
                <a:cubicBezTo>
                  <a:pt x="285" y="79"/>
                  <a:pt x="284" y="81"/>
                  <a:pt x="285" y="82"/>
                </a:cubicBezTo>
                <a:cubicBezTo>
                  <a:pt x="285" y="83"/>
                  <a:pt x="285" y="83"/>
                  <a:pt x="285" y="83"/>
                </a:cubicBezTo>
                <a:cubicBezTo>
                  <a:pt x="285" y="82"/>
                  <a:pt x="285" y="82"/>
                  <a:pt x="286" y="81"/>
                </a:cubicBezTo>
                <a:cubicBezTo>
                  <a:pt x="286" y="81"/>
                  <a:pt x="286" y="81"/>
                  <a:pt x="286" y="81"/>
                </a:cubicBezTo>
                <a:cubicBezTo>
                  <a:pt x="286" y="82"/>
                  <a:pt x="286" y="82"/>
                  <a:pt x="286" y="83"/>
                </a:cubicBezTo>
                <a:cubicBezTo>
                  <a:pt x="286" y="84"/>
                  <a:pt x="286" y="84"/>
                  <a:pt x="286" y="84"/>
                </a:cubicBezTo>
                <a:cubicBezTo>
                  <a:pt x="286" y="84"/>
                  <a:pt x="286" y="84"/>
                  <a:pt x="286" y="84"/>
                </a:cubicBezTo>
                <a:cubicBezTo>
                  <a:pt x="287" y="85"/>
                  <a:pt x="286" y="85"/>
                  <a:pt x="287" y="85"/>
                </a:cubicBezTo>
                <a:cubicBezTo>
                  <a:pt x="288" y="85"/>
                  <a:pt x="288" y="85"/>
                  <a:pt x="288" y="85"/>
                </a:cubicBezTo>
                <a:cubicBezTo>
                  <a:pt x="289" y="85"/>
                  <a:pt x="289" y="85"/>
                  <a:pt x="290" y="85"/>
                </a:cubicBezTo>
                <a:cubicBezTo>
                  <a:pt x="290" y="84"/>
                  <a:pt x="290" y="84"/>
                  <a:pt x="290" y="84"/>
                </a:cubicBezTo>
                <a:cubicBezTo>
                  <a:pt x="290" y="84"/>
                  <a:pt x="290" y="84"/>
                  <a:pt x="291" y="84"/>
                </a:cubicBezTo>
                <a:cubicBezTo>
                  <a:pt x="291" y="85"/>
                  <a:pt x="291" y="84"/>
                  <a:pt x="291" y="85"/>
                </a:cubicBezTo>
                <a:cubicBezTo>
                  <a:pt x="293" y="84"/>
                  <a:pt x="293" y="84"/>
                  <a:pt x="293" y="84"/>
                </a:cubicBezTo>
                <a:cubicBezTo>
                  <a:pt x="294" y="85"/>
                  <a:pt x="294" y="85"/>
                  <a:pt x="294" y="85"/>
                </a:cubicBezTo>
                <a:cubicBezTo>
                  <a:pt x="295" y="85"/>
                  <a:pt x="296" y="86"/>
                  <a:pt x="297" y="87"/>
                </a:cubicBezTo>
                <a:cubicBezTo>
                  <a:pt x="297" y="87"/>
                  <a:pt x="297" y="87"/>
                  <a:pt x="297" y="87"/>
                </a:cubicBezTo>
                <a:cubicBezTo>
                  <a:pt x="299" y="86"/>
                  <a:pt x="295" y="88"/>
                  <a:pt x="302" y="86"/>
                </a:cubicBezTo>
                <a:cubicBezTo>
                  <a:pt x="303" y="85"/>
                  <a:pt x="303" y="85"/>
                  <a:pt x="303" y="85"/>
                </a:cubicBezTo>
                <a:cubicBezTo>
                  <a:pt x="304" y="83"/>
                  <a:pt x="303" y="84"/>
                  <a:pt x="305" y="81"/>
                </a:cubicBezTo>
                <a:cubicBezTo>
                  <a:pt x="307" y="79"/>
                  <a:pt x="307" y="79"/>
                  <a:pt x="307" y="79"/>
                </a:cubicBezTo>
                <a:cubicBezTo>
                  <a:pt x="312" y="76"/>
                  <a:pt x="308" y="78"/>
                  <a:pt x="313" y="76"/>
                </a:cubicBezTo>
                <a:cubicBezTo>
                  <a:pt x="313" y="74"/>
                  <a:pt x="313" y="74"/>
                  <a:pt x="313" y="74"/>
                </a:cubicBezTo>
                <a:cubicBezTo>
                  <a:pt x="312" y="73"/>
                  <a:pt x="312" y="73"/>
                  <a:pt x="312" y="73"/>
                </a:cubicBezTo>
                <a:cubicBezTo>
                  <a:pt x="309" y="73"/>
                  <a:pt x="309" y="73"/>
                  <a:pt x="309" y="73"/>
                </a:cubicBezTo>
                <a:cubicBezTo>
                  <a:pt x="307" y="74"/>
                  <a:pt x="304" y="74"/>
                  <a:pt x="302" y="76"/>
                </a:cubicBezTo>
                <a:cubicBezTo>
                  <a:pt x="300" y="76"/>
                  <a:pt x="300" y="76"/>
                  <a:pt x="300" y="76"/>
                </a:cubicBezTo>
                <a:cubicBezTo>
                  <a:pt x="299" y="75"/>
                  <a:pt x="299" y="75"/>
                  <a:pt x="299" y="75"/>
                </a:cubicBezTo>
                <a:cubicBezTo>
                  <a:pt x="297" y="75"/>
                  <a:pt x="297" y="75"/>
                  <a:pt x="297" y="75"/>
                </a:cubicBezTo>
                <a:cubicBezTo>
                  <a:pt x="296" y="76"/>
                  <a:pt x="296" y="76"/>
                  <a:pt x="296" y="76"/>
                </a:cubicBezTo>
                <a:cubicBezTo>
                  <a:pt x="295" y="77"/>
                  <a:pt x="295" y="77"/>
                  <a:pt x="294" y="78"/>
                </a:cubicBezTo>
                <a:close/>
                <a:moveTo>
                  <a:pt x="317" y="92"/>
                </a:moveTo>
                <a:cubicBezTo>
                  <a:pt x="317" y="93"/>
                  <a:pt x="317" y="93"/>
                  <a:pt x="317" y="93"/>
                </a:cubicBezTo>
                <a:cubicBezTo>
                  <a:pt x="317" y="93"/>
                  <a:pt x="317" y="93"/>
                  <a:pt x="318" y="94"/>
                </a:cubicBezTo>
                <a:cubicBezTo>
                  <a:pt x="318" y="94"/>
                  <a:pt x="318" y="94"/>
                  <a:pt x="318" y="94"/>
                </a:cubicBezTo>
                <a:cubicBezTo>
                  <a:pt x="317" y="94"/>
                  <a:pt x="317" y="94"/>
                  <a:pt x="317" y="94"/>
                </a:cubicBezTo>
                <a:cubicBezTo>
                  <a:pt x="317" y="94"/>
                  <a:pt x="317" y="93"/>
                  <a:pt x="316" y="93"/>
                </a:cubicBezTo>
                <a:cubicBezTo>
                  <a:pt x="315" y="93"/>
                  <a:pt x="311" y="93"/>
                  <a:pt x="309" y="94"/>
                </a:cubicBezTo>
                <a:cubicBezTo>
                  <a:pt x="306" y="93"/>
                  <a:pt x="299" y="91"/>
                  <a:pt x="296" y="91"/>
                </a:cubicBezTo>
                <a:cubicBezTo>
                  <a:pt x="294" y="90"/>
                  <a:pt x="294" y="90"/>
                  <a:pt x="294" y="90"/>
                </a:cubicBezTo>
                <a:cubicBezTo>
                  <a:pt x="288" y="89"/>
                  <a:pt x="286" y="89"/>
                  <a:pt x="286" y="89"/>
                </a:cubicBezTo>
                <a:cubicBezTo>
                  <a:pt x="285" y="89"/>
                  <a:pt x="285" y="89"/>
                  <a:pt x="285" y="89"/>
                </a:cubicBezTo>
                <a:cubicBezTo>
                  <a:pt x="284" y="90"/>
                  <a:pt x="285" y="89"/>
                  <a:pt x="284" y="91"/>
                </a:cubicBezTo>
                <a:cubicBezTo>
                  <a:pt x="284" y="91"/>
                  <a:pt x="284" y="91"/>
                  <a:pt x="284" y="91"/>
                </a:cubicBezTo>
                <a:cubicBezTo>
                  <a:pt x="283" y="91"/>
                  <a:pt x="283" y="91"/>
                  <a:pt x="282" y="91"/>
                </a:cubicBezTo>
                <a:cubicBezTo>
                  <a:pt x="281" y="91"/>
                  <a:pt x="281" y="91"/>
                  <a:pt x="281" y="91"/>
                </a:cubicBezTo>
                <a:cubicBezTo>
                  <a:pt x="280" y="92"/>
                  <a:pt x="280" y="91"/>
                  <a:pt x="279" y="92"/>
                </a:cubicBezTo>
                <a:cubicBezTo>
                  <a:pt x="279" y="92"/>
                  <a:pt x="279" y="92"/>
                  <a:pt x="278" y="92"/>
                </a:cubicBezTo>
                <a:cubicBezTo>
                  <a:pt x="278" y="92"/>
                  <a:pt x="278" y="92"/>
                  <a:pt x="278" y="92"/>
                </a:cubicBezTo>
                <a:cubicBezTo>
                  <a:pt x="277" y="93"/>
                  <a:pt x="277" y="93"/>
                  <a:pt x="277" y="93"/>
                </a:cubicBezTo>
                <a:cubicBezTo>
                  <a:pt x="277" y="93"/>
                  <a:pt x="277" y="93"/>
                  <a:pt x="276" y="94"/>
                </a:cubicBezTo>
                <a:cubicBezTo>
                  <a:pt x="275" y="95"/>
                  <a:pt x="275" y="96"/>
                  <a:pt x="275" y="97"/>
                </a:cubicBezTo>
                <a:cubicBezTo>
                  <a:pt x="275" y="97"/>
                  <a:pt x="275" y="97"/>
                  <a:pt x="275" y="97"/>
                </a:cubicBezTo>
                <a:cubicBezTo>
                  <a:pt x="274" y="97"/>
                  <a:pt x="274" y="97"/>
                  <a:pt x="274" y="97"/>
                </a:cubicBezTo>
                <a:cubicBezTo>
                  <a:pt x="272" y="104"/>
                  <a:pt x="274" y="102"/>
                  <a:pt x="275" y="106"/>
                </a:cubicBezTo>
                <a:cubicBezTo>
                  <a:pt x="275" y="106"/>
                  <a:pt x="275" y="106"/>
                  <a:pt x="275" y="106"/>
                </a:cubicBezTo>
                <a:cubicBezTo>
                  <a:pt x="277" y="107"/>
                  <a:pt x="276" y="107"/>
                  <a:pt x="279" y="107"/>
                </a:cubicBezTo>
                <a:cubicBezTo>
                  <a:pt x="279" y="107"/>
                  <a:pt x="279" y="107"/>
                  <a:pt x="279" y="107"/>
                </a:cubicBezTo>
                <a:cubicBezTo>
                  <a:pt x="279" y="108"/>
                  <a:pt x="279" y="108"/>
                  <a:pt x="279" y="108"/>
                </a:cubicBezTo>
                <a:cubicBezTo>
                  <a:pt x="279" y="108"/>
                  <a:pt x="279" y="108"/>
                  <a:pt x="279" y="108"/>
                </a:cubicBezTo>
                <a:cubicBezTo>
                  <a:pt x="278" y="108"/>
                  <a:pt x="276" y="108"/>
                  <a:pt x="274" y="106"/>
                </a:cubicBezTo>
                <a:cubicBezTo>
                  <a:pt x="274" y="105"/>
                  <a:pt x="274" y="105"/>
                  <a:pt x="273" y="104"/>
                </a:cubicBezTo>
                <a:cubicBezTo>
                  <a:pt x="273" y="104"/>
                  <a:pt x="273" y="104"/>
                  <a:pt x="273" y="104"/>
                </a:cubicBezTo>
                <a:cubicBezTo>
                  <a:pt x="272" y="106"/>
                  <a:pt x="271" y="107"/>
                  <a:pt x="271" y="109"/>
                </a:cubicBezTo>
                <a:cubicBezTo>
                  <a:pt x="271" y="109"/>
                  <a:pt x="271" y="109"/>
                  <a:pt x="271" y="109"/>
                </a:cubicBezTo>
                <a:cubicBezTo>
                  <a:pt x="272" y="109"/>
                  <a:pt x="272" y="109"/>
                  <a:pt x="272" y="109"/>
                </a:cubicBezTo>
                <a:cubicBezTo>
                  <a:pt x="272" y="109"/>
                  <a:pt x="272" y="109"/>
                  <a:pt x="272" y="109"/>
                </a:cubicBezTo>
                <a:cubicBezTo>
                  <a:pt x="272" y="109"/>
                  <a:pt x="272" y="109"/>
                  <a:pt x="272" y="109"/>
                </a:cubicBezTo>
                <a:cubicBezTo>
                  <a:pt x="271" y="110"/>
                  <a:pt x="271" y="110"/>
                  <a:pt x="271" y="110"/>
                </a:cubicBezTo>
                <a:cubicBezTo>
                  <a:pt x="271" y="110"/>
                  <a:pt x="271" y="110"/>
                  <a:pt x="271" y="110"/>
                </a:cubicBezTo>
                <a:cubicBezTo>
                  <a:pt x="271" y="111"/>
                  <a:pt x="271" y="111"/>
                  <a:pt x="271" y="111"/>
                </a:cubicBezTo>
                <a:cubicBezTo>
                  <a:pt x="271" y="111"/>
                  <a:pt x="271" y="111"/>
                  <a:pt x="271" y="111"/>
                </a:cubicBezTo>
                <a:cubicBezTo>
                  <a:pt x="272" y="111"/>
                  <a:pt x="272" y="111"/>
                  <a:pt x="272" y="111"/>
                </a:cubicBezTo>
                <a:cubicBezTo>
                  <a:pt x="272" y="112"/>
                  <a:pt x="272" y="112"/>
                  <a:pt x="273" y="112"/>
                </a:cubicBezTo>
                <a:cubicBezTo>
                  <a:pt x="273" y="113"/>
                  <a:pt x="273" y="113"/>
                  <a:pt x="273" y="113"/>
                </a:cubicBezTo>
                <a:cubicBezTo>
                  <a:pt x="272" y="112"/>
                  <a:pt x="272" y="112"/>
                  <a:pt x="272" y="112"/>
                </a:cubicBezTo>
                <a:cubicBezTo>
                  <a:pt x="272" y="112"/>
                  <a:pt x="272" y="112"/>
                  <a:pt x="272" y="112"/>
                </a:cubicBezTo>
                <a:cubicBezTo>
                  <a:pt x="272" y="112"/>
                  <a:pt x="272" y="112"/>
                  <a:pt x="272" y="112"/>
                </a:cubicBezTo>
                <a:cubicBezTo>
                  <a:pt x="271" y="113"/>
                  <a:pt x="271" y="113"/>
                  <a:pt x="271" y="113"/>
                </a:cubicBezTo>
                <a:cubicBezTo>
                  <a:pt x="272" y="113"/>
                  <a:pt x="272" y="113"/>
                  <a:pt x="272" y="113"/>
                </a:cubicBezTo>
                <a:cubicBezTo>
                  <a:pt x="271" y="116"/>
                  <a:pt x="270" y="118"/>
                  <a:pt x="272" y="121"/>
                </a:cubicBezTo>
                <a:cubicBezTo>
                  <a:pt x="273" y="121"/>
                  <a:pt x="273" y="121"/>
                  <a:pt x="273" y="121"/>
                </a:cubicBezTo>
                <a:cubicBezTo>
                  <a:pt x="273" y="121"/>
                  <a:pt x="275" y="122"/>
                  <a:pt x="276" y="122"/>
                </a:cubicBezTo>
                <a:cubicBezTo>
                  <a:pt x="276" y="121"/>
                  <a:pt x="276" y="121"/>
                  <a:pt x="276" y="121"/>
                </a:cubicBezTo>
                <a:cubicBezTo>
                  <a:pt x="279" y="120"/>
                  <a:pt x="277" y="121"/>
                  <a:pt x="280" y="119"/>
                </a:cubicBezTo>
                <a:cubicBezTo>
                  <a:pt x="280" y="119"/>
                  <a:pt x="280" y="119"/>
                  <a:pt x="280" y="119"/>
                </a:cubicBezTo>
                <a:cubicBezTo>
                  <a:pt x="281" y="119"/>
                  <a:pt x="281" y="119"/>
                  <a:pt x="281" y="120"/>
                </a:cubicBezTo>
                <a:cubicBezTo>
                  <a:pt x="281" y="120"/>
                  <a:pt x="281" y="120"/>
                  <a:pt x="280" y="120"/>
                </a:cubicBezTo>
                <a:cubicBezTo>
                  <a:pt x="280" y="120"/>
                  <a:pt x="280" y="120"/>
                  <a:pt x="280" y="120"/>
                </a:cubicBezTo>
                <a:cubicBezTo>
                  <a:pt x="279" y="120"/>
                  <a:pt x="279" y="120"/>
                  <a:pt x="279" y="120"/>
                </a:cubicBezTo>
                <a:cubicBezTo>
                  <a:pt x="279" y="120"/>
                  <a:pt x="279" y="120"/>
                  <a:pt x="279" y="120"/>
                </a:cubicBezTo>
                <a:cubicBezTo>
                  <a:pt x="279" y="121"/>
                  <a:pt x="279" y="121"/>
                  <a:pt x="279" y="121"/>
                </a:cubicBezTo>
                <a:cubicBezTo>
                  <a:pt x="280" y="121"/>
                  <a:pt x="280" y="121"/>
                  <a:pt x="280" y="121"/>
                </a:cubicBezTo>
                <a:cubicBezTo>
                  <a:pt x="280" y="121"/>
                  <a:pt x="280" y="121"/>
                  <a:pt x="280" y="121"/>
                </a:cubicBezTo>
                <a:cubicBezTo>
                  <a:pt x="280" y="122"/>
                  <a:pt x="280" y="122"/>
                  <a:pt x="280" y="122"/>
                </a:cubicBezTo>
                <a:cubicBezTo>
                  <a:pt x="279" y="122"/>
                  <a:pt x="279" y="122"/>
                  <a:pt x="279" y="122"/>
                </a:cubicBezTo>
                <a:cubicBezTo>
                  <a:pt x="279" y="122"/>
                  <a:pt x="279" y="122"/>
                  <a:pt x="279" y="122"/>
                </a:cubicBezTo>
                <a:cubicBezTo>
                  <a:pt x="278" y="122"/>
                  <a:pt x="278" y="122"/>
                  <a:pt x="278" y="122"/>
                </a:cubicBezTo>
                <a:cubicBezTo>
                  <a:pt x="278" y="122"/>
                  <a:pt x="278" y="122"/>
                  <a:pt x="278" y="122"/>
                </a:cubicBezTo>
                <a:cubicBezTo>
                  <a:pt x="278" y="122"/>
                  <a:pt x="278" y="122"/>
                  <a:pt x="278" y="122"/>
                </a:cubicBezTo>
                <a:cubicBezTo>
                  <a:pt x="277" y="122"/>
                  <a:pt x="277" y="122"/>
                  <a:pt x="277" y="122"/>
                </a:cubicBezTo>
                <a:cubicBezTo>
                  <a:pt x="278" y="124"/>
                  <a:pt x="278" y="124"/>
                  <a:pt x="278" y="124"/>
                </a:cubicBezTo>
                <a:cubicBezTo>
                  <a:pt x="279" y="125"/>
                  <a:pt x="279" y="125"/>
                  <a:pt x="279" y="125"/>
                </a:cubicBezTo>
                <a:cubicBezTo>
                  <a:pt x="274" y="122"/>
                  <a:pt x="277" y="125"/>
                  <a:pt x="271" y="121"/>
                </a:cubicBezTo>
                <a:cubicBezTo>
                  <a:pt x="271" y="121"/>
                  <a:pt x="271" y="121"/>
                  <a:pt x="271" y="121"/>
                </a:cubicBezTo>
                <a:cubicBezTo>
                  <a:pt x="271" y="122"/>
                  <a:pt x="271" y="122"/>
                  <a:pt x="271" y="122"/>
                </a:cubicBezTo>
                <a:cubicBezTo>
                  <a:pt x="271" y="123"/>
                  <a:pt x="271" y="122"/>
                  <a:pt x="271" y="124"/>
                </a:cubicBezTo>
                <a:cubicBezTo>
                  <a:pt x="271" y="126"/>
                  <a:pt x="270" y="128"/>
                  <a:pt x="270" y="130"/>
                </a:cubicBezTo>
                <a:cubicBezTo>
                  <a:pt x="271" y="131"/>
                  <a:pt x="271" y="131"/>
                  <a:pt x="271" y="131"/>
                </a:cubicBezTo>
                <a:cubicBezTo>
                  <a:pt x="271" y="131"/>
                  <a:pt x="271" y="131"/>
                  <a:pt x="271" y="131"/>
                </a:cubicBezTo>
                <a:cubicBezTo>
                  <a:pt x="271" y="131"/>
                  <a:pt x="271" y="131"/>
                  <a:pt x="271" y="131"/>
                </a:cubicBezTo>
                <a:cubicBezTo>
                  <a:pt x="271" y="131"/>
                  <a:pt x="271" y="131"/>
                  <a:pt x="271" y="131"/>
                </a:cubicBezTo>
                <a:cubicBezTo>
                  <a:pt x="271" y="132"/>
                  <a:pt x="271" y="132"/>
                  <a:pt x="271" y="132"/>
                </a:cubicBezTo>
                <a:cubicBezTo>
                  <a:pt x="271" y="132"/>
                  <a:pt x="271" y="132"/>
                  <a:pt x="271" y="132"/>
                </a:cubicBezTo>
                <a:cubicBezTo>
                  <a:pt x="271" y="132"/>
                  <a:pt x="271" y="132"/>
                  <a:pt x="271" y="132"/>
                </a:cubicBezTo>
                <a:cubicBezTo>
                  <a:pt x="271" y="133"/>
                  <a:pt x="271" y="133"/>
                  <a:pt x="271" y="133"/>
                </a:cubicBezTo>
                <a:cubicBezTo>
                  <a:pt x="271" y="133"/>
                  <a:pt x="271" y="134"/>
                  <a:pt x="272" y="134"/>
                </a:cubicBezTo>
                <a:cubicBezTo>
                  <a:pt x="272" y="134"/>
                  <a:pt x="272" y="134"/>
                  <a:pt x="272" y="135"/>
                </a:cubicBezTo>
                <a:cubicBezTo>
                  <a:pt x="273" y="136"/>
                  <a:pt x="277" y="140"/>
                  <a:pt x="278" y="141"/>
                </a:cubicBezTo>
                <a:cubicBezTo>
                  <a:pt x="278" y="143"/>
                  <a:pt x="278" y="143"/>
                  <a:pt x="278" y="143"/>
                </a:cubicBezTo>
                <a:cubicBezTo>
                  <a:pt x="278" y="143"/>
                  <a:pt x="278" y="143"/>
                  <a:pt x="278" y="143"/>
                </a:cubicBezTo>
                <a:cubicBezTo>
                  <a:pt x="277" y="143"/>
                  <a:pt x="277" y="143"/>
                  <a:pt x="277" y="143"/>
                </a:cubicBezTo>
                <a:cubicBezTo>
                  <a:pt x="277" y="144"/>
                  <a:pt x="277" y="144"/>
                  <a:pt x="277" y="144"/>
                </a:cubicBezTo>
                <a:cubicBezTo>
                  <a:pt x="277" y="144"/>
                  <a:pt x="277" y="144"/>
                  <a:pt x="277" y="144"/>
                </a:cubicBezTo>
                <a:cubicBezTo>
                  <a:pt x="282" y="146"/>
                  <a:pt x="285" y="146"/>
                  <a:pt x="287" y="145"/>
                </a:cubicBezTo>
                <a:cubicBezTo>
                  <a:pt x="287" y="145"/>
                  <a:pt x="287" y="145"/>
                  <a:pt x="287" y="145"/>
                </a:cubicBezTo>
                <a:cubicBezTo>
                  <a:pt x="287" y="145"/>
                  <a:pt x="287" y="145"/>
                  <a:pt x="287" y="145"/>
                </a:cubicBezTo>
                <a:cubicBezTo>
                  <a:pt x="286" y="144"/>
                  <a:pt x="286" y="144"/>
                  <a:pt x="285" y="144"/>
                </a:cubicBezTo>
                <a:cubicBezTo>
                  <a:pt x="286" y="144"/>
                  <a:pt x="286" y="144"/>
                  <a:pt x="287" y="144"/>
                </a:cubicBezTo>
                <a:cubicBezTo>
                  <a:pt x="287" y="144"/>
                  <a:pt x="287" y="144"/>
                  <a:pt x="287" y="144"/>
                </a:cubicBezTo>
                <a:cubicBezTo>
                  <a:pt x="288" y="143"/>
                  <a:pt x="288" y="143"/>
                  <a:pt x="288" y="143"/>
                </a:cubicBezTo>
                <a:cubicBezTo>
                  <a:pt x="288" y="142"/>
                  <a:pt x="287" y="141"/>
                  <a:pt x="287" y="140"/>
                </a:cubicBezTo>
                <a:cubicBezTo>
                  <a:pt x="287" y="140"/>
                  <a:pt x="287" y="140"/>
                  <a:pt x="287" y="140"/>
                </a:cubicBezTo>
                <a:cubicBezTo>
                  <a:pt x="288" y="141"/>
                  <a:pt x="288" y="142"/>
                  <a:pt x="288" y="143"/>
                </a:cubicBezTo>
                <a:cubicBezTo>
                  <a:pt x="288" y="143"/>
                  <a:pt x="288" y="143"/>
                  <a:pt x="288" y="143"/>
                </a:cubicBezTo>
                <a:cubicBezTo>
                  <a:pt x="289" y="142"/>
                  <a:pt x="289" y="142"/>
                  <a:pt x="289" y="141"/>
                </a:cubicBezTo>
                <a:cubicBezTo>
                  <a:pt x="289" y="140"/>
                  <a:pt x="289" y="140"/>
                  <a:pt x="289" y="140"/>
                </a:cubicBezTo>
                <a:cubicBezTo>
                  <a:pt x="288" y="139"/>
                  <a:pt x="289" y="139"/>
                  <a:pt x="288" y="139"/>
                </a:cubicBezTo>
                <a:cubicBezTo>
                  <a:pt x="288" y="138"/>
                  <a:pt x="288" y="138"/>
                  <a:pt x="288" y="138"/>
                </a:cubicBezTo>
                <a:cubicBezTo>
                  <a:pt x="288" y="138"/>
                  <a:pt x="288" y="138"/>
                  <a:pt x="288" y="138"/>
                </a:cubicBezTo>
                <a:cubicBezTo>
                  <a:pt x="288" y="137"/>
                  <a:pt x="288" y="138"/>
                  <a:pt x="288" y="137"/>
                </a:cubicBezTo>
                <a:cubicBezTo>
                  <a:pt x="288" y="137"/>
                  <a:pt x="288" y="137"/>
                  <a:pt x="288" y="137"/>
                </a:cubicBezTo>
                <a:cubicBezTo>
                  <a:pt x="288" y="137"/>
                  <a:pt x="288" y="137"/>
                  <a:pt x="289" y="137"/>
                </a:cubicBezTo>
                <a:cubicBezTo>
                  <a:pt x="289" y="137"/>
                  <a:pt x="289" y="137"/>
                  <a:pt x="289" y="137"/>
                </a:cubicBezTo>
                <a:cubicBezTo>
                  <a:pt x="289" y="137"/>
                  <a:pt x="289" y="137"/>
                  <a:pt x="289" y="137"/>
                </a:cubicBezTo>
                <a:cubicBezTo>
                  <a:pt x="289" y="137"/>
                  <a:pt x="289" y="137"/>
                  <a:pt x="288" y="137"/>
                </a:cubicBezTo>
                <a:cubicBezTo>
                  <a:pt x="288" y="135"/>
                  <a:pt x="288" y="135"/>
                  <a:pt x="288" y="135"/>
                </a:cubicBezTo>
                <a:cubicBezTo>
                  <a:pt x="288" y="135"/>
                  <a:pt x="288" y="135"/>
                  <a:pt x="288" y="135"/>
                </a:cubicBezTo>
                <a:cubicBezTo>
                  <a:pt x="289" y="134"/>
                  <a:pt x="289" y="134"/>
                  <a:pt x="289" y="134"/>
                </a:cubicBezTo>
                <a:cubicBezTo>
                  <a:pt x="289" y="135"/>
                  <a:pt x="288" y="135"/>
                  <a:pt x="288" y="136"/>
                </a:cubicBezTo>
                <a:cubicBezTo>
                  <a:pt x="289" y="136"/>
                  <a:pt x="289" y="136"/>
                  <a:pt x="289" y="137"/>
                </a:cubicBezTo>
                <a:cubicBezTo>
                  <a:pt x="289" y="138"/>
                  <a:pt x="289" y="138"/>
                  <a:pt x="289" y="138"/>
                </a:cubicBezTo>
                <a:cubicBezTo>
                  <a:pt x="288" y="138"/>
                  <a:pt x="288" y="138"/>
                  <a:pt x="288" y="138"/>
                </a:cubicBezTo>
                <a:cubicBezTo>
                  <a:pt x="288" y="138"/>
                  <a:pt x="288" y="138"/>
                  <a:pt x="288" y="138"/>
                </a:cubicBezTo>
                <a:cubicBezTo>
                  <a:pt x="288" y="138"/>
                  <a:pt x="288" y="138"/>
                  <a:pt x="288" y="138"/>
                </a:cubicBezTo>
                <a:cubicBezTo>
                  <a:pt x="288" y="138"/>
                  <a:pt x="288" y="138"/>
                  <a:pt x="288" y="138"/>
                </a:cubicBezTo>
                <a:cubicBezTo>
                  <a:pt x="288" y="139"/>
                  <a:pt x="288" y="139"/>
                  <a:pt x="288" y="139"/>
                </a:cubicBezTo>
                <a:cubicBezTo>
                  <a:pt x="289" y="139"/>
                  <a:pt x="288" y="139"/>
                  <a:pt x="289" y="139"/>
                </a:cubicBezTo>
                <a:cubicBezTo>
                  <a:pt x="289" y="139"/>
                  <a:pt x="289" y="139"/>
                  <a:pt x="289" y="139"/>
                </a:cubicBezTo>
                <a:cubicBezTo>
                  <a:pt x="289" y="139"/>
                  <a:pt x="289" y="139"/>
                  <a:pt x="289" y="139"/>
                </a:cubicBezTo>
                <a:cubicBezTo>
                  <a:pt x="289" y="140"/>
                  <a:pt x="289" y="141"/>
                  <a:pt x="289" y="142"/>
                </a:cubicBezTo>
                <a:cubicBezTo>
                  <a:pt x="290" y="143"/>
                  <a:pt x="290" y="143"/>
                  <a:pt x="290" y="143"/>
                </a:cubicBezTo>
                <a:cubicBezTo>
                  <a:pt x="291" y="143"/>
                  <a:pt x="291" y="143"/>
                  <a:pt x="291" y="143"/>
                </a:cubicBezTo>
                <a:cubicBezTo>
                  <a:pt x="291" y="144"/>
                  <a:pt x="291" y="143"/>
                  <a:pt x="292" y="144"/>
                </a:cubicBezTo>
                <a:cubicBezTo>
                  <a:pt x="292" y="144"/>
                  <a:pt x="292" y="144"/>
                  <a:pt x="292" y="144"/>
                </a:cubicBezTo>
                <a:cubicBezTo>
                  <a:pt x="294" y="143"/>
                  <a:pt x="294" y="143"/>
                  <a:pt x="294" y="143"/>
                </a:cubicBezTo>
                <a:cubicBezTo>
                  <a:pt x="294" y="143"/>
                  <a:pt x="294" y="143"/>
                  <a:pt x="294" y="143"/>
                </a:cubicBezTo>
                <a:cubicBezTo>
                  <a:pt x="295" y="142"/>
                  <a:pt x="295" y="142"/>
                  <a:pt x="295" y="142"/>
                </a:cubicBezTo>
                <a:cubicBezTo>
                  <a:pt x="295" y="142"/>
                  <a:pt x="295" y="142"/>
                  <a:pt x="295" y="142"/>
                </a:cubicBezTo>
                <a:cubicBezTo>
                  <a:pt x="295" y="141"/>
                  <a:pt x="295" y="141"/>
                  <a:pt x="295" y="140"/>
                </a:cubicBezTo>
                <a:cubicBezTo>
                  <a:pt x="296" y="140"/>
                  <a:pt x="296" y="140"/>
                  <a:pt x="296" y="140"/>
                </a:cubicBezTo>
                <a:cubicBezTo>
                  <a:pt x="296" y="140"/>
                  <a:pt x="296" y="140"/>
                  <a:pt x="296" y="140"/>
                </a:cubicBezTo>
                <a:cubicBezTo>
                  <a:pt x="296" y="140"/>
                  <a:pt x="296" y="140"/>
                  <a:pt x="296" y="140"/>
                </a:cubicBezTo>
                <a:cubicBezTo>
                  <a:pt x="296" y="141"/>
                  <a:pt x="296" y="142"/>
                  <a:pt x="296" y="142"/>
                </a:cubicBezTo>
                <a:cubicBezTo>
                  <a:pt x="296" y="142"/>
                  <a:pt x="297" y="143"/>
                  <a:pt x="297" y="143"/>
                </a:cubicBezTo>
                <a:cubicBezTo>
                  <a:pt x="299" y="143"/>
                  <a:pt x="298" y="143"/>
                  <a:pt x="300" y="144"/>
                </a:cubicBezTo>
                <a:cubicBezTo>
                  <a:pt x="301" y="144"/>
                  <a:pt x="300" y="144"/>
                  <a:pt x="301" y="144"/>
                </a:cubicBezTo>
                <a:cubicBezTo>
                  <a:pt x="302" y="145"/>
                  <a:pt x="301" y="144"/>
                  <a:pt x="302" y="145"/>
                </a:cubicBezTo>
                <a:cubicBezTo>
                  <a:pt x="303" y="145"/>
                  <a:pt x="302" y="145"/>
                  <a:pt x="303" y="145"/>
                </a:cubicBezTo>
                <a:cubicBezTo>
                  <a:pt x="304" y="145"/>
                  <a:pt x="304" y="145"/>
                  <a:pt x="304" y="145"/>
                </a:cubicBezTo>
                <a:cubicBezTo>
                  <a:pt x="304" y="145"/>
                  <a:pt x="304" y="145"/>
                  <a:pt x="305" y="145"/>
                </a:cubicBezTo>
                <a:cubicBezTo>
                  <a:pt x="305" y="145"/>
                  <a:pt x="306" y="144"/>
                  <a:pt x="306" y="144"/>
                </a:cubicBezTo>
                <a:cubicBezTo>
                  <a:pt x="306" y="143"/>
                  <a:pt x="306" y="143"/>
                  <a:pt x="306" y="143"/>
                </a:cubicBezTo>
                <a:cubicBezTo>
                  <a:pt x="305" y="141"/>
                  <a:pt x="305" y="141"/>
                  <a:pt x="305" y="141"/>
                </a:cubicBezTo>
                <a:cubicBezTo>
                  <a:pt x="305" y="140"/>
                  <a:pt x="305" y="140"/>
                  <a:pt x="305" y="140"/>
                </a:cubicBezTo>
                <a:cubicBezTo>
                  <a:pt x="305" y="138"/>
                  <a:pt x="305" y="139"/>
                  <a:pt x="306" y="138"/>
                </a:cubicBezTo>
                <a:cubicBezTo>
                  <a:pt x="306" y="138"/>
                  <a:pt x="306" y="138"/>
                  <a:pt x="306" y="138"/>
                </a:cubicBezTo>
                <a:cubicBezTo>
                  <a:pt x="305" y="139"/>
                  <a:pt x="305" y="139"/>
                  <a:pt x="305" y="139"/>
                </a:cubicBezTo>
                <a:cubicBezTo>
                  <a:pt x="305" y="140"/>
                  <a:pt x="305" y="140"/>
                  <a:pt x="305" y="140"/>
                </a:cubicBezTo>
                <a:cubicBezTo>
                  <a:pt x="306" y="140"/>
                  <a:pt x="306" y="140"/>
                  <a:pt x="306" y="141"/>
                </a:cubicBezTo>
                <a:cubicBezTo>
                  <a:pt x="307" y="143"/>
                  <a:pt x="306" y="142"/>
                  <a:pt x="307" y="143"/>
                </a:cubicBezTo>
                <a:cubicBezTo>
                  <a:pt x="308" y="144"/>
                  <a:pt x="308" y="144"/>
                  <a:pt x="308" y="144"/>
                </a:cubicBezTo>
                <a:cubicBezTo>
                  <a:pt x="308" y="144"/>
                  <a:pt x="308" y="144"/>
                  <a:pt x="308" y="144"/>
                </a:cubicBezTo>
                <a:cubicBezTo>
                  <a:pt x="309" y="143"/>
                  <a:pt x="309" y="143"/>
                  <a:pt x="310" y="142"/>
                </a:cubicBezTo>
                <a:cubicBezTo>
                  <a:pt x="310" y="142"/>
                  <a:pt x="310" y="142"/>
                  <a:pt x="310" y="142"/>
                </a:cubicBezTo>
                <a:cubicBezTo>
                  <a:pt x="312" y="142"/>
                  <a:pt x="312" y="142"/>
                  <a:pt x="312" y="142"/>
                </a:cubicBezTo>
                <a:cubicBezTo>
                  <a:pt x="312" y="142"/>
                  <a:pt x="312" y="142"/>
                  <a:pt x="312" y="142"/>
                </a:cubicBezTo>
                <a:cubicBezTo>
                  <a:pt x="312" y="141"/>
                  <a:pt x="312" y="141"/>
                  <a:pt x="312" y="141"/>
                </a:cubicBezTo>
                <a:cubicBezTo>
                  <a:pt x="312" y="141"/>
                  <a:pt x="312" y="141"/>
                  <a:pt x="312" y="141"/>
                </a:cubicBezTo>
                <a:cubicBezTo>
                  <a:pt x="312" y="141"/>
                  <a:pt x="312" y="141"/>
                  <a:pt x="312" y="141"/>
                </a:cubicBezTo>
                <a:cubicBezTo>
                  <a:pt x="312" y="141"/>
                  <a:pt x="312" y="141"/>
                  <a:pt x="312" y="141"/>
                </a:cubicBezTo>
                <a:cubicBezTo>
                  <a:pt x="312" y="141"/>
                  <a:pt x="312" y="141"/>
                  <a:pt x="312" y="141"/>
                </a:cubicBezTo>
                <a:cubicBezTo>
                  <a:pt x="312" y="140"/>
                  <a:pt x="312" y="140"/>
                  <a:pt x="312" y="140"/>
                </a:cubicBezTo>
                <a:cubicBezTo>
                  <a:pt x="312" y="140"/>
                  <a:pt x="312" y="140"/>
                  <a:pt x="312" y="140"/>
                </a:cubicBezTo>
                <a:cubicBezTo>
                  <a:pt x="312" y="139"/>
                  <a:pt x="312" y="139"/>
                  <a:pt x="312" y="139"/>
                </a:cubicBezTo>
                <a:cubicBezTo>
                  <a:pt x="313" y="139"/>
                  <a:pt x="313" y="139"/>
                  <a:pt x="313" y="139"/>
                </a:cubicBezTo>
                <a:cubicBezTo>
                  <a:pt x="313" y="139"/>
                  <a:pt x="313" y="139"/>
                  <a:pt x="313" y="139"/>
                </a:cubicBezTo>
                <a:cubicBezTo>
                  <a:pt x="313" y="138"/>
                  <a:pt x="313" y="138"/>
                  <a:pt x="313" y="138"/>
                </a:cubicBezTo>
                <a:cubicBezTo>
                  <a:pt x="313" y="138"/>
                  <a:pt x="313" y="138"/>
                  <a:pt x="313" y="138"/>
                </a:cubicBezTo>
                <a:cubicBezTo>
                  <a:pt x="313" y="138"/>
                  <a:pt x="313" y="138"/>
                  <a:pt x="313" y="138"/>
                </a:cubicBezTo>
                <a:cubicBezTo>
                  <a:pt x="314" y="138"/>
                  <a:pt x="314" y="138"/>
                  <a:pt x="314" y="138"/>
                </a:cubicBezTo>
                <a:cubicBezTo>
                  <a:pt x="314" y="136"/>
                  <a:pt x="314" y="136"/>
                  <a:pt x="314" y="136"/>
                </a:cubicBezTo>
                <a:cubicBezTo>
                  <a:pt x="314" y="136"/>
                  <a:pt x="314" y="136"/>
                  <a:pt x="314" y="136"/>
                </a:cubicBezTo>
                <a:cubicBezTo>
                  <a:pt x="313" y="135"/>
                  <a:pt x="313" y="135"/>
                  <a:pt x="313" y="135"/>
                </a:cubicBezTo>
                <a:cubicBezTo>
                  <a:pt x="313" y="135"/>
                  <a:pt x="313" y="135"/>
                  <a:pt x="314" y="135"/>
                </a:cubicBezTo>
                <a:cubicBezTo>
                  <a:pt x="314" y="135"/>
                  <a:pt x="314" y="135"/>
                  <a:pt x="314" y="135"/>
                </a:cubicBezTo>
                <a:cubicBezTo>
                  <a:pt x="314" y="137"/>
                  <a:pt x="314" y="137"/>
                  <a:pt x="314" y="137"/>
                </a:cubicBezTo>
                <a:cubicBezTo>
                  <a:pt x="314" y="137"/>
                  <a:pt x="314" y="137"/>
                  <a:pt x="314" y="137"/>
                </a:cubicBezTo>
                <a:cubicBezTo>
                  <a:pt x="314" y="138"/>
                  <a:pt x="314" y="138"/>
                  <a:pt x="314" y="138"/>
                </a:cubicBezTo>
                <a:cubicBezTo>
                  <a:pt x="315" y="139"/>
                  <a:pt x="315" y="139"/>
                  <a:pt x="315" y="139"/>
                </a:cubicBezTo>
                <a:cubicBezTo>
                  <a:pt x="316" y="139"/>
                  <a:pt x="316" y="139"/>
                  <a:pt x="316" y="139"/>
                </a:cubicBezTo>
                <a:cubicBezTo>
                  <a:pt x="316" y="139"/>
                  <a:pt x="316" y="139"/>
                  <a:pt x="316" y="139"/>
                </a:cubicBezTo>
                <a:cubicBezTo>
                  <a:pt x="317" y="139"/>
                  <a:pt x="317" y="139"/>
                  <a:pt x="318" y="140"/>
                </a:cubicBezTo>
                <a:cubicBezTo>
                  <a:pt x="318" y="139"/>
                  <a:pt x="318" y="139"/>
                  <a:pt x="318" y="139"/>
                </a:cubicBezTo>
                <a:cubicBezTo>
                  <a:pt x="319" y="139"/>
                  <a:pt x="319" y="139"/>
                  <a:pt x="319" y="139"/>
                </a:cubicBezTo>
                <a:cubicBezTo>
                  <a:pt x="318" y="138"/>
                  <a:pt x="318" y="138"/>
                  <a:pt x="318" y="138"/>
                </a:cubicBezTo>
                <a:cubicBezTo>
                  <a:pt x="317" y="137"/>
                  <a:pt x="317" y="137"/>
                  <a:pt x="317" y="137"/>
                </a:cubicBezTo>
                <a:cubicBezTo>
                  <a:pt x="317" y="136"/>
                  <a:pt x="317" y="136"/>
                  <a:pt x="317" y="136"/>
                </a:cubicBezTo>
                <a:cubicBezTo>
                  <a:pt x="317" y="135"/>
                  <a:pt x="317" y="136"/>
                  <a:pt x="318" y="134"/>
                </a:cubicBezTo>
                <a:cubicBezTo>
                  <a:pt x="318" y="135"/>
                  <a:pt x="318" y="135"/>
                  <a:pt x="318" y="135"/>
                </a:cubicBezTo>
                <a:cubicBezTo>
                  <a:pt x="317" y="136"/>
                  <a:pt x="317" y="135"/>
                  <a:pt x="317" y="136"/>
                </a:cubicBezTo>
                <a:cubicBezTo>
                  <a:pt x="317" y="136"/>
                  <a:pt x="317" y="136"/>
                  <a:pt x="317" y="136"/>
                </a:cubicBezTo>
                <a:cubicBezTo>
                  <a:pt x="318" y="137"/>
                  <a:pt x="319" y="138"/>
                  <a:pt x="321" y="139"/>
                </a:cubicBezTo>
                <a:cubicBezTo>
                  <a:pt x="321" y="139"/>
                  <a:pt x="321" y="139"/>
                  <a:pt x="321" y="139"/>
                </a:cubicBezTo>
                <a:cubicBezTo>
                  <a:pt x="322" y="139"/>
                  <a:pt x="322" y="139"/>
                  <a:pt x="323" y="139"/>
                </a:cubicBezTo>
                <a:cubicBezTo>
                  <a:pt x="324" y="138"/>
                  <a:pt x="324" y="138"/>
                  <a:pt x="324" y="138"/>
                </a:cubicBezTo>
                <a:cubicBezTo>
                  <a:pt x="325" y="138"/>
                  <a:pt x="325" y="138"/>
                  <a:pt x="325" y="138"/>
                </a:cubicBezTo>
                <a:cubicBezTo>
                  <a:pt x="324" y="138"/>
                  <a:pt x="324" y="138"/>
                  <a:pt x="324" y="138"/>
                </a:cubicBezTo>
                <a:cubicBezTo>
                  <a:pt x="324" y="138"/>
                  <a:pt x="324" y="138"/>
                  <a:pt x="324" y="138"/>
                </a:cubicBezTo>
                <a:cubicBezTo>
                  <a:pt x="324" y="138"/>
                  <a:pt x="324" y="138"/>
                  <a:pt x="324" y="138"/>
                </a:cubicBezTo>
                <a:cubicBezTo>
                  <a:pt x="324" y="138"/>
                  <a:pt x="324" y="138"/>
                  <a:pt x="324" y="138"/>
                </a:cubicBezTo>
                <a:cubicBezTo>
                  <a:pt x="323" y="138"/>
                  <a:pt x="323" y="138"/>
                  <a:pt x="323" y="138"/>
                </a:cubicBezTo>
                <a:cubicBezTo>
                  <a:pt x="323" y="137"/>
                  <a:pt x="323" y="137"/>
                  <a:pt x="323" y="137"/>
                </a:cubicBezTo>
                <a:cubicBezTo>
                  <a:pt x="323" y="137"/>
                  <a:pt x="323" y="137"/>
                  <a:pt x="323" y="137"/>
                </a:cubicBezTo>
                <a:cubicBezTo>
                  <a:pt x="324" y="137"/>
                  <a:pt x="324" y="137"/>
                  <a:pt x="324" y="137"/>
                </a:cubicBezTo>
                <a:cubicBezTo>
                  <a:pt x="324" y="137"/>
                  <a:pt x="324" y="137"/>
                  <a:pt x="324" y="137"/>
                </a:cubicBezTo>
                <a:cubicBezTo>
                  <a:pt x="324" y="137"/>
                  <a:pt x="324" y="137"/>
                  <a:pt x="324" y="137"/>
                </a:cubicBezTo>
                <a:cubicBezTo>
                  <a:pt x="324" y="137"/>
                  <a:pt x="324" y="137"/>
                  <a:pt x="324" y="137"/>
                </a:cubicBezTo>
                <a:cubicBezTo>
                  <a:pt x="324" y="137"/>
                  <a:pt x="324" y="137"/>
                  <a:pt x="324" y="137"/>
                </a:cubicBezTo>
                <a:cubicBezTo>
                  <a:pt x="324" y="136"/>
                  <a:pt x="324" y="136"/>
                  <a:pt x="324" y="136"/>
                </a:cubicBezTo>
                <a:cubicBezTo>
                  <a:pt x="324" y="135"/>
                  <a:pt x="324" y="134"/>
                  <a:pt x="324" y="133"/>
                </a:cubicBezTo>
                <a:cubicBezTo>
                  <a:pt x="324" y="132"/>
                  <a:pt x="324" y="132"/>
                  <a:pt x="324" y="132"/>
                </a:cubicBezTo>
                <a:cubicBezTo>
                  <a:pt x="323" y="131"/>
                  <a:pt x="323" y="131"/>
                  <a:pt x="323" y="131"/>
                </a:cubicBezTo>
                <a:cubicBezTo>
                  <a:pt x="324" y="131"/>
                  <a:pt x="324" y="131"/>
                  <a:pt x="324" y="131"/>
                </a:cubicBezTo>
                <a:cubicBezTo>
                  <a:pt x="324" y="131"/>
                  <a:pt x="324" y="131"/>
                  <a:pt x="324" y="131"/>
                </a:cubicBezTo>
                <a:cubicBezTo>
                  <a:pt x="324" y="132"/>
                  <a:pt x="324" y="132"/>
                  <a:pt x="324" y="132"/>
                </a:cubicBezTo>
                <a:cubicBezTo>
                  <a:pt x="324" y="132"/>
                  <a:pt x="324" y="132"/>
                  <a:pt x="324" y="132"/>
                </a:cubicBezTo>
                <a:cubicBezTo>
                  <a:pt x="325" y="132"/>
                  <a:pt x="325" y="132"/>
                  <a:pt x="325" y="132"/>
                </a:cubicBezTo>
                <a:cubicBezTo>
                  <a:pt x="325" y="132"/>
                  <a:pt x="327" y="135"/>
                  <a:pt x="327" y="135"/>
                </a:cubicBezTo>
                <a:cubicBezTo>
                  <a:pt x="327" y="135"/>
                  <a:pt x="327" y="135"/>
                  <a:pt x="328" y="135"/>
                </a:cubicBezTo>
                <a:cubicBezTo>
                  <a:pt x="328" y="136"/>
                  <a:pt x="328" y="136"/>
                  <a:pt x="328" y="136"/>
                </a:cubicBezTo>
                <a:cubicBezTo>
                  <a:pt x="328" y="136"/>
                  <a:pt x="328" y="136"/>
                  <a:pt x="328" y="136"/>
                </a:cubicBezTo>
                <a:cubicBezTo>
                  <a:pt x="329" y="136"/>
                  <a:pt x="329" y="136"/>
                  <a:pt x="329" y="136"/>
                </a:cubicBezTo>
                <a:cubicBezTo>
                  <a:pt x="329" y="136"/>
                  <a:pt x="329" y="136"/>
                  <a:pt x="330" y="136"/>
                </a:cubicBezTo>
                <a:cubicBezTo>
                  <a:pt x="330" y="136"/>
                  <a:pt x="331" y="135"/>
                  <a:pt x="332" y="135"/>
                </a:cubicBezTo>
                <a:cubicBezTo>
                  <a:pt x="332" y="135"/>
                  <a:pt x="332" y="135"/>
                  <a:pt x="332" y="135"/>
                </a:cubicBezTo>
                <a:cubicBezTo>
                  <a:pt x="332" y="135"/>
                  <a:pt x="332" y="135"/>
                  <a:pt x="332" y="135"/>
                </a:cubicBezTo>
                <a:cubicBezTo>
                  <a:pt x="332" y="135"/>
                  <a:pt x="332" y="135"/>
                  <a:pt x="332" y="135"/>
                </a:cubicBezTo>
                <a:cubicBezTo>
                  <a:pt x="333" y="135"/>
                  <a:pt x="333" y="135"/>
                  <a:pt x="333" y="135"/>
                </a:cubicBezTo>
                <a:cubicBezTo>
                  <a:pt x="333" y="135"/>
                  <a:pt x="333" y="135"/>
                  <a:pt x="333" y="135"/>
                </a:cubicBezTo>
                <a:cubicBezTo>
                  <a:pt x="334" y="134"/>
                  <a:pt x="333" y="135"/>
                  <a:pt x="334" y="134"/>
                </a:cubicBezTo>
                <a:cubicBezTo>
                  <a:pt x="334" y="134"/>
                  <a:pt x="335" y="134"/>
                  <a:pt x="336" y="133"/>
                </a:cubicBezTo>
                <a:cubicBezTo>
                  <a:pt x="336" y="133"/>
                  <a:pt x="336" y="133"/>
                  <a:pt x="336" y="133"/>
                </a:cubicBezTo>
                <a:cubicBezTo>
                  <a:pt x="335" y="133"/>
                  <a:pt x="335" y="132"/>
                  <a:pt x="334" y="132"/>
                </a:cubicBezTo>
                <a:cubicBezTo>
                  <a:pt x="334" y="132"/>
                  <a:pt x="334" y="132"/>
                  <a:pt x="334" y="132"/>
                </a:cubicBezTo>
                <a:cubicBezTo>
                  <a:pt x="334" y="132"/>
                  <a:pt x="334" y="132"/>
                  <a:pt x="334" y="132"/>
                </a:cubicBezTo>
                <a:cubicBezTo>
                  <a:pt x="334" y="132"/>
                  <a:pt x="334" y="131"/>
                  <a:pt x="334" y="131"/>
                </a:cubicBezTo>
                <a:cubicBezTo>
                  <a:pt x="333" y="131"/>
                  <a:pt x="333" y="131"/>
                  <a:pt x="333" y="131"/>
                </a:cubicBezTo>
                <a:cubicBezTo>
                  <a:pt x="333" y="131"/>
                  <a:pt x="333" y="131"/>
                  <a:pt x="332" y="130"/>
                </a:cubicBezTo>
                <a:cubicBezTo>
                  <a:pt x="332" y="130"/>
                  <a:pt x="332" y="130"/>
                  <a:pt x="332" y="130"/>
                </a:cubicBezTo>
                <a:cubicBezTo>
                  <a:pt x="332" y="130"/>
                  <a:pt x="331" y="130"/>
                  <a:pt x="331" y="131"/>
                </a:cubicBezTo>
                <a:cubicBezTo>
                  <a:pt x="331" y="131"/>
                  <a:pt x="331" y="131"/>
                  <a:pt x="331" y="131"/>
                </a:cubicBezTo>
                <a:cubicBezTo>
                  <a:pt x="331" y="131"/>
                  <a:pt x="331" y="131"/>
                  <a:pt x="331" y="131"/>
                </a:cubicBezTo>
                <a:cubicBezTo>
                  <a:pt x="331" y="130"/>
                  <a:pt x="331" y="130"/>
                  <a:pt x="331" y="130"/>
                </a:cubicBezTo>
                <a:cubicBezTo>
                  <a:pt x="331" y="130"/>
                  <a:pt x="331" y="130"/>
                  <a:pt x="331" y="130"/>
                </a:cubicBezTo>
                <a:cubicBezTo>
                  <a:pt x="331" y="130"/>
                  <a:pt x="331" y="130"/>
                  <a:pt x="331" y="130"/>
                </a:cubicBezTo>
                <a:cubicBezTo>
                  <a:pt x="331" y="129"/>
                  <a:pt x="331" y="129"/>
                  <a:pt x="331" y="129"/>
                </a:cubicBezTo>
                <a:cubicBezTo>
                  <a:pt x="332" y="129"/>
                  <a:pt x="332" y="129"/>
                  <a:pt x="332" y="129"/>
                </a:cubicBezTo>
                <a:cubicBezTo>
                  <a:pt x="332" y="129"/>
                  <a:pt x="332" y="129"/>
                  <a:pt x="332" y="129"/>
                </a:cubicBezTo>
                <a:cubicBezTo>
                  <a:pt x="332" y="128"/>
                  <a:pt x="332" y="128"/>
                  <a:pt x="332" y="128"/>
                </a:cubicBezTo>
                <a:cubicBezTo>
                  <a:pt x="331" y="128"/>
                  <a:pt x="331" y="128"/>
                  <a:pt x="331" y="128"/>
                </a:cubicBezTo>
                <a:cubicBezTo>
                  <a:pt x="332" y="128"/>
                  <a:pt x="332" y="128"/>
                  <a:pt x="332" y="128"/>
                </a:cubicBezTo>
                <a:cubicBezTo>
                  <a:pt x="332" y="128"/>
                  <a:pt x="332" y="128"/>
                  <a:pt x="332" y="128"/>
                </a:cubicBezTo>
                <a:cubicBezTo>
                  <a:pt x="333" y="129"/>
                  <a:pt x="335" y="131"/>
                  <a:pt x="336" y="132"/>
                </a:cubicBezTo>
                <a:cubicBezTo>
                  <a:pt x="336" y="132"/>
                  <a:pt x="336" y="132"/>
                  <a:pt x="336" y="132"/>
                </a:cubicBezTo>
                <a:cubicBezTo>
                  <a:pt x="337" y="129"/>
                  <a:pt x="337" y="130"/>
                  <a:pt x="337" y="128"/>
                </a:cubicBezTo>
                <a:cubicBezTo>
                  <a:pt x="337" y="127"/>
                  <a:pt x="337" y="127"/>
                  <a:pt x="337" y="127"/>
                </a:cubicBezTo>
                <a:cubicBezTo>
                  <a:pt x="337" y="127"/>
                  <a:pt x="337" y="127"/>
                  <a:pt x="337" y="127"/>
                </a:cubicBezTo>
                <a:cubicBezTo>
                  <a:pt x="336" y="127"/>
                  <a:pt x="336" y="127"/>
                  <a:pt x="335" y="127"/>
                </a:cubicBezTo>
                <a:cubicBezTo>
                  <a:pt x="335" y="127"/>
                  <a:pt x="335" y="127"/>
                  <a:pt x="335" y="127"/>
                </a:cubicBezTo>
                <a:cubicBezTo>
                  <a:pt x="335" y="127"/>
                  <a:pt x="335" y="127"/>
                  <a:pt x="335" y="127"/>
                </a:cubicBezTo>
                <a:cubicBezTo>
                  <a:pt x="336" y="126"/>
                  <a:pt x="336" y="126"/>
                  <a:pt x="336" y="126"/>
                </a:cubicBezTo>
                <a:cubicBezTo>
                  <a:pt x="336" y="126"/>
                  <a:pt x="336" y="126"/>
                  <a:pt x="336" y="126"/>
                </a:cubicBezTo>
                <a:cubicBezTo>
                  <a:pt x="335" y="125"/>
                  <a:pt x="335" y="125"/>
                  <a:pt x="335" y="125"/>
                </a:cubicBezTo>
                <a:cubicBezTo>
                  <a:pt x="334" y="125"/>
                  <a:pt x="334" y="125"/>
                  <a:pt x="334" y="125"/>
                </a:cubicBezTo>
                <a:cubicBezTo>
                  <a:pt x="333" y="124"/>
                  <a:pt x="333" y="124"/>
                  <a:pt x="333" y="123"/>
                </a:cubicBezTo>
                <a:cubicBezTo>
                  <a:pt x="333" y="123"/>
                  <a:pt x="333" y="123"/>
                  <a:pt x="333" y="123"/>
                </a:cubicBezTo>
                <a:cubicBezTo>
                  <a:pt x="334" y="124"/>
                  <a:pt x="334" y="124"/>
                  <a:pt x="335" y="125"/>
                </a:cubicBezTo>
                <a:cubicBezTo>
                  <a:pt x="336" y="125"/>
                  <a:pt x="336" y="125"/>
                  <a:pt x="336" y="125"/>
                </a:cubicBezTo>
                <a:cubicBezTo>
                  <a:pt x="337" y="125"/>
                  <a:pt x="337" y="125"/>
                  <a:pt x="337" y="125"/>
                </a:cubicBezTo>
                <a:cubicBezTo>
                  <a:pt x="338" y="123"/>
                  <a:pt x="338" y="123"/>
                  <a:pt x="338" y="123"/>
                </a:cubicBezTo>
                <a:cubicBezTo>
                  <a:pt x="339" y="123"/>
                  <a:pt x="339" y="123"/>
                  <a:pt x="340" y="123"/>
                </a:cubicBezTo>
                <a:cubicBezTo>
                  <a:pt x="341" y="122"/>
                  <a:pt x="342" y="121"/>
                  <a:pt x="342" y="121"/>
                </a:cubicBezTo>
                <a:cubicBezTo>
                  <a:pt x="343" y="121"/>
                  <a:pt x="343" y="121"/>
                  <a:pt x="343" y="121"/>
                </a:cubicBezTo>
                <a:cubicBezTo>
                  <a:pt x="343" y="120"/>
                  <a:pt x="343" y="120"/>
                  <a:pt x="343" y="120"/>
                </a:cubicBezTo>
                <a:cubicBezTo>
                  <a:pt x="342" y="120"/>
                  <a:pt x="342" y="120"/>
                  <a:pt x="342" y="120"/>
                </a:cubicBezTo>
                <a:cubicBezTo>
                  <a:pt x="342" y="120"/>
                  <a:pt x="342" y="120"/>
                  <a:pt x="342" y="120"/>
                </a:cubicBezTo>
                <a:cubicBezTo>
                  <a:pt x="342" y="120"/>
                  <a:pt x="343" y="120"/>
                  <a:pt x="343" y="119"/>
                </a:cubicBezTo>
                <a:cubicBezTo>
                  <a:pt x="343" y="119"/>
                  <a:pt x="343" y="119"/>
                  <a:pt x="343" y="119"/>
                </a:cubicBezTo>
                <a:cubicBezTo>
                  <a:pt x="342" y="119"/>
                  <a:pt x="342" y="119"/>
                  <a:pt x="342" y="119"/>
                </a:cubicBezTo>
                <a:cubicBezTo>
                  <a:pt x="342" y="119"/>
                  <a:pt x="342" y="119"/>
                  <a:pt x="342" y="119"/>
                </a:cubicBezTo>
                <a:cubicBezTo>
                  <a:pt x="342" y="119"/>
                  <a:pt x="342" y="119"/>
                  <a:pt x="342" y="119"/>
                </a:cubicBezTo>
                <a:cubicBezTo>
                  <a:pt x="341" y="119"/>
                  <a:pt x="341" y="119"/>
                  <a:pt x="341" y="119"/>
                </a:cubicBezTo>
                <a:cubicBezTo>
                  <a:pt x="341" y="119"/>
                  <a:pt x="341" y="119"/>
                  <a:pt x="341" y="119"/>
                </a:cubicBezTo>
                <a:cubicBezTo>
                  <a:pt x="342" y="118"/>
                  <a:pt x="342" y="118"/>
                  <a:pt x="342" y="118"/>
                </a:cubicBezTo>
                <a:cubicBezTo>
                  <a:pt x="342" y="118"/>
                  <a:pt x="342" y="118"/>
                  <a:pt x="343" y="117"/>
                </a:cubicBezTo>
                <a:cubicBezTo>
                  <a:pt x="343" y="117"/>
                  <a:pt x="343" y="117"/>
                  <a:pt x="343" y="117"/>
                </a:cubicBezTo>
                <a:cubicBezTo>
                  <a:pt x="342" y="117"/>
                  <a:pt x="342" y="117"/>
                  <a:pt x="342" y="117"/>
                </a:cubicBezTo>
                <a:cubicBezTo>
                  <a:pt x="343" y="116"/>
                  <a:pt x="343" y="116"/>
                  <a:pt x="343" y="116"/>
                </a:cubicBezTo>
                <a:cubicBezTo>
                  <a:pt x="345" y="116"/>
                  <a:pt x="345" y="116"/>
                  <a:pt x="345" y="116"/>
                </a:cubicBezTo>
                <a:cubicBezTo>
                  <a:pt x="346" y="115"/>
                  <a:pt x="346" y="115"/>
                  <a:pt x="346" y="115"/>
                </a:cubicBezTo>
                <a:cubicBezTo>
                  <a:pt x="346" y="114"/>
                  <a:pt x="346" y="114"/>
                  <a:pt x="346" y="114"/>
                </a:cubicBezTo>
                <a:cubicBezTo>
                  <a:pt x="346" y="113"/>
                  <a:pt x="346" y="113"/>
                  <a:pt x="346" y="113"/>
                </a:cubicBezTo>
                <a:cubicBezTo>
                  <a:pt x="346" y="113"/>
                  <a:pt x="346" y="113"/>
                  <a:pt x="346" y="113"/>
                </a:cubicBezTo>
                <a:cubicBezTo>
                  <a:pt x="346" y="112"/>
                  <a:pt x="346" y="112"/>
                  <a:pt x="346" y="112"/>
                </a:cubicBezTo>
                <a:cubicBezTo>
                  <a:pt x="346" y="111"/>
                  <a:pt x="346" y="111"/>
                  <a:pt x="346" y="111"/>
                </a:cubicBezTo>
                <a:cubicBezTo>
                  <a:pt x="346" y="110"/>
                  <a:pt x="346" y="110"/>
                  <a:pt x="345" y="109"/>
                </a:cubicBezTo>
                <a:cubicBezTo>
                  <a:pt x="345" y="108"/>
                  <a:pt x="345" y="108"/>
                  <a:pt x="345" y="108"/>
                </a:cubicBezTo>
                <a:cubicBezTo>
                  <a:pt x="346" y="109"/>
                  <a:pt x="346" y="109"/>
                  <a:pt x="346" y="110"/>
                </a:cubicBezTo>
                <a:cubicBezTo>
                  <a:pt x="347" y="110"/>
                  <a:pt x="347" y="110"/>
                  <a:pt x="347" y="110"/>
                </a:cubicBezTo>
                <a:cubicBezTo>
                  <a:pt x="347" y="108"/>
                  <a:pt x="347" y="110"/>
                  <a:pt x="347" y="108"/>
                </a:cubicBezTo>
                <a:cubicBezTo>
                  <a:pt x="347" y="108"/>
                  <a:pt x="347" y="108"/>
                  <a:pt x="347" y="108"/>
                </a:cubicBezTo>
                <a:cubicBezTo>
                  <a:pt x="347" y="107"/>
                  <a:pt x="347" y="107"/>
                  <a:pt x="347" y="107"/>
                </a:cubicBezTo>
                <a:cubicBezTo>
                  <a:pt x="347" y="107"/>
                  <a:pt x="347" y="107"/>
                  <a:pt x="347" y="106"/>
                </a:cubicBezTo>
                <a:cubicBezTo>
                  <a:pt x="349" y="103"/>
                  <a:pt x="348" y="105"/>
                  <a:pt x="348" y="102"/>
                </a:cubicBezTo>
                <a:cubicBezTo>
                  <a:pt x="349" y="100"/>
                  <a:pt x="349" y="101"/>
                  <a:pt x="350" y="99"/>
                </a:cubicBezTo>
                <a:cubicBezTo>
                  <a:pt x="350" y="99"/>
                  <a:pt x="350" y="99"/>
                  <a:pt x="350" y="99"/>
                </a:cubicBezTo>
                <a:cubicBezTo>
                  <a:pt x="351" y="99"/>
                  <a:pt x="351" y="98"/>
                  <a:pt x="351" y="98"/>
                </a:cubicBezTo>
                <a:cubicBezTo>
                  <a:pt x="351" y="97"/>
                  <a:pt x="351" y="96"/>
                  <a:pt x="351" y="95"/>
                </a:cubicBezTo>
                <a:cubicBezTo>
                  <a:pt x="351" y="95"/>
                  <a:pt x="351" y="95"/>
                  <a:pt x="351" y="95"/>
                </a:cubicBezTo>
                <a:cubicBezTo>
                  <a:pt x="351" y="95"/>
                  <a:pt x="351" y="95"/>
                  <a:pt x="350" y="95"/>
                </a:cubicBezTo>
                <a:cubicBezTo>
                  <a:pt x="350" y="95"/>
                  <a:pt x="350" y="95"/>
                  <a:pt x="350" y="95"/>
                </a:cubicBezTo>
                <a:cubicBezTo>
                  <a:pt x="349" y="94"/>
                  <a:pt x="349" y="94"/>
                  <a:pt x="349" y="94"/>
                </a:cubicBezTo>
                <a:cubicBezTo>
                  <a:pt x="310" y="89"/>
                  <a:pt x="380" y="92"/>
                  <a:pt x="340" y="93"/>
                </a:cubicBezTo>
                <a:cubicBezTo>
                  <a:pt x="336" y="92"/>
                  <a:pt x="336" y="92"/>
                  <a:pt x="336" y="92"/>
                </a:cubicBezTo>
                <a:cubicBezTo>
                  <a:pt x="335" y="92"/>
                  <a:pt x="335" y="92"/>
                  <a:pt x="334" y="93"/>
                </a:cubicBezTo>
                <a:cubicBezTo>
                  <a:pt x="334" y="92"/>
                  <a:pt x="334" y="92"/>
                  <a:pt x="334" y="92"/>
                </a:cubicBezTo>
                <a:cubicBezTo>
                  <a:pt x="334" y="92"/>
                  <a:pt x="334" y="92"/>
                  <a:pt x="334" y="92"/>
                </a:cubicBezTo>
                <a:cubicBezTo>
                  <a:pt x="334" y="91"/>
                  <a:pt x="334" y="91"/>
                  <a:pt x="334" y="91"/>
                </a:cubicBezTo>
                <a:cubicBezTo>
                  <a:pt x="334" y="91"/>
                  <a:pt x="334" y="91"/>
                  <a:pt x="334" y="91"/>
                </a:cubicBezTo>
                <a:cubicBezTo>
                  <a:pt x="333" y="91"/>
                  <a:pt x="333" y="91"/>
                  <a:pt x="333" y="91"/>
                </a:cubicBezTo>
                <a:cubicBezTo>
                  <a:pt x="332" y="91"/>
                  <a:pt x="332" y="91"/>
                  <a:pt x="332" y="92"/>
                </a:cubicBezTo>
                <a:cubicBezTo>
                  <a:pt x="331" y="92"/>
                  <a:pt x="331" y="92"/>
                  <a:pt x="331" y="92"/>
                </a:cubicBezTo>
                <a:cubicBezTo>
                  <a:pt x="330" y="91"/>
                  <a:pt x="331" y="91"/>
                  <a:pt x="330" y="91"/>
                </a:cubicBezTo>
                <a:cubicBezTo>
                  <a:pt x="329" y="91"/>
                  <a:pt x="328" y="91"/>
                  <a:pt x="327" y="91"/>
                </a:cubicBezTo>
                <a:cubicBezTo>
                  <a:pt x="326" y="91"/>
                  <a:pt x="326" y="91"/>
                  <a:pt x="326" y="91"/>
                </a:cubicBezTo>
                <a:cubicBezTo>
                  <a:pt x="326" y="91"/>
                  <a:pt x="326" y="91"/>
                  <a:pt x="326" y="91"/>
                </a:cubicBezTo>
                <a:cubicBezTo>
                  <a:pt x="326" y="91"/>
                  <a:pt x="326" y="91"/>
                  <a:pt x="326" y="91"/>
                </a:cubicBezTo>
                <a:cubicBezTo>
                  <a:pt x="325" y="91"/>
                  <a:pt x="325" y="91"/>
                  <a:pt x="325" y="91"/>
                </a:cubicBezTo>
                <a:cubicBezTo>
                  <a:pt x="324" y="90"/>
                  <a:pt x="324" y="91"/>
                  <a:pt x="324" y="90"/>
                </a:cubicBezTo>
                <a:cubicBezTo>
                  <a:pt x="323" y="90"/>
                  <a:pt x="323" y="90"/>
                  <a:pt x="322" y="90"/>
                </a:cubicBezTo>
                <a:cubicBezTo>
                  <a:pt x="321" y="91"/>
                  <a:pt x="321" y="91"/>
                  <a:pt x="321" y="91"/>
                </a:cubicBezTo>
                <a:cubicBezTo>
                  <a:pt x="321" y="91"/>
                  <a:pt x="321" y="91"/>
                  <a:pt x="320" y="91"/>
                </a:cubicBezTo>
                <a:cubicBezTo>
                  <a:pt x="320" y="91"/>
                  <a:pt x="320" y="91"/>
                  <a:pt x="320" y="91"/>
                </a:cubicBezTo>
                <a:cubicBezTo>
                  <a:pt x="320" y="91"/>
                  <a:pt x="320" y="91"/>
                  <a:pt x="320" y="91"/>
                </a:cubicBezTo>
                <a:cubicBezTo>
                  <a:pt x="320" y="91"/>
                  <a:pt x="320" y="91"/>
                  <a:pt x="320" y="91"/>
                </a:cubicBezTo>
                <a:cubicBezTo>
                  <a:pt x="318" y="91"/>
                  <a:pt x="318" y="91"/>
                  <a:pt x="317" y="92"/>
                </a:cubicBezTo>
                <a:close/>
                <a:moveTo>
                  <a:pt x="315" y="140"/>
                </a:moveTo>
                <a:cubicBezTo>
                  <a:pt x="314" y="140"/>
                  <a:pt x="314" y="140"/>
                  <a:pt x="314" y="140"/>
                </a:cubicBezTo>
                <a:cubicBezTo>
                  <a:pt x="314" y="140"/>
                  <a:pt x="314" y="140"/>
                  <a:pt x="314" y="140"/>
                </a:cubicBezTo>
                <a:cubicBezTo>
                  <a:pt x="314" y="140"/>
                  <a:pt x="314" y="140"/>
                  <a:pt x="314" y="140"/>
                </a:cubicBezTo>
                <a:cubicBezTo>
                  <a:pt x="313" y="140"/>
                  <a:pt x="313" y="140"/>
                  <a:pt x="313" y="140"/>
                </a:cubicBezTo>
                <a:cubicBezTo>
                  <a:pt x="313" y="141"/>
                  <a:pt x="313" y="141"/>
                  <a:pt x="313" y="141"/>
                </a:cubicBezTo>
                <a:cubicBezTo>
                  <a:pt x="313" y="141"/>
                  <a:pt x="313" y="141"/>
                  <a:pt x="313" y="142"/>
                </a:cubicBezTo>
                <a:cubicBezTo>
                  <a:pt x="313" y="143"/>
                  <a:pt x="313" y="143"/>
                  <a:pt x="313" y="143"/>
                </a:cubicBezTo>
                <a:cubicBezTo>
                  <a:pt x="313" y="143"/>
                  <a:pt x="313" y="143"/>
                  <a:pt x="313" y="143"/>
                </a:cubicBezTo>
                <a:cubicBezTo>
                  <a:pt x="314" y="143"/>
                  <a:pt x="314" y="143"/>
                  <a:pt x="314" y="143"/>
                </a:cubicBezTo>
                <a:cubicBezTo>
                  <a:pt x="315" y="142"/>
                  <a:pt x="314" y="143"/>
                  <a:pt x="315" y="142"/>
                </a:cubicBezTo>
                <a:cubicBezTo>
                  <a:pt x="316" y="142"/>
                  <a:pt x="316" y="142"/>
                  <a:pt x="316" y="142"/>
                </a:cubicBezTo>
                <a:cubicBezTo>
                  <a:pt x="316" y="141"/>
                  <a:pt x="316" y="141"/>
                  <a:pt x="316" y="141"/>
                </a:cubicBezTo>
                <a:cubicBezTo>
                  <a:pt x="316" y="141"/>
                  <a:pt x="316" y="141"/>
                  <a:pt x="316" y="141"/>
                </a:cubicBezTo>
                <a:cubicBezTo>
                  <a:pt x="316" y="141"/>
                  <a:pt x="316" y="141"/>
                  <a:pt x="316" y="141"/>
                </a:cubicBezTo>
                <a:cubicBezTo>
                  <a:pt x="316" y="140"/>
                  <a:pt x="316" y="140"/>
                  <a:pt x="316" y="140"/>
                </a:cubicBezTo>
                <a:lnTo>
                  <a:pt x="315" y="140"/>
                </a:lnTo>
                <a:close/>
                <a:moveTo>
                  <a:pt x="350" y="121"/>
                </a:moveTo>
                <a:cubicBezTo>
                  <a:pt x="349" y="121"/>
                  <a:pt x="349" y="121"/>
                  <a:pt x="349" y="121"/>
                </a:cubicBezTo>
                <a:cubicBezTo>
                  <a:pt x="349" y="122"/>
                  <a:pt x="349" y="122"/>
                  <a:pt x="349" y="122"/>
                </a:cubicBezTo>
                <a:cubicBezTo>
                  <a:pt x="349" y="123"/>
                  <a:pt x="349" y="123"/>
                  <a:pt x="349" y="123"/>
                </a:cubicBezTo>
                <a:cubicBezTo>
                  <a:pt x="348" y="123"/>
                  <a:pt x="348" y="123"/>
                  <a:pt x="348" y="123"/>
                </a:cubicBezTo>
                <a:cubicBezTo>
                  <a:pt x="348" y="124"/>
                  <a:pt x="348" y="124"/>
                  <a:pt x="348" y="124"/>
                </a:cubicBezTo>
                <a:cubicBezTo>
                  <a:pt x="348" y="124"/>
                  <a:pt x="348" y="124"/>
                  <a:pt x="348" y="124"/>
                </a:cubicBezTo>
                <a:cubicBezTo>
                  <a:pt x="349" y="124"/>
                  <a:pt x="348" y="124"/>
                  <a:pt x="349" y="124"/>
                </a:cubicBezTo>
                <a:cubicBezTo>
                  <a:pt x="350" y="125"/>
                  <a:pt x="350" y="125"/>
                  <a:pt x="350" y="125"/>
                </a:cubicBezTo>
                <a:cubicBezTo>
                  <a:pt x="350" y="125"/>
                  <a:pt x="350" y="125"/>
                  <a:pt x="350" y="125"/>
                </a:cubicBezTo>
                <a:cubicBezTo>
                  <a:pt x="350" y="125"/>
                  <a:pt x="350" y="125"/>
                  <a:pt x="350" y="125"/>
                </a:cubicBezTo>
                <a:cubicBezTo>
                  <a:pt x="350" y="125"/>
                  <a:pt x="350" y="125"/>
                  <a:pt x="350" y="125"/>
                </a:cubicBezTo>
                <a:cubicBezTo>
                  <a:pt x="351" y="125"/>
                  <a:pt x="351" y="125"/>
                  <a:pt x="351" y="125"/>
                </a:cubicBezTo>
                <a:cubicBezTo>
                  <a:pt x="351" y="126"/>
                  <a:pt x="351" y="126"/>
                  <a:pt x="351" y="126"/>
                </a:cubicBezTo>
                <a:cubicBezTo>
                  <a:pt x="351" y="125"/>
                  <a:pt x="351" y="125"/>
                  <a:pt x="351" y="125"/>
                </a:cubicBezTo>
                <a:cubicBezTo>
                  <a:pt x="352" y="125"/>
                  <a:pt x="352" y="125"/>
                  <a:pt x="352" y="125"/>
                </a:cubicBezTo>
                <a:cubicBezTo>
                  <a:pt x="353" y="125"/>
                  <a:pt x="353" y="125"/>
                  <a:pt x="353" y="125"/>
                </a:cubicBezTo>
                <a:cubicBezTo>
                  <a:pt x="353" y="124"/>
                  <a:pt x="353" y="124"/>
                  <a:pt x="353" y="124"/>
                </a:cubicBezTo>
                <a:cubicBezTo>
                  <a:pt x="353" y="124"/>
                  <a:pt x="353" y="123"/>
                  <a:pt x="354" y="123"/>
                </a:cubicBezTo>
                <a:cubicBezTo>
                  <a:pt x="353" y="122"/>
                  <a:pt x="353" y="122"/>
                  <a:pt x="353" y="122"/>
                </a:cubicBezTo>
                <a:cubicBezTo>
                  <a:pt x="353" y="121"/>
                  <a:pt x="353" y="121"/>
                  <a:pt x="353" y="121"/>
                </a:cubicBezTo>
                <a:cubicBezTo>
                  <a:pt x="352" y="121"/>
                  <a:pt x="352" y="121"/>
                  <a:pt x="352" y="121"/>
                </a:cubicBezTo>
                <a:cubicBezTo>
                  <a:pt x="351" y="121"/>
                  <a:pt x="351" y="121"/>
                  <a:pt x="350" y="121"/>
                </a:cubicBezTo>
                <a:close/>
                <a:moveTo>
                  <a:pt x="372" y="106"/>
                </a:moveTo>
                <a:cubicBezTo>
                  <a:pt x="373" y="107"/>
                  <a:pt x="373" y="107"/>
                  <a:pt x="373" y="107"/>
                </a:cubicBezTo>
                <a:cubicBezTo>
                  <a:pt x="373" y="108"/>
                  <a:pt x="373" y="108"/>
                  <a:pt x="373" y="108"/>
                </a:cubicBezTo>
                <a:cubicBezTo>
                  <a:pt x="373" y="109"/>
                  <a:pt x="373" y="109"/>
                  <a:pt x="373" y="109"/>
                </a:cubicBezTo>
                <a:cubicBezTo>
                  <a:pt x="374" y="109"/>
                  <a:pt x="374" y="109"/>
                  <a:pt x="375" y="109"/>
                </a:cubicBezTo>
                <a:cubicBezTo>
                  <a:pt x="375" y="109"/>
                  <a:pt x="375" y="109"/>
                  <a:pt x="375" y="109"/>
                </a:cubicBezTo>
                <a:cubicBezTo>
                  <a:pt x="375" y="108"/>
                  <a:pt x="375" y="108"/>
                  <a:pt x="375" y="107"/>
                </a:cubicBezTo>
                <a:cubicBezTo>
                  <a:pt x="375" y="107"/>
                  <a:pt x="375" y="107"/>
                  <a:pt x="375" y="107"/>
                </a:cubicBezTo>
                <a:cubicBezTo>
                  <a:pt x="375" y="106"/>
                  <a:pt x="375" y="106"/>
                  <a:pt x="375" y="106"/>
                </a:cubicBezTo>
                <a:cubicBezTo>
                  <a:pt x="375" y="106"/>
                  <a:pt x="375" y="106"/>
                  <a:pt x="375" y="106"/>
                </a:cubicBezTo>
                <a:cubicBezTo>
                  <a:pt x="375" y="105"/>
                  <a:pt x="375" y="105"/>
                  <a:pt x="375" y="105"/>
                </a:cubicBezTo>
                <a:cubicBezTo>
                  <a:pt x="375" y="105"/>
                  <a:pt x="375" y="105"/>
                  <a:pt x="375" y="105"/>
                </a:cubicBezTo>
                <a:cubicBezTo>
                  <a:pt x="374" y="105"/>
                  <a:pt x="374" y="105"/>
                  <a:pt x="374" y="105"/>
                </a:cubicBezTo>
                <a:cubicBezTo>
                  <a:pt x="373" y="105"/>
                  <a:pt x="373" y="105"/>
                  <a:pt x="373" y="105"/>
                </a:cubicBezTo>
                <a:cubicBezTo>
                  <a:pt x="373" y="104"/>
                  <a:pt x="373" y="104"/>
                  <a:pt x="373" y="104"/>
                </a:cubicBezTo>
                <a:cubicBezTo>
                  <a:pt x="373" y="104"/>
                  <a:pt x="373" y="104"/>
                  <a:pt x="373" y="104"/>
                </a:cubicBezTo>
                <a:cubicBezTo>
                  <a:pt x="372" y="103"/>
                  <a:pt x="372" y="103"/>
                  <a:pt x="372" y="103"/>
                </a:cubicBezTo>
                <a:cubicBezTo>
                  <a:pt x="372" y="104"/>
                  <a:pt x="372" y="104"/>
                  <a:pt x="372" y="104"/>
                </a:cubicBezTo>
                <a:cubicBezTo>
                  <a:pt x="372" y="104"/>
                  <a:pt x="372" y="104"/>
                  <a:pt x="372" y="104"/>
                </a:cubicBezTo>
                <a:cubicBezTo>
                  <a:pt x="372" y="104"/>
                  <a:pt x="372" y="104"/>
                  <a:pt x="372" y="104"/>
                </a:cubicBezTo>
                <a:cubicBezTo>
                  <a:pt x="371" y="105"/>
                  <a:pt x="371" y="105"/>
                  <a:pt x="371" y="105"/>
                </a:cubicBezTo>
                <a:cubicBezTo>
                  <a:pt x="372" y="106"/>
                  <a:pt x="372" y="106"/>
                  <a:pt x="372" y="106"/>
                </a:cubicBezTo>
                <a:close/>
                <a:moveTo>
                  <a:pt x="365" y="109"/>
                </a:moveTo>
                <a:cubicBezTo>
                  <a:pt x="365" y="110"/>
                  <a:pt x="365" y="110"/>
                  <a:pt x="365" y="110"/>
                </a:cubicBezTo>
                <a:cubicBezTo>
                  <a:pt x="366" y="109"/>
                  <a:pt x="366" y="109"/>
                  <a:pt x="367" y="108"/>
                </a:cubicBezTo>
                <a:cubicBezTo>
                  <a:pt x="367" y="108"/>
                  <a:pt x="367" y="108"/>
                  <a:pt x="367" y="108"/>
                </a:cubicBezTo>
                <a:cubicBezTo>
                  <a:pt x="367" y="107"/>
                  <a:pt x="367" y="107"/>
                  <a:pt x="367" y="107"/>
                </a:cubicBezTo>
                <a:cubicBezTo>
                  <a:pt x="366" y="107"/>
                  <a:pt x="366" y="107"/>
                  <a:pt x="366" y="107"/>
                </a:cubicBezTo>
                <a:cubicBezTo>
                  <a:pt x="366" y="107"/>
                  <a:pt x="366" y="107"/>
                  <a:pt x="366" y="107"/>
                </a:cubicBezTo>
                <a:cubicBezTo>
                  <a:pt x="365" y="107"/>
                  <a:pt x="365" y="107"/>
                  <a:pt x="365" y="107"/>
                </a:cubicBezTo>
                <a:cubicBezTo>
                  <a:pt x="365" y="107"/>
                  <a:pt x="365" y="107"/>
                  <a:pt x="365" y="107"/>
                </a:cubicBezTo>
                <a:cubicBezTo>
                  <a:pt x="365" y="106"/>
                  <a:pt x="365" y="106"/>
                  <a:pt x="365" y="106"/>
                </a:cubicBezTo>
                <a:cubicBezTo>
                  <a:pt x="365" y="106"/>
                  <a:pt x="365" y="106"/>
                  <a:pt x="364" y="106"/>
                </a:cubicBezTo>
                <a:cubicBezTo>
                  <a:pt x="364" y="107"/>
                  <a:pt x="364" y="107"/>
                  <a:pt x="364" y="107"/>
                </a:cubicBezTo>
                <a:cubicBezTo>
                  <a:pt x="364" y="107"/>
                  <a:pt x="364" y="107"/>
                  <a:pt x="364" y="107"/>
                </a:cubicBezTo>
                <a:cubicBezTo>
                  <a:pt x="365" y="107"/>
                  <a:pt x="365" y="107"/>
                  <a:pt x="365" y="107"/>
                </a:cubicBezTo>
                <a:cubicBezTo>
                  <a:pt x="364" y="107"/>
                  <a:pt x="364" y="107"/>
                  <a:pt x="364" y="107"/>
                </a:cubicBezTo>
                <a:cubicBezTo>
                  <a:pt x="364" y="108"/>
                  <a:pt x="364" y="108"/>
                  <a:pt x="364" y="108"/>
                </a:cubicBezTo>
                <a:cubicBezTo>
                  <a:pt x="364" y="108"/>
                  <a:pt x="364" y="108"/>
                  <a:pt x="365" y="109"/>
                </a:cubicBezTo>
                <a:close/>
                <a:moveTo>
                  <a:pt x="353" y="119"/>
                </a:moveTo>
                <a:cubicBezTo>
                  <a:pt x="353" y="119"/>
                  <a:pt x="353" y="119"/>
                  <a:pt x="353" y="119"/>
                </a:cubicBezTo>
                <a:cubicBezTo>
                  <a:pt x="354" y="119"/>
                  <a:pt x="355" y="119"/>
                  <a:pt x="356" y="119"/>
                </a:cubicBezTo>
                <a:cubicBezTo>
                  <a:pt x="356" y="119"/>
                  <a:pt x="356" y="119"/>
                  <a:pt x="357" y="119"/>
                </a:cubicBezTo>
                <a:cubicBezTo>
                  <a:pt x="357" y="119"/>
                  <a:pt x="357" y="119"/>
                  <a:pt x="357" y="119"/>
                </a:cubicBezTo>
                <a:cubicBezTo>
                  <a:pt x="357" y="118"/>
                  <a:pt x="357" y="117"/>
                  <a:pt x="358" y="116"/>
                </a:cubicBezTo>
                <a:cubicBezTo>
                  <a:pt x="358" y="115"/>
                  <a:pt x="358" y="115"/>
                  <a:pt x="358" y="115"/>
                </a:cubicBezTo>
                <a:cubicBezTo>
                  <a:pt x="357" y="114"/>
                  <a:pt x="357" y="114"/>
                  <a:pt x="357" y="114"/>
                </a:cubicBezTo>
                <a:cubicBezTo>
                  <a:pt x="357" y="114"/>
                  <a:pt x="357" y="114"/>
                  <a:pt x="357" y="114"/>
                </a:cubicBezTo>
                <a:cubicBezTo>
                  <a:pt x="358" y="114"/>
                  <a:pt x="358" y="114"/>
                  <a:pt x="358" y="114"/>
                </a:cubicBezTo>
                <a:cubicBezTo>
                  <a:pt x="358" y="114"/>
                  <a:pt x="358" y="114"/>
                  <a:pt x="358" y="114"/>
                </a:cubicBezTo>
                <a:cubicBezTo>
                  <a:pt x="357" y="113"/>
                  <a:pt x="357" y="113"/>
                  <a:pt x="357" y="113"/>
                </a:cubicBezTo>
                <a:cubicBezTo>
                  <a:pt x="355" y="113"/>
                  <a:pt x="355" y="113"/>
                  <a:pt x="355" y="113"/>
                </a:cubicBezTo>
                <a:cubicBezTo>
                  <a:pt x="355" y="114"/>
                  <a:pt x="355" y="114"/>
                  <a:pt x="355" y="114"/>
                </a:cubicBezTo>
                <a:cubicBezTo>
                  <a:pt x="355" y="114"/>
                  <a:pt x="354" y="115"/>
                  <a:pt x="354" y="116"/>
                </a:cubicBezTo>
                <a:cubicBezTo>
                  <a:pt x="353" y="117"/>
                  <a:pt x="353" y="117"/>
                  <a:pt x="353" y="117"/>
                </a:cubicBezTo>
                <a:cubicBezTo>
                  <a:pt x="353" y="118"/>
                  <a:pt x="353" y="118"/>
                  <a:pt x="353" y="118"/>
                </a:cubicBezTo>
                <a:cubicBezTo>
                  <a:pt x="353" y="118"/>
                  <a:pt x="353" y="118"/>
                  <a:pt x="353" y="119"/>
                </a:cubicBezTo>
                <a:close/>
                <a:moveTo>
                  <a:pt x="232" y="132"/>
                </a:moveTo>
                <a:cubicBezTo>
                  <a:pt x="233" y="134"/>
                  <a:pt x="233" y="134"/>
                  <a:pt x="233" y="134"/>
                </a:cubicBezTo>
                <a:cubicBezTo>
                  <a:pt x="233" y="134"/>
                  <a:pt x="233" y="134"/>
                  <a:pt x="233" y="134"/>
                </a:cubicBezTo>
                <a:cubicBezTo>
                  <a:pt x="234" y="134"/>
                  <a:pt x="234" y="134"/>
                  <a:pt x="234" y="134"/>
                </a:cubicBezTo>
                <a:cubicBezTo>
                  <a:pt x="234" y="134"/>
                  <a:pt x="234" y="134"/>
                  <a:pt x="234" y="134"/>
                </a:cubicBezTo>
                <a:cubicBezTo>
                  <a:pt x="236" y="134"/>
                  <a:pt x="236" y="134"/>
                  <a:pt x="236" y="134"/>
                </a:cubicBezTo>
                <a:cubicBezTo>
                  <a:pt x="240" y="133"/>
                  <a:pt x="238" y="133"/>
                  <a:pt x="241" y="131"/>
                </a:cubicBezTo>
                <a:cubicBezTo>
                  <a:pt x="241" y="131"/>
                  <a:pt x="241" y="131"/>
                  <a:pt x="242" y="131"/>
                </a:cubicBezTo>
                <a:cubicBezTo>
                  <a:pt x="242" y="130"/>
                  <a:pt x="242" y="130"/>
                  <a:pt x="242" y="130"/>
                </a:cubicBezTo>
                <a:cubicBezTo>
                  <a:pt x="242" y="130"/>
                  <a:pt x="243" y="130"/>
                  <a:pt x="243" y="130"/>
                </a:cubicBezTo>
                <a:cubicBezTo>
                  <a:pt x="244" y="129"/>
                  <a:pt x="243" y="129"/>
                  <a:pt x="244" y="129"/>
                </a:cubicBezTo>
                <a:cubicBezTo>
                  <a:pt x="249" y="128"/>
                  <a:pt x="251" y="123"/>
                  <a:pt x="253" y="119"/>
                </a:cubicBezTo>
                <a:cubicBezTo>
                  <a:pt x="254" y="119"/>
                  <a:pt x="254" y="119"/>
                  <a:pt x="254" y="119"/>
                </a:cubicBezTo>
                <a:cubicBezTo>
                  <a:pt x="255" y="120"/>
                  <a:pt x="255" y="120"/>
                  <a:pt x="255" y="120"/>
                </a:cubicBezTo>
                <a:cubicBezTo>
                  <a:pt x="255" y="119"/>
                  <a:pt x="255" y="119"/>
                  <a:pt x="255" y="119"/>
                </a:cubicBezTo>
                <a:cubicBezTo>
                  <a:pt x="255" y="119"/>
                  <a:pt x="259" y="107"/>
                  <a:pt x="259" y="107"/>
                </a:cubicBezTo>
                <a:cubicBezTo>
                  <a:pt x="259" y="107"/>
                  <a:pt x="259" y="107"/>
                  <a:pt x="259" y="107"/>
                </a:cubicBezTo>
                <a:cubicBezTo>
                  <a:pt x="259" y="106"/>
                  <a:pt x="259" y="106"/>
                  <a:pt x="259" y="106"/>
                </a:cubicBezTo>
                <a:cubicBezTo>
                  <a:pt x="258" y="106"/>
                  <a:pt x="258" y="106"/>
                  <a:pt x="257" y="105"/>
                </a:cubicBezTo>
                <a:cubicBezTo>
                  <a:pt x="257" y="104"/>
                  <a:pt x="257" y="104"/>
                  <a:pt x="256" y="103"/>
                </a:cubicBezTo>
                <a:cubicBezTo>
                  <a:pt x="255" y="103"/>
                  <a:pt x="255" y="103"/>
                  <a:pt x="254" y="103"/>
                </a:cubicBezTo>
                <a:cubicBezTo>
                  <a:pt x="253" y="103"/>
                  <a:pt x="253" y="103"/>
                  <a:pt x="253" y="103"/>
                </a:cubicBezTo>
                <a:cubicBezTo>
                  <a:pt x="253" y="103"/>
                  <a:pt x="253" y="103"/>
                  <a:pt x="253" y="103"/>
                </a:cubicBezTo>
                <a:cubicBezTo>
                  <a:pt x="253" y="103"/>
                  <a:pt x="253" y="103"/>
                  <a:pt x="253" y="103"/>
                </a:cubicBezTo>
                <a:cubicBezTo>
                  <a:pt x="253" y="103"/>
                  <a:pt x="253" y="103"/>
                  <a:pt x="253" y="103"/>
                </a:cubicBezTo>
                <a:cubicBezTo>
                  <a:pt x="253" y="104"/>
                  <a:pt x="253" y="104"/>
                  <a:pt x="253" y="104"/>
                </a:cubicBezTo>
                <a:cubicBezTo>
                  <a:pt x="253" y="104"/>
                  <a:pt x="254" y="105"/>
                  <a:pt x="254" y="105"/>
                </a:cubicBezTo>
                <a:cubicBezTo>
                  <a:pt x="254" y="105"/>
                  <a:pt x="253" y="105"/>
                  <a:pt x="253" y="104"/>
                </a:cubicBezTo>
                <a:cubicBezTo>
                  <a:pt x="253" y="105"/>
                  <a:pt x="253" y="105"/>
                  <a:pt x="253" y="105"/>
                </a:cubicBezTo>
                <a:cubicBezTo>
                  <a:pt x="253" y="105"/>
                  <a:pt x="253" y="105"/>
                  <a:pt x="253" y="105"/>
                </a:cubicBezTo>
                <a:cubicBezTo>
                  <a:pt x="253" y="104"/>
                  <a:pt x="253" y="104"/>
                  <a:pt x="253" y="104"/>
                </a:cubicBezTo>
                <a:cubicBezTo>
                  <a:pt x="252" y="105"/>
                  <a:pt x="252" y="105"/>
                  <a:pt x="252" y="105"/>
                </a:cubicBezTo>
                <a:cubicBezTo>
                  <a:pt x="252" y="105"/>
                  <a:pt x="252" y="105"/>
                  <a:pt x="252" y="105"/>
                </a:cubicBezTo>
                <a:cubicBezTo>
                  <a:pt x="253" y="105"/>
                  <a:pt x="253" y="105"/>
                  <a:pt x="253" y="105"/>
                </a:cubicBezTo>
                <a:cubicBezTo>
                  <a:pt x="253" y="106"/>
                  <a:pt x="253" y="106"/>
                  <a:pt x="253" y="106"/>
                </a:cubicBezTo>
                <a:cubicBezTo>
                  <a:pt x="252" y="106"/>
                  <a:pt x="252" y="106"/>
                  <a:pt x="252" y="106"/>
                </a:cubicBezTo>
                <a:cubicBezTo>
                  <a:pt x="252" y="107"/>
                  <a:pt x="252" y="107"/>
                  <a:pt x="251" y="107"/>
                </a:cubicBezTo>
                <a:cubicBezTo>
                  <a:pt x="251" y="107"/>
                  <a:pt x="251" y="107"/>
                  <a:pt x="251" y="107"/>
                </a:cubicBezTo>
                <a:cubicBezTo>
                  <a:pt x="251" y="107"/>
                  <a:pt x="251" y="107"/>
                  <a:pt x="251" y="107"/>
                </a:cubicBezTo>
                <a:cubicBezTo>
                  <a:pt x="252" y="106"/>
                  <a:pt x="252" y="106"/>
                  <a:pt x="252" y="106"/>
                </a:cubicBezTo>
                <a:cubicBezTo>
                  <a:pt x="252" y="106"/>
                  <a:pt x="252" y="106"/>
                  <a:pt x="252" y="106"/>
                </a:cubicBezTo>
                <a:cubicBezTo>
                  <a:pt x="252" y="105"/>
                  <a:pt x="252" y="105"/>
                  <a:pt x="252" y="105"/>
                </a:cubicBezTo>
                <a:cubicBezTo>
                  <a:pt x="252" y="104"/>
                  <a:pt x="252" y="104"/>
                  <a:pt x="252" y="103"/>
                </a:cubicBezTo>
                <a:cubicBezTo>
                  <a:pt x="253" y="103"/>
                  <a:pt x="253" y="103"/>
                  <a:pt x="253" y="103"/>
                </a:cubicBezTo>
                <a:cubicBezTo>
                  <a:pt x="250" y="103"/>
                  <a:pt x="246" y="106"/>
                  <a:pt x="243" y="112"/>
                </a:cubicBezTo>
                <a:cubicBezTo>
                  <a:pt x="242" y="113"/>
                  <a:pt x="242" y="113"/>
                  <a:pt x="242" y="113"/>
                </a:cubicBezTo>
                <a:cubicBezTo>
                  <a:pt x="241" y="115"/>
                  <a:pt x="241" y="117"/>
                  <a:pt x="241" y="119"/>
                </a:cubicBezTo>
                <a:cubicBezTo>
                  <a:pt x="242" y="120"/>
                  <a:pt x="242" y="120"/>
                  <a:pt x="242" y="120"/>
                </a:cubicBezTo>
                <a:cubicBezTo>
                  <a:pt x="241" y="122"/>
                  <a:pt x="241" y="122"/>
                  <a:pt x="241" y="122"/>
                </a:cubicBezTo>
                <a:cubicBezTo>
                  <a:pt x="240" y="123"/>
                  <a:pt x="241" y="123"/>
                  <a:pt x="239" y="123"/>
                </a:cubicBezTo>
                <a:cubicBezTo>
                  <a:pt x="238" y="123"/>
                  <a:pt x="238" y="123"/>
                  <a:pt x="238" y="124"/>
                </a:cubicBezTo>
                <a:cubicBezTo>
                  <a:pt x="238" y="124"/>
                  <a:pt x="238" y="124"/>
                  <a:pt x="238" y="125"/>
                </a:cubicBezTo>
                <a:cubicBezTo>
                  <a:pt x="237" y="125"/>
                  <a:pt x="235" y="126"/>
                  <a:pt x="235" y="127"/>
                </a:cubicBezTo>
                <a:cubicBezTo>
                  <a:pt x="235" y="127"/>
                  <a:pt x="235" y="127"/>
                  <a:pt x="235" y="127"/>
                </a:cubicBezTo>
                <a:cubicBezTo>
                  <a:pt x="234" y="128"/>
                  <a:pt x="235" y="129"/>
                  <a:pt x="234" y="130"/>
                </a:cubicBezTo>
                <a:cubicBezTo>
                  <a:pt x="233" y="131"/>
                  <a:pt x="233" y="131"/>
                  <a:pt x="233" y="131"/>
                </a:cubicBezTo>
                <a:lnTo>
                  <a:pt x="232" y="132"/>
                </a:lnTo>
                <a:close/>
                <a:moveTo>
                  <a:pt x="294" y="76"/>
                </a:moveTo>
                <a:cubicBezTo>
                  <a:pt x="294" y="75"/>
                  <a:pt x="294" y="75"/>
                  <a:pt x="294" y="75"/>
                </a:cubicBezTo>
                <a:cubicBezTo>
                  <a:pt x="294" y="74"/>
                  <a:pt x="294" y="74"/>
                  <a:pt x="294" y="74"/>
                </a:cubicBezTo>
                <a:cubicBezTo>
                  <a:pt x="293" y="74"/>
                  <a:pt x="293" y="74"/>
                  <a:pt x="293" y="74"/>
                </a:cubicBezTo>
                <a:cubicBezTo>
                  <a:pt x="292" y="75"/>
                  <a:pt x="292" y="75"/>
                  <a:pt x="291" y="76"/>
                </a:cubicBezTo>
                <a:cubicBezTo>
                  <a:pt x="290" y="77"/>
                  <a:pt x="290" y="77"/>
                  <a:pt x="290" y="77"/>
                </a:cubicBezTo>
                <a:cubicBezTo>
                  <a:pt x="290" y="77"/>
                  <a:pt x="290" y="77"/>
                  <a:pt x="290" y="77"/>
                </a:cubicBezTo>
                <a:cubicBezTo>
                  <a:pt x="291" y="77"/>
                  <a:pt x="292" y="77"/>
                  <a:pt x="294" y="76"/>
                </a:cubicBezTo>
                <a:close/>
                <a:moveTo>
                  <a:pt x="261" y="113"/>
                </a:moveTo>
                <a:cubicBezTo>
                  <a:pt x="261" y="113"/>
                  <a:pt x="261" y="113"/>
                  <a:pt x="261" y="113"/>
                </a:cubicBezTo>
                <a:cubicBezTo>
                  <a:pt x="263" y="111"/>
                  <a:pt x="263" y="112"/>
                  <a:pt x="265" y="111"/>
                </a:cubicBezTo>
                <a:cubicBezTo>
                  <a:pt x="266" y="110"/>
                  <a:pt x="266" y="110"/>
                  <a:pt x="266" y="110"/>
                </a:cubicBezTo>
                <a:cubicBezTo>
                  <a:pt x="268" y="109"/>
                  <a:pt x="267" y="110"/>
                  <a:pt x="269" y="109"/>
                </a:cubicBezTo>
                <a:cubicBezTo>
                  <a:pt x="270" y="109"/>
                  <a:pt x="270" y="109"/>
                  <a:pt x="270" y="109"/>
                </a:cubicBezTo>
                <a:cubicBezTo>
                  <a:pt x="270" y="108"/>
                  <a:pt x="270" y="108"/>
                  <a:pt x="270" y="108"/>
                </a:cubicBezTo>
                <a:cubicBezTo>
                  <a:pt x="270" y="106"/>
                  <a:pt x="270" y="106"/>
                  <a:pt x="270" y="104"/>
                </a:cubicBezTo>
                <a:cubicBezTo>
                  <a:pt x="269" y="104"/>
                  <a:pt x="269" y="104"/>
                  <a:pt x="269" y="104"/>
                </a:cubicBezTo>
                <a:cubicBezTo>
                  <a:pt x="269" y="104"/>
                  <a:pt x="269" y="104"/>
                  <a:pt x="269" y="104"/>
                </a:cubicBezTo>
                <a:cubicBezTo>
                  <a:pt x="268" y="106"/>
                  <a:pt x="268" y="106"/>
                  <a:pt x="268" y="106"/>
                </a:cubicBezTo>
                <a:cubicBezTo>
                  <a:pt x="268" y="106"/>
                  <a:pt x="268" y="106"/>
                  <a:pt x="268" y="106"/>
                </a:cubicBezTo>
                <a:cubicBezTo>
                  <a:pt x="268" y="105"/>
                  <a:pt x="268" y="105"/>
                  <a:pt x="268" y="105"/>
                </a:cubicBezTo>
                <a:cubicBezTo>
                  <a:pt x="269" y="104"/>
                  <a:pt x="269" y="104"/>
                  <a:pt x="269" y="104"/>
                </a:cubicBezTo>
                <a:cubicBezTo>
                  <a:pt x="265" y="105"/>
                  <a:pt x="265" y="106"/>
                  <a:pt x="264" y="108"/>
                </a:cubicBezTo>
                <a:cubicBezTo>
                  <a:pt x="263" y="108"/>
                  <a:pt x="263" y="108"/>
                  <a:pt x="263" y="108"/>
                </a:cubicBezTo>
                <a:cubicBezTo>
                  <a:pt x="263" y="108"/>
                  <a:pt x="263" y="108"/>
                  <a:pt x="263" y="108"/>
                </a:cubicBezTo>
                <a:cubicBezTo>
                  <a:pt x="262" y="108"/>
                  <a:pt x="262" y="108"/>
                  <a:pt x="262" y="108"/>
                </a:cubicBezTo>
                <a:cubicBezTo>
                  <a:pt x="262" y="108"/>
                  <a:pt x="262" y="108"/>
                  <a:pt x="262" y="108"/>
                </a:cubicBezTo>
                <a:cubicBezTo>
                  <a:pt x="262" y="108"/>
                  <a:pt x="262" y="108"/>
                  <a:pt x="262" y="108"/>
                </a:cubicBezTo>
                <a:cubicBezTo>
                  <a:pt x="261" y="109"/>
                  <a:pt x="261" y="109"/>
                  <a:pt x="261" y="110"/>
                </a:cubicBezTo>
                <a:cubicBezTo>
                  <a:pt x="260" y="111"/>
                  <a:pt x="260" y="111"/>
                  <a:pt x="260" y="112"/>
                </a:cubicBezTo>
                <a:lnTo>
                  <a:pt x="261" y="113"/>
                </a:lnTo>
                <a:close/>
                <a:moveTo>
                  <a:pt x="427" y="124"/>
                </a:moveTo>
                <a:cubicBezTo>
                  <a:pt x="427" y="124"/>
                  <a:pt x="427" y="124"/>
                  <a:pt x="428" y="123"/>
                </a:cubicBezTo>
                <a:cubicBezTo>
                  <a:pt x="427" y="123"/>
                  <a:pt x="427" y="123"/>
                  <a:pt x="427" y="123"/>
                </a:cubicBezTo>
                <a:cubicBezTo>
                  <a:pt x="427" y="121"/>
                  <a:pt x="427" y="121"/>
                  <a:pt x="427" y="121"/>
                </a:cubicBezTo>
                <a:cubicBezTo>
                  <a:pt x="426" y="121"/>
                  <a:pt x="426" y="121"/>
                  <a:pt x="426" y="121"/>
                </a:cubicBezTo>
                <a:cubicBezTo>
                  <a:pt x="426" y="121"/>
                  <a:pt x="426" y="121"/>
                  <a:pt x="426" y="121"/>
                </a:cubicBezTo>
                <a:cubicBezTo>
                  <a:pt x="426" y="121"/>
                  <a:pt x="426" y="121"/>
                  <a:pt x="426" y="122"/>
                </a:cubicBezTo>
                <a:cubicBezTo>
                  <a:pt x="426" y="122"/>
                  <a:pt x="426" y="122"/>
                  <a:pt x="426" y="122"/>
                </a:cubicBezTo>
                <a:cubicBezTo>
                  <a:pt x="426" y="123"/>
                  <a:pt x="426" y="123"/>
                  <a:pt x="426" y="123"/>
                </a:cubicBezTo>
                <a:cubicBezTo>
                  <a:pt x="425" y="124"/>
                  <a:pt x="425" y="124"/>
                  <a:pt x="425" y="124"/>
                </a:cubicBezTo>
                <a:cubicBezTo>
                  <a:pt x="425" y="124"/>
                  <a:pt x="425" y="124"/>
                  <a:pt x="425" y="124"/>
                </a:cubicBezTo>
                <a:cubicBezTo>
                  <a:pt x="425" y="124"/>
                  <a:pt x="425" y="123"/>
                  <a:pt x="425" y="123"/>
                </a:cubicBezTo>
                <a:cubicBezTo>
                  <a:pt x="425" y="122"/>
                  <a:pt x="425" y="122"/>
                  <a:pt x="425" y="122"/>
                </a:cubicBezTo>
                <a:cubicBezTo>
                  <a:pt x="425" y="122"/>
                  <a:pt x="425" y="122"/>
                  <a:pt x="425" y="122"/>
                </a:cubicBezTo>
                <a:cubicBezTo>
                  <a:pt x="425" y="123"/>
                  <a:pt x="425" y="123"/>
                  <a:pt x="424" y="123"/>
                </a:cubicBezTo>
                <a:cubicBezTo>
                  <a:pt x="424" y="124"/>
                  <a:pt x="424" y="124"/>
                  <a:pt x="424" y="124"/>
                </a:cubicBezTo>
                <a:cubicBezTo>
                  <a:pt x="423" y="123"/>
                  <a:pt x="423" y="123"/>
                  <a:pt x="423" y="123"/>
                </a:cubicBezTo>
                <a:cubicBezTo>
                  <a:pt x="422" y="123"/>
                  <a:pt x="422" y="123"/>
                  <a:pt x="422" y="123"/>
                </a:cubicBezTo>
                <a:cubicBezTo>
                  <a:pt x="422" y="123"/>
                  <a:pt x="421" y="124"/>
                  <a:pt x="421" y="125"/>
                </a:cubicBezTo>
                <a:cubicBezTo>
                  <a:pt x="423" y="121"/>
                  <a:pt x="423" y="121"/>
                  <a:pt x="423" y="121"/>
                </a:cubicBezTo>
                <a:cubicBezTo>
                  <a:pt x="422" y="120"/>
                  <a:pt x="422" y="120"/>
                  <a:pt x="422" y="120"/>
                </a:cubicBezTo>
                <a:cubicBezTo>
                  <a:pt x="423" y="120"/>
                  <a:pt x="423" y="120"/>
                  <a:pt x="423" y="120"/>
                </a:cubicBezTo>
                <a:cubicBezTo>
                  <a:pt x="423" y="120"/>
                  <a:pt x="423" y="120"/>
                  <a:pt x="423" y="119"/>
                </a:cubicBezTo>
                <a:cubicBezTo>
                  <a:pt x="423" y="119"/>
                  <a:pt x="423" y="119"/>
                  <a:pt x="423" y="119"/>
                </a:cubicBezTo>
                <a:cubicBezTo>
                  <a:pt x="423" y="119"/>
                  <a:pt x="423" y="119"/>
                  <a:pt x="423" y="119"/>
                </a:cubicBezTo>
                <a:cubicBezTo>
                  <a:pt x="423" y="119"/>
                  <a:pt x="423" y="119"/>
                  <a:pt x="423" y="119"/>
                </a:cubicBezTo>
                <a:cubicBezTo>
                  <a:pt x="422" y="119"/>
                  <a:pt x="422" y="119"/>
                  <a:pt x="422" y="119"/>
                </a:cubicBezTo>
                <a:cubicBezTo>
                  <a:pt x="423" y="118"/>
                  <a:pt x="423" y="118"/>
                  <a:pt x="423" y="117"/>
                </a:cubicBezTo>
                <a:cubicBezTo>
                  <a:pt x="424" y="117"/>
                  <a:pt x="424" y="117"/>
                  <a:pt x="424" y="117"/>
                </a:cubicBezTo>
                <a:cubicBezTo>
                  <a:pt x="424" y="116"/>
                  <a:pt x="424" y="116"/>
                  <a:pt x="424" y="116"/>
                </a:cubicBezTo>
                <a:cubicBezTo>
                  <a:pt x="423" y="115"/>
                  <a:pt x="423" y="115"/>
                  <a:pt x="423" y="115"/>
                </a:cubicBezTo>
                <a:cubicBezTo>
                  <a:pt x="422" y="116"/>
                  <a:pt x="422" y="116"/>
                  <a:pt x="422" y="116"/>
                </a:cubicBezTo>
                <a:cubicBezTo>
                  <a:pt x="421" y="116"/>
                  <a:pt x="421" y="116"/>
                  <a:pt x="421" y="116"/>
                </a:cubicBezTo>
                <a:cubicBezTo>
                  <a:pt x="421" y="117"/>
                  <a:pt x="421" y="117"/>
                  <a:pt x="421" y="117"/>
                </a:cubicBezTo>
                <a:cubicBezTo>
                  <a:pt x="421" y="118"/>
                  <a:pt x="421" y="118"/>
                  <a:pt x="421" y="118"/>
                </a:cubicBezTo>
                <a:cubicBezTo>
                  <a:pt x="420" y="118"/>
                  <a:pt x="420" y="118"/>
                  <a:pt x="420" y="118"/>
                </a:cubicBezTo>
                <a:cubicBezTo>
                  <a:pt x="420" y="118"/>
                  <a:pt x="420" y="118"/>
                  <a:pt x="420" y="118"/>
                </a:cubicBezTo>
                <a:cubicBezTo>
                  <a:pt x="421" y="119"/>
                  <a:pt x="421" y="119"/>
                  <a:pt x="421" y="119"/>
                </a:cubicBezTo>
                <a:cubicBezTo>
                  <a:pt x="420" y="119"/>
                  <a:pt x="420" y="119"/>
                  <a:pt x="420" y="119"/>
                </a:cubicBezTo>
                <a:cubicBezTo>
                  <a:pt x="420" y="119"/>
                  <a:pt x="420" y="119"/>
                  <a:pt x="420" y="119"/>
                </a:cubicBezTo>
                <a:cubicBezTo>
                  <a:pt x="420" y="120"/>
                  <a:pt x="420" y="120"/>
                  <a:pt x="420" y="120"/>
                </a:cubicBezTo>
                <a:cubicBezTo>
                  <a:pt x="421" y="120"/>
                  <a:pt x="421" y="120"/>
                  <a:pt x="421" y="120"/>
                </a:cubicBezTo>
                <a:cubicBezTo>
                  <a:pt x="421" y="120"/>
                  <a:pt x="421" y="120"/>
                  <a:pt x="421" y="120"/>
                </a:cubicBezTo>
                <a:cubicBezTo>
                  <a:pt x="421" y="121"/>
                  <a:pt x="421" y="121"/>
                  <a:pt x="421" y="121"/>
                </a:cubicBezTo>
                <a:cubicBezTo>
                  <a:pt x="421" y="122"/>
                  <a:pt x="421" y="122"/>
                  <a:pt x="421" y="122"/>
                </a:cubicBezTo>
                <a:cubicBezTo>
                  <a:pt x="421" y="121"/>
                  <a:pt x="421" y="121"/>
                  <a:pt x="421" y="121"/>
                </a:cubicBezTo>
                <a:cubicBezTo>
                  <a:pt x="420" y="120"/>
                  <a:pt x="420" y="120"/>
                  <a:pt x="420" y="120"/>
                </a:cubicBezTo>
                <a:cubicBezTo>
                  <a:pt x="420" y="120"/>
                  <a:pt x="420" y="120"/>
                  <a:pt x="420" y="120"/>
                </a:cubicBezTo>
                <a:cubicBezTo>
                  <a:pt x="420" y="121"/>
                  <a:pt x="420" y="120"/>
                  <a:pt x="420" y="121"/>
                </a:cubicBezTo>
                <a:cubicBezTo>
                  <a:pt x="419" y="122"/>
                  <a:pt x="419" y="122"/>
                  <a:pt x="419" y="122"/>
                </a:cubicBezTo>
                <a:cubicBezTo>
                  <a:pt x="419" y="122"/>
                  <a:pt x="419" y="122"/>
                  <a:pt x="419" y="122"/>
                </a:cubicBezTo>
                <a:cubicBezTo>
                  <a:pt x="419" y="122"/>
                  <a:pt x="419" y="122"/>
                  <a:pt x="419" y="122"/>
                </a:cubicBezTo>
                <a:cubicBezTo>
                  <a:pt x="419" y="121"/>
                  <a:pt x="419" y="121"/>
                  <a:pt x="419" y="120"/>
                </a:cubicBezTo>
                <a:cubicBezTo>
                  <a:pt x="419" y="119"/>
                  <a:pt x="419" y="119"/>
                  <a:pt x="419" y="119"/>
                </a:cubicBezTo>
                <a:cubicBezTo>
                  <a:pt x="419" y="119"/>
                  <a:pt x="419" y="119"/>
                  <a:pt x="419" y="119"/>
                </a:cubicBezTo>
                <a:cubicBezTo>
                  <a:pt x="418" y="120"/>
                  <a:pt x="418" y="120"/>
                  <a:pt x="418" y="120"/>
                </a:cubicBezTo>
                <a:cubicBezTo>
                  <a:pt x="418" y="120"/>
                  <a:pt x="418" y="120"/>
                  <a:pt x="418" y="120"/>
                </a:cubicBezTo>
                <a:cubicBezTo>
                  <a:pt x="418" y="121"/>
                  <a:pt x="418" y="121"/>
                  <a:pt x="418" y="121"/>
                </a:cubicBezTo>
                <a:cubicBezTo>
                  <a:pt x="418" y="121"/>
                  <a:pt x="418" y="121"/>
                  <a:pt x="418" y="121"/>
                </a:cubicBezTo>
                <a:cubicBezTo>
                  <a:pt x="418" y="121"/>
                  <a:pt x="418" y="121"/>
                  <a:pt x="418" y="121"/>
                </a:cubicBezTo>
                <a:cubicBezTo>
                  <a:pt x="418" y="120"/>
                  <a:pt x="418" y="120"/>
                  <a:pt x="418" y="119"/>
                </a:cubicBezTo>
                <a:cubicBezTo>
                  <a:pt x="417" y="119"/>
                  <a:pt x="417" y="119"/>
                  <a:pt x="417" y="119"/>
                </a:cubicBezTo>
                <a:cubicBezTo>
                  <a:pt x="417" y="119"/>
                  <a:pt x="417" y="119"/>
                  <a:pt x="417" y="119"/>
                </a:cubicBezTo>
                <a:cubicBezTo>
                  <a:pt x="416" y="120"/>
                  <a:pt x="416" y="120"/>
                  <a:pt x="416" y="120"/>
                </a:cubicBezTo>
                <a:cubicBezTo>
                  <a:pt x="416" y="120"/>
                  <a:pt x="416" y="120"/>
                  <a:pt x="415" y="119"/>
                </a:cubicBezTo>
                <a:cubicBezTo>
                  <a:pt x="415" y="119"/>
                  <a:pt x="415" y="119"/>
                  <a:pt x="415" y="119"/>
                </a:cubicBezTo>
                <a:cubicBezTo>
                  <a:pt x="415" y="120"/>
                  <a:pt x="415" y="120"/>
                  <a:pt x="415" y="120"/>
                </a:cubicBezTo>
                <a:cubicBezTo>
                  <a:pt x="415" y="120"/>
                  <a:pt x="415" y="120"/>
                  <a:pt x="415" y="120"/>
                </a:cubicBezTo>
                <a:cubicBezTo>
                  <a:pt x="414" y="120"/>
                  <a:pt x="414" y="120"/>
                  <a:pt x="414" y="120"/>
                </a:cubicBezTo>
                <a:cubicBezTo>
                  <a:pt x="414" y="120"/>
                  <a:pt x="414" y="120"/>
                  <a:pt x="414" y="120"/>
                </a:cubicBezTo>
                <a:cubicBezTo>
                  <a:pt x="414" y="119"/>
                  <a:pt x="414" y="119"/>
                  <a:pt x="414" y="119"/>
                </a:cubicBezTo>
                <a:cubicBezTo>
                  <a:pt x="414" y="119"/>
                  <a:pt x="414" y="119"/>
                  <a:pt x="414" y="119"/>
                </a:cubicBezTo>
                <a:cubicBezTo>
                  <a:pt x="414" y="119"/>
                  <a:pt x="414" y="119"/>
                  <a:pt x="414" y="118"/>
                </a:cubicBezTo>
                <a:cubicBezTo>
                  <a:pt x="414" y="118"/>
                  <a:pt x="414" y="118"/>
                  <a:pt x="414" y="118"/>
                </a:cubicBezTo>
                <a:cubicBezTo>
                  <a:pt x="414" y="117"/>
                  <a:pt x="414" y="117"/>
                  <a:pt x="414" y="117"/>
                </a:cubicBezTo>
                <a:cubicBezTo>
                  <a:pt x="414" y="117"/>
                  <a:pt x="414" y="117"/>
                  <a:pt x="414" y="117"/>
                </a:cubicBezTo>
                <a:cubicBezTo>
                  <a:pt x="414" y="116"/>
                  <a:pt x="414" y="116"/>
                  <a:pt x="414" y="116"/>
                </a:cubicBezTo>
                <a:cubicBezTo>
                  <a:pt x="414" y="116"/>
                  <a:pt x="414" y="116"/>
                  <a:pt x="414" y="116"/>
                </a:cubicBezTo>
                <a:cubicBezTo>
                  <a:pt x="414" y="115"/>
                  <a:pt x="414" y="115"/>
                  <a:pt x="414" y="115"/>
                </a:cubicBezTo>
                <a:cubicBezTo>
                  <a:pt x="415" y="115"/>
                  <a:pt x="415" y="115"/>
                  <a:pt x="415" y="115"/>
                </a:cubicBezTo>
                <a:cubicBezTo>
                  <a:pt x="416" y="115"/>
                  <a:pt x="416" y="115"/>
                  <a:pt x="416" y="115"/>
                </a:cubicBezTo>
                <a:cubicBezTo>
                  <a:pt x="416" y="115"/>
                  <a:pt x="416" y="115"/>
                  <a:pt x="416" y="115"/>
                </a:cubicBezTo>
                <a:cubicBezTo>
                  <a:pt x="416" y="114"/>
                  <a:pt x="416" y="114"/>
                  <a:pt x="416" y="114"/>
                </a:cubicBezTo>
                <a:cubicBezTo>
                  <a:pt x="415" y="114"/>
                  <a:pt x="415" y="114"/>
                  <a:pt x="414" y="114"/>
                </a:cubicBezTo>
                <a:cubicBezTo>
                  <a:pt x="414" y="115"/>
                  <a:pt x="414" y="115"/>
                  <a:pt x="414" y="115"/>
                </a:cubicBezTo>
                <a:cubicBezTo>
                  <a:pt x="414" y="115"/>
                  <a:pt x="414" y="115"/>
                  <a:pt x="414" y="115"/>
                </a:cubicBezTo>
                <a:cubicBezTo>
                  <a:pt x="413" y="115"/>
                  <a:pt x="413" y="115"/>
                  <a:pt x="413" y="115"/>
                </a:cubicBezTo>
                <a:cubicBezTo>
                  <a:pt x="413" y="115"/>
                  <a:pt x="413" y="115"/>
                  <a:pt x="413" y="115"/>
                </a:cubicBezTo>
                <a:cubicBezTo>
                  <a:pt x="412" y="116"/>
                  <a:pt x="412" y="116"/>
                  <a:pt x="412" y="116"/>
                </a:cubicBezTo>
                <a:cubicBezTo>
                  <a:pt x="411" y="116"/>
                  <a:pt x="411" y="116"/>
                  <a:pt x="411" y="116"/>
                </a:cubicBezTo>
                <a:cubicBezTo>
                  <a:pt x="411" y="117"/>
                  <a:pt x="411" y="117"/>
                  <a:pt x="411" y="117"/>
                </a:cubicBezTo>
                <a:cubicBezTo>
                  <a:pt x="410" y="118"/>
                  <a:pt x="410" y="118"/>
                  <a:pt x="410" y="118"/>
                </a:cubicBezTo>
                <a:cubicBezTo>
                  <a:pt x="410" y="117"/>
                  <a:pt x="410" y="117"/>
                  <a:pt x="410" y="117"/>
                </a:cubicBezTo>
                <a:cubicBezTo>
                  <a:pt x="408" y="117"/>
                  <a:pt x="408" y="117"/>
                  <a:pt x="407" y="117"/>
                </a:cubicBezTo>
                <a:cubicBezTo>
                  <a:pt x="407" y="117"/>
                  <a:pt x="407" y="117"/>
                  <a:pt x="407" y="117"/>
                </a:cubicBezTo>
                <a:cubicBezTo>
                  <a:pt x="407" y="117"/>
                  <a:pt x="407" y="117"/>
                  <a:pt x="407" y="117"/>
                </a:cubicBezTo>
                <a:cubicBezTo>
                  <a:pt x="405" y="118"/>
                  <a:pt x="405" y="118"/>
                  <a:pt x="405" y="119"/>
                </a:cubicBezTo>
                <a:cubicBezTo>
                  <a:pt x="405" y="118"/>
                  <a:pt x="405" y="118"/>
                  <a:pt x="405" y="118"/>
                </a:cubicBezTo>
                <a:cubicBezTo>
                  <a:pt x="405" y="118"/>
                  <a:pt x="405" y="118"/>
                  <a:pt x="405" y="118"/>
                </a:cubicBezTo>
                <a:cubicBezTo>
                  <a:pt x="406" y="117"/>
                  <a:pt x="406" y="117"/>
                  <a:pt x="407" y="117"/>
                </a:cubicBezTo>
                <a:cubicBezTo>
                  <a:pt x="407" y="116"/>
                  <a:pt x="407" y="116"/>
                  <a:pt x="407" y="116"/>
                </a:cubicBezTo>
                <a:cubicBezTo>
                  <a:pt x="408" y="116"/>
                  <a:pt x="408" y="116"/>
                  <a:pt x="408" y="116"/>
                </a:cubicBezTo>
                <a:cubicBezTo>
                  <a:pt x="408" y="116"/>
                  <a:pt x="408" y="116"/>
                  <a:pt x="408" y="116"/>
                </a:cubicBezTo>
                <a:cubicBezTo>
                  <a:pt x="408" y="116"/>
                  <a:pt x="408" y="116"/>
                  <a:pt x="408" y="116"/>
                </a:cubicBezTo>
                <a:cubicBezTo>
                  <a:pt x="408" y="117"/>
                  <a:pt x="408" y="117"/>
                  <a:pt x="408" y="117"/>
                </a:cubicBezTo>
                <a:cubicBezTo>
                  <a:pt x="409" y="117"/>
                  <a:pt x="409" y="117"/>
                  <a:pt x="409" y="117"/>
                </a:cubicBezTo>
                <a:cubicBezTo>
                  <a:pt x="409" y="116"/>
                  <a:pt x="409" y="116"/>
                  <a:pt x="409" y="116"/>
                </a:cubicBezTo>
                <a:cubicBezTo>
                  <a:pt x="409" y="116"/>
                  <a:pt x="409" y="116"/>
                  <a:pt x="409" y="116"/>
                </a:cubicBezTo>
                <a:cubicBezTo>
                  <a:pt x="410" y="116"/>
                  <a:pt x="410" y="116"/>
                  <a:pt x="410" y="116"/>
                </a:cubicBezTo>
                <a:cubicBezTo>
                  <a:pt x="409" y="115"/>
                  <a:pt x="409" y="115"/>
                  <a:pt x="409" y="115"/>
                </a:cubicBezTo>
                <a:cubicBezTo>
                  <a:pt x="409" y="115"/>
                  <a:pt x="409" y="115"/>
                  <a:pt x="409" y="115"/>
                </a:cubicBezTo>
                <a:cubicBezTo>
                  <a:pt x="409" y="115"/>
                  <a:pt x="409" y="115"/>
                  <a:pt x="409" y="115"/>
                </a:cubicBezTo>
                <a:cubicBezTo>
                  <a:pt x="409" y="115"/>
                  <a:pt x="409" y="115"/>
                  <a:pt x="409" y="115"/>
                </a:cubicBezTo>
                <a:cubicBezTo>
                  <a:pt x="410" y="114"/>
                  <a:pt x="410" y="114"/>
                  <a:pt x="410" y="114"/>
                </a:cubicBezTo>
                <a:cubicBezTo>
                  <a:pt x="409" y="112"/>
                  <a:pt x="409" y="112"/>
                  <a:pt x="409" y="112"/>
                </a:cubicBezTo>
                <a:cubicBezTo>
                  <a:pt x="409" y="112"/>
                  <a:pt x="409" y="112"/>
                  <a:pt x="409" y="112"/>
                </a:cubicBezTo>
                <a:cubicBezTo>
                  <a:pt x="408" y="112"/>
                  <a:pt x="408" y="112"/>
                  <a:pt x="408" y="112"/>
                </a:cubicBezTo>
                <a:cubicBezTo>
                  <a:pt x="408" y="112"/>
                  <a:pt x="408" y="112"/>
                  <a:pt x="408" y="112"/>
                </a:cubicBezTo>
                <a:cubicBezTo>
                  <a:pt x="408" y="113"/>
                  <a:pt x="409" y="114"/>
                  <a:pt x="409" y="114"/>
                </a:cubicBezTo>
                <a:cubicBezTo>
                  <a:pt x="408" y="114"/>
                  <a:pt x="408" y="114"/>
                  <a:pt x="408" y="114"/>
                </a:cubicBezTo>
                <a:cubicBezTo>
                  <a:pt x="408" y="114"/>
                  <a:pt x="408" y="114"/>
                  <a:pt x="408" y="114"/>
                </a:cubicBezTo>
                <a:cubicBezTo>
                  <a:pt x="408" y="114"/>
                  <a:pt x="408" y="114"/>
                  <a:pt x="408" y="114"/>
                </a:cubicBezTo>
                <a:cubicBezTo>
                  <a:pt x="408" y="113"/>
                  <a:pt x="408" y="113"/>
                  <a:pt x="408" y="113"/>
                </a:cubicBezTo>
                <a:cubicBezTo>
                  <a:pt x="408" y="113"/>
                  <a:pt x="408" y="113"/>
                  <a:pt x="408" y="113"/>
                </a:cubicBezTo>
                <a:cubicBezTo>
                  <a:pt x="407" y="113"/>
                  <a:pt x="407" y="113"/>
                  <a:pt x="407" y="113"/>
                </a:cubicBezTo>
                <a:cubicBezTo>
                  <a:pt x="407" y="113"/>
                  <a:pt x="407" y="113"/>
                  <a:pt x="407" y="113"/>
                </a:cubicBezTo>
                <a:cubicBezTo>
                  <a:pt x="407" y="114"/>
                  <a:pt x="407" y="114"/>
                  <a:pt x="407" y="115"/>
                </a:cubicBezTo>
                <a:cubicBezTo>
                  <a:pt x="406" y="115"/>
                  <a:pt x="406" y="115"/>
                  <a:pt x="406" y="115"/>
                </a:cubicBezTo>
                <a:cubicBezTo>
                  <a:pt x="405" y="116"/>
                  <a:pt x="405" y="116"/>
                  <a:pt x="405" y="116"/>
                </a:cubicBezTo>
                <a:cubicBezTo>
                  <a:pt x="405" y="117"/>
                  <a:pt x="405" y="117"/>
                  <a:pt x="405" y="117"/>
                </a:cubicBezTo>
                <a:cubicBezTo>
                  <a:pt x="406" y="115"/>
                  <a:pt x="406" y="115"/>
                  <a:pt x="406" y="115"/>
                </a:cubicBezTo>
                <a:cubicBezTo>
                  <a:pt x="406" y="114"/>
                  <a:pt x="406" y="114"/>
                  <a:pt x="406" y="114"/>
                </a:cubicBezTo>
                <a:cubicBezTo>
                  <a:pt x="406" y="114"/>
                  <a:pt x="405" y="113"/>
                  <a:pt x="405" y="113"/>
                </a:cubicBezTo>
                <a:cubicBezTo>
                  <a:pt x="405" y="114"/>
                  <a:pt x="405" y="114"/>
                  <a:pt x="405" y="114"/>
                </a:cubicBezTo>
                <a:cubicBezTo>
                  <a:pt x="405" y="114"/>
                  <a:pt x="405" y="114"/>
                  <a:pt x="405" y="114"/>
                </a:cubicBezTo>
                <a:cubicBezTo>
                  <a:pt x="404" y="114"/>
                  <a:pt x="404" y="114"/>
                  <a:pt x="404" y="114"/>
                </a:cubicBezTo>
                <a:cubicBezTo>
                  <a:pt x="404" y="113"/>
                  <a:pt x="404" y="113"/>
                  <a:pt x="404" y="113"/>
                </a:cubicBezTo>
                <a:cubicBezTo>
                  <a:pt x="404" y="113"/>
                  <a:pt x="404" y="113"/>
                  <a:pt x="404" y="113"/>
                </a:cubicBezTo>
                <a:cubicBezTo>
                  <a:pt x="404" y="114"/>
                  <a:pt x="404" y="114"/>
                  <a:pt x="404" y="114"/>
                </a:cubicBezTo>
                <a:cubicBezTo>
                  <a:pt x="404" y="114"/>
                  <a:pt x="404" y="114"/>
                  <a:pt x="404" y="115"/>
                </a:cubicBezTo>
                <a:cubicBezTo>
                  <a:pt x="404" y="115"/>
                  <a:pt x="404" y="115"/>
                  <a:pt x="404" y="115"/>
                </a:cubicBezTo>
                <a:cubicBezTo>
                  <a:pt x="404" y="115"/>
                  <a:pt x="403" y="115"/>
                  <a:pt x="403" y="114"/>
                </a:cubicBezTo>
                <a:cubicBezTo>
                  <a:pt x="403" y="114"/>
                  <a:pt x="403" y="114"/>
                  <a:pt x="403" y="114"/>
                </a:cubicBezTo>
                <a:cubicBezTo>
                  <a:pt x="403" y="114"/>
                  <a:pt x="403" y="114"/>
                  <a:pt x="403" y="114"/>
                </a:cubicBezTo>
                <a:cubicBezTo>
                  <a:pt x="404" y="112"/>
                  <a:pt x="404" y="112"/>
                  <a:pt x="404" y="112"/>
                </a:cubicBezTo>
                <a:cubicBezTo>
                  <a:pt x="403" y="112"/>
                  <a:pt x="403" y="112"/>
                  <a:pt x="403" y="112"/>
                </a:cubicBezTo>
                <a:cubicBezTo>
                  <a:pt x="403" y="112"/>
                  <a:pt x="403" y="112"/>
                  <a:pt x="403" y="112"/>
                </a:cubicBezTo>
                <a:cubicBezTo>
                  <a:pt x="403" y="113"/>
                  <a:pt x="403" y="113"/>
                  <a:pt x="403" y="113"/>
                </a:cubicBezTo>
                <a:cubicBezTo>
                  <a:pt x="403" y="113"/>
                  <a:pt x="403" y="113"/>
                  <a:pt x="402" y="113"/>
                </a:cubicBezTo>
                <a:cubicBezTo>
                  <a:pt x="403" y="113"/>
                  <a:pt x="403" y="113"/>
                  <a:pt x="403" y="113"/>
                </a:cubicBezTo>
                <a:cubicBezTo>
                  <a:pt x="403" y="112"/>
                  <a:pt x="403" y="112"/>
                  <a:pt x="403" y="112"/>
                </a:cubicBezTo>
                <a:cubicBezTo>
                  <a:pt x="403" y="112"/>
                  <a:pt x="403" y="112"/>
                  <a:pt x="403" y="112"/>
                </a:cubicBezTo>
                <a:cubicBezTo>
                  <a:pt x="402" y="112"/>
                  <a:pt x="402" y="112"/>
                  <a:pt x="402" y="112"/>
                </a:cubicBezTo>
                <a:cubicBezTo>
                  <a:pt x="402" y="112"/>
                  <a:pt x="402" y="112"/>
                  <a:pt x="402" y="112"/>
                </a:cubicBezTo>
                <a:cubicBezTo>
                  <a:pt x="403" y="112"/>
                  <a:pt x="403" y="112"/>
                  <a:pt x="403" y="112"/>
                </a:cubicBezTo>
                <a:cubicBezTo>
                  <a:pt x="403" y="112"/>
                  <a:pt x="403" y="112"/>
                  <a:pt x="403" y="112"/>
                </a:cubicBezTo>
                <a:cubicBezTo>
                  <a:pt x="403" y="111"/>
                  <a:pt x="403" y="111"/>
                  <a:pt x="403" y="111"/>
                </a:cubicBezTo>
                <a:cubicBezTo>
                  <a:pt x="403" y="111"/>
                  <a:pt x="403" y="111"/>
                  <a:pt x="403" y="111"/>
                </a:cubicBezTo>
                <a:cubicBezTo>
                  <a:pt x="403" y="111"/>
                  <a:pt x="403" y="111"/>
                  <a:pt x="403" y="111"/>
                </a:cubicBezTo>
                <a:cubicBezTo>
                  <a:pt x="403" y="111"/>
                  <a:pt x="403" y="111"/>
                  <a:pt x="403" y="111"/>
                </a:cubicBezTo>
                <a:cubicBezTo>
                  <a:pt x="403" y="111"/>
                  <a:pt x="403" y="111"/>
                  <a:pt x="403" y="111"/>
                </a:cubicBezTo>
                <a:cubicBezTo>
                  <a:pt x="403" y="110"/>
                  <a:pt x="403" y="110"/>
                  <a:pt x="403" y="110"/>
                </a:cubicBezTo>
                <a:cubicBezTo>
                  <a:pt x="403" y="110"/>
                  <a:pt x="403" y="110"/>
                  <a:pt x="403" y="110"/>
                </a:cubicBezTo>
                <a:cubicBezTo>
                  <a:pt x="403" y="110"/>
                  <a:pt x="403" y="110"/>
                  <a:pt x="403" y="110"/>
                </a:cubicBezTo>
                <a:cubicBezTo>
                  <a:pt x="403" y="110"/>
                  <a:pt x="403" y="110"/>
                  <a:pt x="403" y="110"/>
                </a:cubicBezTo>
                <a:cubicBezTo>
                  <a:pt x="403" y="109"/>
                  <a:pt x="403" y="109"/>
                  <a:pt x="403" y="109"/>
                </a:cubicBezTo>
                <a:cubicBezTo>
                  <a:pt x="403" y="109"/>
                  <a:pt x="403" y="109"/>
                  <a:pt x="403" y="109"/>
                </a:cubicBezTo>
                <a:cubicBezTo>
                  <a:pt x="403" y="109"/>
                  <a:pt x="403" y="109"/>
                  <a:pt x="403" y="109"/>
                </a:cubicBezTo>
                <a:cubicBezTo>
                  <a:pt x="402" y="109"/>
                  <a:pt x="402" y="109"/>
                  <a:pt x="402" y="109"/>
                </a:cubicBezTo>
                <a:cubicBezTo>
                  <a:pt x="403" y="109"/>
                  <a:pt x="403" y="109"/>
                  <a:pt x="403" y="109"/>
                </a:cubicBezTo>
                <a:cubicBezTo>
                  <a:pt x="403" y="109"/>
                  <a:pt x="403" y="109"/>
                  <a:pt x="403" y="109"/>
                </a:cubicBezTo>
                <a:cubicBezTo>
                  <a:pt x="402" y="110"/>
                  <a:pt x="402" y="110"/>
                  <a:pt x="402" y="110"/>
                </a:cubicBezTo>
                <a:cubicBezTo>
                  <a:pt x="401" y="111"/>
                  <a:pt x="401" y="111"/>
                  <a:pt x="401" y="111"/>
                </a:cubicBezTo>
                <a:cubicBezTo>
                  <a:pt x="401" y="111"/>
                  <a:pt x="401" y="111"/>
                  <a:pt x="402" y="112"/>
                </a:cubicBezTo>
                <a:cubicBezTo>
                  <a:pt x="402" y="112"/>
                  <a:pt x="402" y="112"/>
                  <a:pt x="402" y="112"/>
                </a:cubicBezTo>
                <a:cubicBezTo>
                  <a:pt x="401" y="112"/>
                  <a:pt x="401" y="112"/>
                  <a:pt x="401" y="112"/>
                </a:cubicBezTo>
                <a:cubicBezTo>
                  <a:pt x="401" y="112"/>
                  <a:pt x="401" y="112"/>
                  <a:pt x="401" y="112"/>
                </a:cubicBezTo>
                <a:cubicBezTo>
                  <a:pt x="401" y="112"/>
                  <a:pt x="401" y="112"/>
                  <a:pt x="401" y="112"/>
                </a:cubicBezTo>
                <a:cubicBezTo>
                  <a:pt x="401" y="112"/>
                  <a:pt x="401" y="112"/>
                  <a:pt x="401" y="112"/>
                </a:cubicBezTo>
                <a:cubicBezTo>
                  <a:pt x="401" y="112"/>
                  <a:pt x="401" y="112"/>
                  <a:pt x="401" y="112"/>
                </a:cubicBezTo>
                <a:cubicBezTo>
                  <a:pt x="400" y="112"/>
                  <a:pt x="400" y="112"/>
                  <a:pt x="400" y="111"/>
                </a:cubicBezTo>
                <a:cubicBezTo>
                  <a:pt x="400" y="112"/>
                  <a:pt x="400" y="113"/>
                  <a:pt x="400" y="113"/>
                </a:cubicBezTo>
                <a:cubicBezTo>
                  <a:pt x="400" y="113"/>
                  <a:pt x="400" y="113"/>
                  <a:pt x="400" y="113"/>
                </a:cubicBezTo>
                <a:cubicBezTo>
                  <a:pt x="400" y="114"/>
                  <a:pt x="400" y="114"/>
                  <a:pt x="400" y="114"/>
                </a:cubicBezTo>
                <a:cubicBezTo>
                  <a:pt x="400" y="114"/>
                  <a:pt x="400" y="114"/>
                  <a:pt x="400" y="114"/>
                </a:cubicBezTo>
                <a:cubicBezTo>
                  <a:pt x="399" y="114"/>
                  <a:pt x="399" y="114"/>
                  <a:pt x="399" y="114"/>
                </a:cubicBezTo>
                <a:cubicBezTo>
                  <a:pt x="398" y="114"/>
                  <a:pt x="398" y="114"/>
                  <a:pt x="398" y="114"/>
                </a:cubicBezTo>
                <a:cubicBezTo>
                  <a:pt x="398" y="114"/>
                  <a:pt x="398" y="114"/>
                  <a:pt x="398" y="114"/>
                </a:cubicBezTo>
                <a:cubicBezTo>
                  <a:pt x="398" y="115"/>
                  <a:pt x="398" y="115"/>
                  <a:pt x="398" y="115"/>
                </a:cubicBezTo>
                <a:cubicBezTo>
                  <a:pt x="398" y="115"/>
                  <a:pt x="398" y="115"/>
                  <a:pt x="398" y="115"/>
                </a:cubicBezTo>
                <a:cubicBezTo>
                  <a:pt x="398" y="115"/>
                  <a:pt x="398" y="115"/>
                  <a:pt x="398" y="115"/>
                </a:cubicBezTo>
                <a:cubicBezTo>
                  <a:pt x="398" y="114"/>
                  <a:pt x="398" y="114"/>
                  <a:pt x="398" y="114"/>
                </a:cubicBezTo>
                <a:cubicBezTo>
                  <a:pt x="398" y="114"/>
                  <a:pt x="398" y="114"/>
                  <a:pt x="398" y="114"/>
                </a:cubicBezTo>
                <a:cubicBezTo>
                  <a:pt x="399" y="113"/>
                  <a:pt x="398" y="114"/>
                  <a:pt x="399" y="113"/>
                </a:cubicBezTo>
                <a:cubicBezTo>
                  <a:pt x="399" y="113"/>
                  <a:pt x="399" y="113"/>
                  <a:pt x="399" y="113"/>
                </a:cubicBezTo>
                <a:cubicBezTo>
                  <a:pt x="399" y="113"/>
                  <a:pt x="399" y="113"/>
                  <a:pt x="399" y="113"/>
                </a:cubicBezTo>
                <a:cubicBezTo>
                  <a:pt x="399" y="113"/>
                  <a:pt x="399" y="113"/>
                  <a:pt x="399" y="113"/>
                </a:cubicBezTo>
                <a:cubicBezTo>
                  <a:pt x="399" y="112"/>
                  <a:pt x="399" y="112"/>
                  <a:pt x="399" y="112"/>
                </a:cubicBezTo>
                <a:cubicBezTo>
                  <a:pt x="398" y="112"/>
                  <a:pt x="398" y="112"/>
                  <a:pt x="398" y="112"/>
                </a:cubicBezTo>
                <a:cubicBezTo>
                  <a:pt x="398" y="112"/>
                  <a:pt x="398" y="112"/>
                  <a:pt x="398" y="112"/>
                </a:cubicBezTo>
                <a:cubicBezTo>
                  <a:pt x="399" y="111"/>
                  <a:pt x="399" y="111"/>
                  <a:pt x="399" y="111"/>
                </a:cubicBezTo>
                <a:cubicBezTo>
                  <a:pt x="398" y="111"/>
                  <a:pt x="398" y="111"/>
                  <a:pt x="398" y="111"/>
                </a:cubicBezTo>
                <a:cubicBezTo>
                  <a:pt x="398" y="111"/>
                  <a:pt x="398" y="111"/>
                  <a:pt x="398" y="111"/>
                </a:cubicBezTo>
                <a:cubicBezTo>
                  <a:pt x="398" y="111"/>
                  <a:pt x="398" y="111"/>
                  <a:pt x="398" y="111"/>
                </a:cubicBezTo>
                <a:cubicBezTo>
                  <a:pt x="398" y="111"/>
                  <a:pt x="398" y="111"/>
                  <a:pt x="398" y="111"/>
                </a:cubicBezTo>
                <a:cubicBezTo>
                  <a:pt x="398" y="109"/>
                  <a:pt x="398" y="110"/>
                  <a:pt x="398" y="109"/>
                </a:cubicBezTo>
                <a:cubicBezTo>
                  <a:pt x="398" y="108"/>
                  <a:pt x="398" y="108"/>
                  <a:pt x="398" y="108"/>
                </a:cubicBezTo>
                <a:cubicBezTo>
                  <a:pt x="397" y="110"/>
                  <a:pt x="397" y="110"/>
                  <a:pt x="397" y="110"/>
                </a:cubicBezTo>
                <a:cubicBezTo>
                  <a:pt x="397" y="111"/>
                  <a:pt x="397" y="111"/>
                  <a:pt x="397" y="111"/>
                </a:cubicBezTo>
                <a:cubicBezTo>
                  <a:pt x="396" y="111"/>
                  <a:pt x="396" y="111"/>
                  <a:pt x="396" y="111"/>
                </a:cubicBezTo>
                <a:cubicBezTo>
                  <a:pt x="396" y="111"/>
                  <a:pt x="396" y="111"/>
                  <a:pt x="396" y="111"/>
                </a:cubicBezTo>
                <a:cubicBezTo>
                  <a:pt x="396" y="111"/>
                  <a:pt x="396" y="111"/>
                  <a:pt x="396" y="112"/>
                </a:cubicBezTo>
                <a:cubicBezTo>
                  <a:pt x="396" y="112"/>
                  <a:pt x="396" y="112"/>
                  <a:pt x="396" y="111"/>
                </a:cubicBezTo>
                <a:cubicBezTo>
                  <a:pt x="395" y="112"/>
                  <a:pt x="395" y="112"/>
                  <a:pt x="395" y="113"/>
                </a:cubicBezTo>
                <a:cubicBezTo>
                  <a:pt x="395" y="113"/>
                  <a:pt x="395" y="114"/>
                  <a:pt x="395" y="114"/>
                </a:cubicBezTo>
                <a:cubicBezTo>
                  <a:pt x="395" y="114"/>
                  <a:pt x="395" y="114"/>
                  <a:pt x="394" y="113"/>
                </a:cubicBezTo>
                <a:cubicBezTo>
                  <a:pt x="394" y="113"/>
                  <a:pt x="394" y="113"/>
                  <a:pt x="394" y="113"/>
                </a:cubicBezTo>
                <a:cubicBezTo>
                  <a:pt x="394" y="112"/>
                  <a:pt x="394" y="112"/>
                  <a:pt x="394" y="112"/>
                </a:cubicBezTo>
                <a:cubicBezTo>
                  <a:pt x="395" y="112"/>
                  <a:pt x="395" y="112"/>
                  <a:pt x="395" y="112"/>
                </a:cubicBezTo>
                <a:cubicBezTo>
                  <a:pt x="395" y="112"/>
                  <a:pt x="395" y="112"/>
                  <a:pt x="395" y="112"/>
                </a:cubicBezTo>
                <a:cubicBezTo>
                  <a:pt x="394" y="111"/>
                  <a:pt x="394" y="111"/>
                  <a:pt x="394" y="111"/>
                </a:cubicBezTo>
                <a:cubicBezTo>
                  <a:pt x="394" y="110"/>
                  <a:pt x="394" y="111"/>
                  <a:pt x="394" y="110"/>
                </a:cubicBezTo>
                <a:cubicBezTo>
                  <a:pt x="394" y="111"/>
                  <a:pt x="394" y="111"/>
                  <a:pt x="394" y="111"/>
                </a:cubicBezTo>
                <a:cubicBezTo>
                  <a:pt x="394" y="110"/>
                  <a:pt x="394" y="110"/>
                  <a:pt x="394" y="110"/>
                </a:cubicBezTo>
                <a:cubicBezTo>
                  <a:pt x="394" y="110"/>
                  <a:pt x="394" y="110"/>
                  <a:pt x="394" y="110"/>
                </a:cubicBezTo>
                <a:cubicBezTo>
                  <a:pt x="394" y="109"/>
                  <a:pt x="394" y="109"/>
                  <a:pt x="394" y="109"/>
                </a:cubicBezTo>
                <a:cubicBezTo>
                  <a:pt x="394" y="109"/>
                  <a:pt x="394" y="109"/>
                  <a:pt x="394" y="109"/>
                </a:cubicBezTo>
                <a:cubicBezTo>
                  <a:pt x="394" y="109"/>
                  <a:pt x="394" y="109"/>
                  <a:pt x="394" y="109"/>
                </a:cubicBezTo>
                <a:cubicBezTo>
                  <a:pt x="394" y="109"/>
                  <a:pt x="394" y="109"/>
                  <a:pt x="394" y="109"/>
                </a:cubicBezTo>
                <a:cubicBezTo>
                  <a:pt x="394" y="109"/>
                  <a:pt x="394" y="109"/>
                  <a:pt x="394" y="109"/>
                </a:cubicBezTo>
                <a:cubicBezTo>
                  <a:pt x="394" y="108"/>
                  <a:pt x="394" y="108"/>
                  <a:pt x="394" y="108"/>
                </a:cubicBezTo>
                <a:cubicBezTo>
                  <a:pt x="394" y="108"/>
                  <a:pt x="394" y="108"/>
                  <a:pt x="394" y="108"/>
                </a:cubicBezTo>
                <a:cubicBezTo>
                  <a:pt x="394" y="108"/>
                  <a:pt x="394" y="108"/>
                  <a:pt x="394" y="108"/>
                </a:cubicBezTo>
                <a:cubicBezTo>
                  <a:pt x="394" y="107"/>
                  <a:pt x="394" y="107"/>
                  <a:pt x="394" y="107"/>
                </a:cubicBezTo>
                <a:cubicBezTo>
                  <a:pt x="394" y="107"/>
                  <a:pt x="394" y="107"/>
                  <a:pt x="394" y="107"/>
                </a:cubicBezTo>
                <a:cubicBezTo>
                  <a:pt x="393" y="107"/>
                  <a:pt x="393" y="107"/>
                  <a:pt x="393" y="107"/>
                </a:cubicBezTo>
                <a:cubicBezTo>
                  <a:pt x="393" y="108"/>
                  <a:pt x="393" y="108"/>
                  <a:pt x="393" y="108"/>
                </a:cubicBezTo>
                <a:cubicBezTo>
                  <a:pt x="393" y="108"/>
                  <a:pt x="393" y="108"/>
                  <a:pt x="393" y="108"/>
                </a:cubicBezTo>
                <a:cubicBezTo>
                  <a:pt x="393" y="109"/>
                  <a:pt x="393" y="109"/>
                  <a:pt x="393" y="109"/>
                </a:cubicBezTo>
                <a:cubicBezTo>
                  <a:pt x="393" y="109"/>
                  <a:pt x="393" y="109"/>
                  <a:pt x="393" y="109"/>
                </a:cubicBezTo>
                <a:cubicBezTo>
                  <a:pt x="393" y="110"/>
                  <a:pt x="393" y="110"/>
                  <a:pt x="393" y="110"/>
                </a:cubicBezTo>
                <a:cubicBezTo>
                  <a:pt x="393" y="110"/>
                  <a:pt x="393" y="110"/>
                  <a:pt x="393" y="110"/>
                </a:cubicBezTo>
                <a:cubicBezTo>
                  <a:pt x="393" y="110"/>
                  <a:pt x="393" y="110"/>
                  <a:pt x="393" y="110"/>
                </a:cubicBezTo>
                <a:cubicBezTo>
                  <a:pt x="393" y="110"/>
                  <a:pt x="393" y="110"/>
                  <a:pt x="392" y="110"/>
                </a:cubicBezTo>
                <a:cubicBezTo>
                  <a:pt x="392" y="110"/>
                  <a:pt x="392" y="110"/>
                  <a:pt x="392" y="110"/>
                </a:cubicBezTo>
                <a:cubicBezTo>
                  <a:pt x="392" y="110"/>
                  <a:pt x="392" y="110"/>
                  <a:pt x="392" y="110"/>
                </a:cubicBezTo>
                <a:cubicBezTo>
                  <a:pt x="392" y="111"/>
                  <a:pt x="392" y="110"/>
                  <a:pt x="392" y="111"/>
                </a:cubicBezTo>
                <a:cubicBezTo>
                  <a:pt x="392" y="112"/>
                  <a:pt x="392" y="112"/>
                  <a:pt x="392" y="112"/>
                </a:cubicBezTo>
                <a:cubicBezTo>
                  <a:pt x="392" y="111"/>
                  <a:pt x="392" y="112"/>
                  <a:pt x="392" y="111"/>
                </a:cubicBezTo>
                <a:cubicBezTo>
                  <a:pt x="391" y="111"/>
                  <a:pt x="391" y="111"/>
                  <a:pt x="391" y="111"/>
                </a:cubicBezTo>
                <a:cubicBezTo>
                  <a:pt x="391" y="111"/>
                  <a:pt x="391" y="111"/>
                  <a:pt x="391" y="111"/>
                </a:cubicBezTo>
                <a:cubicBezTo>
                  <a:pt x="391" y="111"/>
                  <a:pt x="391" y="111"/>
                  <a:pt x="391" y="111"/>
                </a:cubicBezTo>
                <a:cubicBezTo>
                  <a:pt x="391" y="111"/>
                  <a:pt x="391" y="111"/>
                  <a:pt x="391" y="111"/>
                </a:cubicBezTo>
                <a:cubicBezTo>
                  <a:pt x="390" y="111"/>
                  <a:pt x="390" y="111"/>
                  <a:pt x="390" y="111"/>
                </a:cubicBezTo>
                <a:cubicBezTo>
                  <a:pt x="390" y="111"/>
                  <a:pt x="390" y="111"/>
                  <a:pt x="390" y="111"/>
                </a:cubicBezTo>
                <a:cubicBezTo>
                  <a:pt x="390" y="110"/>
                  <a:pt x="390" y="110"/>
                  <a:pt x="390" y="110"/>
                </a:cubicBezTo>
                <a:cubicBezTo>
                  <a:pt x="391" y="110"/>
                  <a:pt x="391" y="110"/>
                  <a:pt x="391" y="110"/>
                </a:cubicBezTo>
                <a:cubicBezTo>
                  <a:pt x="391" y="109"/>
                  <a:pt x="391" y="110"/>
                  <a:pt x="391" y="109"/>
                </a:cubicBezTo>
                <a:cubicBezTo>
                  <a:pt x="391" y="109"/>
                  <a:pt x="391" y="109"/>
                  <a:pt x="391" y="109"/>
                </a:cubicBezTo>
                <a:cubicBezTo>
                  <a:pt x="391" y="108"/>
                  <a:pt x="391" y="108"/>
                  <a:pt x="391" y="108"/>
                </a:cubicBezTo>
                <a:cubicBezTo>
                  <a:pt x="391" y="108"/>
                  <a:pt x="391" y="108"/>
                  <a:pt x="391" y="108"/>
                </a:cubicBezTo>
                <a:cubicBezTo>
                  <a:pt x="391" y="109"/>
                  <a:pt x="391" y="109"/>
                  <a:pt x="391" y="109"/>
                </a:cubicBezTo>
                <a:cubicBezTo>
                  <a:pt x="391" y="109"/>
                  <a:pt x="391" y="109"/>
                  <a:pt x="391"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8" y="109"/>
                  <a:pt x="388" y="109"/>
                  <a:pt x="388" y="109"/>
                </a:cubicBezTo>
                <a:cubicBezTo>
                  <a:pt x="388" y="108"/>
                  <a:pt x="388" y="108"/>
                  <a:pt x="388" y="108"/>
                </a:cubicBezTo>
                <a:cubicBezTo>
                  <a:pt x="389" y="108"/>
                  <a:pt x="389" y="108"/>
                  <a:pt x="389" y="108"/>
                </a:cubicBezTo>
                <a:cubicBezTo>
                  <a:pt x="389" y="108"/>
                  <a:pt x="389" y="108"/>
                  <a:pt x="389" y="108"/>
                </a:cubicBezTo>
                <a:cubicBezTo>
                  <a:pt x="389" y="108"/>
                  <a:pt x="389" y="108"/>
                  <a:pt x="389" y="108"/>
                </a:cubicBezTo>
                <a:cubicBezTo>
                  <a:pt x="389" y="108"/>
                  <a:pt x="389" y="108"/>
                  <a:pt x="389" y="108"/>
                </a:cubicBezTo>
                <a:cubicBezTo>
                  <a:pt x="389" y="108"/>
                  <a:pt x="389" y="108"/>
                  <a:pt x="389" y="108"/>
                </a:cubicBezTo>
                <a:cubicBezTo>
                  <a:pt x="390" y="108"/>
                  <a:pt x="390" y="108"/>
                  <a:pt x="390" y="108"/>
                </a:cubicBezTo>
                <a:cubicBezTo>
                  <a:pt x="390" y="108"/>
                  <a:pt x="390" y="108"/>
                  <a:pt x="390" y="108"/>
                </a:cubicBezTo>
                <a:cubicBezTo>
                  <a:pt x="390" y="107"/>
                  <a:pt x="390" y="107"/>
                  <a:pt x="390" y="107"/>
                </a:cubicBezTo>
                <a:cubicBezTo>
                  <a:pt x="390" y="107"/>
                  <a:pt x="390" y="107"/>
                  <a:pt x="390" y="107"/>
                </a:cubicBezTo>
                <a:cubicBezTo>
                  <a:pt x="389" y="106"/>
                  <a:pt x="389" y="106"/>
                  <a:pt x="389" y="106"/>
                </a:cubicBezTo>
                <a:cubicBezTo>
                  <a:pt x="389" y="107"/>
                  <a:pt x="389" y="106"/>
                  <a:pt x="389" y="107"/>
                </a:cubicBezTo>
                <a:cubicBezTo>
                  <a:pt x="389" y="107"/>
                  <a:pt x="389" y="107"/>
                  <a:pt x="389" y="107"/>
                </a:cubicBezTo>
                <a:cubicBezTo>
                  <a:pt x="388" y="108"/>
                  <a:pt x="388" y="108"/>
                  <a:pt x="388" y="108"/>
                </a:cubicBezTo>
                <a:cubicBezTo>
                  <a:pt x="388" y="107"/>
                  <a:pt x="388" y="107"/>
                  <a:pt x="388" y="107"/>
                </a:cubicBezTo>
                <a:cubicBezTo>
                  <a:pt x="388" y="107"/>
                  <a:pt x="388" y="107"/>
                  <a:pt x="388" y="107"/>
                </a:cubicBezTo>
                <a:cubicBezTo>
                  <a:pt x="388" y="107"/>
                  <a:pt x="388" y="107"/>
                  <a:pt x="388" y="107"/>
                </a:cubicBezTo>
                <a:cubicBezTo>
                  <a:pt x="388" y="107"/>
                  <a:pt x="388" y="107"/>
                  <a:pt x="388" y="107"/>
                </a:cubicBezTo>
                <a:cubicBezTo>
                  <a:pt x="387" y="107"/>
                  <a:pt x="387" y="107"/>
                  <a:pt x="387" y="107"/>
                </a:cubicBezTo>
                <a:cubicBezTo>
                  <a:pt x="387" y="106"/>
                  <a:pt x="387" y="106"/>
                  <a:pt x="387" y="106"/>
                </a:cubicBezTo>
                <a:cubicBezTo>
                  <a:pt x="387" y="106"/>
                  <a:pt x="387" y="106"/>
                  <a:pt x="387" y="105"/>
                </a:cubicBezTo>
                <a:cubicBezTo>
                  <a:pt x="387" y="105"/>
                  <a:pt x="387" y="105"/>
                  <a:pt x="387" y="105"/>
                </a:cubicBezTo>
                <a:cubicBezTo>
                  <a:pt x="386" y="105"/>
                  <a:pt x="386" y="105"/>
                  <a:pt x="386" y="105"/>
                </a:cubicBezTo>
                <a:cubicBezTo>
                  <a:pt x="386" y="106"/>
                  <a:pt x="386" y="106"/>
                  <a:pt x="386" y="106"/>
                </a:cubicBezTo>
                <a:cubicBezTo>
                  <a:pt x="386" y="106"/>
                  <a:pt x="386" y="106"/>
                  <a:pt x="386" y="106"/>
                </a:cubicBezTo>
                <a:cubicBezTo>
                  <a:pt x="385" y="106"/>
                  <a:pt x="385" y="106"/>
                  <a:pt x="385" y="106"/>
                </a:cubicBezTo>
                <a:cubicBezTo>
                  <a:pt x="385" y="106"/>
                  <a:pt x="385" y="106"/>
                  <a:pt x="385" y="106"/>
                </a:cubicBezTo>
                <a:cubicBezTo>
                  <a:pt x="386" y="106"/>
                  <a:pt x="386" y="106"/>
                  <a:pt x="386" y="107"/>
                </a:cubicBezTo>
                <a:cubicBezTo>
                  <a:pt x="386" y="107"/>
                  <a:pt x="386" y="107"/>
                  <a:pt x="386" y="107"/>
                </a:cubicBezTo>
                <a:cubicBezTo>
                  <a:pt x="385" y="106"/>
                  <a:pt x="385" y="107"/>
                  <a:pt x="385" y="106"/>
                </a:cubicBezTo>
                <a:cubicBezTo>
                  <a:pt x="384" y="106"/>
                  <a:pt x="384" y="106"/>
                  <a:pt x="384" y="106"/>
                </a:cubicBezTo>
                <a:cubicBezTo>
                  <a:pt x="384" y="107"/>
                  <a:pt x="384" y="107"/>
                  <a:pt x="384" y="107"/>
                </a:cubicBezTo>
                <a:cubicBezTo>
                  <a:pt x="384" y="107"/>
                  <a:pt x="384" y="107"/>
                  <a:pt x="384" y="107"/>
                </a:cubicBezTo>
                <a:cubicBezTo>
                  <a:pt x="384" y="108"/>
                  <a:pt x="384" y="108"/>
                  <a:pt x="384" y="108"/>
                </a:cubicBezTo>
                <a:cubicBezTo>
                  <a:pt x="384" y="108"/>
                  <a:pt x="384" y="108"/>
                  <a:pt x="384" y="108"/>
                </a:cubicBezTo>
                <a:cubicBezTo>
                  <a:pt x="384" y="108"/>
                  <a:pt x="384" y="108"/>
                  <a:pt x="384" y="108"/>
                </a:cubicBezTo>
                <a:cubicBezTo>
                  <a:pt x="384" y="108"/>
                  <a:pt x="384" y="108"/>
                  <a:pt x="384" y="108"/>
                </a:cubicBezTo>
                <a:cubicBezTo>
                  <a:pt x="384" y="108"/>
                  <a:pt x="384" y="108"/>
                  <a:pt x="384" y="108"/>
                </a:cubicBezTo>
                <a:cubicBezTo>
                  <a:pt x="384" y="107"/>
                  <a:pt x="384" y="107"/>
                  <a:pt x="384" y="107"/>
                </a:cubicBezTo>
                <a:cubicBezTo>
                  <a:pt x="383" y="107"/>
                  <a:pt x="383" y="107"/>
                  <a:pt x="383" y="107"/>
                </a:cubicBezTo>
                <a:cubicBezTo>
                  <a:pt x="383" y="107"/>
                  <a:pt x="383" y="107"/>
                  <a:pt x="383" y="107"/>
                </a:cubicBezTo>
                <a:cubicBezTo>
                  <a:pt x="383" y="108"/>
                  <a:pt x="383" y="108"/>
                  <a:pt x="383" y="108"/>
                </a:cubicBezTo>
                <a:cubicBezTo>
                  <a:pt x="383" y="108"/>
                  <a:pt x="383" y="108"/>
                  <a:pt x="383" y="108"/>
                </a:cubicBezTo>
                <a:cubicBezTo>
                  <a:pt x="383" y="107"/>
                  <a:pt x="383" y="107"/>
                  <a:pt x="383" y="107"/>
                </a:cubicBezTo>
                <a:cubicBezTo>
                  <a:pt x="383" y="106"/>
                  <a:pt x="383" y="106"/>
                  <a:pt x="383" y="106"/>
                </a:cubicBezTo>
                <a:cubicBezTo>
                  <a:pt x="383" y="106"/>
                  <a:pt x="383" y="106"/>
                  <a:pt x="383" y="106"/>
                </a:cubicBezTo>
                <a:cubicBezTo>
                  <a:pt x="383" y="106"/>
                  <a:pt x="383" y="106"/>
                  <a:pt x="383" y="106"/>
                </a:cubicBezTo>
                <a:cubicBezTo>
                  <a:pt x="383" y="105"/>
                  <a:pt x="383" y="105"/>
                  <a:pt x="383" y="105"/>
                </a:cubicBezTo>
                <a:cubicBezTo>
                  <a:pt x="383" y="105"/>
                  <a:pt x="383" y="105"/>
                  <a:pt x="383" y="105"/>
                </a:cubicBezTo>
                <a:cubicBezTo>
                  <a:pt x="382" y="105"/>
                  <a:pt x="382" y="105"/>
                  <a:pt x="382" y="105"/>
                </a:cubicBezTo>
                <a:cubicBezTo>
                  <a:pt x="382" y="105"/>
                  <a:pt x="382" y="105"/>
                  <a:pt x="381" y="105"/>
                </a:cubicBezTo>
                <a:cubicBezTo>
                  <a:pt x="382" y="106"/>
                  <a:pt x="382" y="106"/>
                  <a:pt x="382" y="106"/>
                </a:cubicBezTo>
                <a:cubicBezTo>
                  <a:pt x="381" y="106"/>
                  <a:pt x="381" y="106"/>
                  <a:pt x="381" y="106"/>
                </a:cubicBezTo>
                <a:cubicBezTo>
                  <a:pt x="381" y="106"/>
                  <a:pt x="381" y="106"/>
                  <a:pt x="381" y="106"/>
                </a:cubicBezTo>
                <a:cubicBezTo>
                  <a:pt x="381" y="110"/>
                  <a:pt x="381" y="110"/>
                  <a:pt x="381" y="110"/>
                </a:cubicBezTo>
                <a:cubicBezTo>
                  <a:pt x="381" y="109"/>
                  <a:pt x="381" y="109"/>
                  <a:pt x="381" y="109"/>
                </a:cubicBezTo>
                <a:cubicBezTo>
                  <a:pt x="382" y="109"/>
                  <a:pt x="382" y="109"/>
                  <a:pt x="382" y="108"/>
                </a:cubicBezTo>
                <a:cubicBezTo>
                  <a:pt x="382" y="109"/>
                  <a:pt x="382" y="109"/>
                  <a:pt x="382" y="109"/>
                </a:cubicBezTo>
                <a:cubicBezTo>
                  <a:pt x="383" y="110"/>
                  <a:pt x="383" y="110"/>
                  <a:pt x="383" y="110"/>
                </a:cubicBezTo>
                <a:cubicBezTo>
                  <a:pt x="384" y="110"/>
                  <a:pt x="384" y="110"/>
                  <a:pt x="384" y="110"/>
                </a:cubicBezTo>
                <a:cubicBezTo>
                  <a:pt x="384" y="110"/>
                  <a:pt x="384" y="110"/>
                  <a:pt x="384" y="110"/>
                </a:cubicBezTo>
                <a:cubicBezTo>
                  <a:pt x="384" y="111"/>
                  <a:pt x="384" y="111"/>
                  <a:pt x="384" y="111"/>
                </a:cubicBezTo>
                <a:cubicBezTo>
                  <a:pt x="384" y="111"/>
                  <a:pt x="384" y="111"/>
                  <a:pt x="384" y="111"/>
                </a:cubicBezTo>
                <a:cubicBezTo>
                  <a:pt x="384" y="112"/>
                  <a:pt x="384" y="112"/>
                  <a:pt x="384" y="112"/>
                </a:cubicBezTo>
                <a:cubicBezTo>
                  <a:pt x="383" y="112"/>
                  <a:pt x="383" y="112"/>
                  <a:pt x="383" y="112"/>
                </a:cubicBezTo>
                <a:cubicBezTo>
                  <a:pt x="383" y="111"/>
                  <a:pt x="383" y="111"/>
                  <a:pt x="383" y="111"/>
                </a:cubicBezTo>
                <a:cubicBezTo>
                  <a:pt x="383" y="111"/>
                  <a:pt x="383" y="111"/>
                  <a:pt x="383" y="111"/>
                </a:cubicBezTo>
                <a:cubicBezTo>
                  <a:pt x="380" y="111"/>
                  <a:pt x="380" y="111"/>
                  <a:pt x="380" y="111"/>
                </a:cubicBezTo>
                <a:cubicBezTo>
                  <a:pt x="380" y="110"/>
                  <a:pt x="380" y="110"/>
                  <a:pt x="380" y="110"/>
                </a:cubicBezTo>
                <a:cubicBezTo>
                  <a:pt x="380" y="110"/>
                  <a:pt x="380" y="110"/>
                  <a:pt x="380" y="110"/>
                </a:cubicBezTo>
                <a:cubicBezTo>
                  <a:pt x="380" y="108"/>
                  <a:pt x="380" y="108"/>
                  <a:pt x="379" y="108"/>
                </a:cubicBezTo>
                <a:cubicBezTo>
                  <a:pt x="379" y="107"/>
                  <a:pt x="379" y="107"/>
                  <a:pt x="379" y="107"/>
                </a:cubicBezTo>
                <a:cubicBezTo>
                  <a:pt x="379" y="106"/>
                  <a:pt x="379" y="107"/>
                  <a:pt x="379" y="106"/>
                </a:cubicBezTo>
                <a:cubicBezTo>
                  <a:pt x="379" y="106"/>
                  <a:pt x="379" y="106"/>
                  <a:pt x="379" y="106"/>
                </a:cubicBezTo>
                <a:cubicBezTo>
                  <a:pt x="378" y="105"/>
                  <a:pt x="378" y="105"/>
                  <a:pt x="377" y="105"/>
                </a:cubicBezTo>
                <a:cubicBezTo>
                  <a:pt x="377" y="106"/>
                  <a:pt x="377" y="106"/>
                  <a:pt x="377" y="106"/>
                </a:cubicBezTo>
                <a:cubicBezTo>
                  <a:pt x="377" y="106"/>
                  <a:pt x="377" y="106"/>
                  <a:pt x="377" y="106"/>
                </a:cubicBezTo>
                <a:cubicBezTo>
                  <a:pt x="377" y="107"/>
                  <a:pt x="377" y="107"/>
                  <a:pt x="377" y="107"/>
                </a:cubicBezTo>
                <a:cubicBezTo>
                  <a:pt x="377" y="108"/>
                  <a:pt x="377" y="108"/>
                  <a:pt x="377" y="108"/>
                </a:cubicBezTo>
                <a:cubicBezTo>
                  <a:pt x="376" y="109"/>
                  <a:pt x="374" y="110"/>
                  <a:pt x="372" y="110"/>
                </a:cubicBezTo>
                <a:cubicBezTo>
                  <a:pt x="372" y="111"/>
                  <a:pt x="372" y="111"/>
                  <a:pt x="372" y="111"/>
                </a:cubicBezTo>
                <a:cubicBezTo>
                  <a:pt x="372" y="110"/>
                  <a:pt x="372" y="110"/>
                  <a:pt x="372" y="110"/>
                </a:cubicBezTo>
                <a:cubicBezTo>
                  <a:pt x="372" y="110"/>
                  <a:pt x="372" y="110"/>
                  <a:pt x="373" y="109"/>
                </a:cubicBezTo>
                <a:cubicBezTo>
                  <a:pt x="373" y="109"/>
                  <a:pt x="373" y="109"/>
                  <a:pt x="373" y="109"/>
                </a:cubicBezTo>
                <a:cubicBezTo>
                  <a:pt x="373" y="108"/>
                  <a:pt x="373" y="108"/>
                  <a:pt x="373" y="108"/>
                </a:cubicBezTo>
                <a:cubicBezTo>
                  <a:pt x="373" y="107"/>
                  <a:pt x="373" y="107"/>
                  <a:pt x="373" y="107"/>
                </a:cubicBezTo>
                <a:cubicBezTo>
                  <a:pt x="372" y="106"/>
                  <a:pt x="372" y="106"/>
                  <a:pt x="372" y="106"/>
                </a:cubicBezTo>
                <a:cubicBezTo>
                  <a:pt x="371" y="107"/>
                  <a:pt x="371" y="107"/>
                  <a:pt x="371" y="107"/>
                </a:cubicBezTo>
                <a:cubicBezTo>
                  <a:pt x="371" y="106"/>
                  <a:pt x="371" y="106"/>
                  <a:pt x="371" y="106"/>
                </a:cubicBezTo>
                <a:cubicBezTo>
                  <a:pt x="371" y="105"/>
                  <a:pt x="371" y="105"/>
                  <a:pt x="371" y="105"/>
                </a:cubicBezTo>
                <a:cubicBezTo>
                  <a:pt x="370" y="105"/>
                  <a:pt x="371" y="105"/>
                  <a:pt x="370" y="104"/>
                </a:cubicBezTo>
                <a:cubicBezTo>
                  <a:pt x="369" y="106"/>
                  <a:pt x="370" y="104"/>
                  <a:pt x="369" y="106"/>
                </a:cubicBezTo>
                <a:cubicBezTo>
                  <a:pt x="369" y="107"/>
                  <a:pt x="369" y="106"/>
                  <a:pt x="369" y="107"/>
                </a:cubicBezTo>
                <a:cubicBezTo>
                  <a:pt x="370" y="108"/>
                  <a:pt x="370" y="108"/>
                  <a:pt x="370" y="108"/>
                </a:cubicBezTo>
                <a:cubicBezTo>
                  <a:pt x="370" y="108"/>
                  <a:pt x="370" y="108"/>
                  <a:pt x="370" y="108"/>
                </a:cubicBezTo>
                <a:cubicBezTo>
                  <a:pt x="369" y="108"/>
                  <a:pt x="370" y="108"/>
                  <a:pt x="368" y="108"/>
                </a:cubicBezTo>
                <a:cubicBezTo>
                  <a:pt x="368" y="108"/>
                  <a:pt x="368" y="108"/>
                  <a:pt x="368" y="108"/>
                </a:cubicBezTo>
                <a:cubicBezTo>
                  <a:pt x="368" y="109"/>
                  <a:pt x="368" y="109"/>
                  <a:pt x="368" y="109"/>
                </a:cubicBezTo>
                <a:cubicBezTo>
                  <a:pt x="365" y="110"/>
                  <a:pt x="365" y="110"/>
                  <a:pt x="365" y="110"/>
                </a:cubicBezTo>
                <a:cubicBezTo>
                  <a:pt x="365" y="111"/>
                  <a:pt x="365" y="111"/>
                  <a:pt x="365" y="111"/>
                </a:cubicBezTo>
                <a:cubicBezTo>
                  <a:pt x="364" y="111"/>
                  <a:pt x="364" y="111"/>
                  <a:pt x="364" y="111"/>
                </a:cubicBezTo>
                <a:cubicBezTo>
                  <a:pt x="363" y="109"/>
                  <a:pt x="364" y="111"/>
                  <a:pt x="363" y="110"/>
                </a:cubicBezTo>
                <a:cubicBezTo>
                  <a:pt x="363" y="110"/>
                  <a:pt x="363" y="109"/>
                  <a:pt x="363" y="109"/>
                </a:cubicBezTo>
                <a:cubicBezTo>
                  <a:pt x="363" y="109"/>
                  <a:pt x="363" y="109"/>
                  <a:pt x="363" y="109"/>
                </a:cubicBezTo>
                <a:cubicBezTo>
                  <a:pt x="363" y="109"/>
                  <a:pt x="363" y="109"/>
                  <a:pt x="363" y="109"/>
                </a:cubicBezTo>
                <a:cubicBezTo>
                  <a:pt x="363" y="108"/>
                  <a:pt x="363" y="108"/>
                  <a:pt x="363" y="108"/>
                </a:cubicBezTo>
                <a:cubicBezTo>
                  <a:pt x="363" y="108"/>
                  <a:pt x="363" y="108"/>
                  <a:pt x="362" y="107"/>
                </a:cubicBezTo>
                <a:cubicBezTo>
                  <a:pt x="359" y="110"/>
                  <a:pt x="360" y="109"/>
                  <a:pt x="358" y="111"/>
                </a:cubicBezTo>
                <a:cubicBezTo>
                  <a:pt x="358" y="112"/>
                  <a:pt x="358" y="112"/>
                  <a:pt x="358" y="112"/>
                </a:cubicBezTo>
                <a:cubicBezTo>
                  <a:pt x="358" y="113"/>
                  <a:pt x="358" y="113"/>
                  <a:pt x="358" y="113"/>
                </a:cubicBezTo>
                <a:cubicBezTo>
                  <a:pt x="359" y="113"/>
                  <a:pt x="358" y="113"/>
                  <a:pt x="359" y="113"/>
                </a:cubicBezTo>
                <a:cubicBezTo>
                  <a:pt x="359" y="113"/>
                  <a:pt x="359" y="113"/>
                  <a:pt x="359" y="113"/>
                </a:cubicBezTo>
                <a:cubicBezTo>
                  <a:pt x="359" y="114"/>
                  <a:pt x="359" y="114"/>
                  <a:pt x="359" y="115"/>
                </a:cubicBezTo>
                <a:cubicBezTo>
                  <a:pt x="359" y="115"/>
                  <a:pt x="359" y="115"/>
                  <a:pt x="359" y="115"/>
                </a:cubicBezTo>
                <a:cubicBezTo>
                  <a:pt x="359" y="115"/>
                  <a:pt x="359" y="115"/>
                  <a:pt x="358" y="116"/>
                </a:cubicBezTo>
                <a:cubicBezTo>
                  <a:pt x="358" y="116"/>
                  <a:pt x="358" y="116"/>
                  <a:pt x="358" y="116"/>
                </a:cubicBezTo>
                <a:cubicBezTo>
                  <a:pt x="358" y="117"/>
                  <a:pt x="358" y="116"/>
                  <a:pt x="358" y="117"/>
                </a:cubicBezTo>
                <a:cubicBezTo>
                  <a:pt x="358" y="117"/>
                  <a:pt x="358" y="118"/>
                  <a:pt x="358" y="118"/>
                </a:cubicBezTo>
                <a:cubicBezTo>
                  <a:pt x="357" y="118"/>
                  <a:pt x="357" y="118"/>
                  <a:pt x="357" y="118"/>
                </a:cubicBezTo>
                <a:cubicBezTo>
                  <a:pt x="357" y="119"/>
                  <a:pt x="357" y="119"/>
                  <a:pt x="357" y="119"/>
                </a:cubicBezTo>
                <a:cubicBezTo>
                  <a:pt x="357" y="119"/>
                  <a:pt x="357" y="119"/>
                  <a:pt x="357" y="119"/>
                </a:cubicBezTo>
                <a:cubicBezTo>
                  <a:pt x="356" y="120"/>
                  <a:pt x="356" y="120"/>
                  <a:pt x="356" y="120"/>
                </a:cubicBezTo>
                <a:cubicBezTo>
                  <a:pt x="355" y="120"/>
                  <a:pt x="355" y="120"/>
                  <a:pt x="354" y="120"/>
                </a:cubicBezTo>
                <a:cubicBezTo>
                  <a:pt x="354" y="120"/>
                  <a:pt x="354" y="120"/>
                  <a:pt x="354" y="120"/>
                </a:cubicBezTo>
                <a:cubicBezTo>
                  <a:pt x="354" y="121"/>
                  <a:pt x="354" y="121"/>
                  <a:pt x="354" y="122"/>
                </a:cubicBezTo>
                <a:cubicBezTo>
                  <a:pt x="355" y="122"/>
                  <a:pt x="355" y="122"/>
                  <a:pt x="356" y="122"/>
                </a:cubicBezTo>
                <a:cubicBezTo>
                  <a:pt x="356" y="122"/>
                  <a:pt x="356" y="122"/>
                  <a:pt x="356" y="122"/>
                </a:cubicBezTo>
                <a:cubicBezTo>
                  <a:pt x="355" y="122"/>
                  <a:pt x="356" y="122"/>
                  <a:pt x="355" y="123"/>
                </a:cubicBezTo>
                <a:cubicBezTo>
                  <a:pt x="354" y="122"/>
                  <a:pt x="354" y="122"/>
                  <a:pt x="354" y="122"/>
                </a:cubicBezTo>
                <a:cubicBezTo>
                  <a:pt x="354" y="123"/>
                  <a:pt x="354" y="123"/>
                  <a:pt x="354" y="123"/>
                </a:cubicBezTo>
                <a:cubicBezTo>
                  <a:pt x="354" y="123"/>
                  <a:pt x="354" y="123"/>
                  <a:pt x="354" y="123"/>
                </a:cubicBezTo>
                <a:cubicBezTo>
                  <a:pt x="354" y="123"/>
                  <a:pt x="354" y="123"/>
                  <a:pt x="354" y="123"/>
                </a:cubicBezTo>
                <a:cubicBezTo>
                  <a:pt x="355" y="124"/>
                  <a:pt x="354" y="124"/>
                  <a:pt x="355" y="124"/>
                </a:cubicBezTo>
                <a:cubicBezTo>
                  <a:pt x="355" y="125"/>
                  <a:pt x="355" y="125"/>
                  <a:pt x="355" y="125"/>
                </a:cubicBezTo>
                <a:cubicBezTo>
                  <a:pt x="354" y="124"/>
                  <a:pt x="354" y="124"/>
                  <a:pt x="354" y="124"/>
                </a:cubicBezTo>
                <a:cubicBezTo>
                  <a:pt x="353" y="125"/>
                  <a:pt x="353" y="125"/>
                  <a:pt x="353" y="125"/>
                </a:cubicBezTo>
                <a:cubicBezTo>
                  <a:pt x="353" y="125"/>
                  <a:pt x="353" y="126"/>
                  <a:pt x="352" y="129"/>
                </a:cubicBezTo>
                <a:cubicBezTo>
                  <a:pt x="352" y="129"/>
                  <a:pt x="352" y="129"/>
                  <a:pt x="352" y="129"/>
                </a:cubicBezTo>
                <a:cubicBezTo>
                  <a:pt x="351" y="129"/>
                  <a:pt x="350" y="129"/>
                  <a:pt x="349" y="128"/>
                </a:cubicBezTo>
                <a:cubicBezTo>
                  <a:pt x="349" y="127"/>
                  <a:pt x="349" y="127"/>
                  <a:pt x="349" y="126"/>
                </a:cubicBezTo>
                <a:cubicBezTo>
                  <a:pt x="349" y="126"/>
                  <a:pt x="349" y="126"/>
                  <a:pt x="349" y="126"/>
                </a:cubicBezTo>
                <a:cubicBezTo>
                  <a:pt x="348" y="127"/>
                  <a:pt x="349" y="126"/>
                  <a:pt x="347" y="128"/>
                </a:cubicBezTo>
                <a:cubicBezTo>
                  <a:pt x="347" y="129"/>
                  <a:pt x="347" y="133"/>
                  <a:pt x="347" y="133"/>
                </a:cubicBezTo>
                <a:cubicBezTo>
                  <a:pt x="347" y="134"/>
                  <a:pt x="347" y="134"/>
                  <a:pt x="347" y="134"/>
                </a:cubicBezTo>
                <a:cubicBezTo>
                  <a:pt x="348" y="134"/>
                  <a:pt x="348" y="134"/>
                  <a:pt x="348" y="134"/>
                </a:cubicBezTo>
                <a:cubicBezTo>
                  <a:pt x="349" y="134"/>
                  <a:pt x="349" y="134"/>
                  <a:pt x="350" y="134"/>
                </a:cubicBezTo>
                <a:cubicBezTo>
                  <a:pt x="350" y="134"/>
                  <a:pt x="350" y="134"/>
                  <a:pt x="350" y="134"/>
                </a:cubicBezTo>
                <a:cubicBezTo>
                  <a:pt x="351" y="134"/>
                  <a:pt x="351" y="134"/>
                  <a:pt x="353" y="134"/>
                </a:cubicBezTo>
                <a:cubicBezTo>
                  <a:pt x="352" y="135"/>
                  <a:pt x="351" y="136"/>
                  <a:pt x="349" y="136"/>
                </a:cubicBezTo>
                <a:cubicBezTo>
                  <a:pt x="348" y="136"/>
                  <a:pt x="348" y="136"/>
                  <a:pt x="348" y="136"/>
                </a:cubicBezTo>
                <a:cubicBezTo>
                  <a:pt x="347" y="135"/>
                  <a:pt x="347" y="135"/>
                  <a:pt x="347" y="135"/>
                </a:cubicBezTo>
                <a:cubicBezTo>
                  <a:pt x="348" y="136"/>
                  <a:pt x="348" y="136"/>
                  <a:pt x="348" y="136"/>
                </a:cubicBezTo>
                <a:cubicBezTo>
                  <a:pt x="349" y="137"/>
                  <a:pt x="349" y="137"/>
                  <a:pt x="349" y="137"/>
                </a:cubicBezTo>
                <a:cubicBezTo>
                  <a:pt x="349" y="138"/>
                  <a:pt x="349" y="139"/>
                  <a:pt x="350" y="140"/>
                </a:cubicBezTo>
                <a:cubicBezTo>
                  <a:pt x="349" y="140"/>
                  <a:pt x="349" y="140"/>
                  <a:pt x="349" y="140"/>
                </a:cubicBezTo>
                <a:cubicBezTo>
                  <a:pt x="349" y="139"/>
                  <a:pt x="349" y="139"/>
                  <a:pt x="348" y="139"/>
                </a:cubicBezTo>
                <a:cubicBezTo>
                  <a:pt x="348" y="139"/>
                  <a:pt x="348" y="139"/>
                  <a:pt x="347" y="139"/>
                </a:cubicBezTo>
                <a:cubicBezTo>
                  <a:pt x="347" y="139"/>
                  <a:pt x="347" y="139"/>
                  <a:pt x="347" y="139"/>
                </a:cubicBezTo>
                <a:cubicBezTo>
                  <a:pt x="346" y="138"/>
                  <a:pt x="346" y="138"/>
                  <a:pt x="346" y="138"/>
                </a:cubicBezTo>
                <a:cubicBezTo>
                  <a:pt x="346" y="138"/>
                  <a:pt x="346" y="138"/>
                  <a:pt x="346" y="138"/>
                </a:cubicBezTo>
                <a:cubicBezTo>
                  <a:pt x="346" y="138"/>
                  <a:pt x="342" y="131"/>
                  <a:pt x="342" y="131"/>
                </a:cubicBezTo>
                <a:cubicBezTo>
                  <a:pt x="342" y="131"/>
                  <a:pt x="342" y="131"/>
                  <a:pt x="342" y="131"/>
                </a:cubicBezTo>
                <a:cubicBezTo>
                  <a:pt x="341" y="133"/>
                  <a:pt x="341" y="134"/>
                  <a:pt x="340" y="135"/>
                </a:cubicBezTo>
                <a:cubicBezTo>
                  <a:pt x="340" y="135"/>
                  <a:pt x="339" y="135"/>
                  <a:pt x="339" y="135"/>
                </a:cubicBezTo>
                <a:cubicBezTo>
                  <a:pt x="339" y="135"/>
                  <a:pt x="339" y="135"/>
                  <a:pt x="339" y="135"/>
                </a:cubicBezTo>
                <a:cubicBezTo>
                  <a:pt x="339" y="135"/>
                  <a:pt x="339" y="135"/>
                  <a:pt x="339" y="135"/>
                </a:cubicBezTo>
                <a:cubicBezTo>
                  <a:pt x="339" y="135"/>
                  <a:pt x="339" y="135"/>
                  <a:pt x="339" y="135"/>
                </a:cubicBezTo>
                <a:cubicBezTo>
                  <a:pt x="339" y="135"/>
                  <a:pt x="339" y="135"/>
                  <a:pt x="339" y="135"/>
                </a:cubicBezTo>
                <a:cubicBezTo>
                  <a:pt x="337" y="139"/>
                  <a:pt x="337" y="139"/>
                  <a:pt x="337" y="139"/>
                </a:cubicBezTo>
                <a:cubicBezTo>
                  <a:pt x="337" y="139"/>
                  <a:pt x="337" y="139"/>
                  <a:pt x="337" y="139"/>
                </a:cubicBezTo>
                <a:cubicBezTo>
                  <a:pt x="337" y="139"/>
                  <a:pt x="337" y="139"/>
                  <a:pt x="337" y="139"/>
                </a:cubicBezTo>
                <a:cubicBezTo>
                  <a:pt x="336" y="140"/>
                  <a:pt x="336" y="140"/>
                  <a:pt x="336" y="140"/>
                </a:cubicBezTo>
                <a:cubicBezTo>
                  <a:pt x="336" y="140"/>
                  <a:pt x="336" y="140"/>
                  <a:pt x="336" y="140"/>
                </a:cubicBezTo>
                <a:cubicBezTo>
                  <a:pt x="336" y="140"/>
                  <a:pt x="336" y="140"/>
                  <a:pt x="336" y="140"/>
                </a:cubicBezTo>
                <a:cubicBezTo>
                  <a:pt x="336" y="140"/>
                  <a:pt x="336" y="140"/>
                  <a:pt x="336" y="140"/>
                </a:cubicBezTo>
                <a:cubicBezTo>
                  <a:pt x="336" y="140"/>
                  <a:pt x="336" y="140"/>
                  <a:pt x="335" y="140"/>
                </a:cubicBezTo>
                <a:cubicBezTo>
                  <a:pt x="335" y="140"/>
                  <a:pt x="335" y="140"/>
                  <a:pt x="335" y="140"/>
                </a:cubicBezTo>
                <a:cubicBezTo>
                  <a:pt x="335" y="141"/>
                  <a:pt x="335" y="141"/>
                  <a:pt x="334" y="141"/>
                </a:cubicBezTo>
                <a:cubicBezTo>
                  <a:pt x="334" y="141"/>
                  <a:pt x="334" y="141"/>
                  <a:pt x="334" y="141"/>
                </a:cubicBezTo>
                <a:cubicBezTo>
                  <a:pt x="334" y="141"/>
                  <a:pt x="334" y="141"/>
                  <a:pt x="334" y="141"/>
                </a:cubicBezTo>
                <a:cubicBezTo>
                  <a:pt x="334" y="142"/>
                  <a:pt x="334" y="142"/>
                  <a:pt x="334" y="142"/>
                </a:cubicBezTo>
                <a:cubicBezTo>
                  <a:pt x="334" y="142"/>
                  <a:pt x="334" y="142"/>
                  <a:pt x="334" y="142"/>
                </a:cubicBezTo>
                <a:cubicBezTo>
                  <a:pt x="334" y="142"/>
                  <a:pt x="334" y="142"/>
                  <a:pt x="334" y="142"/>
                </a:cubicBezTo>
                <a:cubicBezTo>
                  <a:pt x="334" y="143"/>
                  <a:pt x="334" y="143"/>
                  <a:pt x="334" y="143"/>
                </a:cubicBezTo>
                <a:cubicBezTo>
                  <a:pt x="333" y="143"/>
                  <a:pt x="333" y="143"/>
                  <a:pt x="333" y="143"/>
                </a:cubicBezTo>
                <a:cubicBezTo>
                  <a:pt x="333" y="144"/>
                  <a:pt x="333" y="143"/>
                  <a:pt x="333" y="144"/>
                </a:cubicBezTo>
                <a:cubicBezTo>
                  <a:pt x="332" y="145"/>
                  <a:pt x="332" y="145"/>
                  <a:pt x="331" y="145"/>
                </a:cubicBezTo>
                <a:cubicBezTo>
                  <a:pt x="331" y="146"/>
                  <a:pt x="331" y="146"/>
                  <a:pt x="331" y="146"/>
                </a:cubicBezTo>
                <a:cubicBezTo>
                  <a:pt x="330" y="146"/>
                  <a:pt x="330" y="146"/>
                  <a:pt x="330" y="146"/>
                </a:cubicBezTo>
                <a:cubicBezTo>
                  <a:pt x="330" y="146"/>
                  <a:pt x="330" y="146"/>
                  <a:pt x="330" y="146"/>
                </a:cubicBezTo>
                <a:cubicBezTo>
                  <a:pt x="329" y="146"/>
                  <a:pt x="329" y="146"/>
                  <a:pt x="329" y="146"/>
                </a:cubicBezTo>
                <a:cubicBezTo>
                  <a:pt x="329" y="146"/>
                  <a:pt x="329" y="146"/>
                  <a:pt x="329" y="146"/>
                </a:cubicBezTo>
                <a:cubicBezTo>
                  <a:pt x="330" y="146"/>
                  <a:pt x="330" y="146"/>
                  <a:pt x="330" y="146"/>
                </a:cubicBezTo>
                <a:cubicBezTo>
                  <a:pt x="330" y="145"/>
                  <a:pt x="330" y="145"/>
                  <a:pt x="330" y="145"/>
                </a:cubicBezTo>
                <a:cubicBezTo>
                  <a:pt x="330" y="145"/>
                  <a:pt x="330" y="145"/>
                  <a:pt x="330" y="145"/>
                </a:cubicBezTo>
                <a:cubicBezTo>
                  <a:pt x="331" y="144"/>
                  <a:pt x="331" y="144"/>
                  <a:pt x="331" y="144"/>
                </a:cubicBezTo>
                <a:cubicBezTo>
                  <a:pt x="332" y="144"/>
                  <a:pt x="332" y="144"/>
                  <a:pt x="332" y="143"/>
                </a:cubicBezTo>
                <a:cubicBezTo>
                  <a:pt x="332" y="142"/>
                  <a:pt x="332" y="142"/>
                  <a:pt x="332" y="142"/>
                </a:cubicBezTo>
                <a:cubicBezTo>
                  <a:pt x="332" y="142"/>
                  <a:pt x="332" y="142"/>
                  <a:pt x="332" y="142"/>
                </a:cubicBezTo>
                <a:cubicBezTo>
                  <a:pt x="332" y="141"/>
                  <a:pt x="333" y="141"/>
                  <a:pt x="333" y="141"/>
                </a:cubicBezTo>
                <a:cubicBezTo>
                  <a:pt x="334" y="139"/>
                  <a:pt x="334" y="139"/>
                  <a:pt x="334" y="139"/>
                </a:cubicBezTo>
                <a:cubicBezTo>
                  <a:pt x="334" y="138"/>
                  <a:pt x="334" y="138"/>
                  <a:pt x="334" y="138"/>
                </a:cubicBezTo>
                <a:cubicBezTo>
                  <a:pt x="335" y="138"/>
                  <a:pt x="334" y="138"/>
                  <a:pt x="335" y="137"/>
                </a:cubicBezTo>
                <a:cubicBezTo>
                  <a:pt x="335" y="137"/>
                  <a:pt x="335" y="137"/>
                  <a:pt x="335" y="137"/>
                </a:cubicBezTo>
                <a:cubicBezTo>
                  <a:pt x="335" y="137"/>
                  <a:pt x="335" y="137"/>
                  <a:pt x="335" y="137"/>
                </a:cubicBezTo>
                <a:cubicBezTo>
                  <a:pt x="334" y="138"/>
                  <a:pt x="333" y="138"/>
                  <a:pt x="331" y="138"/>
                </a:cubicBezTo>
                <a:cubicBezTo>
                  <a:pt x="331" y="139"/>
                  <a:pt x="331" y="139"/>
                  <a:pt x="331" y="139"/>
                </a:cubicBezTo>
                <a:cubicBezTo>
                  <a:pt x="330" y="141"/>
                  <a:pt x="330" y="141"/>
                  <a:pt x="330" y="141"/>
                </a:cubicBezTo>
                <a:cubicBezTo>
                  <a:pt x="328" y="143"/>
                  <a:pt x="328" y="143"/>
                  <a:pt x="326" y="144"/>
                </a:cubicBezTo>
                <a:cubicBezTo>
                  <a:pt x="326" y="146"/>
                  <a:pt x="326" y="146"/>
                  <a:pt x="326" y="147"/>
                </a:cubicBezTo>
                <a:cubicBezTo>
                  <a:pt x="325" y="147"/>
                  <a:pt x="325" y="147"/>
                  <a:pt x="325" y="147"/>
                </a:cubicBezTo>
                <a:cubicBezTo>
                  <a:pt x="325" y="147"/>
                  <a:pt x="325" y="147"/>
                  <a:pt x="325" y="148"/>
                </a:cubicBezTo>
                <a:cubicBezTo>
                  <a:pt x="321" y="151"/>
                  <a:pt x="317" y="163"/>
                  <a:pt x="316" y="168"/>
                </a:cubicBezTo>
                <a:cubicBezTo>
                  <a:pt x="315" y="168"/>
                  <a:pt x="315" y="168"/>
                  <a:pt x="315" y="169"/>
                </a:cubicBezTo>
                <a:cubicBezTo>
                  <a:pt x="314" y="169"/>
                  <a:pt x="314" y="169"/>
                  <a:pt x="314" y="170"/>
                </a:cubicBezTo>
                <a:cubicBezTo>
                  <a:pt x="314" y="170"/>
                  <a:pt x="314" y="170"/>
                  <a:pt x="314" y="170"/>
                </a:cubicBezTo>
                <a:cubicBezTo>
                  <a:pt x="314" y="170"/>
                  <a:pt x="314" y="170"/>
                  <a:pt x="313" y="170"/>
                </a:cubicBezTo>
                <a:cubicBezTo>
                  <a:pt x="313" y="171"/>
                  <a:pt x="313" y="171"/>
                  <a:pt x="313" y="171"/>
                </a:cubicBezTo>
                <a:cubicBezTo>
                  <a:pt x="313" y="171"/>
                  <a:pt x="313" y="171"/>
                  <a:pt x="313" y="171"/>
                </a:cubicBezTo>
                <a:cubicBezTo>
                  <a:pt x="313" y="172"/>
                  <a:pt x="313" y="172"/>
                  <a:pt x="313" y="172"/>
                </a:cubicBezTo>
                <a:cubicBezTo>
                  <a:pt x="313" y="172"/>
                  <a:pt x="313" y="172"/>
                  <a:pt x="313" y="172"/>
                </a:cubicBezTo>
                <a:cubicBezTo>
                  <a:pt x="312" y="173"/>
                  <a:pt x="312" y="173"/>
                  <a:pt x="312" y="173"/>
                </a:cubicBezTo>
                <a:cubicBezTo>
                  <a:pt x="309" y="174"/>
                  <a:pt x="310" y="173"/>
                  <a:pt x="308" y="174"/>
                </a:cubicBezTo>
                <a:cubicBezTo>
                  <a:pt x="308" y="173"/>
                  <a:pt x="308" y="173"/>
                  <a:pt x="308" y="173"/>
                </a:cubicBezTo>
                <a:cubicBezTo>
                  <a:pt x="308" y="173"/>
                  <a:pt x="308" y="173"/>
                  <a:pt x="308" y="172"/>
                </a:cubicBezTo>
                <a:cubicBezTo>
                  <a:pt x="309" y="172"/>
                  <a:pt x="309" y="172"/>
                  <a:pt x="309" y="172"/>
                </a:cubicBezTo>
                <a:cubicBezTo>
                  <a:pt x="310" y="172"/>
                  <a:pt x="310" y="172"/>
                  <a:pt x="310" y="172"/>
                </a:cubicBezTo>
                <a:cubicBezTo>
                  <a:pt x="310" y="171"/>
                  <a:pt x="312" y="169"/>
                  <a:pt x="312" y="168"/>
                </a:cubicBezTo>
                <a:cubicBezTo>
                  <a:pt x="313" y="167"/>
                  <a:pt x="312" y="166"/>
                  <a:pt x="312" y="165"/>
                </a:cubicBezTo>
                <a:cubicBezTo>
                  <a:pt x="312" y="165"/>
                  <a:pt x="312" y="165"/>
                  <a:pt x="312" y="165"/>
                </a:cubicBezTo>
                <a:cubicBezTo>
                  <a:pt x="313" y="164"/>
                  <a:pt x="313" y="164"/>
                  <a:pt x="313" y="164"/>
                </a:cubicBezTo>
                <a:cubicBezTo>
                  <a:pt x="313" y="163"/>
                  <a:pt x="313" y="163"/>
                  <a:pt x="313" y="163"/>
                </a:cubicBezTo>
                <a:cubicBezTo>
                  <a:pt x="313" y="162"/>
                  <a:pt x="313" y="162"/>
                  <a:pt x="314" y="162"/>
                </a:cubicBezTo>
                <a:cubicBezTo>
                  <a:pt x="314" y="161"/>
                  <a:pt x="314" y="160"/>
                  <a:pt x="314" y="160"/>
                </a:cubicBezTo>
                <a:cubicBezTo>
                  <a:pt x="314" y="160"/>
                  <a:pt x="315" y="158"/>
                  <a:pt x="315" y="158"/>
                </a:cubicBezTo>
                <a:cubicBezTo>
                  <a:pt x="315" y="158"/>
                  <a:pt x="315" y="158"/>
                  <a:pt x="316" y="157"/>
                </a:cubicBezTo>
                <a:cubicBezTo>
                  <a:pt x="316" y="154"/>
                  <a:pt x="316" y="153"/>
                  <a:pt x="316" y="153"/>
                </a:cubicBezTo>
                <a:cubicBezTo>
                  <a:pt x="317" y="152"/>
                  <a:pt x="316" y="152"/>
                  <a:pt x="317" y="152"/>
                </a:cubicBezTo>
                <a:cubicBezTo>
                  <a:pt x="318" y="151"/>
                  <a:pt x="318" y="151"/>
                  <a:pt x="318" y="151"/>
                </a:cubicBezTo>
                <a:cubicBezTo>
                  <a:pt x="317" y="151"/>
                  <a:pt x="317" y="151"/>
                  <a:pt x="317" y="151"/>
                </a:cubicBezTo>
                <a:cubicBezTo>
                  <a:pt x="317" y="151"/>
                  <a:pt x="317" y="151"/>
                  <a:pt x="317" y="151"/>
                </a:cubicBezTo>
                <a:cubicBezTo>
                  <a:pt x="318" y="150"/>
                  <a:pt x="318" y="150"/>
                  <a:pt x="318" y="149"/>
                </a:cubicBezTo>
                <a:cubicBezTo>
                  <a:pt x="318" y="148"/>
                  <a:pt x="318" y="148"/>
                  <a:pt x="318" y="148"/>
                </a:cubicBezTo>
                <a:cubicBezTo>
                  <a:pt x="318" y="148"/>
                  <a:pt x="318" y="148"/>
                  <a:pt x="318" y="148"/>
                </a:cubicBezTo>
                <a:cubicBezTo>
                  <a:pt x="316" y="148"/>
                  <a:pt x="317" y="148"/>
                  <a:pt x="316" y="147"/>
                </a:cubicBezTo>
                <a:cubicBezTo>
                  <a:pt x="316" y="147"/>
                  <a:pt x="316" y="147"/>
                  <a:pt x="316" y="147"/>
                </a:cubicBezTo>
                <a:cubicBezTo>
                  <a:pt x="315" y="147"/>
                  <a:pt x="315" y="147"/>
                  <a:pt x="315" y="147"/>
                </a:cubicBezTo>
                <a:cubicBezTo>
                  <a:pt x="315" y="146"/>
                  <a:pt x="315" y="146"/>
                  <a:pt x="315" y="146"/>
                </a:cubicBezTo>
                <a:cubicBezTo>
                  <a:pt x="315" y="146"/>
                  <a:pt x="315" y="146"/>
                  <a:pt x="315" y="146"/>
                </a:cubicBezTo>
                <a:cubicBezTo>
                  <a:pt x="316" y="145"/>
                  <a:pt x="316" y="145"/>
                  <a:pt x="316" y="145"/>
                </a:cubicBezTo>
                <a:cubicBezTo>
                  <a:pt x="316" y="144"/>
                  <a:pt x="316" y="144"/>
                  <a:pt x="316" y="144"/>
                </a:cubicBezTo>
                <a:cubicBezTo>
                  <a:pt x="316" y="144"/>
                  <a:pt x="316" y="144"/>
                  <a:pt x="316" y="144"/>
                </a:cubicBezTo>
                <a:cubicBezTo>
                  <a:pt x="315" y="145"/>
                  <a:pt x="315" y="145"/>
                  <a:pt x="315" y="145"/>
                </a:cubicBezTo>
                <a:cubicBezTo>
                  <a:pt x="315" y="144"/>
                  <a:pt x="315" y="144"/>
                  <a:pt x="315" y="144"/>
                </a:cubicBezTo>
                <a:cubicBezTo>
                  <a:pt x="315" y="144"/>
                  <a:pt x="315" y="144"/>
                  <a:pt x="315" y="144"/>
                </a:cubicBezTo>
                <a:cubicBezTo>
                  <a:pt x="314" y="144"/>
                  <a:pt x="314" y="144"/>
                  <a:pt x="314" y="144"/>
                </a:cubicBezTo>
                <a:cubicBezTo>
                  <a:pt x="313" y="144"/>
                  <a:pt x="313" y="144"/>
                  <a:pt x="313" y="144"/>
                </a:cubicBezTo>
                <a:cubicBezTo>
                  <a:pt x="313" y="145"/>
                  <a:pt x="313" y="145"/>
                  <a:pt x="313" y="145"/>
                </a:cubicBezTo>
                <a:cubicBezTo>
                  <a:pt x="313" y="147"/>
                  <a:pt x="313" y="147"/>
                  <a:pt x="313" y="147"/>
                </a:cubicBezTo>
                <a:cubicBezTo>
                  <a:pt x="312" y="146"/>
                  <a:pt x="312" y="146"/>
                  <a:pt x="312" y="146"/>
                </a:cubicBezTo>
                <a:cubicBezTo>
                  <a:pt x="311" y="146"/>
                  <a:pt x="311" y="146"/>
                  <a:pt x="311" y="146"/>
                </a:cubicBezTo>
                <a:cubicBezTo>
                  <a:pt x="309" y="147"/>
                  <a:pt x="310" y="147"/>
                  <a:pt x="309" y="148"/>
                </a:cubicBezTo>
                <a:cubicBezTo>
                  <a:pt x="309" y="148"/>
                  <a:pt x="309" y="148"/>
                  <a:pt x="309" y="149"/>
                </a:cubicBezTo>
                <a:cubicBezTo>
                  <a:pt x="309" y="148"/>
                  <a:pt x="309" y="148"/>
                  <a:pt x="309" y="148"/>
                </a:cubicBezTo>
                <a:cubicBezTo>
                  <a:pt x="311" y="151"/>
                  <a:pt x="311" y="150"/>
                  <a:pt x="311" y="151"/>
                </a:cubicBezTo>
                <a:cubicBezTo>
                  <a:pt x="311" y="152"/>
                  <a:pt x="311" y="152"/>
                  <a:pt x="311" y="152"/>
                </a:cubicBezTo>
                <a:cubicBezTo>
                  <a:pt x="311" y="151"/>
                  <a:pt x="311" y="151"/>
                  <a:pt x="311" y="151"/>
                </a:cubicBezTo>
                <a:cubicBezTo>
                  <a:pt x="310" y="150"/>
                  <a:pt x="309" y="149"/>
                  <a:pt x="308" y="148"/>
                </a:cubicBezTo>
                <a:cubicBezTo>
                  <a:pt x="307" y="148"/>
                  <a:pt x="307" y="148"/>
                  <a:pt x="307" y="148"/>
                </a:cubicBezTo>
                <a:cubicBezTo>
                  <a:pt x="307" y="149"/>
                  <a:pt x="307" y="149"/>
                  <a:pt x="307" y="149"/>
                </a:cubicBezTo>
                <a:cubicBezTo>
                  <a:pt x="307" y="148"/>
                  <a:pt x="307" y="148"/>
                  <a:pt x="307" y="148"/>
                </a:cubicBezTo>
                <a:cubicBezTo>
                  <a:pt x="306" y="148"/>
                  <a:pt x="306" y="148"/>
                  <a:pt x="306" y="148"/>
                </a:cubicBezTo>
                <a:cubicBezTo>
                  <a:pt x="306" y="148"/>
                  <a:pt x="306" y="148"/>
                  <a:pt x="306" y="148"/>
                </a:cubicBezTo>
                <a:cubicBezTo>
                  <a:pt x="306" y="149"/>
                  <a:pt x="306" y="149"/>
                  <a:pt x="306" y="149"/>
                </a:cubicBezTo>
                <a:cubicBezTo>
                  <a:pt x="306" y="149"/>
                  <a:pt x="306" y="149"/>
                  <a:pt x="306" y="148"/>
                </a:cubicBezTo>
                <a:cubicBezTo>
                  <a:pt x="305" y="148"/>
                  <a:pt x="305" y="148"/>
                  <a:pt x="305" y="148"/>
                </a:cubicBezTo>
                <a:cubicBezTo>
                  <a:pt x="304" y="148"/>
                  <a:pt x="304" y="148"/>
                  <a:pt x="304" y="148"/>
                </a:cubicBezTo>
                <a:cubicBezTo>
                  <a:pt x="303" y="148"/>
                  <a:pt x="303" y="148"/>
                  <a:pt x="303" y="148"/>
                </a:cubicBezTo>
                <a:cubicBezTo>
                  <a:pt x="303" y="149"/>
                  <a:pt x="303" y="149"/>
                  <a:pt x="303" y="149"/>
                </a:cubicBezTo>
                <a:cubicBezTo>
                  <a:pt x="303" y="149"/>
                  <a:pt x="303" y="149"/>
                  <a:pt x="303" y="150"/>
                </a:cubicBezTo>
                <a:cubicBezTo>
                  <a:pt x="303" y="149"/>
                  <a:pt x="303" y="149"/>
                  <a:pt x="303" y="149"/>
                </a:cubicBezTo>
                <a:cubicBezTo>
                  <a:pt x="303" y="148"/>
                  <a:pt x="303" y="148"/>
                  <a:pt x="303" y="148"/>
                </a:cubicBezTo>
                <a:cubicBezTo>
                  <a:pt x="302" y="148"/>
                  <a:pt x="302" y="148"/>
                  <a:pt x="302" y="148"/>
                </a:cubicBezTo>
                <a:cubicBezTo>
                  <a:pt x="302" y="148"/>
                  <a:pt x="302" y="148"/>
                  <a:pt x="302" y="148"/>
                </a:cubicBezTo>
                <a:cubicBezTo>
                  <a:pt x="303" y="149"/>
                  <a:pt x="303" y="149"/>
                  <a:pt x="303" y="149"/>
                </a:cubicBezTo>
                <a:cubicBezTo>
                  <a:pt x="303" y="152"/>
                  <a:pt x="302" y="152"/>
                  <a:pt x="303" y="155"/>
                </a:cubicBezTo>
                <a:cubicBezTo>
                  <a:pt x="303" y="154"/>
                  <a:pt x="302" y="154"/>
                  <a:pt x="302" y="153"/>
                </a:cubicBezTo>
                <a:cubicBezTo>
                  <a:pt x="302" y="153"/>
                  <a:pt x="302" y="153"/>
                  <a:pt x="302" y="153"/>
                </a:cubicBezTo>
                <a:cubicBezTo>
                  <a:pt x="301" y="154"/>
                  <a:pt x="301" y="154"/>
                  <a:pt x="301" y="154"/>
                </a:cubicBezTo>
                <a:cubicBezTo>
                  <a:pt x="301" y="154"/>
                  <a:pt x="301" y="154"/>
                  <a:pt x="301" y="154"/>
                </a:cubicBezTo>
                <a:cubicBezTo>
                  <a:pt x="302" y="151"/>
                  <a:pt x="303" y="152"/>
                  <a:pt x="302" y="149"/>
                </a:cubicBezTo>
                <a:cubicBezTo>
                  <a:pt x="301" y="150"/>
                  <a:pt x="301" y="149"/>
                  <a:pt x="301" y="150"/>
                </a:cubicBezTo>
                <a:cubicBezTo>
                  <a:pt x="301" y="150"/>
                  <a:pt x="301" y="149"/>
                  <a:pt x="302" y="148"/>
                </a:cubicBezTo>
                <a:cubicBezTo>
                  <a:pt x="302" y="148"/>
                  <a:pt x="302" y="148"/>
                  <a:pt x="302" y="148"/>
                </a:cubicBezTo>
                <a:cubicBezTo>
                  <a:pt x="301" y="147"/>
                  <a:pt x="301" y="147"/>
                  <a:pt x="301" y="147"/>
                </a:cubicBezTo>
                <a:cubicBezTo>
                  <a:pt x="298" y="146"/>
                  <a:pt x="297" y="145"/>
                  <a:pt x="293" y="147"/>
                </a:cubicBezTo>
                <a:cubicBezTo>
                  <a:pt x="292" y="148"/>
                  <a:pt x="292" y="148"/>
                  <a:pt x="292" y="148"/>
                </a:cubicBezTo>
                <a:cubicBezTo>
                  <a:pt x="292" y="149"/>
                  <a:pt x="292" y="149"/>
                  <a:pt x="292" y="149"/>
                </a:cubicBezTo>
                <a:cubicBezTo>
                  <a:pt x="291" y="148"/>
                  <a:pt x="291" y="148"/>
                  <a:pt x="290" y="148"/>
                </a:cubicBezTo>
                <a:cubicBezTo>
                  <a:pt x="289" y="148"/>
                  <a:pt x="289" y="148"/>
                  <a:pt x="289" y="148"/>
                </a:cubicBezTo>
                <a:cubicBezTo>
                  <a:pt x="288" y="148"/>
                  <a:pt x="288" y="148"/>
                  <a:pt x="288" y="148"/>
                </a:cubicBezTo>
                <a:cubicBezTo>
                  <a:pt x="287" y="148"/>
                  <a:pt x="287" y="148"/>
                  <a:pt x="287" y="148"/>
                </a:cubicBezTo>
                <a:cubicBezTo>
                  <a:pt x="286" y="149"/>
                  <a:pt x="285" y="150"/>
                  <a:pt x="285" y="151"/>
                </a:cubicBezTo>
                <a:cubicBezTo>
                  <a:pt x="285" y="151"/>
                  <a:pt x="285" y="151"/>
                  <a:pt x="285" y="151"/>
                </a:cubicBezTo>
                <a:cubicBezTo>
                  <a:pt x="285" y="152"/>
                  <a:pt x="285" y="151"/>
                  <a:pt x="285" y="152"/>
                </a:cubicBezTo>
                <a:cubicBezTo>
                  <a:pt x="284" y="153"/>
                  <a:pt x="284" y="153"/>
                  <a:pt x="283" y="154"/>
                </a:cubicBezTo>
                <a:cubicBezTo>
                  <a:pt x="283" y="153"/>
                  <a:pt x="283" y="153"/>
                  <a:pt x="283" y="153"/>
                </a:cubicBezTo>
                <a:cubicBezTo>
                  <a:pt x="283" y="153"/>
                  <a:pt x="283" y="153"/>
                  <a:pt x="283" y="152"/>
                </a:cubicBezTo>
                <a:cubicBezTo>
                  <a:pt x="282" y="151"/>
                  <a:pt x="282" y="151"/>
                  <a:pt x="282" y="151"/>
                </a:cubicBezTo>
                <a:cubicBezTo>
                  <a:pt x="282" y="150"/>
                  <a:pt x="282" y="151"/>
                  <a:pt x="283" y="150"/>
                </a:cubicBezTo>
                <a:cubicBezTo>
                  <a:pt x="283" y="150"/>
                  <a:pt x="283" y="150"/>
                  <a:pt x="283" y="149"/>
                </a:cubicBezTo>
                <a:cubicBezTo>
                  <a:pt x="282" y="150"/>
                  <a:pt x="282" y="150"/>
                  <a:pt x="282" y="150"/>
                </a:cubicBezTo>
                <a:cubicBezTo>
                  <a:pt x="282" y="150"/>
                  <a:pt x="282" y="150"/>
                  <a:pt x="282" y="150"/>
                </a:cubicBezTo>
                <a:cubicBezTo>
                  <a:pt x="281" y="151"/>
                  <a:pt x="281" y="151"/>
                  <a:pt x="281" y="151"/>
                </a:cubicBezTo>
                <a:cubicBezTo>
                  <a:pt x="282" y="150"/>
                  <a:pt x="282" y="150"/>
                  <a:pt x="282" y="149"/>
                </a:cubicBezTo>
                <a:cubicBezTo>
                  <a:pt x="282" y="149"/>
                  <a:pt x="282" y="149"/>
                  <a:pt x="282" y="149"/>
                </a:cubicBezTo>
                <a:cubicBezTo>
                  <a:pt x="281" y="149"/>
                  <a:pt x="281" y="149"/>
                  <a:pt x="281" y="149"/>
                </a:cubicBezTo>
                <a:cubicBezTo>
                  <a:pt x="281" y="149"/>
                  <a:pt x="281" y="149"/>
                  <a:pt x="280" y="149"/>
                </a:cubicBezTo>
                <a:cubicBezTo>
                  <a:pt x="279" y="149"/>
                  <a:pt x="279" y="148"/>
                  <a:pt x="278" y="148"/>
                </a:cubicBezTo>
                <a:cubicBezTo>
                  <a:pt x="277" y="146"/>
                  <a:pt x="278" y="146"/>
                  <a:pt x="277" y="145"/>
                </a:cubicBezTo>
                <a:cubicBezTo>
                  <a:pt x="276" y="145"/>
                  <a:pt x="276" y="145"/>
                  <a:pt x="275" y="145"/>
                </a:cubicBezTo>
                <a:cubicBezTo>
                  <a:pt x="275" y="145"/>
                  <a:pt x="275" y="145"/>
                  <a:pt x="275" y="145"/>
                </a:cubicBezTo>
                <a:cubicBezTo>
                  <a:pt x="275" y="146"/>
                  <a:pt x="275" y="146"/>
                  <a:pt x="275" y="146"/>
                </a:cubicBezTo>
                <a:cubicBezTo>
                  <a:pt x="274" y="146"/>
                  <a:pt x="274" y="146"/>
                  <a:pt x="274" y="147"/>
                </a:cubicBezTo>
                <a:cubicBezTo>
                  <a:pt x="274" y="147"/>
                  <a:pt x="274" y="147"/>
                  <a:pt x="274" y="148"/>
                </a:cubicBezTo>
                <a:cubicBezTo>
                  <a:pt x="274" y="148"/>
                  <a:pt x="274" y="148"/>
                  <a:pt x="274" y="148"/>
                </a:cubicBezTo>
                <a:cubicBezTo>
                  <a:pt x="273" y="149"/>
                  <a:pt x="271" y="149"/>
                  <a:pt x="270" y="149"/>
                </a:cubicBezTo>
                <a:cubicBezTo>
                  <a:pt x="270" y="149"/>
                  <a:pt x="270" y="149"/>
                  <a:pt x="270" y="149"/>
                </a:cubicBezTo>
                <a:cubicBezTo>
                  <a:pt x="270" y="150"/>
                  <a:pt x="270" y="149"/>
                  <a:pt x="270" y="150"/>
                </a:cubicBezTo>
                <a:cubicBezTo>
                  <a:pt x="270" y="150"/>
                  <a:pt x="270" y="150"/>
                  <a:pt x="269" y="150"/>
                </a:cubicBezTo>
                <a:cubicBezTo>
                  <a:pt x="269" y="149"/>
                  <a:pt x="269" y="149"/>
                  <a:pt x="269" y="149"/>
                </a:cubicBezTo>
                <a:cubicBezTo>
                  <a:pt x="269" y="148"/>
                  <a:pt x="269" y="148"/>
                  <a:pt x="269" y="148"/>
                </a:cubicBezTo>
                <a:cubicBezTo>
                  <a:pt x="268" y="148"/>
                  <a:pt x="268" y="148"/>
                  <a:pt x="268" y="148"/>
                </a:cubicBezTo>
                <a:cubicBezTo>
                  <a:pt x="268" y="148"/>
                  <a:pt x="268" y="148"/>
                  <a:pt x="268" y="148"/>
                </a:cubicBezTo>
                <a:cubicBezTo>
                  <a:pt x="268" y="147"/>
                  <a:pt x="268" y="147"/>
                  <a:pt x="268" y="147"/>
                </a:cubicBezTo>
                <a:cubicBezTo>
                  <a:pt x="268" y="147"/>
                  <a:pt x="268" y="147"/>
                  <a:pt x="268" y="147"/>
                </a:cubicBezTo>
                <a:cubicBezTo>
                  <a:pt x="270" y="148"/>
                  <a:pt x="269" y="147"/>
                  <a:pt x="270" y="148"/>
                </a:cubicBezTo>
                <a:cubicBezTo>
                  <a:pt x="271" y="148"/>
                  <a:pt x="271" y="148"/>
                  <a:pt x="271" y="148"/>
                </a:cubicBezTo>
                <a:cubicBezTo>
                  <a:pt x="272" y="148"/>
                  <a:pt x="272" y="148"/>
                  <a:pt x="272" y="148"/>
                </a:cubicBezTo>
                <a:cubicBezTo>
                  <a:pt x="272" y="147"/>
                  <a:pt x="272" y="147"/>
                  <a:pt x="272" y="147"/>
                </a:cubicBezTo>
                <a:cubicBezTo>
                  <a:pt x="272" y="146"/>
                  <a:pt x="272" y="146"/>
                  <a:pt x="272" y="146"/>
                </a:cubicBezTo>
                <a:cubicBezTo>
                  <a:pt x="273" y="146"/>
                  <a:pt x="273" y="146"/>
                  <a:pt x="273" y="146"/>
                </a:cubicBezTo>
                <a:cubicBezTo>
                  <a:pt x="274" y="145"/>
                  <a:pt x="274" y="145"/>
                  <a:pt x="274" y="145"/>
                </a:cubicBezTo>
                <a:cubicBezTo>
                  <a:pt x="273" y="144"/>
                  <a:pt x="273" y="144"/>
                  <a:pt x="273" y="144"/>
                </a:cubicBezTo>
                <a:cubicBezTo>
                  <a:pt x="273" y="144"/>
                  <a:pt x="273" y="144"/>
                  <a:pt x="273" y="144"/>
                </a:cubicBezTo>
                <a:cubicBezTo>
                  <a:pt x="273" y="143"/>
                  <a:pt x="273" y="143"/>
                  <a:pt x="273" y="143"/>
                </a:cubicBezTo>
                <a:cubicBezTo>
                  <a:pt x="274" y="144"/>
                  <a:pt x="274" y="144"/>
                  <a:pt x="274" y="144"/>
                </a:cubicBezTo>
                <a:cubicBezTo>
                  <a:pt x="275" y="144"/>
                  <a:pt x="275" y="144"/>
                  <a:pt x="275" y="144"/>
                </a:cubicBezTo>
                <a:cubicBezTo>
                  <a:pt x="276" y="143"/>
                  <a:pt x="276" y="143"/>
                  <a:pt x="276" y="143"/>
                </a:cubicBezTo>
                <a:cubicBezTo>
                  <a:pt x="275" y="141"/>
                  <a:pt x="275" y="141"/>
                  <a:pt x="275" y="139"/>
                </a:cubicBezTo>
                <a:cubicBezTo>
                  <a:pt x="274" y="139"/>
                  <a:pt x="274" y="139"/>
                  <a:pt x="274" y="139"/>
                </a:cubicBezTo>
                <a:cubicBezTo>
                  <a:pt x="274" y="138"/>
                  <a:pt x="272" y="137"/>
                  <a:pt x="272" y="136"/>
                </a:cubicBezTo>
                <a:cubicBezTo>
                  <a:pt x="271" y="135"/>
                  <a:pt x="271" y="135"/>
                  <a:pt x="271" y="135"/>
                </a:cubicBezTo>
                <a:cubicBezTo>
                  <a:pt x="270" y="133"/>
                  <a:pt x="270" y="133"/>
                  <a:pt x="270" y="133"/>
                </a:cubicBezTo>
                <a:cubicBezTo>
                  <a:pt x="270" y="132"/>
                  <a:pt x="270" y="132"/>
                  <a:pt x="270" y="132"/>
                </a:cubicBezTo>
                <a:cubicBezTo>
                  <a:pt x="270" y="132"/>
                  <a:pt x="270" y="132"/>
                  <a:pt x="271" y="132"/>
                </a:cubicBezTo>
                <a:cubicBezTo>
                  <a:pt x="270" y="131"/>
                  <a:pt x="270" y="131"/>
                  <a:pt x="270" y="131"/>
                </a:cubicBezTo>
                <a:cubicBezTo>
                  <a:pt x="270" y="131"/>
                  <a:pt x="270" y="131"/>
                  <a:pt x="270" y="131"/>
                </a:cubicBezTo>
                <a:cubicBezTo>
                  <a:pt x="270" y="131"/>
                  <a:pt x="270" y="131"/>
                  <a:pt x="270" y="131"/>
                </a:cubicBezTo>
                <a:cubicBezTo>
                  <a:pt x="270" y="128"/>
                  <a:pt x="270" y="127"/>
                  <a:pt x="270" y="126"/>
                </a:cubicBezTo>
                <a:cubicBezTo>
                  <a:pt x="270" y="126"/>
                  <a:pt x="270" y="126"/>
                  <a:pt x="270" y="126"/>
                </a:cubicBezTo>
                <a:cubicBezTo>
                  <a:pt x="269" y="125"/>
                  <a:pt x="267" y="123"/>
                  <a:pt x="266" y="123"/>
                </a:cubicBezTo>
                <a:cubicBezTo>
                  <a:pt x="266" y="123"/>
                  <a:pt x="267" y="123"/>
                  <a:pt x="267" y="122"/>
                </a:cubicBezTo>
                <a:cubicBezTo>
                  <a:pt x="268" y="122"/>
                  <a:pt x="268" y="122"/>
                  <a:pt x="268" y="121"/>
                </a:cubicBezTo>
                <a:cubicBezTo>
                  <a:pt x="269" y="121"/>
                  <a:pt x="269" y="121"/>
                  <a:pt x="270" y="120"/>
                </a:cubicBezTo>
                <a:cubicBezTo>
                  <a:pt x="270" y="120"/>
                  <a:pt x="270" y="120"/>
                  <a:pt x="270" y="120"/>
                </a:cubicBezTo>
                <a:cubicBezTo>
                  <a:pt x="270" y="120"/>
                  <a:pt x="270" y="116"/>
                  <a:pt x="270" y="116"/>
                </a:cubicBezTo>
                <a:cubicBezTo>
                  <a:pt x="270" y="116"/>
                  <a:pt x="270" y="116"/>
                  <a:pt x="270" y="116"/>
                </a:cubicBezTo>
                <a:cubicBezTo>
                  <a:pt x="269" y="116"/>
                  <a:pt x="269" y="116"/>
                  <a:pt x="269" y="116"/>
                </a:cubicBezTo>
                <a:cubicBezTo>
                  <a:pt x="269" y="116"/>
                  <a:pt x="269" y="116"/>
                  <a:pt x="268" y="116"/>
                </a:cubicBezTo>
                <a:cubicBezTo>
                  <a:pt x="266" y="115"/>
                  <a:pt x="266" y="115"/>
                  <a:pt x="266" y="115"/>
                </a:cubicBezTo>
                <a:cubicBezTo>
                  <a:pt x="266" y="115"/>
                  <a:pt x="266" y="115"/>
                  <a:pt x="266" y="115"/>
                </a:cubicBezTo>
                <a:cubicBezTo>
                  <a:pt x="266" y="116"/>
                  <a:pt x="266" y="116"/>
                  <a:pt x="266" y="116"/>
                </a:cubicBezTo>
                <a:cubicBezTo>
                  <a:pt x="266" y="116"/>
                  <a:pt x="266" y="116"/>
                  <a:pt x="266" y="116"/>
                </a:cubicBezTo>
                <a:cubicBezTo>
                  <a:pt x="266" y="117"/>
                  <a:pt x="266" y="117"/>
                  <a:pt x="266" y="117"/>
                </a:cubicBezTo>
                <a:cubicBezTo>
                  <a:pt x="266" y="117"/>
                  <a:pt x="266" y="117"/>
                  <a:pt x="266" y="117"/>
                </a:cubicBezTo>
                <a:cubicBezTo>
                  <a:pt x="266" y="117"/>
                  <a:pt x="266" y="117"/>
                  <a:pt x="266" y="117"/>
                </a:cubicBezTo>
                <a:cubicBezTo>
                  <a:pt x="265" y="117"/>
                  <a:pt x="265" y="117"/>
                  <a:pt x="265" y="117"/>
                </a:cubicBezTo>
                <a:cubicBezTo>
                  <a:pt x="265" y="116"/>
                  <a:pt x="265" y="116"/>
                  <a:pt x="265" y="116"/>
                </a:cubicBezTo>
                <a:cubicBezTo>
                  <a:pt x="264" y="116"/>
                  <a:pt x="264" y="116"/>
                  <a:pt x="264" y="116"/>
                </a:cubicBezTo>
                <a:cubicBezTo>
                  <a:pt x="264" y="116"/>
                  <a:pt x="264" y="116"/>
                  <a:pt x="264" y="116"/>
                </a:cubicBezTo>
                <a:cubicBezTo>
                  <a:pt x="264" y="117"/>
                  <a:pt x="264" y="117"/>
                  <a:pt x="264" y="117"/>
                </a:cubicBezTo>
                <a:cubicBezTo>
                  <a:pt x="264" y="118"/>
                  <a:pt x="264" y="117"/>
                  <a:pt x="264" y="118"/>
                </a:cubicBezTo>
                <a:cubicBezTo>
                  <a:pt x="264" y="119"/>
                  <a:pt x="264" y="119"/>
                  <a:pt x="264" y="119"/>
                </a:cubicBezTo>
                <a:cubicBezTo>
                  <a:pt x="264" y="119"/>
                  <a:pt x="253" y="127"/>
                  <a:pt x="253" y="127"/>
                </a:cubicBezTo>
                <a:cubicBezTo>
                  <a:pt x="253" y="127"/>
                  <a:pt x="253" y="127"/>
                  <a:pt x="253" y="127"/>
                </a:cubicBezTo>
                <a:cubicBezTo>
                  <a:pt x="253" y="126"/>
                  <a:pt x="253" y="126"/>
                  <a:pt x="253" y="126"/>
                </a:cubicBezTo>
                <a:cubicBezTo>
                  <a:pt x="253" y="126"/>
                  <a:pt x="253" y="126"/>
                  <a:pt x="253" y="126"/>
                </a:cubicBezTo>
                <a:cubicBezTo>
                  <a:pt x="253" y="126"/>
                  <a:pt x="253" y="126"/>
                  <a:pt x="253" y="126"/>
                </a:cubicBezTo>
                <a:cubicBezTo>
                  <a:pt x="251" y="126"/>
                  <a:pt x="252" y="126"/>
                  <a:pt x="251" y="127"/>
                </a:cubicBezTo>
                <a:cubicBezTo>
                  <a:pt x="250" y="127"/>
                  <a:pt x="251" y="127"/>
                  <a:pt x="250" y="128"/>
                </a:cubicBezTo>
                <a:cubicBezTo>
                  <a:pt x="249" y="130"/>
                  <a:pt x="247" y="130"/>
                  <a:pt x="244" y="131"/>
                </a:cubicBezTo>
                <a:cubicBezTo>
                  <a:pt x="242" y="132"/>
                  <a:pt x="242" y="132"/>
                  <a:pt x="242" y="132"/>
                </a:cubicBezTo>
                <a:cubicBezTo>
                  <a:pt x="234" y="137"/>
                  <a:pt x="233" y="138"/>
                  <a:pt x="229" y="138"/>
                </a:cubicBezTo>
                <a:cubicBezTo>
                  <a:pt x="228" y="139"/>
                  <a:pt x="229" y="139"/>
                  <a:pt x="228" y="139"/>
                </a:cubicBezTo>
                <a:cubicBezTo>
                  <a:pt x="227" y="139"/>
                  <a:pt x="227" y="139"/>
                  <a:pt x="226" y="139"/>
                </a:cubicBezTo>
                <a:cubicBezTo>
                  <a:pt x="226" y="139"/>
                  <a:pt x="226" y="139"/>
                  <a:pt x="226" y="139"/>
                </a:cubicBezTo>
                <a:cubicBezTo>
                  <a:pt x="224" y="141"/>
                  <a:pt x="224" y="141"/>
                  <a:pt x="224" y="141"/>
                </a:cubicBezTo>
                <a:cubicBezTo>
                  <a:pt x="224" y="141"/>
                  <a:pt x="224" y="141"/>
                  <a:pt x="224" y="141"/>
                </a:cubicBezTo>
                <a:cubicBezTo>
                  <a:pt x="224" y="141"/>
                  <a:pt x="224" y="141"/>
                  <a:pt x="224" y="141"/>
                </a:cubicBezTo>
                <a:cubicBezTo>
                  <a:pt x="224" y="141"/>
                  <a:pt x="224" y="141"/>
                  <a:pt x="224" y="141"/>
                </a:cubicBezTo>
                <a:cubicBezTo>
                  <a:pt x="224" y="141"/>
                  <a:pt x="224" y="141"/>
                  <a:pt x="224" y="141"/>
                </a:cubicBezTo>
                <a:cubicBezTo>
                  <a:pt x="224" y="141"/>
                  <a:pt x="224" y="141"/>
                  <a:pt x="224" y="141"/>
                </a:cubicBezTo>
                <a:cubicBezTo>
                  <a:pt x="223" y="142"/>
                  <a:pt x="223" y="142"/>
                  <a:pt x="223" y="142"/>
                </a:cubicBezTo>
                <a:cubicBezTo>
                  <a:pt x="222" y="141"/>
                  <a:pt x="222" y="141"/>
                  <a:pt x="222" y="141"/>
                </a:cubicBezTo>
                <a:cubicBezTo>
                  <a:pt x="222" y="141"/>
                  <a:pt x="222" y="141"/>
                  <a:pt x="222" y="141"/>
                </a:cubicBezTo>
                <a:cubicBezTo>
                  <a:pt x="222" y="140"/>
                  <a:pt x="222" y="140"/>
                  <a:pt x="222" y="140"/>
                </a:cubicBezTo>
                <a:cubicBezTo>
                  <a:pt x="223" y="139"/>
                  <a:pt x="223" y="139"/>
                  <a:pt x="223" y="139"/>
                </a:cubicBezTo>
                <a:cubicBezTo>
                  <a:pt x="223" y="138"/>
                  <a:pt x="223" y="138"/>
                  <a:pt x="223" y="138"/>
                </a:cubicBezTo>
                <a:cubicBezTo>
                  <a:pt x="223" y="136"/>
                  <a:pt x="223" y="136"/>
                  <a:pt x="222" y="136"/>
                </a:cubicBezTo>
                <a:cubicBezTo>
                  <a:pt x="222" y="136"/>
                  <a:pt x="222" y="136"/>
                  <a:pt x="222" y="136"/>
                </a:cubicBezTo>
                <a:cubicBezTo>
                  <a:pt x="221" y="136"/>
                  <a:pt x="221" y="136"/>
                  <a:pt x="220" y="136"/>
                </a:cubicBezTo>
                <a:cubicBezTo>
                  <a:pt x="216" y="138"/>
                  <a:pt x="212" y="137"/>
                  <a:pt x="208" y="138"/>
                </a:cubicBezTo>
                <a:cubicBezTo>
                  <a:pt x="207" y="138"/>
                  <a:pt x="207" y="138"/>
                  <a:pt x="207" y="138"/>
                </a:cubicBezTo>
                <a:cubicBezTo>
                  <a:pt x="207" y="138"/>
                  <a:pt x="207" y="138"/>
                  <a:pt x="207" y="138"/>
                </a:cubicBezTo>
                <a:cubicBezTo>
                  <a:pt x="207" y="137"/>
                  <a:pt x="207" y="138"/>
                  <a:pt x="207" y="137"/>
                </a:cubicBezTo>
                <a:cubicBezTo>
                  <a:pt x="208" y="137"/>
                  <a:pt x="208" y="137"/>
                  <a:pt x="208" y="137"/>
                </a:cubicBezTo>
                <a:cubicBezTo>
                  <a:pt x="208" y="137"/>
                  <a:pt x="208" y="137"/>
                  <a:pt x="208" y="137"/>
                </a:cubicBezTo>
                <a:cubicBezTo>
                  <a:pt x="209" y="136"/>
                  <a:pt x="212" y="136"/>
                  <a:pt x="215" y="134"/>
                </a:cubicBezTo>
                <a:cubicBezTo>
                  <a:pt x="216" y="134"/>
                  <a:pt x="216" y="134"/>
                  <a:pt x="216" y="134"/>
                </a:cubicBezTo>
                <a:cubicBezTo>
                  <a:pt x="216" y="134"/>
                  <a:pt x="216" y="134"/>
                  <a:pt x="216" y="134"/>
                </a:cubicBezTo>
                <a:cubicBezTo>
                  <a:pt x="217" y="132"/>
                  <a:pt x="218" y="132"/>
                  <a:pt x="220" y="132"/>
                </a:cubicBezTo>
                <a:cubicBezTo>
                  <a:pt x="221" y="131"/>
                  <a:pt x="221" y="131"/>
                  <a:pt x="221" y="131"/>
                </a:cubicBezTo>
                <a:cubicBezTo>
                  <a:pt x="221" y="131"/>
                  <a:pt x="221" y="131"/>
                  <a:pt x="221" y="131"/>
                </a:cubicBezTo>
                <a:cubicBezTo>
                  <a:pt x="222" y="131"/>
                  <a:pt x="222" y="131"/>
                  <a:pt x="222" y="131"/>
                </a:cubicBezTo>
                <a:cubicBezTo>
                  <a:pt x="223" y="130"/>
                  <a:pt x="223" y="130"/>
                  <a:pt x="223" y="130"/>
                </a:cubicBezTo>
                <a:cubicBezTo>
                  <a:pt x="223" y="130"/>
                  <a:pt x="223" y="130"/>
                  <a:pt x="223" y="130"/>
                </a:cubicBezTo>
                <a:cubicBezTo>
                  <a:pt x="224" y="130"/>
                  <a:pt x="224" y="130"/>
                  <a:pt x="224" y="130"/>
                </a:cubicBezTo>
                <a:cubicBezTo>
                  <a:pt x="224" y="130"/>
                  <a:pt x="224" y="130"/>
                  <a:pt x="224" y="130"/>
                </a:cubicBezTo>
                <a:cubicBezTo>
                  <a:pt x="226" y="131"/>
                  <a:pt x="225" y="130"/>
                  <a:pt x="226" y="131"/>
                </a:cubicBezTo>
                <a:cubicBezTo>
                  <a:pt x="229" y="132"/>
                  <a:pt x="228" y="132"/>
                  <a:pt x="231" y="132"/>
                </a:cubicBezTo>
                <a:cubicBezTo>
                  <a:pt x="231" y="132"/>
                  <a:pt x="231" y="132"/>
                  <a:pt x="231" y="132"/>
                </a:cubicBezTo>
                <a:cubicBezTo>
                  <a:pt x="234" y="128"/>
                  <a:pt x="231" y="132"/>
                  <a:pt x="234" y="129"/>
                </a:cubicBezTo>
                <a:cubicBezTo>
                  <a:pt x="234" y="129"/>
                  <a:pt x="234" y="129"/>
                  <a:pt x="234" y="129"/>
                </a:cubicBezTo>
                <a:cubicBezTo>
                  <a:pt x="233" y="125"/>
                  <a:pt x="233" y="126"/>
                  <a:pt x="233" y="124"/>
                </a:cubicBezTo>
                <a:cubicBezTo>
                  <a:pt x="234" y="124"/>
                  <a:pt x="234" y="124"/>
                  <a:pt x="234" y="124"/>
                </a:cubicBezTo>
                <a:cubicBezTo>
                  <a:pt x="234" y="124"/>
                  <a:pt x="234" y="124"/>
                  <a:pt x="234" y="124"/>
                </a:cubicBezTo>
                <a:cubicBezTo>
                  <a:pt x="234" y="124"/>
                  <a:pt x="234" y="123"/>
                  <a:pt x="233" y="123"/>
                </a:cubicBezTo>
                <a:cubicBezTo>
                  <a:pt x="233" y="123"/>
                  <a:pt x="233" y="123"/>
                  <a:pt x="233" y="123"/>
                </a:cubicBezTo>
                <a:cubicBezTo>
                  <a:pt x="233" y="123"/>
                  <a:pt x="233" y="123"/>
                  <a:pt x="233" y="124"/>
                </a:cubicBezTo>
                <a:cubicBezTo>
                  <a:pt x="232" y="124"/>
                  <a:pt x="232" y="124"/>
                  <a:pt x="232" y="124"/>
                </a:cubicBezTo>
                <a:cubicBezTo>
                  <a:pt x="232" y="123"/>
                  <a:pt x="232" y="123"/>
                  <a:pt x="232" y="123"/>
                </a:cubicBezTo>
                <a:cubicBezTo>
                  <a:pt x="232" y="123"/>
                  <a:pt x="232" y="123"/>
                  <a:pt x="232" y="123"/>
                </a:cubicBezTo>
                <a:cubicBezTo>
                  <a:pt x="231" y="123"/>
                  <a:pt x="231" y="123"/>
                  <a:pt x="231" y="123"/>
                </a:cubicBezTo>
                <a:cubicBezTo>
                  <a:pt x="231" y="124"/>
                  <a:pt x="231" y="124"/>
                  <a:pt x="231" y="124"/>
                </a:cubicBezTo>
                <a:cubicBezTo>
                  <a:pt x="231" y="124"/>
                  <a:pt x="231" y="124"/>
                  <a:pt x="231" y="124"/>
                </a:cubicBezTo>
                <a:cubicBezTo>
                  <a:pt x="230" y="124"/>
                  <a:pt x="230" y="124"/>
                  <a:pt x="229" y="124"/>
                </a:cubicBezTo>
                <a:cubicBezTo>
                  <a:pt x="229" y="125"/>
                  <a:pt x="229" y="125"/>
                  <a:pt x="229" y="125"/>
                </a:cubicBezTo>
                <a:cubicBezTo>
                  <a:pt x="229" y="126"/>
                  <a:pt x="229" y="126"/>
                  <a:pt x="229" y="126"/>
                </a:cubicBezTo>
                <a:cubicBezTo>
                  <a:pt x="229" y="126"/>
                  <a:pt x="229" y="126"/>
                  <a:pt x="229" y="126"/>
                </a:cubicBezTo>
                <a:cubicBezTo>
                  <a:pt x="229" y="126"/>
                  <a:pt x="229" y="126"/>
                  <a:pt x="229" y="126"/>
                </a:cubicBezTo>
                <a:cubicBezTo>
                  <a:pt x="228" y="126"/>
                  <a:pt x="228" y="126"/>
                  <a:pt x="228" y="126"/>
                </a:cubicBezTo>
                <a:cubicBezTo>
                  <a:pt x="228" y="125"/>
                  <a:pt x="228" y="125"/>
                  <a:pt x="228" y="125"/>
                </a:cubicBezTo>
                <a:cubicBezTo>
                  <a:pt x="228" y="124"/>
                  <a:pt x="220" y="121"/>
                  <a:pt x="219" y="121"/>
                </a:cubicBezTo>
                <a:cubicBezTo>
                  <a:pt x="219" y="121"/>
                  <a:pt x="219" y="121"/>
                  <a:pt x="219" y="121"/>
                </a:cubicBezTo>
                <a:cubicBezTo>
                  <a:pt x="219" y="121"/>
                  <a:pt x="219" y="121"/>
                  <a:pt x="219" y="121"/>
                </a:cubicBezTo>
                <a:cubicBezTo>
                  <a:pt x="218" y="118"/>
                  <a:pt x="219" y="120"/>
                  <a:pt x="218" y="118"/>
                </a:cubicBezTo>
                <a:cubicBezTo>
                  <a:pt x="218" y="117"/>
                  <a:pt x="218" y="117"/>
                  <a:pt x="218" y="117"/>
                </a:cubicBezTo>
                <a:cubicBezTo>
                  <a:pt x="218" y="117"/>
                  <a:pt x="219" y="116"/>
                  <a:pt x="219" y="116"/>
                </a:cubicBezTo>
                <a:cubicBezTo>
                  <a:pt x="219" y="116"/>
                  <a:pt x="219" y="116"/>
                  <a:pt x="219" y="115"/>
                </a:cubicBezTo>
                <a:cubicBezTo>
                  <a:pt x="217" y="113"/>
                  <a:pt x="217" y="115"/>
                  <a:pt x="214" y="115"/>
                </a:cubicBezTo>
                <a:cubicBezTo>
                  <a:pt x="214" y="115"/>
                  <a:pt x="214" y="115"/>
                  <a:pt x="214" y="115"/>
                </a:cubicBezTo>
                <a:cubicBezTo>
                  <a:pt x="214" y="114"/>
                  <a:pt x="214" y="114"/>
                  <a:pt x="214" y="114"/>
                </a:cubicBezTo>
                <a:cubicBezTo>
                  <a:pt x="214" y="113"/>
                  <a:pt x="214" y="114"/>
                  <a:pt x="214" y="113"/>
                </a:cubicBezTo>
                <a:cubicBezTo>
                  <a:pt x="214" y="112"/>
                  <a:pt x="214" y="112"/>
                  <a:pt x="214" y="112"/>
                </a:cubicBezTo>
                <a:cubicBezTo>
                  <a:pt x="214" y="110"/>
                  <a:pt x="215" y="112"/>
                  <a:pt x="213" y="107"/>
                </a:cubicBezTo>
                <a:cubicBezTo>
                  <a:pt x="213" y="106"/>
                  <a:pt x="213" y="106"/>
                  <a:pt x="213" y="106"/>
                </a:cubicBezTo>
                <a:cubicBezTo>
                  <a:pt x="212" y="106"/>
                  <a:pt x="211" y="106"/>
                  <a:pt x="211" y="106"/>
                </a:cubicBezTo>
                <a:cubicBezTo>
                  <a:pt x="210" y="104"/>
                  <a:pt x="210" y="104"/>
                  <a:pt x="210" y="99"/>
                </a:cubicBezTo>
                <a:cubicBezTo>
                  <a:pt x="210" y="98"/>
                  <a:pt x="205" y="93"/>
                  <a:pt x="205" y="93"/>
                </a:cubicBezTo>
                <a:cubicBezTo>
                  <a:pt x="205" y="92"/>
                  <a:pt x="205" y="92"/>
                  <a:pt x="204" y="92"/>
                </a:cubicBezTo>
                <a:cubicBezTo>
                  <a:pt x="204" y="91"/>
                  <a:pt x="204" y="91"/>
                  <a:pt x="204" y="91"/>
                </a:cubicBezTo>
                <a:cubicBezTo>
                  <a:pt x="204" y="91"/>
                  <a:pt x="204" y="91"/>
                  <a:pt x="204" y="91"/>
                </a:cubicBezTo>
                <a:cubicBezTo>
                  <a:pt x="202" y="92"/>
                  <a:pt x="202" y="92"/>
                  <a:pt x="201" y="92"/>
                </a:cubicBezTo>
                <a:cubicBezTo>
                  <a:pt x="200" y="91"/>
                  <a:pt x="199" y="87"/>
                  <a:pt x="199" y="86"/>
                </a:cubicBezTo>
                <a:cubicBezTo>
                  <a:pt x="198" y="86"/>
                  <a:pt x="198" y="86"/>
                  <a:pt x="198" y="86"/>
                </a:cubicBezTo>
                <a:cubicBezTo>
                  <a:pt x="198" y="85"/>
                  <a:pt x="197" y="84"/>
                  <a:pt x="197" y="84"/>
                </a:cubicBezTo>
                <a:cubicBezTo>
                  <a:pt x="198" y="81"/>
                  <a:pt x="197" y="78"/>
                  <a:pt x="196" y="77"/>
                </a:cubicBezTo>
                <a:cubicBezTo>
                  <a:pt x="195" y="76"/>
                  <a:pt x="196" y="77"/>
                  <a:pt x="194" y="73"/>
                </a:cubicBezTo>
                <a:cubicBezTo>
                  <a:pt x="193" y="70"/>
                  <a:pt x="194" y="62"/>
                  <a:pt x="194" y="61"/>
                </a:cubicBezTo>
                <a:cubicBezTo>
                  <a:pt x="194" y="61"/>
                  <a:pt x="194" y="61"/>
                  <a:pt x="194" y="61"/>
                </a:cubicBezTo>
                <a:cubicBezTo>
                  <a:pt x="193" y="61"/>
                  <a:pt x="193" y="61"/>
                  <a:pt x="193" y="61"/>
                </a:cubicBezTo>
                <a:cubicBezTo>
                  <a:pt x="188" y="60"/>
                  <a:pt x="185" y="56"/>
                  <a:pt x="184" y="53"/>
                </a:cubicBezTo>
                <a:cubicBezTo>
                  <a:pt x="183" y="52"/>
                  <a:pt x="183" y="52"/>
                  <a:pt x="183" y="52"/>
                </a:cubicBezTo>
                <a:cubicBezTo>
                  <a:pt x="183" y="52"/>
                  <a:pt x="183" y="52"/>
                  <a:pt x="183" y="52"/>
                </a:cubicBezTo>
                <a:cubicBezTo>
                  <a:pt x="183" y="52"/>
                  <a:pt x="183" y="52"/>
                  <a:pt x="183" y="52"/>
                </a:cubicBezTo>
                <a:cubicBezTo>
                  <a:pt x="183" y="51"/>
                  <a:pt x="183" y="51"/>
                  <a:pt x="183" y="51"/>
                </a:cubicBezTo>
                <a:cubicBezTo>
                  <a:pt x="184" y="51"/>
                  <a:pt x="184" y="51"/>
                  <a:pt x="184" y="51"/>
                </a:cubicBezTo>
                <a:cubicBezTo>
                  <a:pt x="183" y="50"/>
                  <a:pt x="182" y="49"/>
                  <a:pt x="182" y="47"/>
                </a:cubicBezTo>
                <a:cubicBezTo>
                  <a:pt x="183" y="47"/>
                  <a:pt x="183" y="47"/>
                  <a:pt x="183" y="47"/>
                </a:cubicBezTo>
                <a:cubicBezTo>
                  <a:pt x="183" y="47"/>
                  <a:pt x="183" y="47"/>
                  <a:pt x="183" y="47"/>
                </a:cubicBezTo>
                <a:cubicBezTo>
                  <a:pt x="183" y="47"/>
                  <a:pt x="184" y="47"/>
                  <a:pt x="184" y="47"/>
                </a:cubicBezTo>
                <a:cubicBezTo>
                  <a:pt x="184" y="47"/>
                  <a:pt x="184" y="47"/>
                  <a:pt x="184" y="47"/>
                </a:cubicBezTo>
                <a:cubicBezTo>
                  <a:pt x="184" y="46"/>
                  <a:pt x="184" y="46"/>
                  <a:pt x="184" y="46"/>
                </a:cubicBezTo>
                <a:cubicBezTo>
                  <a:pt x="184" y="46"/>
                  <a:pt x="184" y="46"/>
                  <a:pt x="184" y="46"/>
                </a:cubicBezTo>
                <a:cubicBezTo>
                  <a:pt x="183" y="44"/>
                  <a:pt x="185" y="48"/>
                  <a:pt x="184" y="44"/>
                </a:cubicBezTo>
                <a:cubicBezTo>
                  <a:pt x="183" y="44"/>
                  <a:pt x="183" y="44"/>
                  <a:pt x="183" y="44"/>
                </a:cubicBezTo>
                <a:cubicBezTo>
                  <a:pt x="183" y="44"/>
                  <a:pt x="183" y="44"/>
                  <a:pt x="183" y="44"/>
                </a:cubicBezTo>
                <a:cubicBezTo>
                  <a:pt x="182" y="44"/>
                  <a:pt x="181" y="44"/>
                  <a:pt x="180" y="45"/>
                </a:cubicBezTo>
                <a:cubicBezTo>
                  <a:pt x="180" y="45"/>
                  <a:pt x="180" y="45"/>
                  <a:pt x="180" y="45"/>
                </a:cubicBezTo>
                <a:cubicBezTo>
                  <a:pt x="180" y="45"/>
                  <a:pt x="180" y="45"/>
                  <a:pt x="180" y="45"/>
                </a:cubicBezTo>
                <a:cubicBezTo>
                  <a:pt x="180" y="44"/>
                  <a:pt x="180" y="44"/>
                  <a:pt x="180" y="44"/>
                </a:cubicBezTo>
                <a:cubicBezTo>
                  <a:pt x="180" y="44"/>
                  <a:pt x="180" y="44"/>
                  <a:pt x="180" y="43"/>
                </a:cubicBezTo>
                <a:cubicBezTo>
                  <a:pt x="180" y="43"/>
                  <a:pt x="180" y="43"/>
                  <a:pt x="180" y="43"/>
                </a:cubicBezTo>
                <a:cubicBezTo>
                  <a:pt x="179" y="43"/>
                  <a:pt x="179" y="42"/>
                  <a:pt x="179" y="42"/>
                </a:cubicBezTo>
                <a:cubicBezTo>
                  <a:pt x="179" y="42"/>
                  <a:pt x="179" y="42"/>
                  <a:pt x="179" y="42"/>
                </a:cubicBezTo>
                <a:cubicBezTo>
                  <a:pt x="179" y="42"/>
                  <a:pt x="179" y="42"/>
                  <a:pt x="179" y="42"/>
                </a:cubicBezTo>
                <a:cubicBezTo>
                  <a:pt x="179" y="42"/>
                  <a:pt x="179" y="42"/>
                  <a:pt x="180" y="41"/>
                </a:cubicBezTo>
                <a:cubicBezTo>
                  <a:pt x="180" y="41"/>
                  <a:pt x="180" y="41"/>
                  <a:pt x="180" y="41"/>
                </a:cubicBezTo>
                <a:cubicBezTo>
                  <a:pt x="180" y="41"/>
                  <a:pt x="180" y="41"/>
                  <a:pt x="180" y="41"/>
                </a:cubicBezTo>
                <a:cubicBezTo>
                  <a:pt x="180" y="41"/>
                  <a:pt x="180" y="41"/>
                  <a:pt x="180" y="41"/>
                </a:cubicBezTo>
                <a:cubicBezTo>
                  <a:pt x="180" y="41"/>
                  <a:pt x="180" y="41"/>
                  <a:pt x="180" y="41"/>
                </a:cubicBezTo>
                <a:cubicBezTo>
                  <a:pt x="179" y="41"/>
                  <a:pt x="179" y="41"/>
                  <a:pt x="179" y="41"/>
                </a:cubicBezTo>
                <a:cubicBezTo>
                  <a:pt x="179" y="41"/>
                  <a:pt x="179" y="41"/>
                  <a:pt x="179" y="41"/>
                </a:cubicBezTo>
                <a:cubicBezTo>
                  <a:pt x="177" y="40"/>
                  <a:pt x="178" y="41"/>
                  <a:pt x="176" y="41"/>
                </a:cubicBezTo>
                <a:cubicBezTo>
                  <a:pt x="176" y="41"/>
                  <a:pt x="176" y="41"/>
                  <a:pt x="176" y="41"/>
                </a:cubicBezTo>
                <a:cubicBezTo>
                  <a:pt x="176" y="40"/>
                  <a:pt x="176" y="40"/>
                  <a:pt x="176" y="40"/>
                </a:cubicBezTo>
                <a:cubicBezTo>
                  <a:pt x="176" y="39"/>
                  <a:pt x="176" y="40"/>
                  <a:pt x="176" y="39"/>
                </a:cubicBezTo>
                <a:cubicBezTo>
                  <a:pt x="176" y="39"/>
                  <a:pt x="176" y="39"/>
                  <a:pt x="176" y="39"/>
                </a:cubicBezTo>
                <a:cubicBezTo>
                  <a:pt x="176" y="39"/>
                  <a:pt x="176" y="39"/>
                  <a:pt x="176" y="39"/>
                </a:cubicBezTo>
                <a:cubicBezTo>
                  <a:pt x="176" y="39"/>
                  <a:pt x="176" y="39"/>
                  <a:pt x="176" y="39"/>
                </a:cubicBezTo>
                <a:cubicBezTo>
                  <a:pt x="175" y="39"/>
                  <a:pt x="175" y="39"/>
                  <a:pt x="175" y="39"/>
                </a:cubicBezTo>
                <a:cubicBezTo>
                  <a:pt x="175" y="39"/>
                  <a:pt x="175" y="39"/>
                  <a:pt x="175" y="39"/>
                </a:cubicBezTo>
                <a:cubicBezTo>
                  <a:pt x="175" y="39"/>
                  <a:pt x="175" y="39"/>
                  <a:pt x="175" y="39"/>
                </a:cubicBezTo>
                <a:cubicBezTo>
                  <a:pt x="175" y="39"/>
                  <a:pt x="174" y="39"/>
                  <a:pt x="174" y="39"/>
                </a:cubicBezTo>
                <a:cubicBezTo>
                  <a:pt x="174" y="39"/>
                  <a:pt x="174" y="39"/>
                  <a:pt x="174" y="39"/>
                </a:cubicBezTo>
                <a:cubicBezTo>
                  <a:pt x="174" y="39"/>
                  <a:pt x="174" y="39"/>
                  <a:pt x="174" y="39"/>
                </a:cubicBezTo>
                <a:cubicBezTo>
                  <a:pt x="174" y="39"/>
                  <a:pt x="174" y="39"/>
                  <a:pt x="174" y="39"/>
                </a:cubicBezTo>
                <a:cubicBezTo>
                  <a:pt x="174" y="38"/>
                  <a:pt x="174" y="38"/>
                  <a:pt x="174" y="38"/>
                </a:cubicBezTo>
                <a:cubicBezTo>
                  <a:pt x="174" y="38"/>
                  <a:pt x="174" y="38"/>
                  <a:pt x="174" y="38"/>
                </a:cubicBezTo>
                <a:cubicBezTo>
                  <a:pt x="174" y="38"/>
                  <a:pt x="174" y="38"/>
                  <a:pt x="174" y="38"/>
                </a:cubicBezTo>
                <a:cubicBezTo>
                  <a:pt x="173" y="38"/>
                  <a:pt x="173" y="38"/>
                  <a:pt x="173" y="38"/>
                </a:cubicBezTo>
                <a:cubicBezTo>
                  <a:pt x="173" y="38"/>
                  <a:pt x="173" y="38"/>
                  <a:pt x="173" y="38"/>
                </a:cubicBezTo>
                <a:cubicBezTo>
                  <a:pt x="173" y="39"/>
                  <a:pt x="173" y="39"/>
                  <a:pt x="173" y="39"/>
                </a:cubicBezTo>
                <a:cubicBezTo>
                  <a:pt x="173" y="39"/>
                  <a:pt x="173" y="39"/>
                  <a:pt x="173" y="39"/>
                </a:cubicBezTo>
                <a:cubicBezTo>
                  <a:pt x="173" y="39"/>
                  <a:pt x="173" y="39"/>
                  <a:pt x="173" y="40"/>
                </a:cubicBezTo>
                <a:cubicBezTo>
                  <a:pt x="173" y="40"/>
                  <a:pt x="173" y="40"/>
                  <a:pt x="173" y="40"/>
                </a:cubicBezTo>
                <a:cubicBezTo>
                  <a:pt x="173" y="40"/>
                  <a:pt x="173" y="40"/>
                  <a:pt x="173" y="40"/>
                </a:cubicBezTo>
                <a:cubicBezTo>
                  <a:pt x="172" y="40"/>
                  <a:pt x="172" y="40"/>
                  <a:pt x="172" y="39"/>
                </a:cubicBezTo>
                <a:cubicBezTo>
                  <a:pt x="171" y="39"/>
                  <a:pt x="171" y="39"/>
                  <a:pt x="171" y="39"/>
                </a:cubicBezTo>
                <a:cubicBezTo>
                  <a:pt x="170" y="39"/>
                  <a:pt x="170" y="39"/>
                  <a:pt x="170" y="39"/>
                </a:cubicBezTo>
                <a:cubicBezTo>
                  <a:pt x="170" y="39"/>
                  <a:pt x="170" y="39"/>
                  <a:pt x="170" y="39"/>
                </a:cubicBezTo>
                <a:cubicBezTo>
                  <a:pt x="170" y="39"/>
                  <a:pt x="170" y="39"/>
                  <a:pt x="170" y="39"/>
                </a:cubicBezTo>
                <a:cubicBezTo>
                  <a:pt x="170" y="40"/>
                  <a:pt x="170" y="39"/>
                  <a:pt x="171" y="40"/>
                </a:cubicBezTo>
                <a:cubicBezTo>
                  <a:pt x="170" y="40"/>
                  <a:pt x="170" y="40"/>
                  <a:pt x="170" y="40"/>
                </a:cubicBezTo>
                <a:cubicBezTo>
                  <a:pt x="170" y="40"/>
                  <a:pt x="170" y="40"/>
                  <a:pt x="170" y="40"/>
                </a:cubicBezTo>
                <a:cubicBezTo>
                  <a:pt x="170" y="40"/>
                  <a:pt x="170" y="40"/>
                  <a:pt x="169" y="40"/>
                </a:cubicBezTo>
                <a:cubicBezTo>
                  <a:pt x="169" y="40"/>
                  <a:pt x="169" y="40"/>
                  <a:pt x="169" y="40"/>
                </a:cubicBezTo>
                <a:cubicBezTo>
                  <a:pt x="169" y="40"/>
                  <a:pt x="169" y="40"/>
                  <a:pt x="169" y="40"/>
                </a:cubicBezTo>
                <a:cubicBezTo>
                  <a:pt x="169" y="40"/>
                  <a:pt x="169" y="40"/>
                  <a:pt x="169" y="40"/>
                </a:cubicBezTo>
                <a:cubicBezTo>
                  <a:pt x="169" y="39"/>
                  <a:pt x="169" y="39"/>
                  <a:pt x="169" y="39"/>
                </a:cubicBezTo>
                <a:cubicBezTo>
                  <a:pt x="169" y="39"/>
                  <a:pt x="169" y="40"/>
                  <a:pt x="168" y="39"/>
                </a:cubicBezTo>
                <a:cubicBezTo>
                  <a:pt x="168" y="39"/>
                  <a:pt x="168" y="39"/>
                  <a:pt x="168" y="39"/>
                </a:cubicBezTo>
                <a:cubicBezTo>
                  <a:pt x="168" y="39"/>
                  <a:pt x="168" y="39"/>
                  <a:pt x="168" y="39"/>
                </a:cubicBezTo>
                <a:cubicBezTo>
                  <a:pt x="168" y="39"/>
                  <a:pt x="168" y="39"/>
                  <a:pt x="168" y="39"/>
                </a:cubicBezTo>
                <a:cubicBezTo>
                  <a:pt x="168" y="39"/>
                  <a:pt x="168" y="38"/>
                  <a:pt x="167" y="38"/>
                </a:cubicBezTo>
                <a:cubicBezTo>
                  <a:pt x="167" y="38"/>
                  <a:pt x="167" y="38"/>
                  <a:pt x="167" y="38"/>
                </a:cubicBezTo>
                <a:cubicBezTo>
                  <a:pt x="167" y="38"/>
                  <a:pt x="167" y="38"/>
                  <a:pt x="167" y="37"/>
                </a:cubicBezTo>
                <a:cubicBezTo>
                  <a:pt x="167" y="37"/>
                  <a:pt x="167" y="37"/>
                  <a:pt x="167" y="37"/>
                </a:cubicBezTo>
                <a:cubicBezTo>
                  <a:pt x="167" y="37"/>
                  <a:pt x="167" y="37"/>
                  <a:pt x="167" y="37"/>
                </a:cubicBezTo>
                <a:cubicBezTo>
                  <a:pt x="167" y="37"/>
                  <a:pt x="167" y="37"/>
                  <a:pt x="167" y="37"/>
                </a:cubicBezTo>
                <a:cubicBezTo>
                  <a:pt x="166" y="37"/>
                  <a:pt x="166" y="37"/>
                  <a:pt x="166" y="37"/>
                </a:cubicBezTo>
                <a:cubicBezTo>
                  <a:pt x="166" y="37"/>
                  <a:pt x="166" y="37"/>
                  <a:pt x="166" y="36"/>
                </a:cubicBezTo>
                <a:cubicBezTo>
                  <a:pt x="165" y="36"/>
                  <a:pt x="165" y="36"/>
                  <a:pt x="165" y="36"/>
                </a:cubicBezTo>
                <a:cubicBezTo>
                  <a:pt x="165" y="35"/>
                  <a:pt x="165" y="35"/>
                  <a:pt x="164" y="35"/>
                </a:cubicBezTo>
                <a:cubicBezTo>
                  <a:pt x="164" y="36"/>
                  <a:pt x="164" y="36"/>
                  <a:pt x="164" y="36"/>
                </a:cubicBezTo>
                <a:cubicBezTo>
                  <a:pt x="163" y="36"/>
                  <a:pt x="162" y="36"/>
                  <a:pt x="162" y="36"/>
                </a:cubicBezTo>
                <a:cubicBezTo>
                  <a:pt x="162" y="36"/>
                  <a:pt x="162" y="36"/>
                  <a:pt x="162" y="36"/>
                </a:cubicBezTo>
                <a:cubicBezTo>
                  <a:pt x="162" y="36"/>
                  <a:pt x="162" y="36"/>
                  <a:pt x="162" y="36"/>
                </a:cubicBezTo>
                <a:cubicBezTo>
                  <a:pt x="162" y="35"/>
                  <a:pt x="162" y="35"/>
                  <a:pt x="162" y="35"/>
                </a:cubicBezTo>
                <a:cubicBezTo>
                  <a:pt x="162" y="35"/>
                  <a:pt x="162" y="35"/>
                  <a:pt x="162" y="35"/>
                </a:cubicBezTo>
                <a:cubicBezTo>
                  <a:pt x="162" y="34"/>
                  <a:pt x="161" y="34"/>
                  <a:pt x="161" y="34"/>
                </a:cubicBezTo>
                <a:cubicBezTo>
                  <a:pt x="161" y="33"/>
                  <a:pt x="161" y="33"/>
                  <a:pt x="161" y="33"/>
                </a:cubicBezTo>
                <a:cubicBezTo>
                  <a:pt x="161" y="33"/>
                  <a:pt x="161" y="33"/>
                  <a:pt x="161" y="33"/>
                </a:cubicBezTo>
                <a:cubicBezTo>
                  <a:pt x="161" y="33"/>
                  <a:pt x="161" y="33"/>
                  <a:pt x="161" y="33"/>
                </a:cubicBezTo>
                <a:cubicBezTo>
                  <a:pt x="161" y="33"/>
                  <a:pt x="161" y="33"/>
                  <a:pt x="161" y="33"/>
                </a:cubicBezTo>
                <a:cubicBezTo>
                  <a:pt x="161" y="33"/>
                  <a:pt x="161" y="33"/>
                  <a:pt x="161" y="33"/>
                </a:cubicBezTo>
                <a:cubicBezTo>
                  <a:pt x="161" y="32"/>
                  <a:pt x="161" y="33"/>
                  <a:pt x="160" y="33"/>
                </a:cubicBezTo>
                <a:cubicBezTo>
                  <a:pt x="160" y="32"/>
                  <a:pt x="160" y="32"/>
                  <a:pt x="160" y="32"/>
                </a:cubicBezTo>
                <a:cubicBezTo>
                  <a:pt x="160" y="32"/>
                  <a:pt x="160" y="32"/>
                  <a:pt x="160" y="32"/>
                </a:cubicBezTo>
                <a:cubicBezTo>
                  <a:pt x="160" y="32"/>
                  <a:pt x="160" y="31"/>
                  <a:pt x="159" y="31"/>
                </a:cubicBezTo>
                <a:cubicBezTo>
                  <a:pt x="159" y="31"/>
                  <a:pt x="159" y="31"/>
                  <a:pt x="159" y="31"/>
                </a:cubicBezTo>
                <a:cubicBezTo>
                  <a:pt x="159" y="31"/>
                  <a:pt x="159" y="31"/>
                  <a:pt x="159" y="31"/>
                </a:cubicBezTo>
                <a:cubicBezTo>
                  <a:pt x="158" y="31"/>
                  <a:pt x="158" y="31"/>
                  <a:pt x="158" y="31"/>
                </a:cubicBezTo>
                <a:cubicBezTo>
                  <a:pt x="158" y="31"/>
                  <a:pt x="158" y="31"/>
                  <a:pt x="158" y="31"/>
                </a:cubicBezTo>
                <a:cubicBezTo>
                  <a:pt x="157" y="31"/>
                  <a:pt x="157" y="30"/>
                  <a:pt x="156" y="30"/>
                </a:cubicBezTo>
                <a:cubicBezTo>
                  <a:pt x="156" y="30"/>
                  <a:pt x="156" y="30"/>
                  <a:pt x="156" y="30"/>
                </a:cubicBezTo>
                <a:cubicBezTo>
                  <a:pt x="155" y="29"/>
                  <a:pt x="154" y="28"/>
                  <a:pt x="153" y="28"/>
                </a:cubicBezTo>
                <a:cubicBezTo>
                  <a:pt x="153" y="28"/>
                  <a:pt x="153" y="28"/>
                  <a:pt x="153" y="28"/>
                </a:cubicBezTo>
                <a:cubicBezTo>
                  <a:pt x="152" y="28"/>
                  <a:pt x="152" y="28"/>
                  <a:pt x="152" y="28"/>
                </a:cubicBezTo>
                <a:cubicBezTo>
                  <a:pt x="152" y="28"/>
                  <a:pt x="152" y="28"/>
                  <a:pt x="152" y="28"/>
                </a:cubicBezTo>
                <a:cubicBezTo>
                  <a:pt x="152" y="28"/>
                  <a:pt x="151" y="28"/>
                  <a:pt x="151" y="28"/>
                </a:cubicBezTo>
                <a:cubicBezTo>
                  <a:pt x="151" y="28"/>
                  <a:pt x="151" y="28"/>
                  <a:pt x="151" y="28"/>
                </a:cubicBezTo>
                <a:cubicBezTo>
                  <a:pt x="151" y="28"/>
                  <a:pt x="151" y="28"/>
                  <a:pt x="150" y="28"/>
                </a:cubicBezTo>
                <a:cubicBezTo>
                  <a:pt x="150" y="28"/>
                  <a:pt x="150" y="28"/>
                  <a:pt x="150" y="28"/>
                </a:cubicBezTo>
                <a:cubicBezTo>
                  <a:pt x="150" y="28"/>
                  <a:pt x="150" y="28"/>
                  <a:pt x="148" y="28"/>
                </a:cubicBezTo>
                <a:cubicBezTo>
                  <a:pt x="146" y="27"/>
                  <a:pt x="182" y="31"/>
                  <a:pt x="142" y="28"/>
                </a:cubicBezTo>
                <a:cubicBezTo>
                  <a:pt x="141" y="27"/>
                  <a:pt x="142" y="27"/>
                  <a:pt x="141" y="27"/>
                </a:cubicBezTo>
                <a:cubicBezTo>
                  <a:pt x="141" y="27"/>
                  <a:pt x="141" y="27"/>
                  <a:pt x="141" y="27"/>
                </a:cubicBezTo>
                <a:cubicBezTo>
                  <a:pt x="141" y="27"/>
                  <a:pt x="141" y="27"/>
                  <a:pt x="141" y="27"/>
                </a:cubicBezTo>
                <a:cubicBezTo>
                  <a:pt x="141" y="27"/>
                  <a:pt x="141" y="27"/>
                  <a:pt x="141" y="27"/>
                </a:cubicBezTo>
                <a:cubicBezTo>
                  <a:pt x="140" y="27"/>
                  <a:pt x="140" y="27"/>
                  <a:pt x="140" y="27"/>
                </a:cubicBezTo>
                <a:cubicBezTo>
                  <a:pt x="140" y="27"/>
                  <a:pt x="140" y="27"/>
                  <a:pt x="140" y="27"/>
                </a:cubicBezTo>
                <a:cubicBezTo>
                  <a:pt x="138" y="24"/>
                  <a:pt x="140" y="22"/>
                  <a:pt x="139" y="20"/>
                </a:cubicBezTo>
                <a:cubicBezTo>
                  <a:pt x="139" y="20"/>
                  <a:pt x="139" y="20"/>
                  <a:pt x="138" y="19"/>
                </a:cubicBezTo>
                <a:cubicBezTo>
                  <a:pt x="138" y="19"/>
                  <a:pt x="138" y="19"/>
                  <a:pt x="138" y="19"/>
                </a:cubicBezTo>
                <a:cubicBezTo>
                  <a:pt x="138" y="19"/>
                  <a:pt x="138" y="19"/>
                  <a:pt x="138" y="19"/>
                </a:cubicBezTo>
                <a:cubicBezTo>
                  <a:pt x="139" y="18"/>
                  <a:pt x="139" y="18"/>
                  <a:pt x="140" y="18"/>
                </a:cubicBezTo>
                <a:cubicBezTo>
                  <a:pt x="140" y="17"/>
                  <a:pt x="140" y="17"/>
                  <a:pt x="139" y="16"/>
                </a:cubicBezTo>
                <a:cubicBezTo>
                  <a:pt x="139" y="16"/>
                  <a:pt x="139" y="16"/>
                  <a:pt x="139" y="16"/>
                </a:cubicBezTo>
                <a:cubicBezTo>
                  <a:pt x="139" y="15"/>
                  <a:pt x="139" y="15"/>
                  <a:pt x="139" y="14"/>
                </a:cubicBezTo>
                <a:cubicBezTo>
                  <a:pt x="139" y="14"/>
                  <a:pt x="139" y="14"/>
                  <a:pt x="139" y="14"/>
                </a:cubicBezTo>
                <a:cubicBezTo>
                  <a:pt x="139" y="14"/>
                  <a:pt x="139" y="14"/>
                  <a:pt x="139" y="14"/>
                </a:cubicBezTo>
                <a:cubicBezTo>
                  <a:pt x="140" y="14"/>
                  <a:pt x="140" y="14"/>
                  <a:pt x="140" y="14"/>
                </a:cubicBezTo>
                <a:cubicBezTo>
                  <a:pt x="140" y="13"/>
                  <a:pt x="140" y="12"/>
                  <a:pt x="141" y="11"/>
                </a:cubicBezTo>
                <a:cubicBezTo>
                  <a:pt x="141" y="11"/>
                  <a:pt x="140" y="8"/>
                  <a:pt x="140" y="6"/>
                </a:cubicBezTo>
                <a:cubicBezTo>
                  <a:pt x="140" y="6"/>
                  <a:pt x="140" y="6"/>
                  <a:pt x="140" y="6"/>
                </a:cubicBezTo>
                <a:cubicBezTo>
                  <a:pt x="140" y="6"/>
                  <a:pt x="139" y="5"/>
                  <a:pt x="139" y="5"/>
                </a:cubicBezTo>
                <a:cubicBezTo>
                  <a:pt x="138" y="5"/>
                  <a:pt x="138" y="5"/>
                  <a:pt x="137" y="5"/>
                </a:cubicBezTo>
                <a:cubicBezTo>
                  <a:pt x="136" y="5"/>
                  <a:pt x="136" y="5"/>
                  <a:pt x="136" y="5"/>
                </a:cubicBezTo>
                <a:cubicBezTo>
                  <a:pt x="132" y="2"/>
                  <a:pt x="132" y="2"/>
                  <a:pt x="132" y="2"/>
                </a:cubicBezTo>
                <a:cubicBezTo>
                  <a:pt x="132" y="2"/>
                  <a:pt x="132" y="2"/>
                  <a:pt x="132" y="2"/>
                </a:cubicBezTo>
                <a:cubicBezTo>
                  <a:pt x="132" y="1"/>
                  <a:pt x="132" y="1"/>
                  <a:pt x="132" y="1"/>
                </a:cubicBezTo>
                <a:cubicBezTo>
                  <a:pt x="133" y="0"/>
                  <a:pt x="133" y="0"/>
                  <a:pt x="133" y="0"/>
                </a:cubicBezTo>
                <a:cubicBezTo>
                  <a:pt x="133" y="0"/>
                  <a:pt x="133" y="0"/>
                  <a:pt x="133" y="0"/>
                </a:cubicBezTo>
                <a:cubicBezTo>
                  <a:pt x="133" y="0"/>
                  <a:pt x="133" y="0"/>
                  <a:pt x="133" y="0"/>
                </a:cubicBezTo>
                <a:cubicBezTo>
                  <a:pt x="132" y="0"/>
                  <a:pt x="132" y="0"/>
                  <a:pt x="132" y="0"/>
                </a:cubicBezTo>
                <a:cubicBezTo>
                  <a:pt x="129" y="1"/>
                  <a:pt x="130" y="2"/>
                  <a:pt x="128" y="2"/>
                </a:cubicBezTo>
                <a:cubicBezTo>
                  <a:pt x="127" y="2"/>
                  <a:pt x="127" y="2"/>
                  <a:pt x="127" y="2"/>
                </a:cubicBezTo>
                <a:cubicBezTo>
                  <a:pt x="127" y="2"/>
                  <a:pt x="127" y="2"/>
                  <a:pt x="127" y="2"/>
                </a:cubicBezTo>
                <a:cubicBezTo>
                  <a:pt x="127" y="2"/>
                  <a:pt x="127" y="2"/>
                  <a:pt x="127" y="2"/>
                </a:cubicBezTo>
                <a:cubicBezTo>
                  <a:pt x="127" y="1"/>
                  <a:pt x="127" y="1"/>
                  <a:pt x="127" y="1"/>
                </a:cubicBezTo>
                <a:cubicBezTo>
                  <a:pt x="126" y="1"/>
                  <a:pt x="126" y="1"/>
                  <a:pt x="126" y="1"/>
                </a:cubicBezTo>
                <a:cubicBezTo>
                  <a:pt x="123" y="3"/>
                  <a:pt x="123" y="3"/>
                  <a:pt x="123" y="3"/>
                </a:cubicBezTo>
                <a:cubicBezTo>
                  <a:pt x="122" y="3"/>
                  <a:pt x="122" y="3"/>
                  <a:pt x="122" y="3"/>
                </a:cubicBezTo>
                <a:cubicBezTo>
                  <a:pt x="122" y="3"/>
                  <a:pt x="122" y="3"/>
                  <a:pt x="122" y="3"/>
                </a:cubicBezTo>
                <a:cubicBezTo>
                  <a:pt x="122" y="3"/>
                  <a:pt x="122" y="3"/>
                  <a:pt x="122" y="3"/>
                </a:cubicBezTo>
                <a:cubicBezTo>
                  <a:pt x="121" y="3"/>
                  <a:pt x="121" y="3"/>
                  <a:pt x="121" y="3"/>
                </a:cubicBezTo>
                <a:cubicBezTo>
                  <a:pt x="120" y="3"/>
                  <a:pt x="120" y="3"/>
                  <a:pt x="120" y="3"/>
                </a:cubicBezTo>
                <a:cubicBezTo>
                  <a:pt x="120" y="3"/>
                  <a:pt x="120" y="3"/>
                  <a:pt x="120" y="3"/>
                </a:cubicBezTo>
                <a:cubicBezTo>
                  <a:pt x="120" y="4"/>
                  <a:pt x="120" y="4"/>
                  <a:pt x="120" y="5"/>
                </a:cubicBezTo>
                <a:cubicBezTo>
                  <a:pt x="119" y="5"/>
                  <a:pt x="119" y="5"/>
                  <a:pt x="119" y="5"/>
                </a:cubicBezTo>
                <a:cubicBezTo>
                  <a:pt x="118" y="6"/>
                  <a:pt x="118" y="6"/>
                  <a:pt x="118" y="6"/>
                </a:cubicBezTo>
                <a:cubicBezTo>
                  <a:pt x="118" y="6"/>
                  <a:pt x="112" y="5"/>
                  <a:pt x="111" y="5"/>
                </a:cubicBezTo>
                <a:cubicBezTo>
                  <a:pt x="110" y="6"/>
                  <a:pt x="111" y="6"/>
                  <a:pt x="108" y="7"/>
                </a:cubicBezTo>
                <a:cubicBezTo>
                  <a:pt x="107" y="7"/>
                  <a:pt x="107" y="7"/>
                  <a:pt x="107" y="7"/>
                </a:cubicBezTo>
                <a:cubicBezTo>
                  <a:pt x="107" y="6"/>
                  <a:pt x="107" y="6"/>
                  <a:pt x="107" y="6"/>
                </a:cubicBezTo>
                <a:cubicBezTo>
                  <a:pt x="106" y="5"/>
                  <a:pt x="106" y="6"/>
                  <a:pt x="106" y="5"/>
                </a:cubicBezTo>
                <a:cubicBezTo>
                  <a:pt x="106" y="5"/>
                  <a:pt x="106" y="6"/>
                  <a:pt x="100" y="2"/>
                </a:cubicBezTo>
                <a:cubicBezTo>
                  <a:pt x="99" y="2"/>
                  <a:pt x="99" y="2"/>
                  <a:pt x="99" y="2"/>
                </a:cubicBezTo>
                <a:cubicBezTo>
                  <a:pt x="99" y="2"/>
                  <a:pt x="99" y="2"/>
                  <a:pt x="99" y="2"/>
                </a:cubicBezTo>
                <a:cubicBezTo>
                  <a:pt x="99" y="3"/>
                  <a:pt x="99" y="3"/>
                  <a:pt x="99" y="3"/>
                </a:cubicBezTo>
                <a:cubicBezTo>
                  <a:pt x="98" y="4"/>
                  <a:pt x="98" y="5"/>
                  <a:pt x="98" y="6"/>
                </a:cubicBezTo>
                <a:cubicBezTo>
                  <a:pt x="98" y="7"/>
                  <a:pt x="98" y="7"/>
                  <a:pt x="98" y="7"/>
                </a:cubicBezTo>
                <a:cubicBezTo>
                  <a:pt x="98" y="7"/>
                  <a:pt x="97" y="8"/>
                  <a:pt x="97" y="8"/>
                </a:cubicBezTo>
                <a:cubicBezTo>
                  <a:pt x="96" y="8"/>
                  <a:pt x="96" y="8"/>
                  <a:pt x="96" y="8"/>
                </a:cubicBezTo>
                <a:cubicBezTo>
                  <a:pt x="96" y="8"/>
                  <a:pt x="96" y="8"/>
                  <a:pt x="96" y="8"/>
                </a:cubicBezTo>
                <a:cubicBezTo>
                  <a:pt x="96" y="8"/>
                  <a:pt x="96" y="8"/>
                  <a:pt x="95" y="8"/>
                </a:cubicBezTo>
                <a:cubicBezTo>
                  <a:pt x="95" y="8"/>
                  <a:pt x="95" y="8"/>
                  <a:pt x="95" y="8"/>
                </a:cubicBezTo>
                <a:cubicBezTo>
                  <a:pt x="94" y="9"/>
                  <a:pt x="94" y="10"/>
                  <a:pt x="94" y="11"/>
                </a:cubicBezTo>
                <a:cubicBezTo>
                  <a:pt x="94" y="12"/>
                  <a:pt x="94" y="12"/>
                  <a:pt x="94" y="12"/>
                </a:cubicBezTo>
                <a:cubicBezTo>
                  <a:pt x="95" y="12"/>
                  <a:pt x="95" y="12"/>
                  <a:pt x="96" y="12"/>
                </a:cubicBezTo>
                <a:cubicBezTo>
                  <a:pt x="97" y="12"/>
                  <a:pt x="97" y="12"/>
                  <a:pt x="97" y="12"/>
                </a:cubicBezTo>
                <a:cubicBezTo>
                  <a:pt x="97" y="14"/>
                  <a:pt x="97" y="14"/>
                  <a:pt x="97" y="14"/>
                </a:cubicBezTo>
                <a:cubicBezTo>
                  <a:pt x="97" y="14"/>
                  <a:pt x="97" y="14"/>
                  <a:pt x="97" y="14"/>
                </a:cubicBezTo>
                <a:cubicBezTo>
                  <a:pt x="100" y="16"/>
                  <a:pt x="98" y="15"/>
                  <a:pt x="101" y="18"/>
                </a:cubicBezTo>
                <a:cubicBezTo>
                  <a:pt x="101" y="18"/>
                  <a:pt x="101" y="18"/>
                  <a:pt x="101" y="18"/>
                </a:cubicBezTo>
                <a:cubicBezTo>
                  <a:pt x="101" y="19"/>
                  <a:pt x="101" y="19"/>
                  <a:pt x="101" y="19"/>
                </a:cubicBezTo>
                <a:cubicBezTo>
                  <a:pt x="101" y="19"/>
                  <a:pt x="101" y="19"/>
                  <a:pt x="101" y="20"/>
                </a:cubicBezTo>
                <a:cubicBezTo>
                  <a:pt x="101" y="21"/>
                  <a:pt x="101" y="21"/>
                  <a:pt x="101" y="22"/>
                </a:cubicBezTo>
                <a:cubicBezTo>
                  <a:pt x="101" y="23"/>
                  <a:pt x="101" y="23"/>
                  <a:pt x="101" y="23"/>
                </a:cubicBezTo>
                <a:cubicBezTo>
                  <a:pt x="100" y="25"/>
                  <a:pt x="100" y="25"/>
                  <a:pt x="100" y="25"/>
                </a:cubicBezTo>
                <a:cubicBezTo>
                  <a:pt x="98" y="25"/>
                  <a:pt x="98" y="25"/>
                  <a:pt x="98" y="25"/>
                </a:cubicBezTo>
                <a:cubicBezTo>
                  <a:pt x="93" y="24"/>
                  <a:pt x="97" y="25"/>
                  <a:pt x="91" y="23"/>
                </a:cubicBezTo>
                <a:cubicBezTo>
                  <a:pt x="91" y="23"/>
                  <a:pt x="90" y="24"/>
                  <a:pt x="89" y="23"/>
                </a:cubicBezTo>
                <a:cubicBezTo>
                  <a:pt x="88" y="23"/>
                  <a:pt x="88" y="23"/>
                  <a:pt x="87" y="22"/>
                </a:cubicBezTo>
                <a:cubicBezTo>
                  <a:pt x="86" y="22"/>
                  <a:pt x="86" y="22"/>
                  <a:pt x="86" y="22"/>
                </a:cubicBezTo>
                <a:cubicBezTo>
                  <a:pt x="85" y="22"/>
                  <a:pt x="85" y="22"/>
                  <a:pt x="85" y="22"/>
                </a:cubicBezTo>
                <a:cubicBezTo>
                  <a:pt x="84" y="22"/>
                  <a:pt x="83" y="22"/>
                  <a:pt x="82" y="22"/>
                </a:cubicBezTo>
                <a:cubicBezTo>
                  <a:pt x="81" y="22"/>
                  <a:pt x="81" y="22"/>
                  <a:pt x="80" y="23"/>
                </a:cubicBezTo>
                <a:cubicBezTo>
                  <a:pt x="79" y="23"/>
                  <a:pt x="79" y="23"/>
                  <a:pt x="79" y="23"/>
                </a:cubicBezTo>
                <a:cubicBezTo>
                  <a:pt x="79" y="22"/>
                  <a:pt x="79" y="22"/>
                  <a:pt x="78" y="22"/>
                </a:cubicBezTo>
                <a:cubicBezTo>
                  <a:pt x="77" y="22"/>
                  <a:pt x="77" y="22"/>
                  <a:pt x="77" y="22"/>
                </a:cubicBezTo>
                <a:cubicBezTo>
                  <a:pt x="77" y="22"/>
                  <a:pt x="77" y="22"/>
                  <a:pt x="77" y="22"/>
                </a:cubicBezTo>
                <a:cubicBezTo>
                  <a:pt x="76" y="22"/>
                  <a:pt x="76" y="22"/>
                  <a:pt x="76" y="23"/>
                </a:cubicBezTo>
                <a:cubicBezTo>
                  <a:pt x="75" y="23"/>
                  <a:pt x="75" y="23"/>
                  <a:pt x="74" y="23"/>
                </a:cubicBezTo>
                <a:cubicBezTo>
                  <a:pt x="74" y="23"/>
                  <a:pt x="74" y="23"/>
                  <a:pt x="74" y="23"/>
                </a:cubicBezTo>
                <a:cubicBezTo>
                  <a:pt x="73" y="23"/>
                  <a:pt x="73" y="24"/>
                  <a:pt x="72" y="24"/>
                </a:cubicBezTo>
                <a:cubicBezTo>
                  <a:pt x="71" y="24"/>
                  <a:pt x="70" y="24"/>
                  <a:pt x="69" y="23"/>
                </a:cubicBezTo>
                <a:cubicBezTo>
                  <a:pt x="68" y="23"/>
                  <a:pt x="68" y="23"/>
                  <a:pt x="68" y="23"/>
                </a:cubicBezTo>
                <a:cubicBezTo>
                  <a:pt x="68" y="23"/>
                  <a:pt x="68" y="23"/>
                  <a:pt x="68" y="23"/>
                </a:cubicBezTo>
                <a:cubicBezTo>
                  <a:pt x="68" y="22"/>
                  <a:pt x="68" y="22"/>
                  <a:pt x="68" y="22"/>
                </a:cubicBezTo>
                <a:cubicBezTo>
                  <a:pt x="66" y="22"/>
                  <a:pt x="66" y="23"/>
                  <a:pt x="65" y="22"/>
                </a:cubicBezTo>
                <a:cubicBezTo>
                  <a:pt x="64" y="22"/>
                  <a:pt x="64" y="22"/>
                  <a:pt x="63" y="21"/>
                </a:cubicBezTo>
                <a:cubicBezTo>
                  <a:pt x="63" y="21"/>
                  <a:pt x="63" y="21"/>
                  <a:pt x="63" y="21"/>
                </a:cubicBezTo>
                <a:cubicBezTo>
                  <a:pt x="63" y="20"/>
                  <a:pt x="63" y="20"/>
                  <a:pt x="63" y="20"/>
                </a:cubicBezTo>
                <a:cubicBezTo>
                  <a:pt x="62" y="19"/>
                  <a:pt x="62" y="19"/>
                  <a:pt x="62" y="19"/>
                </a:cubicBezTo>
                <a:cubicBezTo>
                  <a:pt x="60" y="20"/>
                  <a:pt x="61" y="19"/>
                  <a:pt x="57" y="21"/>
                </a:cubicBezTo>
                <a:cubicBezTo>
                  <a:pt x="57" y="21"/>
                  <a:pt x="57" y="21"/>
                  <a:pt x="57" y="21"/>
                </a:cubicBezTo>
                <a:cubicBezTo>
                  <a:pt x="56" y="21"/>
                  <a:pt x="56" y="21"/>
                  <a:pt x="56" y="21"/>
                </a:cubicBezTo>
                <a:cubicBezTo>
                  <a:pt x="55" y="20"/>
                  <a:pt x="55" y="20"/>
                  <a:pt x="55" y="20"/>
                </a:cubicBezTo>
                <a:cubicBezTo>
                  <a:pt x="54" y="21"/>
                  <a:pt x="54" y="21"/>
                  <a:pt x="54" y="21"/>
                </a:cubicBezTo>
                <a:cubicBezTo>
                  <a:pt x="53" y="22"/>
                  <a:pt x="53" y="22"/>
                  <a:pt x="51" y="23"/>
                </a:cubicBezTo>
                <a:cubicBezTo>
                  <a:pt x="51" y="23"/>
                  <a:pt x="51" y="23"/>
                  <a:pt x="51" y="23"/>
                </a:cubicBezTo>
                <a:cubicBezTo>
                  <a:pt x="50" y="25"/>
                  <a:pt x="50" y="27"/>
                  <a:pt x="47" y="29"/>
                </a:cubicBezTo>
                <a:cubicBezTo>
                  <a:pt x="43" y="30"/>
                  <a:pt x="44" y="29"/>
                  <a:pt x="40" y="29"/>
                </a:cubicBezTo>
                <a:cubicBezTo>
                  <a:pt x="36" y="30"/>
                  <a:pt x="37" y="31"/>
                  <a:pt x="35" y="32"/>
                </a:cubicBezTo>
                <a:cubicBezTo>
                  <a:pt x="34" y="31"/>
                  <a:pt x="34" y="31"/>
                  <a:pt x="34" y="31"/>
                </a:cubicBezTo>
                <a:cubicBezTo>
                  <a:pt x="33" y="31"/>
                  <a:pt x="33" y="31"/>
                  <a:pt x="33" y="31"/>
                </a:cubicBezTo>
                <a:cubicBezTo>
                  <a:pt x="32" y="31"/>
                  <a:pt x="32" y="31"/>
                  <a:pt x="32" y="31"/>
                </a:cubicBezTo>
                <a:cubicBezTo>
                  <a:pt x="32" y="32"/>
                  <a:pt x="32" y="32"/>
                  <a:pt x="33" y="33"/>
                </a:cubicBezTo>
                <a:cubicBezTo>
                  <a:pt x="32" y="34"/>
                  <a:pt x="32" y="34"/>
                  <a:pt x="31" y="36"/>
                </a:cubicBezTo>
                <a:cubicBezTo>
                  <a:pt x="30" y="36"/>
                  <a:pt x="29" y="36"/>
                  <a:pt x="27" y="36"/>
                </a:cubicBezTo>
                <a:cubicBezTo>
                  <a:pt x="27" y="35"/>
                  <a:pt x="27" y="35"/>
                  <a:pt x="27" y="35"/>
                </a:cubicBezTo>
                <a:cubicBezTo>
                  <a:pt x="27" y="35"/>
                  <a:pt x="27" y="35"/>
                  <a:pt x="27" y="35"/>
                </a:cubicBezTo>
                <a:cubicBezTo>
                  <a:pt x="26" y="34"/>
                  <a:pt x="26" y="34"/>
                  <a:pt x="26" y="34"/>
                </a:cubicBezTo>
                <a:cubicBezTo>
                  <a:pt x="26" y="34"/>
                  <a:pt x="26" y="34"/>
                  <a:pt x="26" y="34"/>
                </a:cubicBezTo>
                <a:cubicBezTo>
                  <a:pt x="26" y="34"/>
                  <a:pt x="26" y="34"/>
                  <a:pt x="26" y="34"/>
                </a:cubicBezTo>
                <a:cubicBezTo>
                  <a:pt x="25" y="34"/>
                  <a:pt x="25" y="34"/>
                  <a:pt x="25" y="34"/>
                </a:cubicBezTo>
                <a:cubicBezTo>
                  <a:pt x="25" y="34"/>
                  <a:pt x="25" y="34"/>
                  <a:pt x="25" y="34"/>
                </a:cubicBezTo>
                <a:cubicBezTo>
                  <a:pt x="24" y="34"/>
                  <a:pt x="23" y="34"/>
                  <a:pt x="22" y="34"/>
                </a:cubicBezTo>
                <a:cubicBezTo>
                  <a:pt x="22" y="33"/>
                  <a:pt x="22" y="34"/>
                  <a:pt x="22" y="33"/>
                </a:cubicBezTo>
                <a:cubicBezTo>
                  <a:pt x="22" y="33"/>
                  <a:pt x="22" y="33"/>
                  <a:pt x="22" y="33"/>
                </a:cubicBezTo>
                <a:cubicBezTo>
                  <a:pt x="21" y="33"/>
                  <a:pt x="21" y="33"/>
                  <a:pt x="21" y="33"/>
                </a:cubicBezTo>
                <a:cubicBezTo>
                  <a:pt x="21" y="34"/>
                  <a:pt x="21" y="34"/>
                  <a:pt x="21" y="34"/>
                </a:cubicBezTo>
                <a:cubicBezTo>
                  <a:pt x="20" y="35"/>
                  <a:pt x="20" y="35"/>
                  <a:pt x="19" y="35"/>
                </a:cubicBezTo>
                <a:cubicBezTo>
                  <a:pt x="19" y="35"/>
                  <a:pt x="19" y="35"/>
                  <a:pt x="19" y="35"/>
                </a:cubicBezTo>
                <a:cubicBezTo>
                  <a:pt x="19" y="36"/>
                  <a:pt x="19" y="36"/>
                  <a:pt x="19" y="36"/>
                </a:cubicBezTo>
                <a:cubicBezTo>
                  <a:pt x="19" y="36"/>
                  <a:pt x="19" y="36"/>
                  <a:pt x="19" y="36"/>
                </a:cubicBezTo>
                <a:cubicBezTo>
                  <a:pt x="19" y="37"/>
                  <a:pt x="19" y="37"/>
                  <a:pt x="19" y="37"/>
                </a:cubicBezTo>
                <a:cubicBezTo>
                  <a:pt x="18" y="37"/>
                  <a:pt x="18" y="37"/>
                  <a:pt x="18" y="37"/>
                </a:cubicBezTo>
                <a:cubicBezTo>
                  <a:pt x="18" y="37"/>
                  <a:pt x="16" y="38"/>
                  <a:pt x="16" y="38"/>
                </a:cubicBezTo>
                <a:cubicBezTo>
                  <a:pt x="15" y="38"/>
                  <a:pt x="15" y="38"/>
                  <a:pt x="15" y="38"/>
                </a:cubicBezTo>
                <a:cubicBezTo>
                  <a:pt x="16" y="40"/>
                  <a:pt x="16" y="39"/>
                  <a:pt x="16" y="41"/>
                </a:cubicBezTo>
                <a:cubicBezTo>
                  <a:pt x="16" y="42"/>
                  <a:pt x="16" y="42"/>
                  <a:pt x="16" y="42"/>
                </a:cubicBezTo>
                <a:cubicBezTo>
                  <a:pt x="16" y="42"/>
                  <a:pt x="15" y="43"/>
                  <a:pt x="15" y="44"/>
                </a:cubicBezTo>
                <a:cubicBezTo>
                  <a:pt x="15" y="44"/>
                  <a:pt x="15" y="44"/>
                  <a:pt x="15" y="44"/>
                </a:cubicBezTo>
                <a:cubicBezTo>
                  <a:pt x="14" y="44"/>
                  <a:pt x="14" y="44"/>
                  <a:pt x="14" y="44"/>
                </a:cubicBezTo>
                <a:cubicBezTo>
                  <a:pt x="14" y="44"/>
                  <a:pt x="14" y="44"/>
                  <a:pt x="14" y="44"/>
                </a:cubicBezTo>
                <a:cubicBezTo>
                  <a:pt x="14" y="43"/>
                  <a:pt x="14" y="43"/>
                  <a:pt x="14" y="43"/>
                </a:cubicBezTo>
                <a:cubicBezTo>
                  <a:pt x="14" y="43"/>
                  <a:pt x="14" y="43"/>
                  <a:pt x="14" y="43"/>
                </a:cubicBezTo>
                <a:cubicBezTo>
                  <a:pt x="13" y="44"/>
                  <a:pt x="13" y="44"/>
                  <a:pt x="13" y="44"/>
                </a:cubicBezTo>
                <a:cubicBezTo>
                  <a:pt x="12" y="44"/>
                  <a:pt x="10" y="43"/>
                  <a:pt x="9" y="43"/>
                </a:cubicBezTo>
                <a:cubicBezTo>
                  <a:pt x="9" y="44"/>
                  <a:pt x="9" y="44"/>
                  <a:pt x="9" y="44"/>
                </a:cubicBezTo>
                <a:cubicBezTo>
                  <a:pt x="7" y="46"/>
                  <a:pt x="6" y="47"/>
                  <a:pt x="3" y="46"/>
                </a:cubicBezTo>
                <a:cubicBezTo>
                  <a:pt x="2" y="45"/>
                  <a:pt x="2" y="45"/>
                  <a:pt x="2" y="45"/>
                </a:cubicBezTo>
                <a:cubicBezTo>
                  <a:pt x="2" y="45"/>
                  <a:pt x="2" y="45"/>
                  <a:pt x="2" y="44"/>
                </a:cubicBezTo>
                <a:cubicBezTo>
                  <a:pt x="1" y="43"/>
                  <a:pt x="1" y="43"/>
                  <a:pt x="1" y="43"/>
                </a:cubicBezTo>
                <a:cubicBezTo>
                  <a:pt x="1" y="43"/>
                  <a:pt x="1" y="43"/>
                  <a:pt x="0" y="42"/>
                </a:cubicBezTo>
                <a:cubicBezTo>
                  <a:pt x="6" y="112"/>
                  <a:pt x="1" y="94"/>
                  <a:pt x="8" y="100"/>
                </a:cubicBezTo>
                <a:cubicBezTo>
                  <a:pt x="8" y="100"/>
                  <a:pt x="8" y="100"/>
                  <a:pt x="8" y="100"/>
                </a:cubicBezTo>
                <a:cubicBezTo>
                  <a:pt x="8" y="101"/>
                  <a:pt x="8" y="101"/>
                  <a:pt x="8" y="101"/>
                </a:cubicBezTo>
                <a:cubicBezTo>
                  <a:pt x="6" y="107"/>
                  <a:pt x="7" y="107"/>
                  <a:pt x="11" y="111"/>
                </a:cubicBezTo>
                <a:cubicBezTo>
                  <a:pt x="12" y="111"/>
                  <a:pt x="12" y="111"/>
                  <a:pt x="12" y="111"/>
                </a:cubicBezTo>
                <a:cubicBezTo>
                  <a:pt x="12" y="111"/>
                  <a:pt x="12" y="111"/>
                  <a:pt x="12" y="111"/>
                </a:cubicBezTo>
                <a:cubicBezTo>
                  <a:pt x="13" y="111"/>
                  <a:pt x="13" y="111"/>
                  <a:pt x="13" y="111"/>
                </a:cubicBezTo>
                <a:cubicBezTo>
                  <a:pt x="14" y="111"/>
                  <a:pt x="14" y="111"/>
                  <a:pt x="14" y="111"/>
                </a:cubicBezTo>
                <a:cubicBezTo>
                  <a:pt x="17" y="113"/>
                  <a:pt x="13" y="111"/>
                  <a:pt x="17" y="113"/>
                </a:cubicBezTo>
                <a:cubicBezTo>
                  <a:pt x="17" y="113"/>
                  <a:pt x="17" y="113"/>
                  <a:pt x="17" y="113"/>
                </a:cubicBezTo>
                <a:cubicBezTo>
                  <a:pt x="19" y="117"/>
                  <a:pt x="17" y="120"/>
                  <a:pt x="22" y="123"/>
                </a:cubicBezTo>
                <a:cubicBezTo>
                  <a:pt x="23" y="123"/>
                  <a:pt x="23" y="123"/>
                  <a:pt x="24" y="123"/>
                </a:cubicBezTo>
                <a:cubicBezTo>
                  <a:pt x="24" y="123"/>
                  <a:pt x="24" y="123"/>
                  <a:pt x="24" y="123"/>
                </a:cubicBezTo>
                <a:cubicBezTo>
                  <a:pt x="25" y="124"/>
                  <a:pt x="25" y="125"/>
                  <a:pt x="27" y="126"/>
                </a:cubicBezTo>
                <a:cubicBezTo>
                  <a:pt x="27" y="126"/>
                  <a:pt x="27" y="126"/>
                  <a:pt x="28" y="126"/>
                </a:cubicBezTo>
                <a:cubicBezTo>
                  <a:pt x="28" y="127"/>
                  <a:pt x="28" y="127"/>
                  <a:pt x="28" y="127"/>
                </a:cubicBezTo>
                <a:cubicBezTo>
                  <a:pt x="28" y="127"/>
                  <a:pt x="28" y="127"/>
                  <a:pt x="29" y="128"/>
                </a:cubicBezTo>
                <a:cubicBezTo>
                  <a:pt x="30" y="129"/>
                  <a:pt x="32" y="129"/>
                  <a:pt x="33" y="130"/>
                </a:cubicBezTo>
                <a:cubicBezTo>
                  <a:pt x="34" y="131"/>
                  <a:pt x="34" y="132"/>
                  <a:pt x="35" y="132"/>
                </a:cubicBezTo>
                <a:cubicBezTo>
                  <a:pt x="38" y="133"/>
                  <a:pt x="38" y="133"/>
                  <a:pt x="38" y="133"/>
                </a:cubicBezTo>
                <a:cubicBezTo>
                  <a:pt x="40" y="134"/>
                  <a:pt x="39" y="135"/>
                  <a:pt x="41" y="136"/>
                </a:cubicBezTo>
                <a:cubicBezTo>
                  <a:pt x="42" y="136"/>
                  <a:pt x="42" y="136"/>
                  <a:pt x="42" y="136"/>
                </a:cubicBezTo>
                <a:cubicBezTo>
                  <a:pt x="42" y="136"/>
                  <a:pt x="42" y="136"/>
                  <a:pt x="42" y="136"/>
                </a:cubicBezTo>
                <a:cubicBezTo>
                  <a:pt x="43" y="137"/>
                  <a:pt x="42" y="137"/>
                  <a:pt x="43" y="137"/>
                </a:cubicBezTo>
                <a:cubicBezTo>
                  <a:pt x="44" y="139"/>
                  <a:pt x="53" y="142"/>
                  <a:pt x="57" y="142"/>
                </a:cubicBezTo>
                <a:cubicBezTo>
                  <a:pt x="57" y="142"/>
                  <a:pt x="57" y="142"/>
                  <a:pt x="57" y="142"/>
                </a:cubicBezTo>
                <a:cubicBezTo>
                  <a:pt x="57" y="142"/>
                  <a:pt x="57" y="142"/>
                  <a:pt x="57" y="142"/>
                </a:cubicBezTo>
                <a:cubicBezTo>
                  <a:pt x="57" y="143"/>
                  <a:pt x="57" y="143"/>
                  <a:pt x="57" y="143"/>
                </a:cubicBezTo>
                <a:cubicBezTo>
                  <a:pt x="57" y="144"/>
                  <a:pt x="57" y="144"/>
                  <a:pt x="57" y="144"/>
                </a:cubicBezTo>
                <a:cubicBezTo>
                  <a:pt x="58" y="144"/>
                  <a:pt x="58" y="144"/>
                  <a:pt x="58" y="144"/>
                </a:cubicBezTo>
                <a:cubicBezTo>
                  <a:pt x="59" y="144"/>
                  <a:pt x="59" y="144"/>
                  <a:pt x="60" y="144"/>
                </a:cubicBezTo>
                <a:cubicBezTo>
                  <a:pt x="61" y="145"/>
                  <a:pt x="61" y="145"/>
                  <a:pt x="62" y="145"/>
                </a:cubicBezTo>
                <a:cubicBezTo>
                  <a:pt x="62" y="145"/>
                  <a:pt x="62" y="145"/>
                  <a:pt x="62" y="145"/>
                </a:cubicBezTo>
                <a:cubicBezTo>
                  <a:pt x="65" y="149"/>
                  <a:pt x="68" y="153"/>
                  <a:pt x="73" y="152"/>
                </a:cubicBezTo>
                <a:cubicBezTo>
                  <a:pt x="73" y="153"/>
                  <a:pt x="73" y="153"/>
                  <a:pt x="73" y="153"/>
                </a:cubicBezTo>
                <a:cubicBezTo>
                  <a:pt x="74" y="153"/>
                  <a:pt x="74" y="153"/>
                  <a:pt x="74" y="153"/>
                </a:cubicBezTo>
                <a:cubicBezTo>
                  <a:pt x="74" y="153"/>
                  <a:pt x="74" y="153"/>
                  <a:pt x="74" y="153"/>
                </a:cubicBezTo>
                <a:cubicBezTo>
                  <a:pt x="74" y="155"/>
                  <a:pt x="73" y="155"/>
                  <a:pt x="73" y="156"/>
                </a:cubicBezTo>
                <a:cubicBezTo>
                  <a:pt x="73" y="157"/>
                  <a:pt x="73" y="157"/>
                  <a:pt x="73" y="157"/>
                </a:cubicBezTo>
                <a:cubicBezTo>
                  <a:pt x="74" y="157"/>
                  <a:pt x="74" y="157"/>
                  <a:pt x="74" y="157"/>
                </a:cubicBezTo>
                <a:cubicBezTo>
                  <a:pt x="75" y="158"/>
                  <a:pt x="76" y="158"/>
                  <a:pt x="77" y="159"/>
                </a:cubicBezTo>
                <a:cubicBezTo>
                  <a:pt x="79" y="158"/>
                  <a:pt x="80" y="157"/>
                  <a:pt x="82" y="157"/>
                </a:cubicBezTo>
                <a:cubicBezTo>
                  <a:pt x="82" y="157"/>
                  <a:pt x="82" y="157"/>
                  <a:pt x="82" y="157"/>
                </a:cubicBezTo>
                <a:cubicBezTo>
                  <a:pt x="82" y="157"/>
                  <a:pt x="82" y="157"/>
                  <a:pt x="82" y="157"/>
                </a:cubicBezTo>
                <a:cubicBezTo>
                  <a:pt x="82" y="157"/>
                  <a:pt x="82" y="157"/>
                  <a:pt x="82" y="157"/>
                </a:cubicBezTo>
                <a:cubicBezTo>
                  <a:pt x="83" y="158"/>
                  <a:pt x="82" y="158"/>
                  <a:pt x="82" y="159"/>
                </a:cubicBezTo>
                <a:cubicBezTo>
                  <a:pt x="82" y="160"/>
                  <a:pt x="82" y="160"/>
                  <a:pt x="82" y="160"/>
                </a:cubicBezTo>
                <a:cubicBezTo>
                  <a:pt x="82" y="160"/>
                  <a:pt x="82" y="160"/>
                  <a:pt x="83" y="160"/>
                </a:cubicBezTo>
                <a:cubicBezTo>
                  <a:pt x="83" y="160"/>
                  <a:pt x="85" y="160"/>
                  <a:pt x="85" y="160"/>
                </a:cubicBezTo>
                <a:cubicBezTo>
                  <a:pt x="85" y="160"/>
                  <a:pt x="85" y="160"/>
                  <a:pt x="85" y="160"/>
                </a:cubicBezTo>
                <a:cubicBezTo>
                  <a:pt x="85" y="160"/>
                  <a:pt x="85" y="160"/>
                  <a:pt x="85" y="160"/>
                </a:cubicBezTo>
                <a:cubicBezTo>
                  <a:pt x="86" y="160"/>
                  <a:pt x="87" y="160"/>
                  <a:pt x="88" y="159"/>
                </a:cubicBezTo>
                <a:cubicBezTo>
                  <a:pt x="88" y="159"/>
                  <a:pt x="88" y="159"/>
                  <a:pt x="88" y="159"/>
                </a:cubicBezTo>
                <a:cubicBezTo>
                  <a:pt x="87" y="160"/>
                  <a:pt x="85" y="160"/>
                  <a:pt x="85" y="162"/>
                </a:cubicBezTo>
                <a:cubicBezTo>
                  <a:pt x="85" y="162"/>
                  <a:pt x="85" y="162"/>
                  <a:pt x="85" y="162"/>
                </a:cubicBezTo>
                <a:cubicBezTo>
                  <a:pt x="86" y="163"/>
                  <a:pt x="86" y="163"/>
                  <a:pt x="86" y="163"/>
                </a:cubicBezTo>
                <a:cubicBezTo>
                  <a:pt x="84" y="193"/>
                  <a:pt x="11" y="279"/>
                  <a:pt x="26" y="326"/>
                </a:cubicBezTo>
                <a:cubicBezTo>
                  <a:pt x="27" y="327"/>
                  <a:pt x="30" y="329"/>
                  <a:pt x="36" y="340"/>
                </a:cubicBezTo>
                <a:cubicBezTo>
                  <a:pt x="36" y="341"/>
                  <a:pt x="38" y="347"/>
                  <a:pt x="39" y="349"/>
                </a:cubicBezTo>
                <a:cubicBezTo>
                  <a:pt x="39" y="351"/>
                  <a:pt x="42" y="355"/>
                  <a:pt x="44" y="356"/>
                </a:cubicBezTo>
                <a:cubicBezTo>
                  <a:pt x="44" y="357"/>
                  <a:pt x="44" y="357"/>
                  <a:pt x="44" y="357"/>
                </a:cubicBezTo>
                <a:cubicBezTo>
                  <a:pt x="44" y="357"/>
                  <a:pt x="44" y="357"/>
                  <a:pt x="44" y="357"/>
                </a:cubicBezTo>
                <a:cubicBezTo>
                  <a:pt x="44" y="358"/>
                  <a:pt x="44" y="358"/>
                  <a:pt x="44" y="358"/>
                </a:cubicBezTo>
                <a:cubicBezTo>
                  <a:pt x="44" y="359"/>
                  <a:pt x="43" y="363"/>
                  <a:pt x="43" y="364"/>
                </a:cubicBezTo>
                <a:cubicBezTo>
                  <a:pt x="43" y="365"/>
                  <a:pt x="43" y="365"/>
                  <a:pt x="43" y="365"/>
                </a:cubicBezTo>
                <a:cubicBezTo>
                  <a:pt x="43" y="365"/>
                  <a:pt x="44" y="366"/>
                  <a:pt x="44" y="366"/>
                </a:cubicBezTo>
                <a:cubicBezTo>
                  <a:pt x="44" y="367"/>
                  <a:pt x="44" y="367"/>
                  <a:pt x="44" y="367"/>
                </a:cubicBezTo>
                <a:cubicBezTo>
                  <a:pt x="44" y="367"/>
                  <a:pt x="44" y="368"/>
                  <a:pt x="44" y="368"/>
                </a:cubicBezTo>
                <a:cubicBezTo>
                  <a:pt x="44" y="369"/>
                  <a:pt x="44" y="369"/>
                  <a:pt x="44" y="369"/>
                </a:cubicBezTo>
                <a:cubicBezTo>
                  <a:pt x="44" y="370"/>
                  <a:pt x="44" y="370"/>
                  <a:pt x="44" y="370"/>
                </a:cubicBezTo>
                <a:cubicBezTo>
                  <a:pt x="45" y="372"/>
                  <a:pt x="46" y="371"/>
                  <a:pt x="46" y="374"/>
                </a:cubicBezTo>
                <a:cubicBezTo>
                  <a:pt x="46" y="375"/>
                  <a:pt x="46" y="375"/>
                  <a:pt x="46" y="375"/>
                </a:cubicBezTo>
                <a:cubicBezTo>
                  <a:pt x="46" y="375"/>
                  <a:pt x="46" y="375"/>
                  <a:pt x="46" y="375"/>
                </a:cubicBezTo>
                <a:cubicBezTo>
                  <a:pt x="48" y="376"/>
                  <a:pt x="48" y="375"/>
                  <a:pt x="53" y="379"/>
                </a:cubicBezTo>
                <a:cubicBezTo>
                  <a:pt x="53" y="379"/>
                  <a:pt x="53" y="379"/>
                  <a:pt x="53" y="379"/>
                </a:cubicBezTo>
                <a:cubicBezTo>
                  <a:pt x="53" y="380"/>
                  <a:pt x="53" y="380"/>
                  <a:pt x="53" y="380"/>
                </a:cubicBezTo>
                <a:cubicBezTo>
                  <a:pt x="57" y="382"/>
                  <a:pt x="59" y="383"/>
                  <a:pt x="62" y="385"/>
                </a:cubicBezTo>
                <a:cubicBezTo>
                  <a:pt x="63" y="387"/>
                  <a:pt x="62" y="388"/>
                  <a:pt x="63" y="390"/>
                </a:cubicBezTo>
                <a:cubicBezTo>
                  <a:pt x="63" y="390"/>
                  <a:pt x="63" y="390"/>
                  <a:pt x="64" y="391"/>
                </a:cubicBezTo>
                <a:cubicBezTo>
                  <a:pt x="65" y="391"/>
                  <a:pt x="65" y="391"/>
                  <a:pt x="65" y="391"/>
                </a:cubicBezTo>
                <a:cubicBezTo>
                  <a:pt x="66" y="391"/>
                  <a:pt x="65" y="391"/>
                  <a:pt x="66" y="391"/>
                </a:cubicBezTo>
                <a:cubicBezTo>
                  <a:pt x="68" y="391"/>
                  <a:pt x="70" y="392"/>
                  <a:pt x="71" y="392"/>
                </a:cubicBezTo>
                <a:cubicBezTo>
                  <a:pt x="71" y="393"/>
                  <a:pt x="71" y="393"/>
                  <a:pt x="72" y="393"/>
                </a:cubicBezTo>
                <a:cubicBezTo>
                  <a:pt x="72" y="395"/>
                  <a:pt x="72" y="395"/>
                  <a:pt x="72" y="395"/>
                </a:cubicBezTo>
                <a:cubicBezTo>
                  <a:pt x="72" y="395"/>
                  <a:pt x="72" y="395"/>
                  <a:pt x="72" y="396"/>
                </a:cubicBezTo>
                <a:cubicBezTo>
                  <a:pt x="72" y="396"/>
                  <a:pt x="72" y="396"/>
                  <a:pt x="72" y="396"/>
                </a:cubicBezTo>
                <a:cubicBezTo>
                  <a:pt x="73" y="396"/>
                  <a:pt x="73" y="396"/>
                  <a:pt x="73" y="396"/>
                </a:cubicBezTo>
                <a:cubicBezTo>
                  <a:pt x="75" y="396"/>
                  <a:pt x="74" y="396"/>
                  <a:pt x="76" y="396"/>
                </a:cubicBezTo>
                <a:cubicBezTo>
                  <a:pt x="76" y="396"/>
                  <a:pt x="76" y="396"/>
                  <a:pt x="76" y="396"/>
                </a:cubicBezTo>
                <a:cubicBezTo>
                  <a:pt x="79" y="397"/>
                  <a:pt x="78" y="396"/>
                  <a:pt x="80" y="398"/>
                </a:cubicBezTo>
                <a:cubicBezTo>
                  <a:pt x="81" y="398"/>
                  <a:pt x="82" y="399"/>
                  <a:pt x="83" y="399"/>
                </a:cubicBezTo>
                <a:cubicBezTo>
                  <a:pt x="83" y="399"/>
                  <a:pt x="83" y="399"/>
                  <a:pt x="83" y="399"/>
                </a:cubicBezTo>
                <a:cubicBezTo>
                  <a:pt x="157" y="404"/>
                  <a:pt x="239" y="409"/>
                  <a:pt x="289" y="411"/>
                </a:cubicBezTo>
                <a:cubicBezTo>
                  <a:pt x="291" y="408"/>
                  <a:pt x="290" y="410"/>
                  <a:pt x="291" y="408"/>
                </a:cubicBezTo>
                <a:cubicBezTo>
                  <a:pt x="291" y="408"/>
                  <a:pt x="291" y="408"/>
                  <a:pt x="292" y="407"/>
                </a:cubicBezTo>
                <a:cubicBezTo>
                  <a:pt x="292" y="407"/>
                  <a:pt x="292" y="407"/>
                  <a:pt x="292" y="407"/>
                </a:cubicBezTo>
                <a:cubicBezTo>
                  <a:pt x="292" y="407"/>
                  <a:pt x="292" y="407"/>
                  <a:pt x="292" y="406"/>
                </a:cubicBezTo>
                <a:cubicBezTo>
                  <a:pt x="292" y="406"/>
                  <a:pt x="295" y="397"/>
                  <a:pt x="295" y="396"/>
                </a:cubicBezTo>
                <a:cubicBezTo>
                  <a:pt x="295" y="394"/>
                  <a:pt x="295" y="394"/>
                  <a:pt x="297" y="392"/>
                </a:cubicBezTo>
                <a:cubicBezTo>
                  <a:pt x="297" y="391"/>
                  <a:pt x="297" y="391"/>
                  <a:pt x="297" y="391"/>
                </a:cubicBezTo>
                <a:cubicBezTo>
                  <a:pt x="298" y="391"/>
                  <a:pt x="299" y="390"/>
                  <a:pt x="303" y="384"/>
                </a:cubicBezTo>
                <a:cubicBezTo>
                  <a:pt x="303" y="383"/>
                  <a:pt x="303" y="383"/>
                  <a:pt x="304" y="383"/>
                </a:cubicBezTo>
                <a:cubicBezTo>
                  <a:pt x="304" y="383"/>
                  <a:pt x="304" y="382"/>
                  <a:pt x="304" y="382"/>
                </a:cubicBezTo>
                <a:cubicBezTo>
                  <a:pt x="305" y="381"/>
                  <a:pt x="307" y="379"/>
                  <a:pt x="308" y="379"/>
                </a:cubicBezTo>
                <a:cubicBezTo>
                  <a:pt x="310" y="378"/>
                  <a:pt x="310" y="378"/>
                  <a:pt x="310" y="378"/>
                </a:cubicBezTo>
                <a:cubicBezTo>
                  <a:pt x="311" y="378"/>
                  <a:pt x="311" y="378"/>
                  <a:pt x="312" y="377"/>
                </a:cubicBezTo>
                <a:cubicBezTo>
                  <a:pt x="312" y="376"/>
                  <a:pt x="312" y="376"/>
                  <a:pt x="312" y="376"/>
                </a:cubicBezTo>
                <a:cubicBezTo>
                  <a:pt x="312" y="375"/>
                  <a:pt x="314" y="374"/>
                  <a:pt x="314" y="373"/>
                </a:cubicBezTo>
                <a:cubicBezTo>
                  <a:pt x="314" y="373"/>
                  <a:pt x="314" y="373"/>
                  <a:pt x="314" y="373"/>
                </a:cubicBezTo>
                <a:cubicBezTo>
                  <a:pt x="314" y="372"/>
                  <a:pt x="314" y="372"/>
                  <a:pt x="314" y="372"/>
                </a:cubicBezTo>
                <a:cubicBezTo>
                  <a:pt x="315" y="370"/>
                  <a:pt x="315" y="370"/>
                  <a:pt x="315" y="370"/>
                </a:cubicBezTo>
                <a:cubicBezTo>
                  <a:pt x="315" y="370"/>
                  <a:pt x="315" y="370"/>
                  <a:pt x="315" y="370"/>
                </a:cubicBezTo>
                <a:cubicBezTo>
                  <a:pt x="318" y="365"/>
                  <a:pt x="315" y="368"/>
                  <a:pt x="318" y="364"/>
                </a:cubicBezTo>
                <a:cubicBezTo>
                  <a:pt x="319" y="363"/>
                  <a:pt x="319" y="363"/>
                  <a:pt x="320" y="362"/>
                </a:cubicBezTo>
                <a:cubicBezTo>
                  <a:pt x="320" y="362"/>
                  <a:pt x="320" y="362"/>
                  <a:pt x="320" y="362"/>
                </a:cubicBezTo>
                <a:cubicBezTo>
                  <a:pt x="320" y="362"/>
                  <a:pt x="323" y="352"/>
                  <a:pt x="323" y="352"/>
                </a:cubicBezTo>
                <a:cubicBezTo>
                  <a:pt x="324" y="352"/>
                  <a:pt x="323" y="352"/>
                  <a:pt x="324" y="352"/>
                </a:cubicBezTo>
                <a:cubicBezTo>
                  <a:pt x="324" y="352"/>
                  <a:pt x="325" y="343"/>
                  <a:pt x="325" y="343"/>
                </a:cubicBezTo>
                <a:cubicBezTo>
                  <a:pt x="325" y="343"/>
                  <a:pt x="325" y="343"/>
                  <a:pt x="325" y="343"/>
                </a:cubicBezTo>
                <a:cubicBezTo>
                  <a:pt x="324" y="343"/>
                  <a:pt x="324" y="343"/>
                  <a:pt x="324" y="343"/>
                </a:cubicBezTo>
                <a:cubicBezTo>
                  <a:pt x="323" y="342"/>
                  <a:pt x="323" y="342"/>
                  <a:pt x="323" y="342"/>
                </a:cubicBezTo>
                <a:cubicBezTo>
                  <a:pt x="321" y="341"/>
                  <a:pt x="320" y="340"/>
                  <a:pt x="318" y="338"/>
                </a:cubicBezTo>
                <a:cubicBezTo>
                  <a:pt x="317" y="336"/>
                  <a:pt x="317" y="336"/>
                  <a:pt x="317" y="336"/>
                </a:cubicBezTo>
                <a:cubicBezTo>
                  <a:pt x="317" y="335"/>
                  <a:pt x="317" y="335"/>
                  <a:pt x="318" y="333"/>
                </a:cubicBezTo>
                <a:cubicBezTo>
                  <a:pt x="324" y="325"/>
                  <a:pt x="326" y="325"/>
                  <a:pt x="323" y="315"/>
                </a:cubicBezTo>
                <a:cubicBezTo>
                  <a:pt x="323" y="314"/>
                  <a:pt x="323" y="314"/>
                  <a:pt x="323" y="314"/>
                </a:cubicBezTo>
                <a:cubicBezTo>
                  <a:pt x="324" y="313"/>
                  <a:pt x="324" y="313"/>
                  <a:pt x="324" y="313"/>
                </a:cubicBezTo>
                <a:cubicBezTo>
                  <a:pt x="327" y="311"/>
                  <a:pt x="332" y="308"/>
                  <a:pt x="335" y="308"/>
                </a:cubicBezTo>
                <a:cubicBezTo>
                  <a:pt x="337" y="307"/>
                  <a:pt x="339" y="306"/>
                  <a:pt x="341" y="305"/>
                </a:cubicBezTo>
                <a:cubicBezTo>
                  <a:pt x="341" y="305"/>
                  <a:pt x="341" y="305"/>
                  <a:pt x="341" y="305"/>
                </a:cubicBezTo>
                <a:cubicBezTo>
                  <a:pt x="342" y="304"/>
                  <a:pt x="342" y="304"/>
                  <a:pt x="342" y="304"/>
                </a:cubicBezTo>
                <a:cubicBezTo>
                  <a:pt x="342" y="303"/>
                  <a:pt x="342" y="302"/>
                  <a:pt x="342" y="301"/>
                </a:cubicBezTo>
                <a:cubicBezTo>
                  <a:pt x="341" y="301"/>
                  <a:pt x="341" y="301"/>
                  <a:pt x="341" y="301"/>
                </a:cubicBezTo>
                <a:cubicBezTo>
                  <a:pt x="342" y="300"/>
                  <a:pt x="343" y="299"/>
                  <a:pt x="343" y="298"/>
                </a:cubicBezTo>
                <a:cubicBezTo>
                  <a:pt x="345" y="297"/>
                  <a:pt x="345" y="297"/>
                  <a:pt x="347" y="295"/>
                </a:cubicBezTo>
                <a:cubicBezTo>
                  <a:pt x="348" y="295"/>
                  <a:pt x="348" y="295"/>
                  <a:pt x="348" y="295"/>
                </a:cubicBezTo>
                <a:cubicBezTo>
                  <a:pt x="351" y="295"/>
                  <a:pt x="351" y="295"/>
                  <a:pt x="351" y="295"/>
                </a:cubicBezTo>
                <a:cubicBezTo>
                  <a:pt x="351" y="295"/>
                  <a:pt x="351" y="295"/>
                  <a:pt x="351" y="295"/>
                </a:cubicBezTo>
                <a:cubicBezTo>
                  <a:pt x="351" y="294"/>
                  <a:pt x="351" y="295"/>
                  <a:pt x="351" y="294"/>
                </a:cubicBezTo>
                <a:cubicBezTo>
                  <a:pt x="351" y="294"/>
                  <a:pt x="351" y="294"/>
                  <a:pt x="351" y="294"/>
                </a:cubicBezTo>
                <a:cubicBezTo>
                  <a:pt x="350" y="293"/>
                  <a:pt x="350" y="294"/>
                  <a:pt x="350" y="293"/>
                </a:cubicBezTo>
                <a:cubicBezTo>
                  <a:pt x="350" y="293"/>
                  <a:pt x="350" y="293"/>
                  <a:pt x="350" y="293"/>
                </a:cubicBezTo>
                <a:cubicBezTo>
                  <a:pt x="349" y="291"/>
                  <a:pt x="349" y="292"/>
                  <a:pt x="349" y="289"/>
                </a:cubicBezTo>
                <a:cubicBezTo>
                  <a:pt x="349" y="289"/>
                  <a:pt x="349" y="289"/>
                  <a:pt x="349" y="289"/>
                </a:cubicBezTo>
                <a:cubicBezTo>
                  <a:pt x="350" y="288"/>
                  <a:pt x="350" y="288"/>
                  <a:pt x="350" y="288"/>
                </a:cubicBezTo>
                <a:cubicBezTo>
                  <a:pt x="353" y="287"/>
                  <a:pt x="353" y="287"/>
                  <a:pt x="354" y="287"/>
                </a:cubicBezTo>
                <a:cubicBezTo>
                  <a:pt x="354" y="285"/>
                  <a:pt x="354" y="285"/>
                  <a:pt x="354" y="285"/>
                </a:cubicBezTo>
                <a:cubicBezTo>
                  <a:pt x="353" y="285"/>
                  <a:pt x="353" y="285"/>
                  <a:pt x="353" y="285"/>
                </a:cubicBezTo>
                <a:cubicBezTo>
                  <a:pt x="353" y="284"/>
                  <a:pt x="353" y="285"/>
                  <a:pt x="352" y="284"/>
                </a:cubicBezTo>
                <a:cubicBezTo>
                  <a:pt x="352" y="283"/>
                  <a:pt x="352" y="283"/>
                  <a:pt x="352" y="283"/>
                </a:cubicBezTo>
                <a:cubicBezTo>
                  <a:pt x="352" y="283"/>
                  <a:pt x="352" y="283"/>
                  <a:pt x="352" y="283"/>
                </a:cubicBezTo>
                <a:cubicBezTo>
                  <a:pt x="353" y="282"/>
                  <a:pt x="353" y="282"/>
                  <a:pt x="353" y="282"/>
                </a:cubicBezTo>
                <a:cubicBezTo>
                  <a:pt x="354" y="282"/>
                  <a:pt x="354" y="282"/>
                  <a:pt x="355" y="282"/>
                </a:cubicBezTo>
                <a:cubicBezTo>
                  <a:pt x="356" y="281"/>
                  <a:pt x="356" y="281"/>
                  <a:pt x="356" y="281"/>
                </a:cubicBezTo>
                <a:cubicBezTo>
                  <a:pt x="356" y="281"/>
                  <a:pt x="356" y="281"/>
                  <a:pt x="356" y="281"/>
                </a:cubicBezTo>
                <a:cubicBezTo>
                  <a:pt x="356" y="280"/>
                  <a:pt x="356" y="280"/>
                  <a:pt x="356" y="280"/>
                </a:cubicBezTo>
                <a:cubicBezTo>
                  <a:pt x="355" y="279"/>
                  <a:pt x="355" y="279"/>
                  <a:pt x="354" y="278"/>
                </a:cubicBezTo>
                <a:cubicBezTo>
                  <a:pt x="354" y="277"/>
                  <a:pt x="354" y="276"/>
                  <a:pt x="354" y="275"/>
                </a:cubicBezTo>
                <a:cubicBezTo>
                  <a:pt x="354" y="274"/>
                  <a:pt x="354" y="274"/>
                  <a:pt x="354" y="274"/>
                </a:cubicBezTo>
                <a:cubicBezTo>
                  <a:pt x="355" y="274"/>
                  <a:pt x="355" y="274"/>
                  <a:pt x="355" y="274"/>
                </a:cubicBezTo>
                <a:cubicBezTo>
                  <a:pt x="356" y="274"/>
                  <a:pt x="356" y="274"/>
                  <a:pt x="357" y="274"/>
                </a:cubicBezTo>
                <a:cubicBezTo>
                  <a:pt x="357" y="274"/>
                  <a:pt x="357" y="274"/>
                  <a:pt x="357" y="274"/>
                </a:cubicBezTo>
                <a:cubicBezTo>
                  <a:pt x="358" y="272"/>
                  <a:pt x="358" y="272"/>
                  <a:pt x="359" y="272"/>
                </a:cubicBezTo>
                <a:cubicBezTo>
                  <a:pt x="359" y="271"/>
                  <a:pt x="359" y="271"/>
                  <a:pt x="359" y="271"/>
                </a:cubicBezTo>
                <a:cubicBezTo>
                  <a:pt x="358" y="270"/>
                  <a:pt x="358" y="270"/>
                  <a:pt x="357" y="269"/>
                </a:cubicBezTo>
                <a:cubicBezTo>
                  <a:pt x="357" y="268"/>
                  <a:pt x="357" y="269"/>
                  <a:pt x="357" y="268"/>
                </a:cubicBezTo>
                <a:cubicBezTo>
                  <a:pt x="356" y="268"/>
                  <a:pt x="356" y="268"/>
                  <a:pt x="355" y="268"/>
                </a:cubicBezTo>
                <a:cubicBezTo>
                  <a:pt x="354" y="267"/>
                  <a:pt x="354" y="267"/>
                  <a:pt x="354" y="267"/>
                </a:cubicBezTo>
                <a:cubicBezTo>
                  <a:pt x="353" y="266"/>
                  <a:pt x="352" y="265"/>
                  <a:pt x="351" y="264"/>
                </a:cubicBezTo>
                <a:cubicBezTo>
                  <a:pt x="351" y="263"/>
                  <a:pt x="351" y="263"/>
                  <a:pt x="351" y="263"/>
                </a:cubicBezTo>
                <a:cubicBezTo>
                  <a:pt x="350" y="263"/>
                  <a:pt x="347" y="264"/>
                  <a:pt x="346" y="264"/>
                </a:cubicBezTo>
                <a:cubicBezTo>
                  <a:pt x="345" y="264"/>
                  <a:pt x="345" y="264"/>
                  <a:pt x="345" y="264"/>
                </a:cubicBezTo>
                <a:cubicBezTo>
                  <a:pt x="345" y="264"/>
                  <a:pt x="344" y="264"/>
                  <a:pt x="342" y="263"/>
                </a:cubicBezTo>
                <a:cubicBezTo>
                  <a:pt x="341" y="262"/>
                  <a:pt x="341" y="262"/>
                  <a:pt x="341" y="262"/>
                </a:cubicBezTo>
                <a:cubicBezTo>
                  <a:pt x="339" y="262"/>
                  <a:pt x="340" y="262"/>
                  <a:pt x="339" y="262"/>
                </a:cubicBezTo>
                <a:cubicBezTo>
                  <a:pt x="339" y="261"/>
                  <a:pt x="369" y="238"/>
                  <a:pt x="370" y="237"/>
                </a:cubicBezTo>
                <a:cubicBezTo>
                  <a:pt x="371" y="237"/>
                  <a:pt x="371" y="237"/>
                  <a:pt x="372" y="237"/>
                </a:cubicBezTo>
                <a:cubicBezTo>
                  <a:pt x="372" y="237"/>
                  <a:pt x="372" y="237"/>
                  <a:pt x="372" y="237"/>
                </a:cubicBezTo>
                <a:cubicBezTo>
                  <a:pt x="372" y="237"/>
                  <a:pt x="372" y="237"/>
                  <a:pt x="372" y="237"/>
                </a:cubicBezTo>
                <a:cubicBezTo>
                  <a:pt x="373" y="237"/>
                  <a:pt x="372" y="237"/>
                  <a:pt x="373" y="237"/>
                </a:cubicBezTo>
                <a:cubicBezTo>
                  <a:pt x="373" y="237"/>
                  <a:pt x="373" y="237"/>
                  <a:pt x="373" y="237"/>
                </a:cubicBezTo>
                <a:cubicBezTo>
                  <a:pt x="374" y="238"/>
                  <a:pt x="374" y="237"/>
                  <a:pt x="375" y="237"/>
                </a:cubicBezTo>
                <a:cubicBezTo>
                  <a:pt x="377" y="235"/>
                  <a:pt x="381" y="232"/>
                  <a:pt x="381" y="228"/>
                </a:cubicBezTo>
                <a:cubicBezTo>
                  <a:pt x="383" y="227"/>
                  <a:pt x="384" y="227"/>
                  <a:pt x="385" y="226"/>
                </a:cubicBezTo>
                <a:cubicBezTo>
                  <a:pt x="385" y="225"/>
                  <a:pt x="385" y="225"/>
                  <a:pt x="385" y="225"/>
                </a:cubicBezTo>
                <a:cubicBezTo>
                  <a:pt x="384" y="225"/>
                  <a:pt x="384" y="225"/>
                  <a:pt x="384" y="225"/>
                </a:cubicBezTo>
                <a:cubicBezTo>
                  <a:pt x="384" y="225"/>
                  <a:pt x="384" y="225"/>
                  <a:pt x="384" y="225"/>
                </a:cubicBezTo>
                <a:cubicBezTo>
                  <a:pt x="385" y="224"/>
                  <a:pt x="385" y="224"/>
                  <a:pt x="385" y="223"/>
                </a:cubicBezTo>
                <a:cubicBezTo>
                  <a:pt x="386" y="223"/>
                  <a:pt x="386" y="223"/>
                  <a:pt x="386" y="223"/>
                </a:cubicBezTo>
                <a:cubicBezTo>
                  <a:pt x="385" y="222"/>
                  <a:pt x="385" y="222"/>
                  <a:pt x="385" y="222"/>
                </a:cubicBezTo>
                <a:cubicBezTo>
                  <a:pt x="386" y="222"/>
                  <a:pt x="386" y="222"/>
                  <a:pt x="386" y="222"/>
                </a:cubicBezTo>
                <a:cubicBezTo>
                  <a:pt x="386" y="222"/>
                  <a:pt x="386" y="222"/>
                  <a:pt x="386" y="222"/>
                </a:cubicBezTo>
                <a:cubicBezTo>
                  <a:pt x="386" y="221"/>
                  <a:pt x="386" y="221"/>
                  <a:pt x="386" y="220"/>
                </a:cubicBezTo>
                <a:cubicBezTo>
                  <a:pt x="386" y="220"/>
                  <a:pt x="386" y="220"/>
                  <a:pt x="386" y="220"/>
                </a:cubicBezTo>
                <a:cubicBezTo>
                  <a:pt x="387" y="220"/>
                  <a:pt x="387" y="220"/>
                  <a:pt x="387" y="220"/>
                </a:cubicBezTo>
                <a:cubicBezTo>
                  <a:pt x="387" y="220"/>
                  <a:pt x="387" y="220"/>
                  <a:pt x="387" y="220"/>
                </a:cubicBezTo>
                <a:cubicBezTo>
                  <a:pt x="387" y="219"/>
                  <a:pt x="387" y="219"/>
                  <a:pt x="387" y="219"/>
                </a:cubicBezTo>
                <a:cubicBezTo>
                  <a:pt x="388" y="219"/>
                  <a:pt x="388" y="219"/>
                  <a:pt x="388" y="219"/>
                </a:cubicBezTo>
                <a:cubicBezTo>
                  <a:pt x="388" y="219"/>
                  <a:pt x="388" y="219"/>
                  <a:pt x="388" y="219"/>
                </a:cubicBezTo>
                <a:cubicBezTo>
                  <a:pt x="390" y="217"/>
                  <a:pt x="390" y="217"/>
                  <a:pt x="390" y="217"/>
                </a:cubicBezTo>
                <a:cubicBezTo>
                  <a:pt x="392" y="215"/>
                  <a:pt x="391" y="216"/>
                  <a:pt x="393" y="214"/>
                </a:cubicBezTo>
                <a:cubicBezTo>
                  <a:pt x="394" y="213"/>
                  <a:pt x="394" y="213"/>
                  <a:pt x="394" y="213"/>
                </a:cubicBezTo>
                <a:cubicBezTo>
                  <a:pt x="394" y="212"/>
                  <a:pt x="395" y="209"/>
                  <a:pt x="395" y="207"/>
                </a:cubicBezTo>
                <a:cubicBezTo>
                  <a:pt x="395" y="206"/>
                  <a:pt x="395" y="206"/>
                  <a:pt x="395" y="206"/>
                </a:cubicBezTo>
                <a:cubicBezTo>
                  <a:pt x="395" y="206"/>
                  <a:pt x="395" y="206"/>
                  <a:pt x="395" y="206"/>
                </a:cubicBezTo>
                <a:cubicBezTo>
                  <a:pt x="395" y="206"/>
                  <a:pt x="395" y="206"/>
                  <a:pt x="395" y="206"/>
                </a:cubicBezTo>
                <a:cubicBezTo>
                  <a:pt x="395" y="205"/>
                  <a:pt x="395" y="205"/>
                  <a:pt x="395" y="205"/>
                </a:cubicBezTo>
                <a:cubicBezTo>
                  <a:pt x="395" y="205"/>
                  <a:pt x="395" y="205"/>
                  <a:pt x="395" y="205"/>
                </a:cubicBezTo>
                <a:cubicBezTo>
                  <a:pt x="396" y="204"/>
                  <a:pt x="396" y="204"/>
                  <a:pt x="396" y="204"/>
                </a:cubicBezTo>
                <a:cubicBezTo>
                  <a:pt x="396" y="204"/>
                  <a:pt x="396" y="204"/>
                  <a:pt x="396" y="204"/>
                </a:cubicBezTo>
                <a:cubicBezTo>
                  <a:pt x="396" y="204"/>
                  <a:pt x="396" y="204"/>
                  <a:pt x="396" y="204"/>
                </a:cubicBezTo>
                <a:cubicBezTo>
                  <a:pt x="396" y="204"/>
                  <a:pt x="396" y="204"/>
                  <a:pt x="396" y="204"/>
                </a:cubicBezTo>
                <a:cubicBezTo>
                  <a:pt x="396" y="203"/>
                  <a:pt x="396" y="203"/>
                  <a:pt x="396" y="203"/>
                </a:cubicBezTo>
                <a:cubicBezTo>
                  <a:pt x="396" y="203"/>
                  <a:pt x="396" y="203"/>
                  <a:pt x="396" y="203"/>
                </a:cubicBezTo>
                <a:cubicBezTo>
                  <a:pt x="396" y="203"/>
                  <a:pt x="396" y="203"/>
                  <a:pt x="396" y="203"/>
                </a:cubicBezTo>
                <a:cubicBezTo>
                  <a:pt x="396" y="203"/>
                  <a:pt x="396" y="203"/>
                  <a:pt x="396" y="203"/>
                </a:cubicBezTo>
                <a:cubicBezTo>
                  <a:pt x="396" y="203"/>
                  <a:pt x="396" y="203"/>
                  <a:pt x="397" y="203"/>
                </a:cubicBezTo>
                <a:cubicBezTo>
                  <a:pt x="397" y="202"/>
                  <a:pt x="397" y="202"/>
                  <a:pt x="397" y="202"/>
                </a:cubicBezTo>
                <a:cubicBezTo>
                  <a:pt x="397" y="202"/>
                  <a:pt x="397" y="202"/>
                  <a:pt x="397" y="202"/>
                </a:cubicBezTo>
                <a:cubicBezTo>
                  <a:pt x="397" y="202"/>
                  <a:pt x="397" y="202"/>
                  <a:pt x="398" y="202"/>
                </a:cubicBezTo>
                <a:cubicBezTo>
                  <a:pt x="398" y="201"/>
                  <a:pt x="398" y="201"/>
                  <a:pt x="398" y="201"/>
                </a:cubicBezTo>
                <a:cubicBezTo>
                  <a:pt x="398" y="201"/>
                  <a:pt x="398" y="201"/>
                  <a:pt x="398" y="201"/>
                </a:cubicBezTo>
                <a:cubicBezTo>
                  <a:pt x="398" y="201"/>
                  <a:pt x="398" y="201"/>
                  <a:pt x="398" y="201"/>
                </a:cubicBezTo>
                <a:cubicBezTo>
                  <a:pt x="398" y="201"/>
                  <a:pt x="398" y="201"/>
                  <a:pt x="398" y="201"/>
                </a:cubicBezTo>
                <a:cubicBezTo>
                  <a:pt x="398" y="200"/>
                  <a:pt x="398" y="200"/>
                  <a:pt x="398" y="200"/>
                </a:cubicBezTo>
                <a:cubicBezTo>
                  <a:pt x="398" y="200"/>
                  <a:pt x="398" y="200"/>
                  <a:pt x="399" y="199"/>
                </a:cubicBezTo>
                <a:cubicBezTo>
                  <a:pt x="398" y="199"/>
                  <a:pt x="398" y="199"/>
                  <a:pt x="398" y="199"/>
                </a:cubicBezTo>
                <a:cubicBezTo>
                  <a:pt x="398" y="198"/>
                  <a:pt x="398" y="199"/>
                  <a:pt x="398" y="198"/>
                </a:cubicBezTo>
                <a:cubicBezTo>
                  <a:pt x="398" y="197"/>
                  <a:pt x="398" y="197"/>
                  <a:pt x="398" y="197"/>
                </a:cubicBezTo>
                <a:cubicBezTo>
                  <a:pt x="399" y="197"/>
                  <a:pt x="399" y="197"/>
                  <a:pt x="399" y="197"/>
                </a:cubicBezTo>
                <a:cubicBezTo>
                  <a:pt x="399" y="197"/>
                  <a:pt x="399" y="197"/>
                  <a:pt x="399" y="197"/>
                </a:cubicBezTo>
                <a:cubicBezTo>
                  <a:pt x="399" y="197"/>
                  <a:pt x="399" y="197"/>
                  <a:pt x="399" y="197"/>
                </a:cubicBezTo>
                <a:cubicBezTo>
                  <a:pt x="400" y="196"/>
                  <a:pt x="400" y="196"/>
                  <a:pt x="401" y="195"/>
                </a:cubicBezTo>
                <a:cubicBezTo>
                  <a:pt x="401" y="195"/>
                  <a:pt x="401" y="195"/>
                  <a:pt x="401" y="195"/>
                </a:cubicBezTo>
                <a:cubicBezTo>
                  <a:pt x="401" y="195"/>
                  <a:pt x="401" y="195"/>
                  <a:pt x="401" y="195"/>
                </a:cubicBezTo>
                <a:cubicBezTo>
                  <a:pt x="402" y="195"/>
                  <a:pt x="402" y="195"/>
                  <a:pt x="402" y="195"/>
                </a:cubicBezTo>
                <a:cubicBezTo>
                  <a:pt x="403" y="195"/>
                  <a:pt x="403" y="195"/>
                  <a:pt x="403" y="195"/>
                </a:cubicBezTo>
                <a:cubicBezTo>
                  <a:pt x="403" y="194"/>
                  <a:pt x="403" y="194"/>
                  <a:pt x="403" y="194"/>
                </a:cubicBezTo>
                <a:cubicBezTo>
                  <a:pt x="403" y="193"/>
                  <a:pt x="403" y="193"/>
                  <a:pt x="403" y="193"/>
                </a:cubicBezTo>
                <a:cubicBezTo>
                  <a:pt x="404" y="193"/>
                  <a:pt x="404" y="193"/>
                  <a:pt x="404" y="193"/>
                </a:cubicBezTo>
                <a:cubicBezTo>
                  <a:pt x="404" y="193"/>
                  <a:pt x="404" y="193"/>
                  <a:pt x="404" y="193"/>
                </a:cubicBezTo>
                <a:cubicBezTo>
                  <a:pt x="404" y="192"/>
                  <a:pt x="404" y="193"/>
                  <a:pt x="404" y="192"/>
                </a:cubicBezTo>
                <a:cubicBezTo>
                  <a:pt x="404" y="192"/>
                  <a:pt x="404" y="192"/>
                  <a:pt x="404" y="192"/>
                </a:cubicBezTo>
                <a:cubicBezTo>
                  <a:pt x="404" y="192"/>
                  <a:pt x="404" y="192"/>
                  <a:pt x="404" y="192"/>
                </a:cubicBezTo>
                <a:cubicBezTo>
                  <a:pt x="405" y="192"/>
                  <a:pt x="405" y="192"/>
                  <a:pt x="405" y="192"/>
                </a:cubicBezTo>
                <a:cubicBezTo>
                  <a:pt x="405" y="192"/>
                  <a:pt x="405" y="192"/>
                  <a:pt x="405" y="192"/>
                </a:cubicBezTo>
                <a:cubicBezTo>
                  <a:pt x="404" y="192"/>
                  <a:pt x="404" y="192"/>
                  <a:pt x="404" y="192"/>
                </a:cubicBezTo>
                <a:cubicBezTo>
                  <a:pt x="404" y="191"/>
                  <a:pt x="404" y="191"/>
                  <a:pt x="404" y="191"/>
                </a:cubicBezTo>
                <a:cubicBezTo>
                  <a:pt x="404" y="191"/>
                  <a:pt x="404" y="191"/>
                  <a:pt x="404" y="191"/>
                </a:cubicBezTo>
                <a:cubicBezTo>
                  <a:pt x="404" y="191"/>
                  <a:pt x="404" y="191"/>
                  <a:pt x="404" y="191"/>
                </a:cubicBezTo>
                <a:cubicBezTo>
                  <a:pt x="405" y="191"/>
                  <a:pt x="405" y="191"/>
                  <a:pt x="405" y="191"/>
                </a:cubicBezTo>
                <a:cubicBezTo>
                  <a:pt x="406" y="190"/>
                  <a:pt x="406" y="190"/>
                  <a:pt x="406" y="190"/>
                </a:cubicBezTo>
                <a:cubicBezTo>
                  <a:pt x="406" y="190"/>
                  <a:pt x="406" y="190"/>
                  <a:pt x="406" y="190"/>
                </a:cubicBezTo>
                <a:cubicBezTo>
                  <a:pt x="405" y="190"/>
                  <a:pt x="405" y="190"/>
                  <a:pt x="405" y="190"/>
                </a:cubicBezTo>
                <a:cubicBezTo>
                  <a:pt x="405" y="189"/>
                  <a:pt x="405" y="189"/>
                  <a:pt x="405" y="189"/>
                </a:cubicBezTo>
                <a:cubicBezTo>
                  <a:pt x="406" y="189"/>
                  <a:pt x="406" y="189"/>
                  <a:pt x="406" y="189"/>
                </a:cubicBezTo>
                <a:cubicBezTo>
                  <a:pt x="406" y="189"/>
                  <a:pt x="406" y="189"/>
                  <a:pt x="406" y="189"/>
                </a:cubicBezTo>
                <a:cubicBezTo>
                  <a:pt x="406" y="189"/>
                  <a:pt x="406" y="189"/>
                  <a:pt x="406" y="189"/>
                </a:cubicBezTo>
                <a:cubicBezTo>
                  <a:pt x="406" y="189"/>
                  <a:pt x="406" y="189"/>
                  <a:pt x="406" y="189"/>
                </a:cubicBezTo>
                <a:cubicBezTo>
                  <a:pt x="406" y="189"/>
                  <a:pt x="406" y="189"/>
                  <a:pt x="406" y="189"/>
                </a:cubicBezTo>
                <a:cubicBezTo>
                  <a:pt x="407" y="189"/>
                  <a:pt x="407" y="189"/>
                  <a:pt x="407" y="189"/>
                </a:cubicBezTo>
                <a:cubicBezTo>
                  <a:pt x="407" y="189"/>
                  <a:pt x="407" y="188"/>
                  <a:pt x="408" y="187"/>
                </a:cubicBezTo>
                <a:cubicBezTo>
                  <a:pt x="408" y="185"/>
                  <a:pt x="408" y="185"/>
                  <a:pt x="408" y="185"/>
                </a:cubicBezTo>
                <a:cubicBezTo>
                  <a:pt x="408" y="185"/>
                  <a:pt x="408" y="185"/>
                  <a:pt x="408" y="185"/>
                </a:cubicBezTo>
                <a:cubicBezTo>
                  <a:pt x="408" y="185"/>
                  <a:pt x="408" y="185"/>
                  <a:pt x="408" y="185"/>
                </a:cubicBezTo>
                <a:cubicBezTo>
                  <a:pt x="409" y="185"/>
                  <a:pt x="409" y="185"/>
                  <a:pt x="409" y="185"/>
                </a:cubicBezTo>
                <a:cubicBezTo>
                  <a:pt x="409" y="184"/>
                  <a:pt x="408" y="182"/>
                  <a:pt x="408" y="181"/>
                </a:cubicBezTo>
                <a:cubicBezTo>
                  <a:pt x="408" y="181"/>
                  <a:pt x="408" y="181"/>
                  <a:pt x="408" y="181"/>
                </a:cubicBezTo>
                <a:cubicBezTo>
                  <a:pt x="409" y="181"/>
                  <a:pt x="409" y="181"/>
                  <a:pt x="409" y="181"/>
                </a:cubicBezTo>
                <a:cubicBezTo>
                  <a:pt x="409" y="181"/>
                  <a:pt x="409" y="181"/>
                  <a:pt x="409" y="181"/>
                </a:cubicBezTo>
                <a:cubicBezTo>
                  <a:pt x="409" y="180"/>
                  <a:pt x="409" y="180"/>
                  <a:pt x="409" y="180"/>
                </a:cubicBezTo>
                <a:cubicBezTo>
                  <a:pt x="410" y="180"/>
                  <a:pt x="410" y="180"/>
                  <a:pt x="411" y="179"/>
                </a:cubicBezTo>
                <a:cubicBezTo>
                  <a:pt x="411" y="179"/>
                  <a:pt x="411" y="179"/>
                  <a:pt x="411" y="179"/>
                </a:cubicBezTo>
                <a:cubicBezTo>
                  <a:pt x="411" y="179"/>
                  <a:pt x="411" y="179"/>
                  <a:pt x="411" y="179"/>
                </a:cubicBezTo>
                <a:cubicBezTo>
                  <a:pt x="410" y="179"/>
                  <a:pt x="411" y="179"/>
                  <a:pt x="410" y="179"/>
                </a:cubicBezTo>
                <a:cubicBezTo>
                  <a:pt x="410" y="179"/>
                  <a:pt x="410" y="179"/>
                  <a:pt x="410" y="179"/>
                </a:cubicBezTo>
                <a:cubicBezTo>
                  <a:pt x="410" y="178"/>
                  <a:pt x="410" y="179"/>
                  <a:pt x="410" y="178"/>
                </a:cubicBezTo>
                <a:cubicBezTo>
                  <a:pt x="410" y="178"/>
                  <a:pt x="410" y="178"/>
                  <a:pt x="410" y="178"/>
                </a:cubicBezTo>
                <a:cubicBezTo>
                  <a:pt x="409" y="178"/>
                  <a:pt x="409" y="178"/>
                  <a:pt x="409" y="178"/>
                </a:cubicBezTo>
                <a:cubicBezTo>
                  <a:pt x="408" y="176"/>
                  <a:pt x="408" y="176"/>
                  <a:pt x="408" y="176"/>
                </a:cubicBezTo>
                <a:cubicBezTo>
                  <a:pt x="408" y="175"/>
                  <a:pt x="408" y="175"/>
                  <a:pt x="408" y="175"/>
                </a:cubicBezTo>
                <a:cubicBezTo>
                  <a:pt x="409" y="174"/>
                  <a:pt x="409" y="174"/>
                  <a:pt x="409" y="174"/>
                </a:cubicBezTo>
                <a:cubicBezTo>
                  <a:pt x="409" y="173"/>
                  <a:pt x="409" y="173"/>
                  <a:pt x="409" y="173"/>
                </a:cubicBezTo>
                <a:cubicBezTo>
                  <a:pt x="410" y="173"/>
                  <a:pt x="410" y="173"/>
                  <a:pt x="410" y="173"/>
                </a:cubicBezTo>
                <a:cubicBezTo>
                  <a:pt x="410" y="173"/>
                  <a:pt x="410" y="173"/>
                  <a:pt x="410" y="173"/>
                </a:cubicBezTo>
                <a:cubicBezTo>
                  <a:pt x="410" y="173"/>
                  <a:pt x="411" y="173"/>
                  <a:pt x="411" y="173"/>
                </a:cubicBezTo>
                <a:cubicBezTo>
                  <a:pt x="411" y="173"/>
                  <a:pt x="411" y="173"/>
                  <a:pt x="411" y="173"/>
                </a:cubicBezTo>
                <a:cubicBezTo>
                  <a:pt x="412" y="173"/>
                  <a:pt x="412" y="173"/>
                  <a:pt x="412" y="173"/>
                </a:cubicBezTo>
                <a:cubicBezTo>
                  <a:pt x="412" y="173"/>
                  <a:pt x="412" y="173"/>
                  <a:pt x="412" y="173"/>
                </a:cubicBezTo>
                <a:cubicBezTo>
                  <a:pt x="413" y="172"/>
                  <a:pt x="413" y="172"/>
                  <a:pt x="413" y="170"/>
                </a:cubicBezTo>
                <a:cubicBezTo>
                  <a:pt x="413" y="170"/>
                  <a:pt x="413" y="170"/>
                  <a:pt x="413" y="170"/>
                </a:cubicBezTo>
                <a:cubicBezTo>
                  <a:pt x="413" y="170"/>
                  <a:pt x="413" y="170"/>
                  <a:pt x="413" y="170"/>
                </a:cubicBezTo>
                <a:cubicBezTo>
                  <a:pt x="413" y="170"/>
                  <a:pt x="413" y="170"/>
                  <a:pt x="413" y="170"/>
                </a:cubicBezTo>
                <a:cubicBezTo>
                  <a:pt x="414" y="169"/>
                  <a:pt x="414" y="169"/>
                  <a:pt x="414" y="169"/>
                </a:cubicBezTo>
                <a:cubicBezTo>
                  <a:pt x="414" y="169"/>
                  <a:pt x="415" y="169"/>
                  <a:pt x="415" y="169"/>
                </a:cubicBezTo>
                <a:cubicBezTo>
                  <a:pt x="415" y="169"/>
                  <a:pt x="415" y="169"/>
                  <a:pt x="415" y="169"/>
                </a:cubicBezTo>
                <a:cubicBezTo>
                  <a:pt x="416" y="167"/>
                  <a:pt x="415" y="167"/>
                  <a:pt x="415" y="165"/>
                </a:cubicBezTo>
                <a:cubicBezTo>
                  <a:pt x="416" y="165"/>
                  <a:pt x="416" y="165"/>
                  <a:pt x="416" y="165"/>
                </a:cubicBezTo>
                <a:cubicBezTo>
                  <a:pt x="416" y="165"/>
                  <a:pt x="416" y="165"/>
                  <a:pt x="416" y="165"/>
                </a:cubicBezTo>
                <a:cubicBezTo>
                  <a:pt x="416" y="164"/>
                  <a:pt x="416" y="164"/>
                  <a:pt x="416" y="164"/>
                </a:cubicBezTo>
                <a:cubicBezTo>
                  <a:pt x="416" y="164"/>
                  <a:pt x="416" y="164"/>
                  <a:pt x="416" y="164"/>
                </a:cubicBezTo>
                <a:cubicBezTo>
                  <a:pt x="416" y="163"/>
                  <a:pt x="416" y="163"/>
                  <a:pt x="416" y="163"/>
                </a:cubicBezTo>
                <a:cubicBezTo>
                  <a:pt x="416" y="163"/>
                  <a:pt x="416" y="163"/>
                  <a:pt x="416" y="163"/>
                </a:cubicBezTo>
                <a:cubicBezTo>
                  <a:pt x="416" y="164"/>
                  <a:pt x="416" y="164"/>
                  <a:pt x="416" y="164"/>
                </a:cubicBezTo>
                <a:cubicBezTo>
                  <a:pt x="415" y="164"/>
                  <a:pt x="415" y="164"/>
                  <a:pt x="415" y="164"/>
                </a:cubicBezTo>
                <a:cubicBezTo>
                  <a:pt x="415" y="164"/>
                  <a:pt x="415" y="164"/>
                  <a:pt x="415" y="164"/>
                </a:cubicBezTo>
                <a:cubicBezTo>
                  <a:pt x="415" y="164"/>
                  <a:pt x="415" y="164"/>
                  <a:pt x="415" y="164"/>
                </a:cubicBezTo>
                <a:cubicBezTo>
                  <a:pt x="415" y="163"/>
                  <a:pt x="415" y="163"/>
                  <a:pt x="415" y="163"/>
                </a:cubicBezTo>
                <a:cubicBezTo>
                  <a:pt x="416" y="162"/>
                  <a:pt x="416" y="162"/>
                  <a:pt x="416" y="162"/>
                </a:cubicBezTo>
                <a:cubicBezTo>
                  <a:pt x="416" y="162"/>
                  <a:pt x="416" y="162"/>
                  <a:pt x="416" y="162"/>
                </a:cubicBezTo>
                <a:cubicBezTo>
                  <a:pt x="416" y="161"/>
                  <a:pt x="416" y="161"/>
                  <a:pt x="416" y="160"/>
                </a:cubicBezTo>
                <a:cubicBezTo>
                  <a:pt x="416" y="160"/>
                  <a:pt x="416" y="160"/>
                  <a:pt x="416" y="160"/>
                </a:cubicBezTo>
                <a:cubicBezTo>
                  <a:pt x="416" y="159"/>
                  <a:pt x="416" y="159"/>
                  <a:pt x="416" y="159"/>
                </a:cubicBezTo>
                <a:cubicBezTo>
                  <a:pt x="416" y="159"/>
                  <a:pt x="416" y="159"/>
                  <a:pt x="416" y="159"/>
                </a:cubicBezTo>
                <a:cubicBezTo>
                  <a:pt x="416" y="159"/>
                  <a:pt x="416" y="159"/>
                  <a:pt x="416" y="159"/>
                </a:cubicBezTo>
                <a:cubicBezTo>
                  <a:pt x="417" y="160"/>
                  <a:pt x="417" y="160"/>
                  <a:pt x="417" y="160"/>
                </a:cubicBezTo>
                <a:cubicBezTo>
                  <a:pt x="417" y="160"/>
                  <a:pt x="417" y="160"/>
                  <a:pt x="417" y="160"/>
                </a:cubicBezTo>
                <a:cubicBezTo>
                  <a:pt x="418" y="160"/>
                  <a:pt x="418" y="160"/>
                  <a:pt x="418" y="160"/>
                </a:cubicBezTo>
                <a:cubicBezTo>
                  <a:pt x="418" y="159"/>
                  <a:pt x="418" y="159"/>
                  <a:pt x="418" y="159"/>
                </a:cubicBezTo>
                <a:cubicBezTo>
                  <a:pt x="418" y="159"/>
                  <a:pt x="418" y="159"/>
                  <a:pt x="418" y="159"/>
                </a:cubicBezTo>
                <a:cubicBezTo>
                  <a:pt x="419" y="158"/>
                  <a:pt x="419" y="158"/>
                  <a:pt x="419" y="158"/>
                </a:cubicBezTo>
                <a:cubicBezTo>
                  <a:pt x="421" y="156"/>
                  <a:pt x="423" y="150"/>
                  <a:pt x="423" y="148"/>
                </a:cubicBezTo>
                <a:cubicBezTo>
                  <a:pt x="423" y="148"/>
                  <a:pt x="423" y="147"/>
                  <a:pt x="422" y="147"/>
                </a:cubicBezTo>
                <a:cubicBezTo>
                  <a:pt x="422" y="147"/>
                  <a:pt x="422" y="147"/>
                  <a:pt x="422" y="147"/>
                </a:cubicBezTo>
                <a:cubicBezTo>
                  <a:pt x="422" y="147"/>
                  <a:pt x="422" y="147"/>
                  <a:pt x="422" y="147"/>
                </a:cubicBezTo>
                <a:cubicBezTo>
                  <a:pt x="423" y="146"/>
                  <a:pt x="423" y="146"/>
                  <a:pt x="423" y="146"/>
                </a:cubicBezTo>
                <a:cubicBezTo>
                  <a:pt x="423" y="146"/>
                  <a:pt x="423" y="146"/>
                  <a:pt x="423" y="146"/>
                </a:cubicBezTo>
                <a:cubicBezTo>
                  <a:pt x="423" y="146"/>
                  <a:pt x="423" y="146"/>
                  <a:pt x="423" y="146"/>
                </a:cubicBezTo>
                <a:cubicBezTo>
                  <a:pt x="423" y="145"/>
                  <a:pt x="423" y="145"/>
                  <a:pt x="423" y="145"/>
                </a:cubicBezTo>
                <a:cubicBezTo>
                  <a:pt x="422" y="145"/>
                  <a:pt x="422" y="145"/>
                  <a:pt x="422" y="145"/>
                </a:cubicBezTo>
                <a:cubicBezTo>
                  <a:pt x="421" y="145"/>
                  <a:pt x="421" y="145"/>
                  <a:pt x="421" y="145"/>
                </a:cubicBezTo>
                <a:cubicBezTo>
                  <a:pt x="420" y="145"/>
                  <a:pt x="420" y="145"/>
                  <a:pt x="420" y="145"/>
                </a:cubicBezTo>
                <a:cubicBezTo>
                  <a:pt x="420" y="145"/>
                  <a:pt x="420" y="145"/>
                  <a:pt x="420" y="145"/>
                </a:cubicBezTo>
                <a:cubicBezTo>
                  <a:pt x="419" y="144"/>
                  <a:pt x="419" y="144"/>
                  <a:pt x="419" y="143"/>
                </a:cubicBezTo>
                <a:cubicBezTo>
                  <a:pt x="419" y="143"/>
                  <a:pt x="419" y="143"/>
                  <a:pt x="419" y="143"/>
                </a:cubicBezTo>
                <a:cubicBezTo>
                  <a:pt x="420" y="143"/>
                  <a:pt x="420" y="143"/>
                  <a:pt x="420" y="143"/>
                </a:cubicBezTo>
                <a:cubicBezTo>
                  <a:pt x="420" y="143"/>
                  <a:pt x="420" y="143"/>
                  <a:pt x="422" y="142"/>
                </a:cubicBezTo>
                <a:cubicBezTo>
                  <a:pt x="422" y="142"/>
                  <a:pt x="422" y="142"/>
                  <a:pt x="422" y="142"/>
                </a:cubicBezTo>
                <a:cubicBezTo>
                  <a:pt x="422" y="141"/>
                  <a:pt x="422" y="142"/>
                  <a:pt x="423" y="141"/>
                </a:cubicBezTo>
                <a:cubicBezTo>
                  <a:pt x="423" y="141"/>
                  <a:pt x="423" y="141"/>
                  <a:pt x="423" y="141"/>
                </a:cubicBezTo>
                <a:cubicBezTo>
                  <a:pt x="423" y="141"/>
                  <a:pt x="423" y="141"/>
                  <a:pt x="423" y="141"/>
                </a:cubicBezTo>
                <a:cubicBezTo>
                  <a:pt x="423" y="139"/>
                  <a:pt x="423" y="139"/>
                  <a:pt x="423" y="139"/>
                </a:cubicBezTo>
                <a:cubicBezTo>
                  <a:pt x="423" y="138"/>
                  <a:pt x="423" y="138"/>
                  <a:pt x="423" y="138"/>
                </a:cubicBezTo>
                <a:cubicBezTo>
                  <a:pt x="423" y="138"/>
                  <a:pt x="423" y="138"/>
                  <a:pt x="424" y="138"/>
                </a:cubicBezTo>
                <a:cubicBezTo>
                  <a:pt x="424" y="137"/>
                  <a:pt x="424" y="137"/>
                  <a:pt x="424" y="137"/>
                </a:cubicBezTo>
                <a:cubicBezTo>
                  <a:pt x="423" y="136"/>
                  <a:pt x="423" y="136"/>
                  <a:pt x="423" y="134"/>
                </a:cubicBezTo>
                <a:cubicBezTo>
                  <a:pt x="423" y="134"/>
                  <a:pt x="423" y="134"/>
                  <a:pt x="424" y="133"/>
                </a:cubicBezTo>
                <a:cubicBezTo>
                  <a:pt x="424" y="132"/>
                  <a:pt x="424" y="132"/>
                  <a:pt x="424" y="131"/>
                </a:cubicBezTo>
                <a:cubicBezTo>
                  <a:pt x="425" y="131"/>
                  <a:pt x="425" y="131"/>
                  <a:pt x="425" y="131"/>
                </a:cubicBezTo>
                <a:cubicBezTo>
                  <a:pt x="426" y="130"/>
                  <a:pt x="426" y="130"/>
                  <a:pt x="426" y="130"/>
                </a:cubicBezTo>
                <a:cubicBezTo>
                  <a:pt x="425" y="130"/>
                  <a:pt x="425" y="130"/>
                  <a:pt x="425" y="130"/>
                </a:cubicBezTo>
                <a:cubicBezTo>
                  <a:pt x="424" y="129"/>
                  <a:pt x="424" y="129"/>
                  <a:pt x="424" y="129"/>
                </a:cubicBezTo>
                <a:cubicBezTo>
                  <a:pt x="424" y="128"/>
                  <a:pt x="424" y="128"/>
                  <a:pt x="424" y="128"/>
                </a:cubicBezTo>
                <a:cubicBezTo>
                  <a:pt x="424" y="128"/>
                  <a:pt x="424" y="128"/>
                  <a:pt x="424" y="128"/>
                </a:cubicBezTo>
                <a:cubicBezTo>
                  <a:pt x="425" y="128"/>
                  <a:pt x="425" y="128"/>
                  <a:pt x="425" y="128"/>
                </a:cubicBezTo>
                <a:cubicBezTo>
                  <a:pt x="425" y="128"/>
                  <a:pt x="425" y="128"/>
                  <a:pt x="425" y="128"/>
                </a:cubicBezTo>
                <a:cubicBezTo>
                  <a:pt x="425" y="127"/>
                  <a:pt x="425" y="127"/>
                  <a:pt x="425" y="127"/>
                </a:cubicBezTo>
                <a:cubicBezTo>
                  <a:pt x="425" y="126"/>
                  <a:pt x="425" y="126"/>
                  <a:pt x="425" y="126"/>
                </a:cubicBezTo>
                <a:cubicBezTo>
                  <a:pt x="425" y="126"/>
                  <a:pt x="425" y="126"/>
                  <a:pt x="425" y="126"/>
                </a:cubicBezTo>
                <a:cubicBezTo>
                  <a:pt x="426" y="126"/>
                  <a:pt x="426" y="126"/>
                  <a:pt x="427" y="125"/>
                </a:cubicBezTo>
                <a:cubicBezTo>
                  <a:pt x="427" y="125"/>
                  <a:pt x="427" y="125"/>
                  <a:pt x="427" y="125"/>
                </a:cubicBezTo>
                <a:cubicBezTo>
                  <a:pt x="427" y="124"/>
                  <a:pt x="427" y="124"/>
                  <a:pt x="427" y="124"/>
                </a:cubicBezTo>
                <a:close/>
                <a:moveTo>
                  <a:pt x="252" y="101"/>
                </a:moveTo>
                <a:cubicBezTo>
                  <a:pt x="255" y="98"/>
                  <a:pt x="255" y="100"/>
                  <a:pt x="259" y="96"/>
                </a:cubicBezTo>
                <a:cubicBezTo>
                  <a:pt x="259" y="94"/>
                  <a:pt x="259" y="94"/>
                  <a:pt x="259" y="94"/>
                </a:cubicBezTo>
                <a:cubicBezTo>
                  <a:pt x="259" y="93"/>
                  <a:pt x="259" y="93"/>
                  <a:pt x="259" y="93"/>
                </a:cubicBezTo>
                <a:cubicBezTo>
                  <a:pt x="260" y="92"/>
                  <a:pt x="260" y="92"/>
                  <a:pt x="260" y="92"/>
                </a:cubicBezTo>
                <a:cubicBezTo>
                  <a:pt x="260" y="92"/>
                  <a:pt x="260" y="92"/>
                  <a:pt x="260" y="92"/>
                </a:cubicBezTo>
                <a:cubicBezTo>
                  <a:pt x="260" y="91"/>
                  <a:pt x="260" y="92"/>
                  <a:pt x="260" y="91"/>
                </a:cubicBezTo>
                <a:cubicBezTo>
                  <a:pt x="260" y="90"/>
                  <a:pt x="260" y="90"/>
                  <a:pt x="260" y="90"/>
                </a:cubicBezTo>
                <a:cubicBezTo>
                  <a:pt x="260" y="90"/>
                  <a:pt x="260" y="90"/>
                  <a:pt x="260" y="90"/>
                </a:cubicBezTo>
                <a:cubicBezTo>
                  <a:pt x="260" y="90"/>
                  <a:pt x="260" y="90"/>
                  <a:pt x="260" y="90"/>
                </a:cubicBezTo>
                <a:cubicBezTo>
                  <a:pt x="260" y="90"/>
                  <a:pt x="260" y="90"/>
                  <a:pt x="260" y="90"/>
                </a:cubicBezTo>
                <a:cubicBezTo>
                  <a:pt x="260" y="90"/>
                  <a:pt x="260" y="90"/>
                  <a:pt x="260" y="90"/>
                </a:cubicBezTo>
                <a:cubicBezTo>
                  <a:pt x="259" y="90"/>
                  <a:pt x="259" y="90"/>
                  <a:pt x="259" y="90"/>
                </a:cubicBezTo>
                <a:cubicBezTo>
                  <a:pt x="259" y="90"/>
                  <a:pt x="259" y="90"/>
                  <a:pt x="259" y="90"/>
                </a:cubicBezTo>
                <a:cubicBezTo>
                  <a:pt x="258" y="91"/>
                  <a:pt x="258" y="91"/>
                  <a:pt x="258" y="91"/>
                </a:cubicBezTo>
                <a:cubicBezTo>
                  <a:pt x="257" y="91"/>
                  <a:pt x="257" y="91"/>
                  <a:pt x="257" y="91"/>
                </a:cubicBezTo>
                <a:cubicBezTo>
                  <a:pt x="256" y="91"/>
                  <a:pt x="256" y="91"/>
                  <a:pt x="256" y="91"/>
                </a:cubicBezTo>
                <a:cubicBezTo>
                  <a:pt x="256" y="92"/>
                  <a:pt x="256" y="92"/>
                  <a:pt x="256" y="92"/>
                </a:cubicBezTo>
                <a:cubicBezTo>
                  <a:pt x="255" y="93"/>
                  <a:pt x="255" y="93"/>
                  <a:pt x="255" y="93"/>
                </a:cubicBezTo>
                <a:cubicBezTo>
                  <a:pt x="255" y="93"/>
                  <a:pt x="253" y="97"/>
                  <a:pt x="253" y="98"/>
                </a:cubicBezTo>
                <a:cubicBezTo>
                  <a:pt x="252" y="98"/>
                  <a:pt x="252" y="98"/>
                  <a:pt x="252" y="98"/>
                </a:cubicBezTo>
                <a:cubicBezTo>
                  <a:pt x="252" y="99"/>
                  <a:pt x="252" y="99"/>
                  <a:pt x="252" y="99"/>
                </a:cubicBezTo>
                <a:cubicBezTo>
                  <a:pt x="252" y="99"/>
                  <a:pt x="252" y="99"/>
                  <a:pt x="251" y="100"/>
                </a:cubicBezTo>
                <a:cubicBezTo>
                  <a:pt x="251" y="100"/>
                  <a:pt x="251" y="100"/>
                  <a:pt x="251" y="100"/>
                </a:cubicBezTo>
                <a:cubicBezTo>
                  <a:pt x="251" y="101"/>
                  <a:pt x="251" y="101"/>
                  <a:pt x="251" y="101"/>
                </a:cubicBezTo>
                <a:cubicBezTo>
                  <a:pt x="251" y="101"/>
                  <a:pt x="251" y="101"/>
                  <a:pt x="251" y="101"/>
                </a:cubicBezTo>
                <a:lnTo>
                  <a:pt x="252" y="101"/>
                </a:lnTo>
                <a:close/>
                <a:moveTo>
                  <a:pt x="263" y="92"/>
                </a:moveTo>
                <a:cubicBezTo>
                  <a:pt x="263" y="93"/>
                  <a:pt x="263" y="93"/>
                  <a:pt x="263" y="93"/>
                </a:cubicBezTo>
                <a:cubicBezTo>
                  <a:pt x="264" y="95"/>
                  <a:pt x="264" y="95"/>
                  <a:pt x="264" y="95"/>
                </a:cubicBezTo>
                <a:cubicBezTo>
                  <a:pt x="265" y="95"/>
                  <a:pt x="265" y="95"/>
                  <a:pt x="265" y="95"/>
                </a:cubicBezTo>
                <a:cubicBezTo>
                  <a:pt x="265" y="95"/>
                  <a:pt x="265" y="95"/>
                  <a:pt x="265" y="95"/>
                </a:cubicBezTo>
                <a:cubicBezTo>
                  <a:pt x="265" y="96"/>
                  <a:pt x="265" y="96"/>
                  <a:pt x="265" y="96"/>
                </a:cubicBezTo>
                <a:cubicBezTo>
                  <a:pt x="266" y="96"/>
                  <a:pt x="266" y="96"/>
                  <a:pt x="266" y="96"/>
                </a:cubicBezTo>
                <a:cubicBezTo>
                  <a:pt x="266" y="96"/>
                  <a:pt x="266" y="96"/>
                  <a:pt x="266" y="96"/>
                </a:cubicBezTo>
                <a:cubicBezTo>
                  <a:pt x="267" y="96"/>
                  <a:pt x="267" y="96"/>
                  <a:pt x="267" y="96"/>
                </a:cubicBezTo>
                <a:cubicBezTo>
                  <a:pt x="267" y="96"/>
                  <a:pt x="275" y="90"/>
                  <a:pt x="276" y="90"/>
                </a:cubicBezTo>
                <a:cubicBezTo>
                  <a:pt x="276" y="89"/>
                  <a:pt x="276" y="89"/>
                  <a:pt x="276" y="89"/>
                </a:cubicBezTo>
                <a:cubicBezTo>
                  <a:pt x="276" y="88"/>
                  <a:pt x="276" y="88"/>
                  <a:pt x="276" y="88"/>
                </a:cubicBezTo>
                <a:cubicBezTo>
                  <a:pt x="276" y="88"/>
                  <a:pt x="276" y="88"/>
                  <a:pt x="276" y="88"/>
                </a:cubicBezTo>
                <a:cubicBezTo>
                  <a:pt x="276" y="88"/>
                  <a:pt x="276" y="88"/>
                  <a:pt x="276" y="87"/>
                </a:cubicBezTo>
                <a:cubicBezTo>
                  <a:pt x="276" y="87"/>
                  <a:pt x="276" y="87"/>
                  <a:pt x="276" y="87"/>
                </a:cubicBezTo>
                <a:cubicBezTo>
                  <a:pt x="276" y="86"/>
                  <a:pt x="276" y="86"/>
                  <a:pt x="275" y="86"/>
                </a:cubicBezTo>
                <a:cubicBezTo>
                  <a:pt x="274" y="85"/>
                  <a:pt x="275" y="86"/>
                  <a:pt x="273" y="85"/>
                </a:cubicBezTo>
                <a:cubicBezTo>
                  <a:pt x="273" y="84"/>
                  <a:pt x="273" y="84"/>
                  <a:pt x="273" y="84"/>
                </a:cubicBezTo>
                <a:cubicBezTo>
                  <a:pt x="272" y="84"/>
                  <a:pt x="272" y="84"/>
                  <a:pt x="272" y="84"/>
                </a:cubicBezTo>
                <a:cubicBezTo>
                  <a:pt x="268" y="85"/>
                  <a:pt x="270" y="85"/>
                  <a:pt x="266" y="86"/>
                </a:cubicBezTo>
                <a:cubicBezTo>
                  <a:pt x="265" y="87"/>
                  <a:pt x="265" y="87"/>
                  <a:pt x="265" y="87"/>
                </a:cubicBezTo>
                <a:cubicBezTo>
                  <a:pt x="265" y="88"/>
                  <a:pt x="265" y="88"/>
                  <a:pt x="265" y="88"/>
                </a:cubicBezTo>
                <a:cubicBezTo>
                  <a:pt x="263" y="91"/>
                  <a:pt x="263" y="91"/>
                  <a:pt x="263" y="91"/>
                </a:cubicBezTo>
                <a:cubicBezTo>
                  <a:pt x="263" y="91"/>
                  <a:pt x="264" y="91"/>
                  <a:pt x="264" y="92"/>
                </a:cubicBezTo>
                <a:cubicBezTo>
                  <a:pt x="264" y="92"/>
                  <a:pt x="264" y="92"/>
                  <a:pt x="264" y="92"/>
                </a:cubicBezTo>
                <a:lnTo>
                  <a:pt x="263" y="92"/>
                </a:lnTo>
                <a:close/>
                <a:moveTo>
                  <a:pt x="281" y="79"/>
                </a:moveTo>
                <a:cubicBezTo>
                  <a:pt x="283" y="80"/>
                  <a:pt x="281" y="79"/>
                  <a:pt x="283" y="80"/>
                </a:cubicBezTo>
                <a:cubicBezTo>
                  <a:pt x="283" y="80"/>
                  <a:pt x="283" y="80"/>
                  <a:pt x="283" y="80"/>
                </a:cubicBezTo>
                <a:cubicBezTo>
                  <a:pt x="283" y="80"/>
                  <a:pt x="283" y="80"/>
                  <a:pt x="283" y="80"/>
                </a:cubicBezTo>
                <a:cubicBezTo>
                  <a:pt x="283" y="79"/>
                  <a:pt x="283" y="79"/>
                  <a:pt x="283" y="79"/>
                </a:cubicBezTo>
                <a:cubicBezTo>
                  <a:pt x="283" y="78"/>
                  <a:pt x="283" y="78"/>
                  <a:pt x="283" y="78"/>
                </a:cubicBezTo>
                <a:cubicBezTo>
                  <a:pt x="284" y="78"/>
                  <a:pt x="284" y="78"/>
                  <a:pt x="284" y="78"/>
                </a:cubicBezTo>
                <a:cubicBezTo>
                  <a:pt x="285" y="77"/>
                  <a:pt x="285" y="77"/>
                  <a:pt x="286" y="77"/>
                </a:cubicBezTo>
                <a:cubicBezTo>
                  <a:pt x="286" y="76"/>
                  <a:pt x="286" y="77"/>
                  <a:pt x="286" y="76"/>
                </a:cubicBezTo>
                <a:cubicBezTo>
                  <a:pt x="287" y="75"/>
                  <a:pt x="287" y="75"/>
                  <a:pt x="287" y="75"/>
                </a:cubicBezTo>
                <a:cubicBezTo>
                  <a:pt x="286" y="73"/>
                  <a:pt x="286" y="69"/>
                  <a:pt x="286" y="67"/>
                </a:cubicBezTo>
                <a:cubicBezTo>
                  <a:pt x="285" y="66"/>
                  <a:pt x="285" y="66"/>
                  <a:pt x="285" y="65"/>
                </a:cubicBezTo>
                <a:cubicBezTo>
                  <a:pt x="285" y="65"/>
                  <a:pt x="285" y="65"/>
                  <a:pt x="285" y="65"/>
                </a:cubicBezTo>
                <a:cubicBezTo>
                  <a:pt x="285" y="65"/>
                  <a:pt x="285" y="65"/>
                  <a:pt x="285" y="65"/>
                </a:cubicBezTo>
                <a:cubicBezTo>
                  <a:pt x="284" y="66"/>
                  <a:pt x="283" y="67"/>
                  <a:pt x="283" y="68"/>
                </a:cubicBezTo>
                <a:cubicBezTo>
                  <a:pt x="283" y="68"/>
                  <a:pt x="283" y="70"/>
                  <a:pt x="283" y="71"/>
                </a:cubicBezTo>
                <a:cubicBezTo>
                  <a:pt x="283" y="71"/>
                  <a:pt x="283" y="71"/>
                  <a:pt x="284" y="71"/>
                </a:cubicBezTo>
                <a:cubicBezTo>
                  <a:pt x="284" y="71"/>
                  <a:pt x="284" y="71"/>
                  <a:pt x="284" y="71"/>
                </a:cubicBezTo>
                <a:cubicBezTo>
                  <a:pt x="284" y="72"/>
                  <a:pt x="284" y="72"/>
                  <a:pt x="284" y="72"/>
                </a:cubicBezTo>
                <a:cubicBezTo>
                  <a:pt x="284" y="72"/>
                  <a:pt x="284" y="72"/>
                  <a:pt x="284" y="72"/>
                </a:cubicBezTo>
                <a:cubicBezTo>
                  <a:pt x="283" y="72"/>
                  <a:pt x="283" y="72"/>
                  <a:pt x="283" y="72"/>
                </a:cubicBezTo>
                <a:cubicBezTo>
                  <a:pt x="283" y="72"/>
                  <a:pt x="282" y="76"/>
                  <a:pt x="282" y="77"/>
                </a:cubicBezTo>
                <a:cubicBezTo>
                  <a:pt x="281" y="77"/>
                  <a:pt x="281" y="77"/>
                  <a:pt x="281" y="77"/>
                </a:cubicBezTo>
                <a:cubicBezTo>
                  <a:pt x="281" y="77"/>
                  <a:pt x="281" y="77"/>
                  <a:pt x="281" y="77"/>
                </a:cubicBezTo>
                <a:cubicBezTo>
                  <a:pt x="281" y="77"/>
                  <a:pt x="281" y="77"/>
                  <a:pt x="281" y="77"/>
                </a:cubicBezTo>
                <a:cubicBezTo>
                  <a:pt x="281" y="77"/>
                  <a:pt x="281" y="77"/>
                  <a:pt x="281" y="77"/>
                </a:cubicBezTo>
                <a:cubicBezTo>
                  <a:pt x="280" y="77"/>
                  <a:pt x="280" y="77"/>
                  <a:pt x="280" y="77"/>
                </a:cubicBezTo>
                <a:cubicBezTo>
                  <a:pt x="280" y="77"/>
                  <a:pt x="280" y="77"/>
                  <a:pt x="280" y="77"/>
                </a:cubicBezTo>
                <a:cubicBezTo>
                  <a:pt x="280" y="78"/>
                  <a:pt x="280" y="77"/>
                  <a:pt x="280" y="79"/>
                </a:cubicBezTo>
                <a:cubicBezTo>
                  <a:pt x="280" y="79"/>
                  <a:pt x="280" y="79"/>
                  <a:pt x="280" y="79"/>
                </a:cubicBezTo>
                <a:cubicBezTo>
                  <a:pt x="281" y="79"/>
                  <a:pt x="281" y="79"/>
                  <a:pt x="281" y="79"/>
                </a:cubicBezTo>
                <a:close/>
                <a:moveTo>
                  <a:pt x="287" y="73"/>
                </a:moveTo>
                <a:cubicBezTo>
                  <a:pt x="288" y="74"/>
                  <a:pt x="288" y="74"/>
                  <a:pt x="288" y="74"/>
                </a:cubicBezTo>
                <a:cubicBezTo>
                  <a:pt x="289" y="74"/>
                  <a:pt x="289" y="74"/>
                  <a:pt x="289" y="74"/>
                </a:cubicBezTo>
                <a:cubicBezTo>
                  <a:pt x="289" y="74"/>
                  <a:pt x="290" y="73"/>
                  <a:pt x="296" y="69"/>
                </a:cubicBezTo>
                <a:cubicBezTo>
                  <a:pt x="296" y="68"/>
                  <a:pt x="296" y="68"/>
                  <a:pt x="296" y="68"/>
                </a:cubicBezTo>
                <a:cubicBezTo>
                  <a:pt x="296" y="68"/>
                  <a:pt x="296" y="68"/>
                  <a:pt x="296" y="68"/>
                </a:cubicBezTo>
                <a:cubicBezTo>
                  <a:pt x="296" y="68"/>
                  <a:pt x="296" y="68"/>
                  <a:pt x="296" y="68"/>
                </a:cubicBezTo>
                <a:cubicBezTo>
                  <a:pt x="296" y="68"/>
                  <a:pt x="296" y="68"/>
                  <a:pt x="296" y="68"/>
                </a:cubicBezTo>
                <a:cubicBezTo>
                  <a:pt x="296" y="67"/>
                  <a:pt x="297" y="67"/>
                  <a:pt x="295" y="64"/>
                </a:cubicBezTo>
                <a:cubicBezTo>
                  <a:pt x="294" y="64"/>
                  <a:pt x="294" y="64"/>
                  <a:pt x="294" y="64"/>
                </a:cubicBezTo>
                <a:cubicBezTo>
                  <a:pt x="294" y="65"/>
                  <a:pt x="294" y="64"/>
                  <a:pt x="293" y="65"/>
                </a:cubicBezTo>
                <a:cubicBezTo>
                  <a:pt x="293" y="65"/>
                  <a:pt x="293" y="65"/>
                  <a:pt x="293" y="65"/>
                </a:cubicBezTo>
                <a:cubicBezTo>
                  <a:pt x="293" y="66"/>
                  <a:pt x="293" y="66"/>
                  <a:pt x="293" y="66"/>
                </a:cubicBezTo>
                <a:cubicBezTo>
                  <a:pt x="293" y="66"/>
                  <a:pt x="293" y="66"/>
                  <a:pt x="293" y="66"/>
                </a:cubicBezTo>
                <a:cubicBezTo>
                  <a:pt x="293" y="67"/>
                  <a:pt x="293" y="67"/>
                  <a:pt x="293" y="67"/>
                </a:cubicBezTo>
                <a:cubicBezTo>
                  <a:pt x="292" y="66"/>
                  <a:pt x="292" y="66"/>
                  <a:pt x="292" y="66"/>
                </a:cubicBezTo>
                <a:cubicBezTo>
                  <a:pt x="291" y="66"/>
                  <a:pt x="291" y="66"/>
                  <a:pt x="291" y="66"/>
                </a:cubicBezTo>
                <a:cubicBezTo>
                  <a:pt x="291" y="66"/>
                  <a:pt x="291" y="66"/>
                  <a:pt x="291" y="66"/>
                </a:cubicBezTo>
                <a:cubicBezTo>
                  <a:pt x="289" y="66"/>
                  <a:pt x="289" y="66"/>
                  <a:pt x="289" y="66"/>
                </a:cubicBezTo>
                <a:cubicBezTo>
                  <a:pt x="289" y="66"/>
                  <a:pt x="289" y="66"/>
                  <a:pt x="289" y="66"/>
                </a:cubicBezTo>
                <a:cubicBezTo>
                  <a:pt x="289" y="67"/>
                  <a:pt x="289" y="67"/>
                  <a:pt x="289" y="67"/>
                </a:cubicBezTo>
                <a:cubicBezTo>
                  <a:pt x="289" y="67"/>
                  <a:pt x="289" y="67"/>
                  <a:pt x="289" y="67"/>
                </a:cubicBezTo>
                <a:cubicBezTo>
                  <a:pt x="288" y="67"/>
                  <a:pt x="288" y="67"/>
                  <a:pt x="288" y="67"/>
                </a:cubicBezTo>
                <a:cubicBezTo>
                  <a:pt x="287" y="68"/>
                  <a:pt x="287" y="68"/>
                  <a:pt x="287" y="68"/>
                </a:cubicBezTo>
                <a:cubicBezTo>
                  <a:pt x="287" y="69"/>
                  <a:pt x="287" y="69"/>
                  <a:pt x="287" y="69"/>
                </a:cubicBezTo>
                <a:cubicBezTo>
                  <a:pt x="287" y="71"/>
                  <a:pt x="287" y="72"/>
                  <a:pt x="287" y="73"/>
                </a:cubicBezTo>
                <a:close/>
                <a:moveTo>
                  <a:pt x="276" y="82"/>
                </a:moveTo>
                <a:cubicBezTo>
                  <a:pt x="276" y="83"/>
                  <a:pt x="276" y="82"/>
                  <a:pt x="276" y="83"/>
                </a:cubicBezTo>
                <a:cubicBezTo>
                  <a:pt x="276" y="83"/>
                  <a:pt x="276" y="83"/>
                  <a:pt x="276" y="83"/>
                </a:cubicBezTo>
                <a:cubicBezTo>
                  <a:pt x="277" y="84"/>
                  <a:pt x="277" y="84"/>
                  <a:pt x="277" y="84"/>
                </a:cubicBezTo>
                <a:cubicBezTo>
                  <a:pt x="277" y="84"/>
                  <a:pt x="277" y="84"/>
                  <a:pt x="277" y="84"/>
                </a:cubicBezTo>
                <a:cubicBezTo>
                  <a:pt x="277" y="84"/>
                  <a:pt x="277" y="84"/>
                  <a:pt x="277" y="84"/>
                </a:cubicBezTo>
                <a:cubicBezTo>
                  <a:pt x="277" y="84"/>
                  <a:pt x="277" y="84"/>
                  <a:pt x="277" y="84"/>
                </a:cubicBezTo>
                <a:cubicBezTo>
                  <a:pt x="277" y="85"/>
                  <a:pt x="277" y="85"/>
                  <a:pt x="277" y="85"/>
                </a:cubicBezTo>
                <a:cubicBezTo>
                  <a:pt x="278" y="85"/>
                  <a:pt x="278" y="85"/>
                  <a:pt x="279" y="86"/>
                </a:cubicBezTo>
                <a:cubicBezTo>
                  <a:pt x="280" y="86"/>
                  <a:pt x="280" y="86"/>
                  <a:pt x="280" y="86"/>
                </a:cubicBezTo>
                <a:cubicBezTo>
                  <a:pt x="280" y="86"/>
                  <a:pt x="280" y="86"/>
                  <a:pt x="280" y="86"/>
                </a:cubicBezTo>
                <a:cubicBezTo>
                  <a:pt x="280" y="86"/>
                  <a:pt x="280" y="86"/>
                  <a:pt x="280" y="86"/>
                </a:cubicBezTo>
                <a:cubicBezTo>
                  <a:pt x="281" y="86"/>
                  <a:pt x="281" y="86"/>
                  <a:pt x="282" y="86"/>
                </a:cubicBezTo>
                <a:cubicBezTo>
                  <a:pt x="283" y="86"/>
                  <a:pt x="283" y="86"/>
                  <a:pt x="283" y="86"/>
                </a:cubicBezTo>
                <a:cubicBezTo>
                  <a:pt x="283" y="85"/>
                  <a:pt x="283" y="85"/>
                  <a:pt x="283" y="85"/>
                </a:cubicBezTo>
                <a:cubicBezTo>
                  <a:pt x="283" y="84"/>
                  <a:pt x="283" y="84"/>
                  <a:pt x="283" y="84"/>
                </a:cubicBezTo>
                <a:cubicBezTo>
                  <a:pt x="282" y="82"/>
                  <a:pt x="283" y="84"/>
                  <a:pt x="282" y="81"/>
                </a:cubicBezTo>
                <a:cubicBezTo>
                  <a:pt x="281" y="81"/>
                  <a:pt x="282" y="81"/>
                  <a:pt x="281" y="80"/>
                </a:cubicBezTo>
                <a:cubicBezTo>
                  <a:pt x="279" y="80"/>
                  <a:pt x="280" y="80"/>
                  <a:pt x="278" y="80"/>
                </a:cubicBezTo>
                <a:cubicBezTo>
                  <a:pt x="277" y="80"/>
                  <a:pt x="277" y="80"/>
                  <a:pt x="277" y="80"/>
                </a:cubicBezTo>
                <a:cubicBezTo>
                  <a:pt x="276" y="80"/>
                  <a:pt x="276" y="80"/>
                  <a:pt x="276" y="80"/>
                </a:cubicBezTo>
                <a:cubicBezTo>
                  <a:pt x="276" y="81"/>
                  <a:pt x="276" y="81"/>
                  <a:pt x="276" y="81"/>
                </a:cubicBezTo>
                <a:cubicBezTo>
                  <a:pt x="276" y="81"/>
                  <a:pt x="276" y="81"/>
                  <a:pt x="276" y="82"/>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0" name="Freeform 19">
            <a:extLst>
              <a:ext uri="{FF2B5EF4-FFF2-40B4-BE49-F238E27FC236}">
                <a16:creationId xmlns:a16="http://schemas.microsoft.com/office/drawing/2014/main" id="{A3A2BD7F-BED6-CFCE-CAA8-FA2533DB86EA}"/>
              </a:ext>
            </a:extLst>
          </p:cNvPr>
          <p:cNvSpPr>
            <a:spLocks/>
          </p:cNvSpPr>
          <p:nvPr/>
        </p:nvSpPr>
        <p:spPr bwMode="auto">
          <a:xfrm>
            <a:off x="4770532" y="3896775"/>
            <a:ext cx="1494554" cy="1241784"/>
          </a:xfrm>
          <a:custGeom>
            <a:avLst/>
            <a:gdLst>
              <a:gd name="T0" fmla="*/ 359 w 372"/>
              <a:gd name="T1" fmla="*/ 63 h 309"/>
              <a:gd name="T2" fmla="*/ 338 w 372"/>
              <a:gd name="T3" fmla="*/ 57 h 309"/>
              <a:gd name="T4" fmla="*/ 304 w 372"/>
              <a:gd name="T5" fmla="*/ 38 h 309"/>
              <a:gd name="T6" fmla="*/ 268 w 372"/>
              <a:gd name="T7" fmla="*/ 23 h 309"/>
              <a:gd name="T8" fmla="*/ 238 w 372"/>
              <a:gd name="T9" fmla="*/ 11 h 309"/>
              <a:gd name="T10" fmla="*/ 226 w 372"/>
              <a:gd name="T11" fmla="*/ 8 h 309"/>
              <a:gd name="T12" fmla="*/ 205 w 372"/>
              <a:gd name="T13" fmla="*/ 18 h 309"/>
              <a:gd name="T14" fmla="*/ 175 w 372"/>
              <a:gd name="T15" fmla="*/ 39 h 309"/>
              <a:gd name="T16" fmla="*/ 164 w 372"/>
              <a:gd name="T17" fmla="*/ 32 h 309"/>
              <a:gd name="T18" fmla="*/ 149 w 372"/>
              <a:gd name="T19" fmla="*/ 35 h 309"/>
              <a:gd name="T20" fmla="*/ 139 w 372"/>
              <a:gd name="T21" fmla="*/ 64 h 309"/>
              <a:gd name="T22" fmla="*/ 122 w 372"/>
              <a:gd name="T23" fmla="*/ 89 h 309"/>
              <a:gd name="T24" fmla="*/ 126 w 372"/>
              <a:gd name="T25" fmla="*/ 105 h 309"/>
              <a:gd name="T26" fmla="*/ 122 w 372"/>
              <a:gd name="T27" fmla="*/ 109 h 309"/>
              <a:gd name="T28" fmla="*/ 120 w 372"/>
              <a:gd name="T29" fmla="*/ 112 h 309"/>
              <a:gd name="T30" fmla="*/ 117 w 372"/>
              <a:gd name="T31" fmla="*/ 115 h 309"/>
              <a:gd name="T32" fmla="*/ 122 w 372"/>
              <a:gd name="T33" fmla="*/ 133 h 309"/>
              <a:gd name="T34" fmla="*/ 120 w 372"/>
              <a:gd name="T35" fmla="*/ 142 h 309"/>
              <a:gd name="T36" fmla="*/ 51 w 372"/>
              <a:gd name="T37" fmla="*/ 155 h 309"/>
              <a:gd name="T38" fmla="*/ 13 w 372"/>
              <a:gd name="T39" fmla="*/ 176 h 309"/>
              <a:gd name="T40" fmla="*/ 6 w 372"/>
              <a:gd name="T41" fmla="*/ 189 h 309"/>
              <a:gd name="T42" fmla="*/ 3 w 372"/>
              <a:gd name="T43" fmla="*/ 192 h 309"/>
              <a:gd name="T44" fmla="*/ 54 w 372"/>
              <a:gd name="T45" fmla="*/ 206 h 309"/>
              <a:gd name="T46" fmla="*/ 66 w 372"/>
              <a:gd name="T47" fmla="*/ 212 h 309"/>
              <a:gd name="T48" fmla="*/ 82 w 372"/>
              <a:gd name="T49" fmla="*/ 211 h 309"/>
              <a:gd name="T50" fmla="*/ 98 w 372"/>
              <a:gd name="T51" fmla="*/ 212 h 309"/>
              <a:gd name="T52" fmla="*/ 105 w 372"/>
              <a:gd name="T53" fmla="*/ 208 h 309"/>
              <a:gd name="T54" fmla="*/ 119 w 372"/>
              <a:gd name="T55" fmla="*/ 208 h 309"/>
              <a:gd name="T56" fmla="*/ 129 w 372"/>
              <a:gd name="T57" fmla="*/ 231 h 309"/>
              <a:gd name="T58" fmla="*/ 131 w 372"/>
              <a:gd name="T59" fmla="*/ 248 h 309"/>
              <a:gd name="T60" fmla="*/ 145 w 372"/>
              <a:gd name="T61" fmla="*/ 255 h 309"/>
              <a:gd name="T62" fmla="*/ 150 w 372"/>
              <a:gd name="T63" fmla="*/ 263 h 309"/>
              <a:gd name="T64" fmla="*/ 145 w 372"/>
              <a:gd name="T65" fmla="*/ 273 h 309"/>
              <a:gd name="T66" fmla="*/ 145 w 372"/>
              <a:gd name="T67" fmla="*/ 279 h 309"/>
              <a:gd name="T68" fmla="*/ 145 w 372"/>
              <a:gd name="T69" fmla="*/ 290 h 309"/>
              <a:gd name="T70" fmla="*/ 154 w 372"/>
              <a:gd name="T71" fmla="*/ 299 h 309"/>
              <a:gd name="T72" fmla="*/ 158 w 372"/>
              <a:gd name="T73" fmla="*/ 308 h 309"/>
              <a:gd name="T74" fmla="*/ 168 w 372"/>
              <a:gd name="T75" fmla="*/ 307 h 309"/>
              <a:gd name="T76" fmla="*/ 173 w 372"/>
              <a:gd name="T77" fmla="*/ 307 h 309"/>
              <a:gd name="T78" fmla="*/ 173 w 372"/>
              <a:gd name="T79" fmla="*/ 303 h 309"/>
              <a:gd name="T80" fmla="*/ 178 w 372"/>
              <a:gd name="T81" fmla="*/ 298 h 309"/>
              <a:gd name="T82" fmla="*/ 185 w 372"/>
              <a:gd name="T83" fmla="*/ 299 h 309"/>
              <a:gd name="T84" fmla="*/ 193 w 372"/>
              <a:gd name="T85" fmla="*/ 297 h 309"/>
              <a:gd name="T86" fmla="*/ 236 w 372"/>
              <a:gd name="T87" fmla="*/ 281 h 309"/>
              <a:gd name="T88" fmla="*/ 246 w 372"/>
              <a:gd name="T89" fmla="*/ 279 h 309"/>
              <a:gd name="T90" fmla="*/ 261 w 372"/>
              <a:gd name="T91" fmla="*/ 280 h 309"/>
              <a:gd name="T92" fmla="*/ 286 w 372"/>
              <a:gd name="T93" fmla="*/ 269 h 309"/>
              <a:gd name="T94" fmla="*/ 287 w 372"/>
              <a:gd name="T95" fmla="*/ 263 h 309"/>
              <a:gd name="T96" fmla="*/ 296 w 372"/>
              <a:gd name="T97" fmla="*/ 239 h 309"/>
              <a:gd name="T98" fmla="*/ 303 w 372"/>
              <a:gd name="T99" fmla="*/ 233 h 309"/>
              <a:gd name="T100" fmla="*/ 305 w 372"/>
              <a:gd name="T101" fmla="*/ 226 h 309"/>
              <a:gd name="T102" fmla="*/ 322 w 372"/>
              <a:gd name="T103" fmla="*/ 205 h 309"/>
              <a:gd name="T104" fmla="*/ 331 w 372"/>
              <a:gd name="T105" fmla="*/ 191 h 309"/>
              <a:gd name="T106" fmla="*/ 331 w 372"/>
              <a:gd name="T107" fmla="*/ 174 h 309"/>
              <a:gd name="T108" fmla="*/ 327 w 372"/>
              <a:gd name="T109" fmla="*/ 169 h 309"/>
              <a:gd name="T110" fmla="*/ 332 w 372"/>
              <a:gd name="T111" fmla="*/ 160 h 309"/>
              <a:gd name="T112" fmla="*/ 332 w 372"/>
              <a:gd name="T113" fmla="*/ 143 h 309"/>
              <a:gd name="T114" fmla="*/ 339 w 372"/>
              <a:gd name="T115" fmla="*/ 136 h 309"/>
              <a:gd name="T116" fmla="*/ 354 w 372"/>
              <a:gd name="T117" fmla="*/ 134 h 309"/>
              <a:gd name="T118" fmla="*/ 349 w 372"/>
              <a:gd name="T119" fmla="*/ 117 h 309"/>
              <a:gd name="T120" fmla="*/ 348 w 372"/>
              <a:gd name="T121" fmla="*/ 115 h 309"/>
              <a:gd name="T122" fmla="*/ 350 w 372"/>
              <a:gd name="T123" fmla="*/ 98 h 309"/>
              <a:gd name="T124" fmla="*/ 364 w 372"/>
              <a:gd name="T125" fmla="*/ 8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309">
                <a:moveTo>
                  <a:pt x="368" y="69"/>
                </a:moveTo>
                <a:cubicBezTo>
                  <a:pt x="368" y="68"/>
                  <a:pt x="368" y="68"/>
                  <a:pt x="368" y="68"/>
                </a:cubicBezTo>
                <a:cubicBezTo>
                  <a:pt x="367" y="68"/>
                  <a:pt x="367" y="68"/>
                  <a:pt x="367" y="68"/>
                </a:cubicBezTo>
                <a:cubicBezTo>
                  <a:pt x="366" y="68"/>
                  <a:pt x="365" y="68"/>
                  <a:pt x="364" y="67"/>
                </a:cubicBezTo>
                <a:cubicBezTo>
                  <a:pt x="364" y="67"/>
                  <a:pt x="364" y="67"/>
                  <a:pt x="364" y="66"/>
                </a:cubicBezTo>
                <a:cubicBezTo>
                  <a:pt x="363" y="66"/>
                  <a:pt x="362" y="65"/>
                  <a:pt x="361" y="65"/>
                </a:cubicBezTo>
                <a:cubicBezTo>
                  <a:pt x="360" y="64"/>
                  <a:pt x="361" y="65"/>
                  <a:pt x="360" y="65"/>
                </a:cubicBezTo>
                <a:cubicBezTo>
                  <a:pt x="360" y="65"/>
                  <a:pt x="360" y="65"/>
                  <a:pt x="360" y="65"/>
                </a:cubicBezTo>
                <a:cubicBezTo>
                  <a:pt x="360" y="64"/>
                  <a:pt x="360" y="64"/>
                  <a:pt x="360" y="64"/>
                </a:cubicBezTo>
                <a:cubicBezTo>
                  <a:pt x="360" y="64"/>
                  <a:pt x="360" y="64"/>
                  <a:pt x="360" y="64"/>
                </a:cubicBezTo>
                <a:cubicBezTo>
                  <a:pt x="360" y="64"/>
                  <a:pt x="360" y="64"/>
                  <a:pt x="360" y="64"/>
                </a:cubicBezTo>
                <a:cubicBezTo>
                  <a:pt x="359" y="64"/>
                  <a:pt x="359" y="64"/>
                  <a:pt x="359" y="63"/>
                </a:cubicBezTo>
                <a:cubicBezTo>
                  <a:pt x="359" y="63"/>
                  <a:pt x="359" y="63"/>
                  <a:pt x="359" y="63"/>
                </a:cubicBezTo>
                <a:cubicBezTo>
                  <a:pt x="359" y="63"/>
                  <a:pt x="359" y="63"/>
                  <a:pt x="359" y="63"/>
                </a:cubicBezTo>
                <a:cubicBezTo>
                  <a:pt x="359" y="63"/>
                  <a:pt x="359" y="63"/>
                  <a:pt x="359" y="63"/>
                </a:cubicBezTo>
                <a:cubicBezTo>
                  <a:pt x="358" y="62"/>
                  <a:pt x="358" y="62"/>
                  <a:pt x="358" y="62"/>
                </a:cubicBezTo>
                <a:cubicBezTo>
                  <a:pt x="358" y="62"/>
                  <a:pt x="358" y="62"/>
                  <a:pt x="358" y="62"/>
                </a:cubicBezTo>
                <a:cubicBezTo>
                  <a:pt x="356" y="62"/>
                  <a:pt x="352" y="61"/>
                  <a:pt x="350" y="60"/>
                </a:cubicBezTo>
                <a:cubicBezTo>
                  <a:pt x="349" y="61"/>
                  <a:pt x="349" y="61"/>
                  <a:pt x="348" y="61"/>
                </a:cubicBezTo>
                <a:cubicBezTo>
                  <a:pt x="347" y="61"/>
                  <a:pt x="347" y="61"/>
                  <a:pt x="347" y="61"/>
                </a:cubicBezTo>
                <a:cubicBezTo>
                  <a:pt x="347" y="61"/>
                  <a:pt x="347" y="61"/>
                  <a:pt x="347" y="61"/>
                </a:cubicBezTo>
                <a:cubicBezTo>
                  <a:pt x="347" y="61"/>
                  <a:pt x="347" y="61"/>
                  <a:pt x="347" y="61"/>
                </a:cubicBezTo>
                <a:cubicBezTo>
                  <a:pt x="346" y="60"/>
                  <a:pt x="346" y="60"/>
                  <a:pt x="346" y="60"/>
                </a:cubicBezTo>
                <a:cubicBezTo>
                  <a:pt x="346" y="59"/>
                  <a:pt x="345" y="59"/>
                  <a:pt x="344" y="58"/>
                </a:cubicBezTo>
                <a:cubicBezTo>
                  <a:pt x="342" y="59"/>
                  <a:pt x="342" y="59"/>
                  <a:pt x="341" y="59"/>
                </a:cubicBezTo>
                <a:cubicBezTo>
                  <a:pt x="340" y="59"/>
                  <a:pt x="340" y="59"/>
                  <a:pt x="340" y="59"/>
                </a:cubicBezTo>
                <a:cubicBezTo>
                  <a:pt x="340" y="59"/>
                  <a:pt x="340" y="59"/>
                  <a:pt x="340" y="59"/>
                </a:cubicBezTo>
                <a:cubicBezTo>
                  <a:pt x="340" y="58"/>
                  <a:pt x="339" y="58"/>
                  <a:pt x="338" y="57"/>
                </a:cubicBezTo>
                <a:cubicBezTo>
                  <a:pt x="337" y="57"/>
                  <a:pt x="338" y="58"/>
                  <a:pt x="336" y="58"/>
                </a:cubicBezTo>
                <a:cubicBezTo>
                  <a:pt x="335" y="57"/>
                  <a:pt x="335" y="57"/>
                  <a:pt x="334" y="57"/>
                </a:cubicBezTo>
                <a:cubicBezTo>
                  <a:pt x="334" y="57"/>
                  <a:pt x="334" y="57"/>
                  <a:pt x="334" y="57"/>
                </a:cubicBezTo>
                <a:cubicBezTo>
                  <a:pt x="333" y="57"/>
                  <a:pt x="333" y="57"/>
                  <a:pt x="333" y="58"/>
                </a:cubicBezTo>
                <a:cubicBezTo>
                  <a:pt x="333" y="58"/>
                  <a:pt x="332" y="58"/>
                  <a:pt x="331" y="59"/>
                </a:cubicBezTo>
                <a:cubicBezTo>
                  <a:pt x="330" y="60"/>
                  <a:pt x="331" y="59"/>
                  <a:pt x="329" y="60"/>
                </a:cubicBezTo>
                <a:cubicBezTo>
                  <a:pt x="328" y="61"/>
                  <a:pt x="328" y="61"/>
                  <a:pt x="328" y="61"/>
                </a:cubicBezTo>
                <a:cubicBezTo>
                  <a:pt x="327" y="61"/>
                  <a:pt x="327" y="61"/>
                  <a:pt x="327" y="61"/>
                </a:cubicBezTo>
                <a:cubicBezTo>
                  <a:pt x="325" y="60"/>
                  <a:pt x="326" y="60"/>
                  <a:pt x="323" y="59"/>
                </a:cubicBezTo>
                <a:cubicBezTo>
                  <a:pt x="322" y="59"/>
                  <a:pt x="322" y="59"/>
                  <a:pt x="322" y="59"/>
                </a:cubicBezTo>
                <a:cubicBezTo>
                  <a:pt x="321" y="58"/>
                  <a:pt x="321" y="52"/>
                  <a:pt x="320" y="51"/>
                </a:cubicBezTo>
                <a:cubicBezTo>
                  <a:pt x="315" y="46"/>
                  <a:pt x="318" y="48"/>
                  <a:pt x="306" y="38"/>
                </a:cubicBezTo>
                <a:cubicBezTo>
                  <a:pt x="305" y="38"/>
                  <a:pt x="305" y="38"/>
                  <a:pt x="304" y="38"/>
                </a:cubicBezTo>
                <a:cubicBezTo>
                  <a:pt x="304" y="38"/>
                  <a:pt x="304" y="38"/>
                  <a:pt x="304" y="38"/>
                </a:cubicBezTo>
                <a:cubicBezTo>
                  <a:pt x="301" y="41"/>
                  <a:pt x="302" y="39"/>
                  <a:pt x="297" y="40"/>
                </a:cubicBezTo>
                <a:cubicBezTo>
                  <a:pt x="296" y="40"/>
                  <a:pt x="296" y="40"/>
                  <a:pt x="296" y="40"/>
                </a:cubicBezTo>
                <a:cubicBezTo>
                  <a:pt x="296" y="40"/>
                  <a:pt x="296" y="40"/>
                  <a:pt x="296" y="40"/>
                </a:cubicBezTo>
                <a:cubicBezTo>
                  <a:pt x="295" y="38"/>
                  <a:pt x="295" y="40"/>
                  <a:pt x="294" y="38"/>
                </a:cubicBezTo>
                <a:cubicBezTo>
                  <a:pt x="294" y="38"/>
                  <a:pt x="294" y="38"/>
                  <a:pt x="294" y="38"/>
                </a:cubicBezTo>
                <a:cubicBezTo>
                  <a:pt x="293" y="38"/>
                  <a:pt x="293" y="38"/>
                  <a:pt x="293" y="38"/>
                </a:cubicBezTo>
                <a:cubicBezTo>
                  <a:pt x="293" y="38"/>
                  <a:pt x="293" y="38"/>
                  <a:pt x="293" y="38"/>
                </a:cubicBezTo>
                <a:cubicBezTo>
                  <a:pt x="290" y="38"/>
                  <a:pt x="286" y="35"/>
                  <a:pt x="284" y="34"/>
                </a:cubicBezTo>
                <a:cubicBezTo>
                  <a:pt x="283" y="33"/>
                  <a:pt x="282" y="33"/>
                  <a:pt x="281" y="32"/>
                </a:cubicBezTo>
                <a:cubicBezTo>
                  <a:pt x="280" y="32"/>
                  <a:pt x="280" y="32"/>
                  <a:pt x="280" y="32"/>
                </a:cubicBezTo>
                <a:cubicBezTo>
                  <a:pt x="280" y="32"/>
                  <a:pt x="280" y="32"/>
                  <a:pt x="280" y="32"/>
                </a:cubicBezTo>
                <a:cubicBezTo>
                  <a:pt x="280" y="32"/>
                  <a:pt x="280" y="32"/>
                  <a:pt x="280" y="32"/>
                </a:cubicBezTo>
                <a:cubicBezTo>
                  <a:pt x="279" y="32"/>
                  <a:pt x="279" y="32"/>
                  <a:pt x="278" y="32"/>
                </a:cubicBezTo>
                <a:cubicBezTo>
                  <a:pt x="275" y="31"/>
                  <a:pt x="269" y="24"/>
                  <a:pt x="268" y="23"/>
                </a:cubicBezTo>
                <a:cubicBezTo>
                  <a:pt x="267" y="23"/>
                  <a:pt x="267" y="23"/>
                  <a:pt x="267" y="23"/>
                </a:cubicBezTo>
                <a:cubicBezTo>
                  <a:pt x="267" y="23"/>
                  <a:pt x="267" y="23"/>
                  <a:pt x="267" y="23"/>
                </a:cubicBezTo>
                <a:cubicBezTo>
                  <a:pt x="266" y="23"/>
                  <a:pt x="265" y="23"/>
                  <a:pt x="265" y="23"/>
                </a:cubicBezTo>
                <a:cubicBezTo>
                  <a:pt x="254" y="22"/>
                  <a:pt x="261" y="20"/>
                  <a:pt x="251" y="26"/>
                </a:cubicBezTo>
                <a:cubicBezTo>
                  <a:pt x="250" y="27"/>
                  <a:pt x="250" y="27"/>
                  <a:pt x="250" y="27"/>
                </a:cubicBezTo>
                <a:cubicBezTo>
                  <a:pt x="243" y="25"/>
                  <a:pt x="243" y="25"/>
                  <a:pt x="243" y="25"/>
                </a:cubicBezTo>
                <a:cubicBezTo>
                  <a:pt x="243" y="25"/>
                  <a:pt x="243" y="25"/>
                  <a:pt x="243" y="25"/>
                </a:cubicBezTo>
                <a:cubicBezTo>
                  <a:pt x="242" y="25"/>
                  <a:pt x="242" y="25"/>
                  <a:pt x="242" y="25"/>
                </a:cubicBezTo>
                <a:cubicBezTo>
                  <a:pt x="238" y="21"/>
                  <a:pt x="239" y="27"/>
                  <a:pt x="237" y="19"/>
                </a:cubicBezTo>
                <a:cubicBezTo>
                  <a:pt x="237" y="17"/>
                  <a:pt x="237" y="18"/>
                  <a:pt x="238" y="16"/>
                </a:cubicBezTo>
                <a:cubicBezTo>
                  <a:pt x="239" y="14"/>
                  <a:pt x="239" y="14"/>
                  <a:pt x="240" y="12"/>
                </a:cubicBezTo>
                <a:cubicBezTo>
                  <a:pt x="240" y="12"/>
                  <a:pt x="240" y="12"/>
                  <a:pt x="240" y="12"/>
                </a:cubicBezTo>
                <a:cubicBezTo>
                  <a:pt x="239" y="11"/>
                  <a:pt x="239" y="11"/>
                  <a:pt x="238" y="11"/>
                </a:cubicBezTo>
                <a:cubicBezTo>
                  <a:pt x="238" y="11"/>
                  <a:pt x="238" y="11"/>
                  <a:pt x="238" y="11"/>
                </a:cubicBezTo>
                <a:cubicBezTo>
                  <a:pt x="199" y="0"/>
                  <a:pt x="275" y="12"/>
                  <a:pt x="235" y="10"/>
                </a:cubicBezTo>
                <a:cubicBezTo>
                  <a:pt x="235" y="10"/>
                  <a:pt x="235" y="10"/>
                  <a:pt x="235" y="10"/>
                </a:cubicBezTo>
                <a:cubicBezTo>
                  <a:pt x="234" y="10"/>
                  <a:pt x="234" y="9"/>
                  <a:pt x="233" y="9"/>
                </a:cubicBezTo>
                <a:cubicBezTo>
                  <a:pt x="233" y="9"/>
                  <a:pt x="233" y="9"/>
                  <a:pt x="233" y="9"/>
                </a:cubicBezTo>
                <a:cubicBezTo>
                  <a:pt x="232" y="10"/>
                  <a:pt x="232" y="10"/>
                  <a:pt x="232" y="10"/>
                </a:cubicBezTo>
                <a:cubicBezTo>
                  <a:pt x="232" y="10"/>
                  <a:pt x="232" y="10"/>
                  <a:pt x="232" y="10"/>
                </a:cubicBezTo>
                <a:cubicBezTo>
                  <a:pt x="231" y="10"/>
                  <a:pt x="230" y="9"/>
                  <a:pt x="229" y="9"/>
                </a:cubicBezTo>
                <a:cubicBezTo>
                  <a:pt x="229" y="9"/>
                  <a:pt x="229" y="9"/>
                  <a:pt x="229" y="9"/>
                </a:cubicBezTo>
                <a:cubicBezTo>
                  <a:pt x="229" y="9"/>
                  <a:pt x="229" y="9"/>
                  <a:pt x="229" y="9"/>
                </a:cubicBezTo>
                <a:cubicBezTo>
                  <a:pt x="229" y="9"/>
                  <a:pt x="229" y="9"/>
                  <a:pt x="229" y="9"/>
                </a:cubicBezTo>
                <a:cubicBezTo>
                  <a:pt x="228" y="9"/>
                  <a:pt x="228" y="9"/>
                  <a:pt x="228" y="9"/>
                </a:cubicBezTo>
                <a:cubicBezTo>
                  <a:pt x="228" y="9"/>
                  <a:pt x="228" y="9"/>
                  <a:pt x="228" y="9"/>
                </a:cubicBezTo>
                <a:cubicBezTo>
                  <a:pt x="228" y="9"/>
                  <a:pt x="228" y="9"/>
                  <a:pt x="228" y="9"/>
                </a:cubicBezTo>
                <a:cubicBezTo>
                  <a:pt x="227" y="9"/>
                  <a:pt x="226" y="9"/>
                  <a:pt x="226" y="8"/>
                </a:cubicBezTo>
                <a:cubicBezTo>
                  <a:pt x="226" y="8"/>
                  <a:pt x="226" y="8"/>
                  <a:pt x="226" y="8"/>
                </a:cubicBezTo>
                <a:cubicBezTo>
                  <a:pt x="225" y="8"/>
                  <a:pt x="226" y="8"/>
                  <a:pt x="225" y="8"/>
                </a:cubicBezTo>
                <a:cubicBezTo>
                  <a:pt x="225" y="8"/>
                  <a:pt x="225" y="8"/>
                  <a:pt x="225" y="8"/>
                </a:cubicBezTo>
                <a:cubicBezTo>
                  <a:pt x="225" y="9"/>
                  <a:pt x="225" y="9"/>
                  <a:pt x="225" y="9"/>
                </a:cubicBezTo>
                <a:cubicBezTo>
                  <a:pt x="225" y="9"/>
                  <a:pt x="225" y="9"/>
                  <a:pt x="225" y="9"/>
                </a:cubicBezTo>
                <a:cubicBezTo>
                  <a:pt x="224" y="9"/>
                  <a:pt x="224" y="9"/>
                  <a:pt x="224" y="8"/>
                </a:cubicBezTo>
                <a:cubicBezTo>
                  <a:pt x="223" y="9"/>
                  <a:pt x="223" y="9"/>
                  <a:pt x="223" y="9"/>
                </a:cubicBezTo>
                <a:cubicBezTo>
                  <a:pt x="223" y="8"/>
                  <a:pt x="223" y="8"/>
                  <a:pt x="222" y="8"/>
                </a:cubicBezTo>
                <a:cubicBezTo>
                  <a:pt x="222" y="9"/>
                  <a:pt x="222" y="9"/>
                  <a:pt x="221" y="9"/>
                </a:cubicBezTo>
                <a:cubicBezTo>
                  <a:pt x="219" y="10"/>
                  <a:pt x="215" y="11"/>
                  <a:pt x="212" y="13"/>
                </a:cubicBezTo>
                <a:cubicBezTo>
                  <a:pt x="211" y="14"/>
                  <a:pt x="211" y="14"/>
                  <a:pt x="211" y="14"/>
                </a:cubicBezTo>
                <a:cubicBezTo>
                  <a:pt x="209" y="15"/>
                  <a:pt x="207" y="17"/>
                  <a:pt x="205" y="18"/>
                </a:cubicBezTo>
                <a:cubicBezTo>
                  <a:pt x="205" y="18"/>
                  <a:pt x="205" y="18"/>
                  <a:pt x="205" y="18"/>
                </a:cubicBezTo>
                <a:cubicBezTo>
                  <a:pt x="205" y="18"/>
                  <a:pt x="205" y="18"/>
                  <a:pt x="205" y="18"/>
                </a:cubicBezTo>
                <a:cubicBezTo>
                  <a:pt x="205" y="18"/>
                  <a:pt x="205" y="18"/>
                  <a:pt x="205" y="18"/>
                </a:cubicBezTo>
                <a:cubicBezTo>
                  <a:pt x="205" y="19"/>
                  <a:pt x="205" y="19"/>
                  <a:pt x="205" y="19"/>
                </a:cubicBezTo>
                <a:cubicBezTo>
                  <a:pt x="205" y="20"/>
                  <a:pt x="205" y="20"/>
                  <a:pt x="205" y="20"/>
                </a:cubicBezTo>
                <a:cubicBezTo>
                  <a:pt x="205" y="20"/>
                  <a:pt x="205" y="20"/>
                  <a:pt x="205" y="20"/>
                </a:cubicBezTo>
                <a:cubicBezTo>
                  <a:pt x="204" y="21"/>
                  <a:pt x="197" y="25"/>
                  <a:pt x="196" y="25"/>
                </a:cubicBezTo>
                <a:cubicBezTo>
                  <a:pt x="195" y="25"/>
                  <a:pt x="196" y="25"/>
                  <a:pt x="195" y="25"/>
                </a:cubicBezTo>
                <a:cubicBezTo>
                  <a:pt x="192" y="25"/>
                  <a:pt x="193" y="24"/>
                  <a:pt x="191" y="27"/>
                </a:cubicBezTo>
                <a:cubicBezTo>
                  <a:pt x="190" y="28"/>
                  <a:pt x="190" y="28"/>
                  <a:pt x="189" y="29"/>
                </a:cubicBezTo>
                <a:cubicBezTo>
                  <a:pt x="182" y="34"/>
                  <a:pt x="185" y="32"/>
                  <a:pt x="182" y="32"/>
                </a:cubicBezTo>
                <a:cubicBezTo>
                  <a:pt x="181" y="32"/>
                  <a:pt x="181" y="32"/>
                  <a:pt x="181" y="32"/>
                </a:cubicBezTo>
                <a:cubicBezTo>
                  <a:pt x="181" y="33"/>
                  <a:pt x="180" y="34"/>
                  <a:pt x="179" y="35"/>
                </a:cubicBezTo>
                <a:cubicBezTo>
                  <a:pt x="179" y="35"/>
                  <a:pt x="179" y="35"/>
                  <a:pt x="178" y="35"/>
                </a:cubicBezTo>
                <a:cubicBezTo>
                  <a:pt x="178" y="36"/>
                  <a:pt x="178" y="36"/>
                  <a:pt x="178" y="37"/>
                </a:cubicBezTo>
                <a:cubicBezTo>
                  <a:pt x="177" y="38"/>
                  <a:pt x="176" y="38"/>
                  <a:pt x="175" y="39"/>
                </a:cubicBezTo>
                <a:cubicBezTo>
                  <a:pt x="174" y="39"/>
                  <a:pt x="171" y="38"/>
                  <a:pt x="169" y="38"/>
                </a:cubicBezTo>
                <a:cubicBezTo>
                  <a:pt x="169" y="38"/>
                  <a:pt x="165" y="42"/>
                  <a:pt x="165" y="42"/>
                </a:cubicBezTo>
                <a:cubicBezTo>
                  <a:pt x="165" y="42"/>
                  <a:pt x="165" y="42"/>
                  <a:pt x="165" y="42"/>
                </a:cubicBezTo>
                <a:cubicBezTo>
                  <a:pt x="164" y="42"/>
                  <a:pt x="164" y="42"/>
                  <a:pt x="164" y="42"/>
                </a:cubicBezTo>
                <a:cubicBezTo>
                  <a:pt x="164" y="42"/>
                  <a:pt x="164" y="42"/>
                  <a:pt x="164" y="42"/>
                </a:cubicBezTo>
                <a:cubicBezTo>
                  <a:pt x="164" y="42"/>
                  <a:pt x="164" y="42"/>
                  <a:pt x="164" y="42"/>
                </a:cubicBezTo>
                <a:cubicBezTo>
                  <a:pt x="164" y="42"/>
                  <a:pt x="164" y="42"/>
                  <a:pt x="164" y="42"/>
                </a:cubicBezTo>
                <a:cubicBezTo>
                  <a:pt x="164" y="38"/>
                  <a:pt x="168" y="41"/>
                  <a:pt x="166" y="31"/>
                </a:cubicBezTo>
                <a:cubicBezTo>
                  <a:pt x="166" y="30"/>
                  <a:pt x="166" y="30"/>
                  <a:pt x="166" y="30"/>
                </a:cubicBezTo>
                <a:cubicBezTo>
                  <a:pt x="165" y="30"/>
                  <a:pt x="165" y="30"/>
                  <a:pt x="165" y="30"/>
                </a:cubicBezTo>
                <a:cubicBezTo>
                  <a:pt x="165" y="30"/>
                  <a:pt x="165" y="30"/>
                  <a:pt x="165" y="30"/>
                </a:cubicBezTo>
                <a:cubicBezTo>
                  <a:pt x="164" y="31"/>
                  <a:pt x="165" y="31"/>
                  <a:pt x="164" y="31"/>
                </a:cubicBezTo>
                <a:cubicBezTo>
                  <a:pt x="164" y="32"/>
                  <a:pt x="164" y="32"/>
                  <a:pt x="164" y="32"/>
                </a:cubicBezTo>
                <a:cubicBezTo>
                  <a:pt x="164" y="32"/>
                  <a:pt x="164" y="32"/>
                  <a:pt x="164" y="32"/>
                </a:cubicBezTo>
                <a:cubicBezTo>
                  <a:pt x="163" y="32"/>
                  <a:pt x="163" y="32"/>
                  <a:pt x="163" y="32"/>
                </a:cubicBezTo>
                <a:cubicBezTo>
                  <a:pt x="163" y="31"/>
                  <a:pt x="163" y="31"/>
                  <a:pt x="163" y="31"/>
                </a:cubicBezTo>
                <a:cubicBezTo>
                  <a:pt x="161" y="31"/>
                  <a:pt x="162" y="32"/>
                  <a:pt x="160" y="32"/>
                </a:cubicBezTo>
                <a:cubicBezTo>
                  <a:pt x="160" y="32"/>
                  <a:pt x="160" y="31"/>
                  <a:pt x="159" y="31"/>
                </a:cubicBezTo>
                <a:cubicBezTo>
                  <a:pt x="158" y="31"/>
                  <a:pt x="158" y="31"/>
                  <a:pt x="157" y="31"/>
                </a:cubicBezTo>
                <a:cubicBezTo>
                  <a:pt x="155" y="28"/>
                  <a:pt x="157" y="27"/>
                  <a:pt x="150" y="24"/>
                </a:cubicBezTo>
                <a:cubicBezTo>
                  <a:pt x="150" y="24"/>
                  <a:pt x="150" y="24"/>
                  <a:pt x="150" y="24"/>
                </a:cubicBezTo>
                <a:cubicBezTo>
                  <a:pt x="150" y="24"/>
                  <a:pt x="150" y="24"/>
                  <a:pt x="150" y="24"/>
                </a:cubicBezTo>
                <a:cubicBezTo>
                  <a:pt x="146" y="29"/>
                  <a:pt x="148" y="26"/>
                  <a:pt x="148" y="30"/>
                </a:cubicBezTo>
                <a:cubicBezTo>
                  <a:pt x="148" y="30"/>
                  <a:pt x="148" y="30"/>
                  <a:pt x="148" y="30"/>
                </a:cubicBezTo>
                <a:cubicBezTo>
                  <a:pt x="148" y="30"/>
                  <a:pt x="148" y="30"/>
                  <a:pt x="148" y="31"/>
                </a:cubicBezTo>
                <a:cubicBezTo>
                  <a:pt x="148" y="31"/>
                  <a:pt x="148" y="31"/>
                  <a:pt x="148" y="31"/>
                </a:cubicBezTo>
                <a:cubicBezTo>
                  <a:pt x="148" y="31"/>
                  <a:pt x="148" y="31"/>
                  <a:pt x="148" y="31"/>
                </a:cubicBezTo>
                <a:cubicBezTo>
                  <a:pt x="149" y="34"/>
                  <a:pt x="148" y="32"/>
                  <a:pt x="149" y="35"/>
                </a:cubicBezTo>
                <a:cubicBezTo>
                  <a:pt x="149" y="35"/>
                  <a:pt x="149" y="35"/>
                  <a:pt x="149" y="35"/>
                </a:cubicBezTo>
                <a:cubicBezTo>
                  <a:pt x="149" y="35"/>
                  <a:pt x="149" y="35"/>
                  <a:pt x="149" y="35"/>
                </a:cubicBezTo>
                <a:cubicBezTo>
                  <a:pt x="148" y="36"/>
                  <a:pt x="147" y="37"/>
                  <a:pt x="147" y="37"/>
                </a:cubicBezTo>
                <a:cubicBezTo>
                  <a:pt x="137" y="35"/>
                  <a:pt x="138" y="31"/>
                  <a:pt x="136" y="42"/>
                </a:cubicBezTo>
                <a:cubicBezTo>
                  <a:pt x="136" y="42"/>
                  <a:pt x="136" y="42"/>
                  <a:pt x="136" y="42"/>
                </a:cubicBezTo>
                <a:cubicBezTo>
                  <a:pt x="136" y="42"/>
                  <a:pt x="136" y="42"/>
                  <a:pt x="136" y="42"/>
                </a:cubicBezTo>
                <a:cubicBezTo>
                  <a:pt x="137" y="42"/>
                  <a:pt x="137" y="42"/>
                  <a:pt x="137" y="42"/>
                </a:cubicBezTo>
                <a:cubicBezTo>
                  <a:pt x="137" y="42"/>
                  <a:pt x="137" y="42"/>
                  <a:pt x="137" y="42"/>
                </a:cubicBezTo>
                <a:cubicBezTo>
                  <a:pt x="138" y="43"/>
                  <a:pt x="138" y="44"/>
                  <a:pt x="138" y="45"/>
                </a:cubicBezTo>
                <a:cubicBezTo>
                  <a:pt x="137" y="47"/>
                  <a:pt x="136" y="49"/>
                  <a:pt x="136" y="49"/>
                </a:cubicBezTo>
                <a:cubicBezTo>
                  <a:pt x="136" y="49"/>
                  <a:pt x="136" y="52"/>
                  <a:pt x="136" y="53"/>
                </a:cubicBezTo>
                <a:cubicBezTo>
                  <a:pt x="136" y="54"/>
                  <a:pt x="137" y="53"/>
                  <a:pt x="138" y="54"/>
                </a:cubicBezTo>
                <a:cubicBezTo>
                  <a:pt x="138" y="55"/>
                  <a:pt x="139" y="62"/>
                  <a:pt x="139" y="64"/>
                </a:cubicBezTo>
                <a:cubicBezTo>
                  <a:pt x="139" y="64"/>
                  <a:pt x="139" y="64"/>
                  <a:pt x="139" y="64"/>
                </a:cubicBezTo>
                <a:cubicBezTo>
                  <a:pt x="138" y="64"/>
                  <a:pt x="138" y="64"/>
                  <a:pt x="138" y="64"/>
                </a:cubicBezTo>
                <a:cubicBezTo>
                  <a:pt x="137" y="64"/>
                  <a:pt x="131" y="67"/>
                  <a:pt x="130" y="66"/>
                </a:cubicBezTo>
                <a:cubicBezTo>
                  <a:pt x="130" y="66"/>
                  <a:pt x="130" y="66"/>
                  <a:pt x="130" y="66"/>
                </a:cubicBezTo>
                <a:cubicBezTo>
                  <a:pt x="129" y="66"/>
                  <a:pt x="129" y="66"/>
                  <a:pt x="129" y="66"/>
                </a:cubicBezTo>
                <a:cubicBezTo>
                  <a:pt x="129" y="66"/>
                  <a:pt x="129" y="66"/>
                  <a:pt x="129" y="66"/>
                </a:cubicBezTo>
                <a:cubicBezTo>
                  <a:pt x="127" y="67"/>
                  <a:pt x="128" y="70"/>
                  <a:pt x="125" y="69"/>
                </a:cubicBezTo>
                <a:cubicBezTo>
                  <a:pt x="125" y="69"/>
                  <a:pt x="125" y="69"/>
                  <a:pt x="125" y="69"/>
                </a:cubicBezTo>
                <a:cubicBezTo>
                  <a:pt x="124" y="70"/>
                  <a:pt x="124" y="70"/>
                  <a:pt x="124" y="70"/>
                </a:cubicBezTo>
                <a:cubicBezTo>
                  <a:pt x="123" y="71"/>
                  <a:pt x="123" y="71"/>
                  <a:pt x="123" y="71"/>
                </a:cubicBezTo>
                <a:cubicBezTo>
                  <a:pt x="123" y="72"/>
                  <a:pt x="123" y="72"/>
                  <a:pt x="122" y="73"/>
                </a:cubicBezTo>
                <a:cubicBezTo>
                  <a:pt x="123" y="77"/>
                  <a:pt x="122" y="79"/>
                  <a:pt x="119" y="82"/>
                </a:cubicBezTo>
                <a:cubicBezTo>
                  <a:pt x="119" y="83"/>
                  <a:pt x="119" y="85"/>
                  <a:pt x="119" y="85"/>
                </a:cubicBezTo>
                <a:cubicBezTo>
                  <a:pt x="121" y="87"/>
                  <a:pt x="118" y="87"/>
                  <a:pt x="122" y="89"/>
                </a:cubicBezTo>
                <a:cubicBezTo>
                  <a:pt x="122" y="89"/>
                  <a:pt x="122" y="89"/>
                  <a:pt x="122" y="89"/>
                </a:cubicBezTo>
                <a:cubicBezTo>
                  <a:pt x="123" y="90"/>
                  <a:pt x="123" y="89"/>
                  <a:pt x="124" y="90"/>
                </a:cubicBezTo>
                <a:cubicBezTo>
                  <a:pt x="124" y="91"/>
                  <a:pt x="124" y="91"/>
                  <a:pt x="124" y="91"/>
                </a:cubicBezTo>
                <a:cubicBezTo>
                  <a:pt x="125" y="91"/>
                  <a:pt x="125" y="91"/>
                  <a:pt x="125" y="91"/>
                </a:cubicBezTo>
                <a:cubicBezTo>
                  <a:pt x="125" y="93"/>
                  <a:pt x="129" y="100"/>
                  <a:pt x="129" y="102"/>
                </a:cubicBezTo>
                <a:cubicBezTo>
                  <a:pt x="128" y="102"/>
                  <a:pt x="128" y="102"/>
                  <a:pt x="128" y="102"/>
                </a:cubicBezTo>
                <a:cubicBezTo>
                  <a:pt x="128" y="102"/>
                  <a:pt x="128" y="102"/>
                  <a:pt x="128" y="102"/>
                </a:cubicBezTo>
                <a:cubicBezTo>
                  <a:pt x="128" y="102"/>
                  <a:pt x="128" y="102"/>
                  <a:pt x="127" y="102"/>
                </a:cubicBezTo>
                <a:cubicBezTo>
                  <a:pt x="127" y="102"/>
                  <a:pt x="127" y="102"/>
                  <a:pt x="127" y="102"/>
                </a:cubicBezTo>
                <a:cubicBezTo>
                  <a:pt x="127" y="102"/>
                  <a:pt x="127" y="102"/>
                  <a:pt x="127" y="102"/>
                </a:cubicBezTo>
                <a:cubicBezTo>
                  <a:pt x="126" y="103"/>
                  <a:pt x="126" y="103"/>
                  <a:pt x="126" y="104"/>
                </a:cubicBezTo>
                <a:cubicBezTo>
                  <a:pt x="126" y="104"/>
                  <a:pt x="126" y="104"/>
                  <a:pt x="126" y="104"/>
                </a:cubicBezTo>
                <a:cubicBezTo>
                  <a:pt x="126" y="104"/>
                  <a:pt x="126" y="104"/>
                  <a:pt x="127" y="105"/>
                </a:cubicBezTo>
                <a:cubicBezTo>
                  <a:pt x="127" y="105"/>
                  <a:pt x="127" y="105"/>
                  <a:pt x="127" y="105"/>
                </a:cubicBezTo>
                <a:cubicBezTo>
                  <a:pt x="127" y="105"/>
                  <a:pt x="126" y="105"/>
                  <a:pt x="126" y="105"/>
                </a:cubicBezTo>
                <a:cubicBezTo>
                  <a:pt x="126" y="105"/>
                  <a:pt x="126" y="105"/>
                  <a:pt x="126" y="105"/>
                </a:cubicBezTo>
                <a:cubicBezTo>
                  <a:pt x="125" y="106"/>
                  <a:pt x="125" y="106"/>
                  <a:pt x="125" y="106"/>
                </a:cubicBezTo>
                <a:cubicBezTo>
                  <a:pt x="125" y="106"/>
                  <a:pt x="125" y="107"/>
                  <a:pt x="125" y="107"/>
                </a:cubicBezTo>
                <a:cubicBezTo>
                  <a:pt x="124" y="107"/>
                  <a:pt x="124" y="107"/>
                  <a:pt x="124" y="107"/>
                </a:cubicBezTo>
                <a:cubicBezTo>
                  <a:pt x="124" y="107"/>
                  <a:pt x="124" y="107"/>
                  <a:pt x="124" y="108"/>
                </a:cubicBezTo>
                <a:cubicBezTo>
                  <a:pt x="124" y="108"/>
                  <a:pt x="124" y="108"/>
                  <a:pt x="124" y="108"/>
                </a:cubicBezTo>
                <a:cubicBezTo>
                  <a:pt x="124" y="107"/>
                  <a:pt x="124" y="107"/>
                  <a:pt x="124" y="107"/>
                </a:cubicBezTo>
                <a:cubicBezTo>
                  <a:pt x="123" y="107"/>
                  <a:pt x="123" y="107"/>
                  <a:pt x="123" y="107"/>
                </a:cubicBezTo>
                <a:cubicBezTo>
                  <a:pt x="123" y="107"/>
                  <a:pt x="123" y="107"/>
                  <a:pt x="123" y="107"/>
                </a:cubicBezTo>
                <a:cubicBezTo>
                  <a:pt x="123" y="108"/>
                  <a:pt x="123" y="108"/>
                  <a:pt x="123" y="108"/>
                </a:cubicBezTo>
                <a:cubicBezTo>
                  <a:pt x="122" y="108"/>
                  <a:pt x="122" y="108"/>
                  <a:pt x="122" y="108"/>
                </a:cubicBezTo>
                <a:cubicBezTo>
                  <a:pt x="122" y="108"/>
                  <a:pt x="122" y="108"/>
                  <a:pt x="123" y="109"/>
                </a:cubicBezTo>
                <a:cubicBezTo>
                  <a:pt x="122" y="109"/>
                  <a:pt x="122" y="109"/>
                  <a:pt x="122" y="109"/>
                </a:cubicBezTo>
                <a:cubicBezTo>
                  <a:pt x="122" y="109"/>
                  <a:pt x="122" y="109"/>
                  <a:pt x="122" y="109"/>
                </a:cubicBezTo>
                <a:cubicBezTo>
                  <a:pt x="122" y="109"/>
                  <a:pt x="122" y="109"/>
                  <a:pt x="122" y="109"/>
                </a:cubicBezTo>
                <a:cubicBezTo>
                  <a:pt x="122" y="109"/>
                  <a:pt x="122" y="109"/>
                  <a:pt x="122" y="109"/>
                </a:cubicBezTo>
                <a:cubicBezTo>
                  <a:pt x="122" y="109"/>
                  <a:pt x="122" y="109"/>
                  <a:pt x="122" y="109"/>
                </a:cubicBezTo>
                <a:cubicBezTo>
                  <a:pt x="122" y="110"/>
                  <a:pt x="122" y="109"/>
                  <a:pt x="122" y="110"/>
                </a:cubicBezTo>
                <a:cubicBezTo>
                  <a:pt x="121" y="110"/>
                  <a:pt x="121" y="110"/>
                  <a:pt x="121" y="110"/>
                </a:cubicBezTo>
                <a:cubicBezTo>
                  <a:pt x="121" y="111"/>
                  <a:pt x="121" y="111"/>
                  <a:pt x="121" y="111"/>
                </a:cubicBezTo>
                <a:cubicBezTo>
                  <a:pt x="121" y="111"/>
                  <a:pt x="121" y="111"/>
                  <a:pt x="121" y="111"/>
                </a:cubicBezTo>
                <a:cubicBezTo>
                  <a:pt x="121" y="111"/>
                  <a:pt x="121" y="111"/>
                  <a:pt x="121" y="111"/>
                </a:cubicBezTo>
                <a:cubicBezTo>
                  <a:pt x="121" y="111"/>
                  <a:pt x="121" y="111"/>
                  <a:pt x="121" y="111"/>
                </a:cubicBezTo>
                <a:cubicBezTo>
                  <a:pt x="120" y="111"/>
                  <a:pt x="120" y="111"/>
                  <a:pt x="120" y="111"/>
                </a:cubicBezTo>
                <a:cubicBezTo>
                  <a:pt x="120" y="111"/>
                  <a:pt x="120" y="111"/>
                  <a:pt x="120" y="111"/>
                </a:cubicBezTo>
                <a:cubicBezTo>
                  <a:pt x="120" y="111"/>
                  <a:pt x="120" y="111"/>
                  <a:pt x="120" y="111"/>
                </a:cubicBezTo>
                <a:cubicBezTo>
                  <a:pt x="120" y="112"/>
                  <a:pt x="120" y="112"/>
                  <a:pt x="120" y="112"/>
                </a:cubicBezTo>
                <a:cubicBezTo>
                  <a:pt x="120" y="112"/>
                  <a:pt x="120" y="112"/>
                  <a:pt x="120" y="112"/>
                </a:cubicBezTo>
                <a:cubicBezTo>
                  <a:pt x="120" y="112"/>
                  <a:pt x="120" y="112"/>
                  <a:pt x="120" y="113"/>
                </a:cubicBezTo>
                <a:cubicBezTo>
                  <a:pt x="120" y="113"/>
                  <a:pt x="120" y="113"/>
                  <a:pt x="120" y="113"/>
                </a:cubicBezTo>
                <a:cubicBezTo>
                  <a:pt x="119" y="113"/>
                  <a:pt x="120" y="113"/>
                  <a:pt x="119" y="114"/>
                </a:cubicBezTo>
                <a:cubicBezTo>
                  <a:pt x="119" y="114"/>
                  <a:pt x="119" y="114"/>
                  <a:pt x="119" y="114"/>
                </a:cubicBezTo>
                <a:cubicBezTo>
                  <a:pt x="119" y="114"/>
                  <a:pt x="119" y="114"/>
                  <a:pt x="119" y="114"/>
                </a:cubicBezTo>
                <a:cubicBezTo>
                  <a:pt x="119" y="114"/>
                  <a:pt x="119" y="114"/>
                  <a:pt x="119" y="114"/>
                </a:cubicBezTo>
                <a:cubicBezTo>
                  <a:pt x="119" y="114"/>
                  <a:pt x="119" y="114"/>
                  <a:pt x="119" y="114"/>
                </a:cubicBezTo>
                <a:cubicBezTo>
                  <a:pt x="119" y="114"/>
                  <a:pt x="119" y="114"/>
                  <a:pt x="119" y="114"/>
                </a:cubicBezTo>
                <a:cubicBezTo>
                  <a:pt x="118" y="114"/>
                  <a:pt x="118" y="114"/>
                  <a:pt x="118" y="114"/>
                </a:cubicBezTo>
                <a:cubicBezTo>
                  <a:pt x="118" y="114"/>
                  <a:pt x="118" y="114"/>
                  <a:pt x="117" y="114"/>
                </a:cubicBezTo>
                <a:cubicBezTo>
                  <a:pt x="117" y="114"/>
                  <a:pt x="117" y="114"/>
                  <a:pt x="117" y="114"/>
                </a:cubicBezTo>
                <a:cubicBezTo>
                  <a:pt x="117" y="114"/>
                  <a:pt x="117" y="114"/>
                  <a:pt x="117" y="114"/>
                </a:cubicBezTo>
                <a:cubicBezTo>
                  <a:pt x="117" y="115"/>
                  <a:pt x="117" y="115"/>
                  <a:pt x="117" y="115"/>
                </a:cubicBezTo>
                <a:cubicBezTo>
                  <a:pt x="117" y="115"/>
                  <a:pt x="117" y="115"/>
                  <a:pt x="117" y="115"/>
                </a:cubicBezTo>
                <a:cubicBezTo>
                  <a:pt x="116" y="116"/>
                  <a:pt x="116" y="116"/>
                  <a:pt x="116" y="116"/>
                </a:cubicBezTo>
                <a:cubicBezTo>
                  <a:pt x="116" y="116"/>
                  <a:pt x="116" y="116"/>
                  <a:pt x="116" y="117"/>
                </a:cubicBezTo>
                <a:cubicBezTo>
                  <a:pt x="116" y="117"/>
                  <a:pt x="116" y="117"/>
                  <a:pt x="116" y="117"/>
                </a:cubicBezTo>
                <a:cubicBezTo>
                  <a:pt x="116" y="117"/>
                  <a:pt x="116" y="117"/>
                  <a:pt x="116" y="118"/>
                </a:cubicBezTo>
                <a:cubicBezTo>
                  <a:pt x="116" y="119"/>
                  <a:pt x="116" y="119"/>
                  <a:pt x="116" y="119"/>
                </a:cubicBezTo>
                <a:cubicBezTo>
                  <a:pt x="117" y="120"/>
                  <a:pt x="117" y="121"/>
                  <a:pt x="118" y="121"/>
                </a:cubicBezTo>
                <a:cubicBezTo>
                  <a:pt x="118" y="121"/>
                  <a:pt x="118" y="121"/>
                  <a:pt x="118" y="121"/>
                </a:cubicBezTo>
                <a:cubicBezTo>
                  <a:pt x="118" y="121"/>
                  <a:pt x="118" y="121"/>
                  <a:pt x="118" y="121"/>
                </a:cubicBezTo>
                <a:cubicBezTo>
                  <a:pt x="120" y="119"/>
                  <a:pt x="123" y="120"/>
                  <a:pt x="124" y="121"/>
                </a:cubicBezTo>
                <a:cubicBezTo>
                  <a:pt x="125" y="123"/>
                  <a:pt x="125" y="125"/>
                  <a:pt x="125" y="126"/>
                </a:cubicBezTo>
                <a:cubicBezTo>
                  <a:pt x="123" y="127"/>
                  <a:pt x="123" y="128"/>
                  <a:pt x="123" y="129"/>
                </a:cubicBezTo>
                <a:cubicBezTo>
                  <a:pt x="122" y="130"/>
                  <a:pt x="122" y="131"/>
                  <a:pt x="122" y="131"/>
                </a:cubicBezTo>
                <a:cubicBezTo>
                  <a:pt x="122" y="131"/>
                  <a:pt x="122" y="131"/>
                  <a:pt x="122" y="132"/>
                </a:cubicBezTo>
                <a:cubicBezTo>
                  <a:pt x="122" y="132"/>
                  <a:pt x="122" y="132"/>
                  <a:pt x="122" y="133"/>
                </a:cubicBezTo>
                <a:cubicBezTo>
                  <a:pt x="123" y="134"/>
                  <a:pt x="123" y="135"/>
                  <a:pt x="123" y="135"/>
                </a:cubicBezTo>
                <a:cubicBezTo>
                  <a:pt x="123" y="136"/>
                  <a:pt x="123" y="136"/>
                  <a:pt x="123" y="136"/>
                </a:cubicBezTo>
                <a:cubicBezTo>
                  <a:pt x="123" y="136"/>
                  <a:pt x="123" y="136"/>
                  <a:pt x="123" y="136"/>
                </a:cubicBezTo>
                <a:cubicBezTo>
                  <a:pt x="123" y="136"/>
                  <a:pt x="123" y="136"/>
                  <a:pt x="123" y="137"/>
                </a:cubicBezTo>
                <a:cubicBezTo>
                  <a:pt x="124" y="138"/>
                  <a:pt x="124" y="138"/>
                  <a:pt x="124" y="139"/>
                </a:cubicBezTo>
                <a:cubicBezTo>
                  <a:pt x="124" y="139"/>
                  <a:pt x="124" y="139"/>
                  <a:pt x="124" y="139"/>
                </a:cubicBezTo>
                <a:cubicBezTo>
                  <a:pt x="124" y="139"/>
                  <a:pt x="124" y="139"/>
                  <a:pt x="123" y="140"/>
                </a:cubicBezTo>
                <a:cubicBezTo>
                  <a:pt x="123" y="140"/>
                  <a:pt x="123" y="140"/>
                  <a:pt x="123" y="140"/>
                </a:cubicBezTo>
                <a:cubicBezTo>
                  <a:pt x="122" y="140"/>
                  <a:pt x="122" y="140"/>
                  <a:pt x="122" y="140"/>
                </a:cubicBezTo>
                <a:cubicBezTo>
                  <a:pt x="122" y="141"/>
                  <a:pt x="122" y="141"/>
                  <a:pt x="122" y="141"/>
                </a:cubicBezTo>
                <a:cubicBezTo>
                  <a:pt x="122" y="141"/>
                  <a:pt x="122" y="141"/>
                  <a:pt x="121" y="141"/>
                </a:cubicBezTo>
                <a:cubicBezTo>
                  <a:pt x="121" y="142"/>
                  <a:pt x="121" y="142"/>
                  <a:pt x="121" y="142"/>
                </a:cubicBezTo>
                <a:cubicBezTo>
                  <a:pt x="120" y="142"/>
                  <a:pt x="120" y="142"/>
                  <a:pt x="120" y="142"/>
                </a:cubicBezTo>
                <a:cubicBezTo>
                  <a:pt x="120" y="142"/>
                  <a:pt x="120" y="142"/>
                  <a:pt x="120" y="142"/>
                </a:cubicBezTo>
                <a:cubicBezTo>
                  <a:pt x="120" y="142"/>
                  <a:pt x="120" y="142"/>
                  <a:pt x="120" y="142"/>
                </a:cubicBezTo>
                <a:cubicBezTo>
                  <a:pt x="120" y="142"/>
                  <a:pt x="120" y="142"/>
                  <a:pt x="119" y="143"/>
                </a:cubicBezTo>
                <a:cubicBezTo>
                  <a:pt x="117" y="144"/>
                  <a:pt x="105" y="153"/>
                  <a:pt x="103" y="153"/>
                </a:cubicBezTo>
                <a:cubicBezTo>
                  <a:pt x="102" y="153"/>
                  <a:pt x="102" y="152"/>
                  <a:pt x="101" y="152"/>
                </a:cubicBezTo>
                <a:cubicBezTo>
                  <a:pt x="100" y="152"/>
                  <a:pt x="100" y="152"/>
                  <a:pt x="99" y="152"/>
                </a:cubicBezTo>
                <a:cubicBezTo>
                  <a:pt x="99" y="151"/>
                  <a:pt x="99" y="152"/>
                  <a:pt x="99" y="151"/>
                </a:cubicBezTo>
                <a:cubicBezTo>
                  <a:pt x="98" y="151"/>
                  <a:pt x="98" y="151"/>
                  <a:pt x="98" y="151"/>
                </a:cubicBezTo>
                <a:cubicBezTo>
                  <a:pt x="98" y="151"/>
                  <a:pt x="97" y="151"/>
                  <a:pt x="96" y="151"/>
                </a:cubicBezTo>
                <a:cubicBezTo>
                  <a:pt x="94" y="148"/>
                  <a:pt x="85" y="150"/>
                  <a:pt x="69" y="148"/>
                </a:cubicBezTo>
                <a:cubicBezTo>
                  <a:pt x="66" y="150"/>
                  <a:pt x="63" y="151"/>
                  <a:pt x="62" y="152"/>
                </a:cubicBezTo>
                <a:cubicBezTo>
                  <a:pt x="60" y="154"/>
                  <a:pt x="57" y="157"/>
                  <a:pt x="55" y="159"/>
                </a:cubicBezTo>
                <a:cubicBezTo>
                  <a:pt x="55" y="159"/>
                  <a:pt x="55" y="159"/>
                  <a:pt x="55" y="159"/>
                </a:cubicBezTo>
                <a:cubicBezTo>
                  <a:pt x="54" y="159"/>
                  <a:pt x="54" y="159"/>
                  <a:pt x="54" y="159"/>
                </a:cubicBezTo>
                <a:cubicBezTo>
                  <a:pt x="52" y="157"/>
                  <a:pt x="52" y="156"/>
                  <a:pt x="51" y="155"/>
                </a:cubicBezTo>
                <a:cubicBezTo>
                  <a:pt x="51" y="154"/>
                  <a:pt x="51" y="154"/>
                  <a:pt x="50" y="154"/>
                </a:cubicBezTo>
                <a:cubicBezTo>
                  <a:pt x="50" y="154"/>
                  <a:pt x="50" y="154"/>
                  <a:pt x="50" y="154"/>
                </a:cubicBezTo>
                <a:cubicBezTo>
                  <a:pt x="48" y="156"/>
                  <a:pt x="42" y="159"/>
                  <a:pt x="40" y="159"/>
                </a:cubicBezTo>
                <a:cubicBezTo>
                  <a:pt x="38" y="159"/>
                  <a:pt x="36" y="158"/>
                  <a:pt x="34" y="158"/>
                </a:cubicBezTo>
                <a:cubicBezTo>
                  <a:pt x="28" y="161"/>
                  <a:pt x="24" y="161"/>
                  <a:pt x="23" y="162"/>
                </a:cubicBezTo>
                <a:cubicBezTo>
                  <a:pt x="17" y="171"/>
                  <a:pt x="21" y="166"/>
                  <a:pt x="18" y="169"/>
                </a:cubicBezTo>
                <a:cubicBezTo>
                  <a:pt x="17" y="170"/>
                  <a:pt x="18" y="171"/>
                  <a:pt x="18" y="172"/>
                </a:cubicBezTo>
                <a:cubicBezTo>
                  <a:pt x="18" y="173"/>
                  <a:pt x="18" y="173"/>
                  <a:pt x="18" y="173"/>
                </a:cubicBezTo>
                <a:cubicBezTo>
                  <a:pt x="18" y="173"/>
                  <a:pt x="18" y="173"/>
                  <a:pt x="18" y="173"/>
                </a:cubicBezTo>
                <a:cubicBezTo>
                  <a:pt x="18" y="173"/>
                  <a:pt x="18" y="173"/>
                  <a:pt x="18" y="173"/>
                </a:cubicBezTo>
                <a:cubicBezTo>
                  <a:pt x="17" y="174"/>
                  <a:pt x="17" y="174"/>
                  <a:pt x="17" y="174"/>
                </a:cubicBezTo>
                <a:cubicBezTo>
                  <a:pt x="17" y="175"/>
                  <a:pt x="17" y="175"/>
                  <a:pt x="16" y="176"/>
                </a:cubicBezTo>
                <a:cubicBezTo>
                  <a:pt x="15" y="176"/>
                  <a:pt x="15" y="176"/>
                  <a:pt x="14" y="176"/>
                </a:cubicBezTo>
                <a:cubicBezTo>
                  <a:pt x="13" y="176"/>
                  <a:pt x="13" y="176"/>
                  <a:pt x="13" y="176"/>
                </a:cubicBezTo>
                <a:cubicBezTo>
                  <a:pt x="12" y="176"/>
                  <a:pt x="12" y="176"/>
                  <a:pt x="12" y="176"/>
                </a:cubicBezTo>
                <a:cubicBezTo>
                  <a:pt x="11" y="177"/>
                  <a:pt x="11" y="177"/>
                  <a:pt x="11" y="177"/>
                </a:cubicBezTo>
                <a:cubicBezTo>
                  <a:pt x="10" y="178"/>
                  <a:pt x="11" y="177"/>
                  <a:pt x="10" y="178"/>
                </a:cubicBezTo>
                <a:cubicBezTo>
                  <a:pt x="9" y="178"/>
                  <a:pt x="9" y="178"/>
                  <a:pt x="9" y="178"/>
                </a:cubicBezTo>
                <a:cubicBezTo>
                  <a:pt x="9" y="179"/>
                  <a:pt x="9" y="179"/>
                  <a:pt x="9" y="179"/>
                </a:cubicBezTo>
                <a:cubicBezTo>
                  <a:pt x="9" y="180"/>
                  <a:pt x="9" y="180"/>
                  <a:pt x="9" y="180"/>
                </a:cubicBezTo>
                <a:cubicBezTo>
                  <a:pt x="7" y="181"/>
                  <a:pt x="7" y="181"/>
                  <a:pt x="6" y="182"/>
                </a:cubicBezTo>
                <a:cubicBezTo>
                  <a:pt x="6" y="183"/>
                  <a:pt x="6" y="183"/>
                  <a:pt x="6" y="184"/>
                </a:cubicBezTo>
                <a:cubicBezTo>
                  <a:pt x="5" y="186"/>
                  <a:pt x="5" y="186"/>
                  <a:pt x="5" y="186"/>
                </a:cubicBezTo>
                <a:cubicBezTo>
                  <a:pt x="5" y="186"/>
                  <a:pt x="5" y="186"/>
                  <a:pt x="5" y="186"/>
                </a:cubicBezTo>
                <a:cubicBezTo>
                  <a:pt x="6" y="187"/>
                  <a:pt x="6" y="187"/>
                  <a:pt x="6" y="188"/>
                </a:cubicBezTo>
                <a:cubicBezTo>
                  <a:pt x="6" y="188"/>
                  <a:pt x="6" y="188"/>
                  <a:pt x="6" y="188"/>
                </a:cubicBezTo>
                <a:cubicBezTo>
                  <a:pt x="6" y="188"/>
                  <a:pt x="6" y="188"/>
                  <a:pt x="6" y="188"/>
                </a:cubicBezTo>
                <a:cubicBezTo>
                  <a:pt x="6" y="189"/>
                  <a:pt x="6" y="189"/>
                  <a:pt x="6" y="189"/>
                </a:cubicBezTo>
                <a:cubicBezTo>
                  <a:pt x="5" y="189"/>
                  <a:pt x="5" y="189"/>
                  <a:pt x="5" y="189"/>
                </a:cubicBezTo>
                <a:cubicBezTo>
                  <a:pt x="5" y="189"/>
                  <a:pt x="5" y="189"/>
                  <a:pt x="5" y="189"/>
                </a:cubicBezTo>
                <a:cubicBezTo>
                  <a:pt x="5" y="189"/>
                  <a:pt x="5" y="189"/>
                  <a:pt x="5" y="189"/>
                </a:cubicBezTo>
                <a:cubicBezTo>
                  <a:pt x="5" y="188"/>
                  <a:pt x="5" y="188"/>
                  <a:pt x="5" y="188"/>
                </a:cubicBezTo>
                <a:cubicBezTo>
                  <a:pt x="4" y="188"/>
                  <a:pt x="4" y="188"/>
                  <a:pt x="4" y="188"/>
                </a:cubicBezTo>
                <a:cubicBezTo>
                  <a:pt x="4" y="188"/>
                  <a:pt x="4" y="188"/>
                  <a:pt x="4" y="188"/>
                </a:cubicBezTo>
                <a:cubicBezTo>
                  <a:pt x="3" y="188"/>
                  <a:pt x="3" y="188"/>
                  <a:pt x="3" y="188"/>
                </a:cubicBezTo>
                <a:cubicBezTo>
                  <a:pt x="3" y="188"/>
                  <a:pt x="3" y="188"/>
                  <a:pt x="3" y="188"/>
                </a:cubicBezTo>
                <a:cubicBezTo>
                  <a:pt x="2" y="188"/>
                  <a:pt x="2" y="188"/>
                  <a:pt x="2" y="188"/>
                </a:cubicBezTo>
                <a:cubicBezTo>
                  <a:pt x="2" y="189"/>
                  <a:pt x="2" y="189"/>
                  <a:pt x="2" y="189"/>
                </a:cubicBezTo>
                <a:cubicBezTo>
                  <a:pt x="3" y="190"/>
                  <a:pt x="3" y="190"/>
                  <a:pt x="3" y="190"/>
                </a:cubicBezTo>
                <a:cubicBezTo>
                  <a:pt x="3" y="190"/>
                  <a:pt x="3" y="190"/>
                  <a:pt x="3" y="190"/>
                </a:cubicBezTo>
                <a:cubicBezTo>
                  <a:pt x="3" y="191"/>
                  <a:pt x="3" y="191"/>
                  <a:pt x="3" y="191"/>
                </a:cubicBezTo>
                <a:cubicBezTo>
                  <a:pt x="3" y="192"/>
                  <a:pt x="3" y="192"/>
                  <a:pt x="3" y="192"/>
                </a:cubicBezTo>
                <a:cubicBezTo>
                  <a:pt x="2" y="192"/>
                  <a:pt x="2" y="192"/>
                  <a:pt x="2" y="192"/>
                </a:cubicBezTo>
                <a:cubicBezTo>
                  <a:pt x="2" y="192"/>
                  <a:pt x="2" y="192"/>
                  <a:pt x="2" y="192"/>
                </a:cubicBezTo>
                <a:cubicBezTo>
                  <a:pt x="2" y="192"/>
                  <a:pt x="2" y="192"/>
                  <a:pt x="2" y="192"/>
                </a:cubicBezTo>
                <a:cubicBezTo>
                  <a:pt x="1" y="192"/>
                  <a:pt x="1" y="192"/>
                  <a:pt x="1" y="192"/>
                </a:cubicBezTo>
                <a:cubicBezTo>
                  <a:pt x="1" y="194"/>
                  <a:pt x="2" y="193"/>
                  <a:pt x="1" y="195"/>
                </a:cubicBezTo>
                <a:cubicBezTo>
                  <a:pt x="0" y="196"/>
                  <a:pt x="0" y="196"/>
                  <a:pt x="0" y="196"/>
                </a:cubicBezTo>
                <a:cubicBezTo>
                  <a:pt x="0" y="198"/>
                  <a:pt x="1" y="209"/>
                  <a:pt x="1" y="210"/>
                </a:cubicBezTo>
                <a:cubicBezTo>
                  <a:pt x="8" y="203"/>
                  <a:pt x="7" y="209"/>
                  <a:pt x="15" y="201"/>
                </a:cubicBezTo>
                <a:cubicBezTo>
                  <a:pt x="16" y="200"/>
                  <a:pt x="16" y="200"/>
                  <a:pt x="16" y="200"/>
                </a:cubicBezTo>
                <a:cubicBezTo>
                  <a:pt x="18" y="199"/>
                  <a:pt x="18" y="199"/>
                  <a:pt x="19" y="199"/>
                </a:cubicBezTo>
                <a:cubicBezTo>
                  <a:pt x="20" y="199"/>
                  <a:pt x="20" y="199"/>
                  <a:pt x="20" y="199"/>
                </a:cubicBezTo>
                <a:cubicBezTo>
                  <a:pt x="21" y="200"/>
                  <a:pt x="21" y="200"/>
                  <a:pt x="22" y="202"/>
                </a:cubicBezTo>
                <a:cubicBezTo>
                  <a:pt x="23" y="202"/>
                  <a:pt x="23" y="202"/>
                  <a:pt x="23" y="202"/>
                </a:cubicBezTo>
                <a:cubicBezTo>
                  <a:pt x="36" y="204"/>
                  <a:pt x="53" y="205"/>
                  <a:pt x="54" y="206"/>
                </a:cubicBezTo>
                <a:cubicBezTo>
                  <a:pt x="55" y="206"/>
                  <a:pt x="55" y="206"/>
                  <a:pt x="55" y="206"/>
                </a:cubicBezTo>
                <a:cubicBezTo>
                  <a:pt x="56" y="206"/>
                  <a:pt x="57" y="205"/>
                  <a:pt x="58" y="206"/>
                </a:cubicBezTo>
                <a:cubicBezTo>
                  <a:pt x="59" y="206"/>
                  <a:pt x="59" y="206"/>
                  <a:pt x="59" y="206"/>
                </a:cubicBezTo>
                <a:cubicBezTo>
                  <a:pt x="59" y="206"/>
                  <a:pt x="59" y="206"/>
                  <a:pt x="59" y="206"/>
                </a:cubicBezTo>
                <a:cubicBezTo>
                  <a:pt x="59" y="207"/>
                  <a:pt x="59" y="207"/>
                  <a:pt x="59" y="207"/>
                </a:cubicBezTo>
                <a:cubicBezTo>
                  <a:pt x="58" y="207"/>
                  <a:pt x="58" y="207"/>
                  <a:pt x="58" y="208"/>
                </a:cubicBezTo>
                <a:cubicBezTo>
                  <a:pt x="57" y="209"/>
                  <a:pt x="58" y="208"/>
                  <a:pt x="57" y="209"/>
                </a:cubicBezTo>
                <a:cubicBezTo>
                  <a:pt x="57" y="212"/>
                  <a:pt x="58" y="213"/>
                  <a:pt x="59" y="215"/>
                </a:cubicBezTo>
                <a:cubicBezTo>
                  <a:pt x="60" y="217"/>
                  <a:pt x="60" y="217"/>
                  <a:pt x="60" y="217"/>
                </a:cubicBezTo>
                <a:cubicBezTo>
                  <a:pt x="60" y="217"/>
                  <a:pt x="60" y="217"/>
                  <a:pt x="60" y="217"/>
                </a:cubicBezTo>
                <a:cubicBezTo>
                  <a:pt x="61" y="218"/>
                  <a:pt x="61" y="218"/>
                  <a:pt x="61" y="218"/>
                </a:cubicBezTo>
                <a:cubicBezTo>
                  <a:pt x="62" y="217"/>
                  <a:pt x="62" y="217"/>
                  <a:pt x="62" y="217"/>
                </a:cubicBezTo>
                <a:cubicBezTo>
                  <a:pt x="64" y="215"/>
                  <a:pt x="64" y="215"/>
                  <a:pt x="65" y="213"/>
                </a:cubicBezTo>
                <a:cubicBezTo>
                  <a:pt x="66" y="212"/>
                  <a:pt x="66" y="212"/>
                  <a:pt x="66" y="212"/>
                </a:cubicBezTo>
                <a:cubicBezTo>
                  <a:pt x="67" y="212"/>
                  <a:pt x="67" y="212"/>
                  <a:pt x="67" y="212"/>
                </a:cubicBezTo>
                <a:cubicBezTo>
                  <a:pt x="68" y="213"/>
                  <a:pt x="68" y="213"/>
                  <a:pt x="68" y="213"/>
                </a:cubicBezTo>
                <a:cubicBezTo>
                  <a:pt x="68" y="215"/>
                  <a:pt x="68" y="218"/>
                  <a:pt x="68" y="221"/>
                </a:cubicBezTo>
                <a:cubicBezTo>
                  <a:pt x="69" y="221"/>
                  <a:pt x="69" y="221"/>
                  <a:pt x="69" y="221"/>
                </a:cubicBezTo>
                <a:cubicBezTo>
                  <a:pt x="70" y="222"/>
                  <a:pt x="70" y="222"/>
                  <a:pt x="71" y="222"/>
                </a:cubicBezTo>
                <a:cubicBezTo>
                  <a:pt x="72" y="221"/>
                  <a:pt x="72" y="221"/>
                  <a:pt x="72" y="221"/>
                </a:cubicBezTo>
                <a:cubicBezTo>
                  <a:pt x="72" y="221"/>
                  <a:pt x="72" y="221"/>
                  <a:pt x="72" y="221"/>
                </a:cubicBezTo>
                <a:cubicBezTo>
                  <a:pt x="72" y="221"/>
                  <a:pt x="71" y="216"/>
                  <a:pt x="71" y="216"/>
                </a:cubicBezTo>
                <a:cubicBezTo>
                  <a:pt x="71" y="216"/>
                  <a:pt x="71" y="216"/>
                  <a:pt x="71" y="216"/>
                </a:cubicBezTo>
                <a:cubicBezTo>
                  <a:pt x="72" y="214"/>
                  <a:pt x="71" y="215"/>
                  <a:pt x="73" y="213"/>
                </a:cubicBezTo>
                <a:cubicBezTo>
                  <a:pt x="73" y="212"/>
                  <a:pt x="73" y="212"/>
                  <a:pt x="73" y="212"/>
                </a:cubicBezTo>
                <a:cubicBezTo>
                  <a:pt x="75" y="212"/>
                  <a:pt x="78" y="212"/>
                  <a:pt x="79" y="212"/>
                </a:cubicBezTo>
                <a:cubicBezTo>
                  <a:pt x="80" y="212"/>
                  <a:pt x="80" y="212"/>
                  <a:pt x="80" y="212"/>
                </a:cubicBezTo>
                <a:cubicBezTo>
                  <a:pt x="81" y="211"/>
                  <a:pt x="81" y="211"/>
                  <a:pt x="82" y="211"/>
                </a:cubicBezTo>
                <a:cubicBezTo>
                  <a:pt x="84" y="211"/>
                  <a:pt x="84" y="211"/>
                  <a:pt x="84" y="211"/>
                </a:cubicBezTo>
                <a:cubicBezTo>
                  <a:pt x="85" y="211"/>
                  <a:pt x="85" y="211"/>
                  <a:pt x="85" y="211"/>
                </a:cubicBezTo>
                <a:cubicBezTo>
                  <a:pt x="87" y="211"/>
                  <a:pt x="89" y="210"/>
                  <a:pt x="91" y="211"/>
                </a:cubicBezTo>
                <a:cubicBezTo>
                  <a:pt x="92" y="212"/>
                  <a:pt x="92" y="212"/>
                  <a:pt x="92" y="212"/>
                </a:cubicBezTo>
                <a:cubicBezTo>
                  <a:pt x="92" y="212"/>
                  <a:pt x="92" y="212"/>
                  <a:pt x="92" y="212"/>
                </a:cubicBezTo>
                <a:cubicBezTo>
                  <a:pt x="93" y="211"/>
                  <a:pt x="93" y="211"/>
                  <a:pt x="93" y="211"/>
                </a:cubicBezTo>
                <a:cubicBezTo>
                  <a:pt x="92" y="208"/>
                  <a:pt x="92" y="208"/>
                  <a:pt x="92" y="208"/>
                </a:cubicBezTo>
                <a:cubicBezTo>
                  <a:pt x="93" y="207"/>
                  <a:pt x="93" y="207"/>
                  <a:pt x="93" y="207"/>
                </a:cubicBezTo>
                <a:cubicBezTo>
                  <a:pt x="94" y="208"/>
                  <a:pt x="94" y="208"/>
                  <a:pt x="94" y="208"/>
                </a:cubicBezTo>
                <a:cubicBezTo>
                  <a:pt x="95" y="210"/>
                  <a:pt x="94" y="208"/>
                  <a:pt x="95" y="210"/>
                </a:cubicBezTo>
                <a:cubicBezTo>
                  <a:pt x="95" y="211"/>
                  <a:pt x="95" y="211"/>
                  <a:pt x="95" y="211"/>
                </a:cubicBezTo>
                <a:cubicBezTo>
                  <a:pt x="97" y="211"/>
                  <a:pt x="97" y="211"/>
                  <a:pt x="98" y="212"/>
                </a:cubicBezTo>
                <a:cubicBezTo>
                  <a:pt x="98" y="212"/>
                  <a:pt x="98" y="212"/>
                  <a:pt x="98" y="212"/>
                </a:cubicBezTo>
                <a:cubicBezTo>
                  <a:pt x="98" y="212"/>
                  <a:pt x="98" y="212"/>
                  <a:pt x="98" y="212"/>
                </a:cubicBezTo>
                <a:cubicBezTo>
                  <a:pt x="99" y="211"/>
                  <a:pt x="99" y="212"/>
                  <a:pt x="99" y="211"/>
                </a:cubicBezTo>
                <a:cubicBezTo>
                  <a:pt x="100" y="211"/>
                  <a:pt x="100" y="211"/>
                  <a:pt x="100" y="211"/>
                </a:cubicBezTo>
                <a:cubicBezTo>
                  <a:pt x="100" y="211"/>
                  <a:pt x="100" y="211"/>
                  <a:pt x="100" y="211"/>
                </a:cubicBezTo>
                <a:cubicBezTo>
                  <a:pt x="101" y="210"/>
                  <a:pt x="101" y="210"/>
                  <a:pt x="101" y="210"/>
                </a:cubicBezTo>
                <a:cubicBezTo>
                  <a:pt x="101" y="209"/>
                  <a:pt x="101" y="210"/>
                  <a:pt x="101" y="208"/>
                </a:cubicBezTo>
                <a:cubicBezTo>
                  <a:pt x="101" y="208"/>
                  <a:pt x="101" y="208"/>
                  <a:pt x="101" y="208"/>
                </a:cubicBezTo>
                <a:cubicBezTo>
                  <a:pt x="102" y="208"/>
                  <a:pt x="102" y="208"/>
                  <a:pt x="102" y="209"/>
                </a:cubicBezTo>
                <a:cubicBezTo>
                  <a:pt x="102" y="210"/>
                  <a:pt x="102" y="209"/>
                  <a:pt x="102" y="210"/>
                </a:cubicBezTo>
                <a:cubicBezTo>
                  <a:pt x="103" y="210"/>
                  <a:pt x="103" y="210"/>
                  <a:pt x="103" y="210"/>
                </a:cubicBezTo>
                <a:cubicBezTo>
                  <a:pt x="103" y="211"/>
                  <a:pt x="103" y="211"/>
                  <a:pt x="103" y="211"/>
                </a:cubicBezTo>
                <a:cubicBezTo>
                  <a:pt x="103" y="211"/>
                  <a:pt x="103" y="211"/>
                  <a:pt x="103" y="211"/>
                </a:cubicBezTo>
                <a:cubicBezTo>
                  <a:pt x="104" y="211"/>
                  <a:pt x="103" y="211"/>
                  <a:pt x="104" y="211"/>
                </a:cubicBezTo>
                <a:cubicBezTo>
                  <a:pt x="104" y="210"/>
                  <a:pt x="104" y="210"/>
                  <a:pt x="104" y="210"/>
                </a:cubicBezTo>
                <a:cubicBezTo>
                  <a:pt x="105" y="209"/>
                  <a:pt x="105" y="209"/>
                  <a:pt x="105" y="208"/>
                </a:cubicBezTo>
                <a:cubicBezTo>
                  <a:pt x="105" y="207"/>
                  <a:pt x="105" y="207"/>
                  <a:pt x="105" y="207"/>
                </a:cubicBezTo>
                <a:cubicBezTo>
                  <a:pt x="105" y="207"/>
                  <a:pt x="105" y="207"/>
                  <a:pt x="105" y="207"/>
                </a:cubicBezTo>
                <a:cubicBezTo>
                  <a:pt x="105" y="207"/>
                  <a:pt x="105" y="207"/>
                  <a:pt x="105" y="206"/>
                </a:cubicBezTo>
                <a:cubicBezTo>
                  <a:pt x="106" y="206"/>
                  <a:pt x="109" y="206"/>
                  <a:pt x="110" y="206"/>
                </a:cubicBezTo>
                <a:cubicBezTo>
                  <a:pt x="110" y="206"/>
                  <a:pt x="110" y="206"/>
                  <a:pt x="110" y="206"/>
                </a:cubicBezTo>
                <a:cubicBezTo>
                  <a:pt x="111" y="207"/>
                  <a:pt x="111" y="206"/>
                  <a:pt x="112" y="208"/>
                </a:cubicBezTo>
                <a:cubicBezTo>
                  <a:pt x="113" y="208"/>
                  <a:pt x="113" y="208"/>
                  <a:pt x="113" y="208"/>
                </a:cubicBezTo>
                <a:cubicBezTo>
                  <a:pt x="113" y="208"/>
                  <a:pt x="113" y="208"/>
                  <a:pt x="113" y="208"/>
                </a:cubicBezTo>
                <a:cubicBezTo>
                  <a:pt x="114" y="207"/>
                  <a:pt x="114" y="207"/>
                  <a:pt x="114" y="207"/>
                </a:cubicBezTo>
                <a:cubicBezTo>
                  <a:pt x="114" y="207"/>
                  <a:pt x="114" y="207"/>
                  <a:pt x="114" y="206"/>
                </a:cubicBezTo>
                <a:cubicBezTo>
                  <a:pt x="116" y="206"/>
                  <a:pt x="116" y="206"/>
                  <a:pt x="118" y="205"/>
                </a:cubicBezTo>
                <a:cubicBezTo>
                  <a:pt x="119" y="206"/>
                  <a:pt x="119" y="206"/>
                  <a:pt x="119" y="206"/>
                </a:cubicBezTo>
                <a:cubicBezTo>
                  <a:pt x="119" y="207"/>
                  <a:pt x="119" y="207"/>
                  <a:pt x="119" y="207"/>
                </a:cubicBezTo>
                <a:cubicBezTo>
                  <a:pt x="119" y="207"/>
                  <a:pt x="119" y="208"/>
                  <a:pt x="119" y="208"/>
                </a:cubicBezTo>
                <a:cubicBezTo>
                  <a:pt x="119" y="208"/>
                  <a:pt x="119" y="208"/>
                  <a:pt x="119" y="208"/>
                </a:cubicBezTo>
                <a:cubicBezTo>
                  <a:pt x="119" y="208"/>
                  <a:pt x="119" y="208"/>
                  <a:pt x="119" y="208"/>
                </a:cubicBezTo>
                <a:cubicBezTo>
                  <a:pt x="120" y="209"/>
                  <a:pt x="120" y="209"/>
                  <a:pt x="120" y="209"/>
                </a:cubicBezTo>
                <a:cubicBezTo>
                  <a:pt x="121" y="209"/>
                  <a:pt x="121" y="209"/>
                  <a:pt x="121" y="209"/>
                </a:cubicBezTo>
                <a:cubicBezTo>
                  <a:pt x="124" y="211"/>
                  <a:pt x="124" y="211"/>
                  <a:pt x="124" y="211"/>
                </a:cubicBezTo>
                <a:cubicBezTo>
                  <a:pt x="124" y="212"/>
                  <a:pt x="124" y="212"/>
                  <a:pt x="124" y="212"/>
                </a:cubicBezTo>
                <a:cubicBezTo>
                  <a:pt x="125" y="213"/>
                  <a:pt x="125" y="213"/>
                  <a:pt x="125" y="213"/>
                </a:cubicBezTo>
                <a:cubicBezTo>
                  <a:pt x="125" y="213"/>
                  <a:pt x="125" y="213"/>
                  <a:pt x="125" y="213"/>
                </a:cubicBezTo>
                <a:cubicBezTo>
                  <a:pt x="126" y="214"/>
                  <a:pt x="126" y="214"/>
                  <a:pt x="126" y="214"/>
                </a:cubicBezTo>
                <a:cubicBezTo>
                  <a:pt x="126" y="215"/>
                  <a:pt x="126" y="215"/>
                  <a:pt x="126" y="215"/>
                </a:cubicBezTo>
                <a:cubicBezTo>
                  <a:pt x="126" y="215"/>
                  <a:pt x="124" y="222"/>
                  <a:pt x="124" y="222"/>
                </a:cubicBezTo>
                <a:cubicBezTo>
                  <a:pt x="124" y="222"/>
                  <a:pt x="124" y="222"/>
                  <a:pt x="124" y="222"/>
                </a:cubicBezTo>
                <a:cubicBezTo>
                  <a:pt x="124" y="222"/>
                  <a:pt x="124" y="222"/>
                  <a:pt x="124" y="222"/>
                </a:cubicBezTo>
                <a:cubicBezTo>
                  <a:pt x="125" y="225"/>
                  <a:pt x="134" y="228"/>
                  <a:pt x="129" y="231"/>
                </a:cubicBezTo>
                <a:cubicBezTo>
                  <a:pt x="129" y="231"/>
                  <a:pt x="129" y="231"/>
                  <a:pt x="129" y="231"/>
                </a:cubicBezTo>
                <a:cubicBezTo>
                  <a:pt x="128" y="231"/>
                  <a:pt x="128" y="231"/>
                  <a:pt x="128" y="231"/>
                </a:cubicBezTo>
                <a:cubicBezTo>
                  <a:pt x="128" y="232"/>
                  <a:pt x="128" y="232"/>
                  <a:pt x="128" y="232"/>
                </a:cubicBezTo>
                <a:cubicBezTo>
                  <a:pt x="128" y="233"/>
                  <a:pt x="128" y="234"/>
                  <a:pt x="127" y="234"/>
                </a:cubicBezTo>
                <a:cubicBezTo>
                  <a:pt x="126" y="236"/>
                  <a:pt x="127" y="237"/>
                  <a:pt x="126" y="238"/>
                </a:cubicBezTo>
                <a:cubicBezTo>
                  <a:pt x="126" y="239"/>
                  <a:pt x="126" y="239"/>
                  <a:pt x="126" y="239"/>
                </a:cubicBezTo>
                <a:cubicBezTo>
                  <a:pt x="126" y="239"/>
                  <a:pt x="126" y="239"/>
                  <a:pt x="126" y="239"/>
                </a:cubicBezTo>
                <a:cubicBezTo>
                  <a:pt x="127" y="239"/>
                  <a:pt x="127" y="239"/>
                  <a:pt x="127" y="239"/>
                </a:cubicBezTo>
                <a:cubicBezTo>
                  <a:pt x="127" y="239"/>
                  <a:pt x="127" y="239"/>
                  <a:pt x="127" y="239"/>
                </a:cubicBezTo>
                <a:cubicBezTo>
                  <a:pt x="127" y="240"/>
                  <a:pt x="127" y="240"/>
                  <a:pt x="127" y="240"/>
                </a:cubicBezTo>
                <a:cubicBezTo>
                  <a:pt x="128" y="241"/>
                  <a:pt x="128" y="240"/>
                  <a:pt x="129" y="241"/>
                </a:cubicBezTo>
                <a:cubicBezTo>
                  <a:pt x="129" y="241"/>
                  <a:pt x="129" y="241"/>
                  <a:pt x="129" y="241"/>
                </a:cubicBezTo>
                <a:cubicBezTo>
                  <a:pt x="128" y="244"/>
                  <a:pt x="129" y="242"/>
                  <a:pt x="129" y="246"/>
                </a:cubicBezTo>
                <a:cubicBezTo>
                  <a:pt x="129" y="247"/>
                  <a:pt x="131" y="248"/>
                  <a:pt x="131" y="248"/>
                </a:cubicBezTo>
                <a:cubicBezTo>
                  <a:pt x="132" y="249"/>
                  <a:pt x="131" y="248"/>
                  <a:pt x="132" y="249"/>
                </a:cubicBezTo>
                <a:cubicBezTo>
                  <a:pt x="132" y="249"/>
                  <a:pt x="132" y="249"/>
                  <a:pt x="132" y="249"/>
                </a:cubicBezTo>
                <a:cubicBezTo>
                  <a:pt x="133" y="253"/>
                  <a:pt x="133" y="252"/>
                  <a:pt x="134" y="256"/>
                </a:cubicBezTo>
                <a:cubicBezTo>
                  <a:pt x="134" y="256"/>
                  <a:pt x="134" y="256"/>
                  <a:pt x="134" y="256"/>
                </a:cubicBezTo>
                <a:cubicBezTo>
                  <a:pt x="134" y="256"/>
                  <a:pt x="134" y="256"/>
                  <a:pt x="134" y="256"/>
                </a:cubicBezTo>
                <a:cubicBezTo>
                  <a:pt x="137" y="257"/>
                  <a:pt x="137" y="256"/>
                  <a:pt x="138" y="256"/>
                </a:cubicBezTo>
                <a:cubicBezTo>
                  <a:pt x="139" y="256"/>
                  <a:pt x="139" y="256"/>
                  <a:pt x="139" y="256"/>
                </a:cubicBezTo>
                <a:cubicBezTo>
                  <a:pt x="139" y="256"/>
                  <a:pt x="139" y="256"/>
                  <a:pt x="139" y="256"/>
                </a:cubicBezTo>
                <a:cubicBezTo>
                  <a:pt x="139" y="255"/>
                  <a:pt x="139" y="255"/>
                  <a:pt x="140" y="255"/>
                </a:cubicBezTo>
                <a:cubicBezTo>
                  <a:pt x="142" y="254"/>
                  <a:pt x="142" y="255"/>
                  <a:pt x="144" y="256"/>
                </a:cubicBezTo>
                <a:cubicBezTo>
                  <a:pt x="144" y="256"/>
                  <a:pt x="144" y="256"/>
                  <a:pt x="144" y="256"/>
                </a:cubicBezTo>
                <a:cubicBezTo>
                  <a:pt x="144" y="256"/>
                  <a:pt x="144" y="256"/>
                  <a:pt x="144" y="256"/>
                </a:cubicBezTo>
                <a:cubicBezTo>
                  <a:pt x="144" y="256"/>
                  <a:pt x="144" y="256"/>
                  <a:pt x="144" y="256"/>
                </a:cubicBezTo>
                <a:cubicBezTo>
                  <a:pt x="145" y="255"/>
                  <a:pt x="145" y="255"/>
                  <a:pt x="145" y="255"/>
                </a:cubicBezTo>
                <a:cubicBezTo>
                  <a:pt x="145" y="255"/>
                  <a:pt x="145" y="255"/>
                  <a:pt x="145" y="255"/>
                </a:cubicBezTo>
                <a:cubicBezTo>
                  <a:pt x="145" y="255"/>
                  <a:pt x="145" y="255"/>
                  <a:pt x="145" y="255"/>
                </a:cubicBezTo>
                <a:cubicBezTo>
                  <a:pt x="145" y="256"/>
                  <a:pt x="145" y="256"/>
                  <a:pt x="146" y="256"/>
                </a:cubicBezTo>
                <a:cubicBezTo>
                  <a:pt x="146" y="256"/>
                  <a:pt x="146" y="256"/>
                  <a:pt x="146" y="256"/>
                </a:cubicBezTo>
                <a:cubicBezTo>
                  <a:pt x="146" y="256"/>
                  <a:pt x="146" y="256"/>
                  <a:pt x="146" y="256"/>
                </a:cubicBezTo>
                <a:cubicBezTo>
                  <a:pt x="147" y="257"/>
                  <a:pt x="147" y="257"/>
                  <a:pt x="147" y="257"/>
                </a:cubicBezTo>
                <a:cubicBezTo>
                  <a:pt x="147" y="257"/>
                  <a:pt x="147" y="257"/>
                  <a:pt x="147" y="257"/>
                </a:cubicBezTo>
                <a:cubicBezTo>
                  <a:pt x="147" y="257"/>
                  <a:pt x="147" y="257"/>
                  <a:pt x="147" y="257"/>
                </a:cubicBezTo>
                <a:cubicBezTo>
                  <a:pt x="151" y="257"/>
                  <a:pt x="149" y="257"/>
                  <a:pt x="150" y="260"/>
                </a:cubicBezTo>
                <a:cubicBezTo>
                  <a:pt x="150" y="260"/>
                  <a:pt x="150" y="260"/>
                  <a:pt x="150" y="260"/>
                </a:cubicBezTo>
                <a:cubicBezTo>
                  <a:pt x="150" y="260"/>
                  <a:pt x="150" y="260"/>
                  <a:pt x="150" y="260"/>
                </a:cubicBezTo>
                <a:cubicBezTo>
                  <a:pt x="150" y="261"/>
                  <a:pt x="150" y="261"/>
                  <a:pt x="149" y="262"/>
                </a:cubicBezTo>
                <a:cubicBezTo>
                  <a:pt x="149" y="263"/>
                  <a:pt x="149" y="263"/>
                  <a:pt x="149" y="263"/>
                </a:cubicBezTo>
                <a:cubicBezTo>
                  <a:pt x="150" y="263"/>
                  <a:pt x="150" y="263"/>
                  <a:pt x="150" y="263"/>
                </a:cubicBezTo>
                <a:cubicBezTo>
                  <a:pt x="150" y="263"/>
                  <a:pt x="150" y="263"/>
                  <a:pt x="150" y="263"/>
                </a:cubicBezTo>
                <a:cubicBezTo>
                  <a:pt x="148" y="265"/>
                  <a:pt x="149" y="264"/>
                  <a:pt x="148" y="266"/>
                </a:cubicBezTo>
                <a:cubicBezTo>
                  <a:pt x="148" y="266"/>
                  <a:pt x="148" y="266"/>
                  <a:pt x="148" y="266"/>
                </a:cubicBezTo>
                <a:cubicBezTo>
                  <a:pt x="148" y="266"/>
                  <a:pt x="147" y="266"/>
                  <a:pt x="147" y="266"/>
                </a:cubicBezTo>
                <a:cubicBezTo>
                  <a:pt x="147" y="266"/>
                  <a:pt x="147" y="266"/>
                  <a:pt x="147" y="266"/>
                </a:cubicBezTo>
                <a:cubicBezTo>
                  <a:pt x="146" y="267"/>
                  <a:pt x="146" y="269"/>
                  <a:pt x="146" y="270"/>
                </a:cubicBezTo>
                <a:cubicBezTo>
                  <a:pt x="145" y="270"/>
                  <a:pt x="145" y="270"/>
                  <a:pt x="145" y="271"/>
                </a:cubicBezTo>
                <a:cubicBezTo>
                  <a:pt x="144" y="271"/>
                  <a:pt x="145" y="271"/>
                  <a:pt x="145" y="272"/>
                </a:cubicBezTo>
                <a:cubicBezTo>
                  <a:pt x="145" y="272"/>
                  <a:pt x="145" y="272"/>
                  <a:pt x="145" y="272"/>
                </a:cubicBezTo>
                <a:cubicBezTo>
                  <a:pt x="145" y="272"/>
                  <a:pt x="145" y="272"/>
                  <a:pt x="145" y="272"/>
                </a:cubicBezTo>
                <a:cubicBezTo>
                  <a:pt x="145" y="273"/>
                  <a:pt x="145" y="273"/>
                  <a:pt x="145" y="273"/>
                </a:cubicBezTo>
                <a:cubicBezTo>
                  <a:pt x="145" y="273"/>
                  <a:pt x="145" y="273"/>
                  <a:pt x="145" y="273"/>
                </a:cubicBezTo>
                <a:cubicBezTo>
                  <a:pt x="145" y="273"/>
                  <a:pt x="145" y="273"/>
                  <a:pt x="145" y="273"/>
                </a:cubicBezTo>
                <a:cubicBezTo>
                  <a:pt x="145" y="273"/>
                  <a:pt x="145" y="273"/>
                  <a:pt x="145" y="273"/>
                </a:cubicBezTo>
                <a:cubicBezTo>
                  <a:pt x="145" y="274"/>
                  <a:pt x="145" y="274"/>
                  <a:pt x="145" y="274"/>
                </a:cubicBezTo>
                <a:cubicBezTo>
                  <a:pt x="145" y="274"/>
                  <a:pt x="145" y="275"/>
                  <a:pt x="146" y="277"/>
                </a:cubicBezTo>
                <a:cubicBezTo>
                  <a:pt x="146" y="277"/>
                  <a:pt x="146" y="277"/>
                  <a:pt x="146" y="277"/>
                </a:cubicBezTo>
                <a:cubicBezTo>
                  <a:pt x="146" y="277"/>
                  <a:pt x="146" y="277"/>
                  <a:pt x="146" y="277"/>
                </a:cubicBezTo>
                <a:cubicBezTo>
                  <a:pt x="146" y="277"/>
                  <a:pt x="146" y="277"/>
                  <a:pt x="146" y="277"/>
                </a:cubicBezTo>
                <a:cubicBezTo>
                  <a:pt x="146" y="278"/>
                  <a:pt x="146" y="278"/>
                  <a:pt x="146" y="278"/>
                </a:cubicBezTo>
                <a:cubicBezTo>
                  <a:pt x="145" y="278"/>
                  <a:pt x="146" y="278"/>
                  <a:pt x="145" y="278"/>
                </a:cubicBezTo>
                <a:cubicBezTo>
                  <a:pt x="145" y="278"/>
                  <a:pt x="145" y="278"/>
                  <a:pt x="145" y="278"/>
                </a:cubicBezTo>
                <a:cubicBezTo>
                  <a:pt x="145" y="278"/>
                  <a:pt x="145" y="278"/>
                  <a:pt x="145" y="278"/>
                </a:cubicBezTo>
                <a:cubicBezTo>
                  <a:pt x="145" y="278"/>
                  <a:pt x="145" y="278"/>
                  <a:pt x="145" y="278"/>
                </a:cubicBezTo>
                <a:cubicBezTo>
                  <a:pt x="145" y="278"/>
                  <a:pt x="145" y="278"/>
                  <a:pt x="145" y="278"/>
                </a:cubicBezTo>
                <a:cubicBezTo>
                  <a:pt x="144" y="278"/>
                  <a:pt x="144" y="278"/>
                  <a:pt x="144" y="278"/>
                </a:cubicBezTo>
                <a:cubicBezTo>
                  <a:pt x="145" y="279"/>
                  <a:pt x="145" y="279"/>
                  <a:pt x="145" y="279"/>
                </a:cubicBezTo>
                <a:cubicBezTo>
                  <a:pt x="145" y="279"/>
                  <a:pt x="145" y="279"/>
                  <a:pt x="145" y="279"/>
                </a:cubicBezTo>
                <a:cubicBezTo>
                  <a:pt x="145" y="279"/>
                  <a:pt x="145" y="279"/>
                  <a:pt x="145" y="279"/>
                </a:cubicBezTo>
                <a:cubicBezTo>
                  <a:pt x="145" y="279"/>
                  <a:pt x="145" y="279"/>
                  <a:pt x="145" y="279"/>
                </a:cubicBezTo>
                <a:cubicBezTo>
                  <a:pt x="144" y="279"/>
                  <a:pt x="144" y="279"/>
                  <a:pt x="144" y="279"/>
                </a:cubicBezTo>
                <a:cubicBezTo>
                  <a:pt x="144" y="280"/>
                  <a:pt x="144" y="280"/>
                  <a:pt x="144" y="280"/>
                </a:cubicBezTo>
                <a:cubicBezTo>
                  <a:pt x="144" y="280"/>
                  <a:pt x="144" y="280"/>
                  <a:pt x="144" y="280"/>
                </a:cubicBezTo>
                <a:cubicBezTo>
                  <a:pt x="144" y="280"/>
                  <a:pt x="144" y="280"/>
                  <a:pt x="144" y="280"/>
                </a:cubicBezTo>
                <a:cubicBezTo>
                  <a:pt x="144" y="280"/>
                  <a:pt x="144" y="280"/>
                  <a:pt x="144" y="280"/>
                </a:cubicBezTo>
                <a:cubicBezTo>
                  <a:pt x="144" y="280"/>
                  <a:pt x="144" y="280"/>
                  <a:pt x="144" y="280"/>
                </a:cubicBezTo>
                <a:cubicBezTo>
                  <a:pt x="145" y="281"/>
                  <a:pt x="145" y="281"/>
                  <a:pt x="146" y="281"/>
                </a:cubicBezTo>
                <a:cubicBezTo>
                  <a:pt x="146" y="281"/>
                  <a:pt x="147" y="282"/>
                  <a:pt x="147" y="282"/>
                </a:cubicBezTo>
                <a:cubicBezTo>
                  <a:pt x="147" y="282"/>
                  <a:pt x="147" y="282"/>
                  <a:pt x="147" y="282"/>
                </a:cubicBezTo>
                <a:cubicBezTo>
                  <a:pt x="147" y="283"/>
                  <a:pt x="147" y="283"/>
                  <a:pt x="147" y="283"/>
                </a:cubicBezTo>
                <a:cubicBezTo>
                  <a:pt x="145" y="284"/>
                  <a:pt x="144" y="285"/>
                  <a:pt x="143" y="288"/>
                </a:cubicBezTo>
                <a:cubicBezTo>
                  <a:pt x="144" y="289"/>
                  <a:pt x="144" y="289"/>
                  <a:pt x="145" y="290"/>
                </a:cubicBezTo>
                <a:cubicBezTo>
                  <a:pt x="145" y="290"/>
                  <a:pt x="145" y="290"/>
                  <a:pt x="145" y="291"/>
                </a:cubicBezTo>
                <a:cubicBezTo>
                  <a:pt x="145" y="291"/>
                  <a:pt x="145" y="291"/>
                  <a:pt x="145" y="291"/>
                </a:cubicBezTo>
                <a:cubicBezTo>
                  <a:pt x="145" y="292"/>
                  <a:pt x="145" y="292"/>
                  <a:pt x="145" y="292"/>
                </a:cubicBezTo>
                <a:cubicBezTo>
                  <a:pt x="146" y="293"/>
                  <a:pt x="147" y="293"/>
                  <a:pt x="148" y="293"/>
                </a:cubicBezTo>
                <a:cubicBezTo>
                  <a:pt x="148" y="293"/>
                  <a:pt x="148" y="293"/>
                  <a:pt x="148" y="293"/>
                </a:cubicBezTo>
                <a:cubicBezTo>
                  <a:pt x="149" y="293"/>
                  <a:pt x="149" y="293"/>
                  <a:pt x="149" y="293"/>
                </a:cubicBezTo>
                <a:cubicBezTo>
                  <a:pt x="149" y="294"/>
                  <a:pt x="149" y="293"/>
                  <a:pt x="149" y="294"/>
                </a:cubicBezTo>
                <a:cubicBezTo>
                  <a:pt x="149" y="294"/>
                  <a:pt x="149" y="294"/>
                  <a:pt x="149" y="294"/>
                </a:cubicBezTo>
                <a:cubicBezTo>
                  <a:pt x="149" y="294"/>
                  <a:pt x="149" y="294"/>
                  <a:pt x="149" y="294"/>
                </a:cubicBezTo>
                <a:cubicBezTo>
                  <a:pt x="153" y="295"/>
                  <a:pt x="149" y="295"/>
                  <a:pt x="154" y="296"/>
                </a:cubicBezTo>
                <a:cubicBezTo>
                  <a:pt x="154" y="296"/>
                  <a:pt x="154" y="296"/>
                  <a:pt x="154" y="296"/>
                </a:cubicBezTo>
                <a:cubicBezTo>
                  <a:pt x="154" y="297"/>
                  <a:pt x="154" y="297"/>
                  <a:pt x="153" y="297"/>
                </a:cubicBezTo>
                <a:cubicBezTo>
                  <a:pt x="153" y="297"/>
                  <a:pt x="153" y="297"/>
                  <a:pt x="153" y="298"/>
                </a:cubicBezTo>
                <a:cubicBezTo>
                  <a:pt x="153" y="298"/>
                  <a:pt x="153" y="298"/>
                  <a:pt x="154" y="299"/>
                </a:cubicBezTo>
                <a:cubicBezTo>
                  <a:pt x="154" y="299"/>
                  <a:pt x="154" y="299"/>
                  <a:pt x="154" y="299"/>
                </a:cubicBezTo>
                <a:cubicBezTo>
                  <a:pt x="154" y="300"/>
                  <a:pt x="154" y="300"/>
                  <a:pt x="154" y="300"/>
                </a:cubicBezTo>
                <a:cubicBezTo>
                  <a:pt x="153" y="300"/>
                  <a:pt x="152" y="300"/>
                  <a:pt x="151" y="301"/>
                </a:cubicBezTo>
                <a:cubicBezTo>
                  <a:pt x="151" y="301"/>
                  <a:pt x="151" y="301"/>
                  <a:pt x="151" y="301"/>
                </a:cubicBezTo>
                <a:cubicBezTo>
                  <a:pt x="151" y="301"/>
                  <a:pt x="151" y="301"/>
                  <a:pt x="151" y="302"/>
                </a:cubicBezTo>
                <a:cubicBezTo>
                  <a:pt x="153" y="303"/>
                  <a:pt x="152" y="303"/>
                  <a:pt x="155" y="304"/>
                </a:cubicBezTo>
                <a:cubicBezTo>
                  <a:pt x="155" y="304"/>
                  <a:pt x="155" y="304"/>
                  <a:pt x="155" y="304"/>
                </a:cubicBezTo>
                <a:cubicBezTo>
                  <a:pt x="155" y="305"/>
                  <a:pt x="155" y="305"/>
                  <a:pt x="155" y="305"/>
                </a:cubicBezTo>
                <a:cubicBezTo>
                  <a:pt x="154" y="306"/>
                  <a:pt x="155" y="308"/>
                  <a:pt x="155" y="308"/>
                </a:cubicBezTo>
                <a:cubicBezTo>
                  <a:pt x="156" y="308"/>
                  <a:pt x="156" y="308"/>
                  <a:pt x="156" y="308"/>
                </a:cubicBezTo>
                <a:cubicBezTo>
                  <a:pt x="157" y="309"/>
                  <a:pt x="157" y="308"/>
                  <a:pt x="157" y="309"/>
                </a:cubicBezTo>
                <a:cubicBezTo>
                  <a:pt x="157" y="309"/>
                  <a:pt x="157" y="309"/>
                  <a:pt x="157" y="309"/>
                </a:cubicBezTo>
                <a:cubicBezTo>
                  <a:pt x="158" y="309"/>
                  <a:pt x="158" y="309"/>
                  <a:pt x="158" y="309"/>
                </a:cubicBezTo>
                <a:cubicBezTo>
                  <a:pt x="158" y="308"/>
                  <a:pt x="158" y="308"/>
                  <a:pt x="158" y="308"/>
                </a:cubicBezTo>
                <a:cubicBezTo>
                  <a:pt x="158" y="308"/>
                  <a:pt x="158" y="308"/>
                  <a:pt x="158" y="308"/>
                </a:cubicBezTo>
                <a:cubicBezTo>
                  <a:pt x="159" y="308"/>
                  <a:pt x="159" y="308"/>
                  <a:pt x="159" y="309"/>
                </a:cubicBezTo>
                <a:cubicBezTo>
                  <a:pt x="160" y="308"/>
                  <a:pt x="160" y="308"/>
                  <a:pt x="160" y="308"/>
                </a:cubicBezTo>
                <a:cubicBezTo>
                  <a:pt x="161" y="308"/>
                  <a:pt x="159" y="308"/>
                  <a:pt x="162" y="308"/>
                </a:cubicBezTo>
                <a:cubicBezTo>
                  <a:pt x="162" y="308"/>
                  <a:pt x="162" y="308"/>
                  <a:pt x="162" y="308"/>
                </a:cubicBezTo>
                <a:cubicBezTo>
                  <a:pt x="162" y="308"/>
                  <a:pt x="162" y="308"/>
                  <a:pt x="162" y="308"/>
                </a:cubicBezTo>
                <a:cubicBezTo>
                  <a:pt x="162" y="308"/>
                  <a:pt x="162" y="308"/>
                  <a:pt x="162" y="308"/>
                </a:cubicBezTo>
                <a:cubicBezTo>
                  <a:pt x="162" y="308"/>
                  <a:pt x="162" y="308"/>
                  <a:pt x="162" y="308"/>
                </a:cubicBezTo>
                <a:cubicBezTo>
                  <a:pt x="162" y="308"/>
                  <a:pt x="162" y="308"/>
                  <a:pt x="162" y="309"/>
                </a:cubicBezTo>
                <a:cubicBezTo>
                  <a:pt x="162" y="309"/>
                  <a:pt x="162" y="309"/>
                  <a:pt x="162" y="309"/>
                </a:cubicBezTo>
                <a:cubicBezTo>
                  <a:pt x="162" y="309"/>
                  <a:pt x="162" y="309"/>
                  <a:pt x="162" y="309"/>
                </a:cubicBezTo>
                <a:cubicBezTo>
                  <a:pt x="163" y="309"/>
                  <a:pt x="163" y="309"/>
                  <a:pt x="163" y="309"/>
                </a:cubicBezTo>
                <a:cubicBezTo>
                  <a:pt x="168" y="308"/>
                  <a:pt x="167" y="308"/>
                  <a:pt x="168" y="307"/>
                </a:cubicBezTo>
                <a:cubicBezTo>
                  <a:pt x="168" y="307"/>
                  <a:pt x="168" y="307"/>
                  <a:pt x="168" y="307"/>
                </a:cubicBezTo>
                <a:cubicBezTo>
                  <a:pt x="168" y="307"/>
                  <a:pt x="168" y="307"/>
                  <a:pt x="169" y="307"/>
                </a:cubicBezTo>
                <a:cubicBezTo>
                  <a:pt x="169" y="307"/>
                  <a:pt x="169" y="307"/>
                  <a:pt x="169" y="307"/>
                </a:cubicBezTo>
                <a:cubicBezTo>
                  <a:pt x="169" y="307"/>
                  <a:pt x="169" y="307"/>
                  <a:pt x="169" y="307"/>
                </a:cubicBezTo>
                <a:cubicBezTo>
                  <a:pt x="170" y="306"/>
                  <a:pt x="170" y="306"/>
                  <a:pt x="170" y="306"/>
                </a:cubicBezTo>
                <a:cubicBezTo>
                  <a:pt x="170" y="307"/>
                  <a:pt x="170" y="307"/>
                  <a:pt x="170" y="307"/>
                </a:cubicBezTo>
                <a:cubicBezTo>
                  <a:pt x="170" y="307"/>
                  <a:pt x="170" y="307"/>
                  <a:pt x="170" y="307"/>
                </a:cubicBezTo>
                <a:cubicBezTo>
                  <a:pt x="171" y="308"/>
                  <a:pt x="170" y="307"/>
                  <a:pt x="171" y="308"/>
                </a:cubicBezTo>
                <a:cubicBezTo>
                  <a:pt x="171" y="308"/>
                  <a:pt x="171" y="308"/>
                  <a:pt x="171" y="308"/>
                </a:cubicBezTo>
                <a:cubicBezTo>
                  <a:pt x="171" y="308"/>
                  <a:pt x="171" y="308"/>
                  <a:pt x="171" y="308"/>
                </a:cubicBezTo>
                <a:cubicBezTo>
                  <a:pt x="172" y="307"/>
                  <a:pt x="172" y="308"/>
                  <a:pt x="172" y="307"/>
                </a:cubicBezTo>
                <a:cubicBezTo>
                  <a:pt x="172" y="307"/>
                  <a:pt x="172" y="307"/>
                  <a:pt x="173" y="307"/>
                </a:cubicBezTo>
                <a:cubicBezTo>
                  <a:pt x="173" y="307"/>
                  <a:pt x="173" y="307"/>
                  <a:pt x="173" y="307"/>
                </a:cubicBezTo>
                <a:cubicBezTo>
                  <a:pt x="173" y="307"/>
                  <a:pt x="173" y="307"/>
                  <a:pt x="173" y="307"/>
                </a:cubicBezTo>
                <a:cubicBezTo>
                  <a:pt x="173" y="307"/>
                  <a:pt x="173" y="307"/>
                  <a:pt x="173" y="307"/>
                </a:cubicBezTo>
                <a:cubicBezTo>
                  <a:pt x="173" y="307"/>
                  <a:pt x="173" y="307"/>
                  <a:pt x="173" y="307"/>
                </a:cubicBezTo>
                <a:cubicBezTo>
                  <a:pt x="173" y="308"/>
                  <a:pt x="173" y="308"/>
                  <a:pt x="173" y="308"/>
                </a:cubicBezTo>
                <a:cubicBezTo>
                  <a:pt x="174" y="308"/>
                  <a:pt x="174" y="308"/>
                  <a:pt x="174" y="308"/>
                </a:cubicBezTo>
                <a:cubicBezTo>
                  <a:pt x="174" y="308"/>
                  <a:pt x="174" y="308"/>
                  <a:pt x="174" y="308"/>
                </a:cubicBezTo>
                <a:cubicBezTo>
                  <a:pt x="174" y="307"/>
                  <a:pt x="174" y="307"/>
                  <a:pt x="174" y="307"/>
                </a:cubicBezTo>
                <a:cubicBezTo>
                  <a:pt x="174" y="307"/>
                  <a:pt x="174" y="307"/>
                  <a:pt x="174" y="307"/>
                </a:cubicBezTo>
                <a:cubicBezTo>
                  <a:pt x="174" y="306"/>
                  <a:pt x="174" y="306"/>
                  <a:pt x="174" y="306"/>
                </a:cubicBezTo>
                <a:cubicBezTo>
                  <a:pt x="174" y="305"/>
                  <a:pt x="174" y="305"/>
                  <a:pt x="174" y="305"/>
                </a:cubicBezTo>
                <a:cubicBezTo>
                  <a:pt x="174" y="305"/>
                  <a:pt x="174" y="305"/>
                  <a:pt x="174" y="305"/>
                </a:cubicBezTo>
                <a:cubicBezTo>
                  <a:pt x="175" y="305"/>
                  <a:pt x="175" y="305"/>
                  <a:pt x="175" y="305"/>
                </a:cubicBezTo>
                <a:cubicBezTo>
                  <a:pt x="175" y="306"/>
                  <a:pt x="175" y="306"/>
                  <a:pt x="175" y="306"/>
                </a:cubicBezTo>
                <a:cubicBezTo>
                  <a:pt x="175" y="306"/>
                  <a:pt x="175" y="306"/>
                  <a:pt x="175" y="306"/>
                </a:cubicBezTo>
                <a:cubicBezTo>
                  <a:pt x="175" y="306"/>
                  <a:pt x="175" y="306"/>
                  <a:pt x="175" y="306"/>
                </a:cubicBezTo>
                <a:cubicBezTo>
                  <a:pt x="177" y="302"/>
                  <a:pt x="175" y="304"/>
                  <a:pt x="173" y="303"/>
                </a:cubicBezTo>
                <a:cubicBezTo>
                  <a:pt x="173" y="303"/>
                  <a:pt x="173" y="303"/>
                  <a:pt x="173" y="303"/>
                </a:cubicBezTo>
                <a:cubicBezTo>
                  <a:pt x="173" y="303"/>
                  <a:pt x="173" y="303"/>
                  <a:pt x="173" y="303"/>
                </a:cubicBezTo>
                <a:cubicBezTo>
                  <a:pt x="173" y="303"/>
                  <a:pt x="173" y="303"/>
                  <a:pt x="173" y="303"/>
                </a:cubicBezTo>
                <a:cubicBezTo>
                  <a:pt x="173" y="302"/>
                  <a:pt x="173" y="302"/>
                  <a:pt x="173" y="302"/>
                </a:cubicBezTo>
                <a:cubicBezTo>
                  <a:pt x="173" y="302"/>
                  <a:pt x="173" y="302"/>
                  <a:pt x="173" y="302"/>
                </a:cubicBezTo>
                <a:cubicBezTo>
                  <a:pt x="176" y="301"/>
                  <a:pt x="176" y="301"/>
                  <a:pt x="176" y="301"/>
                </a:cubicBezTo>
                <a:cubicBezTo>
                  <a:pt x="176" y="300"/>
                  <a:pt x="176" y="300"/>
                  <a:pt x="176" y="300"/>
                </a:cubicBezTo>
                <a:cubicBezTo>
                  <a:pt x="176" y="300"/>
                  <a:pt x="176" y="300"/>
                  <a:pt x="176" y="300"/>
                </a:cubicBezTo>
                <a:cubicBezTo>
                  <a:pt x="176" y="299"/>
                  <a:pt x="176" y="299"/>
                  <a:pt x="176" y="299"/>
                </a:cubicBezTo>
                <a:cubicBezTo>
                  <a:pt x="176" y="299"/>
                  <a:pt x="176" y="299"/>
                  <a:pt x="176" y="298"/>
                </a:cubicBezTo>
                <a:cubicBezTo>
                  <a:pt x="176" y="298"/>
                  <a:pt x="176" y="298"/>
                  <a:pt x="176" y="298"/>
                </a:cubicBezTo>
                <a:cubicBezTo>
                  <a:pt x="177" y="298"/>
                  <a:pt x="177" y="298"/>
                  <a:pt x="178" y="298"/>
                </a:cubicBezTo>
                <a:cubicBezTo>
                  <a:pt x="178" y="298"/>
                  <a:pt x="178" y="298"/>
                  <a:pt x="178" y="298"/>
                </a:cubicBezTo>
                <a:cubicBezTo>
                  <a:pt x="178" y="298"/>
                  <a:pt x="178" y="298"/>
                  <a:pt x="178" y="298"/>
                </a:cubicBezTo>
                <a:cubicBezTo>
                  <a:pt x="178" y="299"/>
                  <a:pt x="177" y="299"/>
                  <a:pt x="177" y="300"/>
                </a:cubicBezTo>
                <a:cubicBezTo>
                  <a:pt x="177" y="300"/>
                  <a:pt x="177" y="300"/>
                  <a:pt x="177" y="300"/>
                </a:cubicBezTo>
                <a:cubicBezTo>
                  <a:pt x="177" y="300"/>
                  <a:pt x="177" y="300"/>
                  <a:pt x="177" y="300"/>
                </a:cubicBezTo>
                <a:cubicBezTo>
                  <a:pt x="177" y="300"/>
                  <a:pt x="177" y="300"/>
                  <a:pt x="177" y="300"/>
                </a:cubicBezTo>
                <a:cubicBezTo>
                  <a:pt x="179" y="301"/>
                  <a:pt x="179" y="300"/>
                  <a:pt x="180" y="299"/>
                </a:cubicBezTo>
                <a:cubicBezTo>
                  <a:pt x="181" y="299"/>
                  <a:pt x="181" y="299"/>
                  <a:pt x="181" y="299"/>
                </a:cubicBezTo>
                <a:cubicBezTo>
                  <a:pt x="181" y="299"/>
                  <a:pt x="181" y="299"/>
                  <a:pt x="181" y="299"/>
                </a:cubicBezTo>
                <a:cubicBezTo>
                  <a:pt x="181" y="299"/>
                  <a:pt x="181" y="299"/>
                  <a:pt x="181" y="299"/>
                </a:cubicBezTo>
                <a:cubicBezTo>
                  <a:pt x="181" y="300"/>
                  <a:pt x="181" y="300"/>
                  <a:pt x="181" y="300"/>
                </a:cubicBezTo>
                <a:cubicBezTo>
                  <a:pt x="181" y="300"/>
                  <a:pt x="181" y="300"/>
                  <a:pt x="181" y="300"/>
                </a:cubicBezTo>
                <a:cubicBezTo>
                  <a:pt x="181" y="300"/>
                  <a:pt x="181" y="300"/>
                  <a:pt x="181" y="300"/>
                </a:cubicBezTo>
                <a:cubicBezTo>
                  <a:pt x="182" y="300"/>
                  <a:pt x="182" y="300"/>
                  <a:pt x="182" y="300"/>
                </a:cubicBezTo>
                <a:cubicBezTo>
                  <a:pt x="184" y="300"/>
                  <a:pt x="184" y="300"/>
                  <a:pt x="185" y="299"/>
                </a:cubicBezTo>
                <a:cubicBezTo>
                  <a:pt x="185" y="299"/>
                  <a:pt x="185" y="299"/>
                  <a:pt x="185" y="299"/>
                </a:cubicBezTo>
                <a:cubicBezTo>
                  <a:pt x="185" y="299"/>
                  <a:pt x="185" y="299"/>
                  <a:pt x="185" y="299"/>
                </a:cubicBezTo>
                <a:cubicBezTo>
                  <a:pt x="185" y="299"/>
                  <a:pt x="186" y="299"/>
                  <a:pt x="186" y="299"/>
                </a:cubicBezTo>
                <a:cubicBezTo>
                  <a:pt x="186" y="300"/>
                  <a:pt x="186" y="300"/>
                  <a:pt x="186" y="300"/>
                </a:cubicBezTo>
                <a:cubicBezTo>
                  <a:pt x="186" y="300"/>
                  <a:pt x="186" y="300"/>
                  <a:pt x="186" y="300"/>
                </a:cubicBezTo>
                <a:cubicBezTo>
                  <a:pt x="186" y="300"/>
                  <a:pt x="186" y="300"/>
                  <a:pt x="186" y="300"/>
                </a:cubicBezTo>
                <a:cubicBezTo>
                  <a:pt x="187" y="300"/>
                  <a:pt x="187" y="300"/>
                  <a:pt x="187" y="300"/>
                </a:cubicBezTo>
                <a:cubicBezTo>
                  <a:pt x="187" y="300"/>
                  <a:pt x="191" y="299"/>
                  <a:pt x="191" y="299"/>
                </a:cubicBezTo>
                <a:cubicBezTo>
                  <a:pt x="192" y="298"/>
                  <a:pt x="192" y="298"/>
                  <a:pt x="192" y="298"/>
                </a:cubicBezTo>
                <a:cubicBezTo>
                  <a:pt x="192" y="298"/>
                  <a:pt x="192" y="298"/>
                  <a:pt x="192" y="298"/>
                </a:cubicBezTo>
                <a:cubicBezTo>
                  <a:pt x="192" y="298"/>
                  <a:pt x="192" y="298"/>
                  <a:pt x="192" y="298"/>
                </a:cubicBezTo>
                <a:cubicBezTo>
                  <a:pt x="192" y="297"/>
                  <a:pt x="192" y="297"/>
                  <a:pt x="192" y="297"/>
                </a:cubicBezTo>
                <a:cubicBezTo>
                  <a:pt x="192" y="297"/>
                  <a:pt x="192" y="297"/>
                  <a:pt x="192" y="297"/>
                </a:cubicBezTo>
                <a:cubicBezTo>
                  <a:pt x="192" y="297"/>
                  <a:pt x="192" y="297"/>
                  <a:pt x="192" y="297"/>
                </a:cubicBezTo>
                <a:cubicBezTo>
                  <a:pt x="193" y="297"/>
                  <a:pt x="193" y="297"/>
                  <a:pt x="193" y="297"/>
                </a:cubicBezTo>
                <a:cubicBezTo>
                  <a:pt x="194" y="296"/>
                  <a:pt x="197" y="294"/>
                  <a:pt x="198" y="294"/>
                </a:cubicBezTo>
                <a:cubicBezTo>
                  <a:pt x="199" y="294"/>
                  <a:pt x="199" y="294"/>
                  <a:pt x="199" y="294"/>
                </a:cubicBezTo>
                <a:cubicBezTo>
                  <a:pt x="199" y="294"/>
                  <a:pt x="199" y="294"/>
                  <a:pt x="199" y="294"/>
                </a:cubicBezTo>
                <a:cubicBezTo>
                  <a:pt x="200" y="294"/>
                  <a:pt x="200" y="294"/>
                  <a:pt x="201" y="293"/>
                </a:cubicBezTo>
                <a:cubicBezTo>
                  <a:pt x="202" y="293"/>
                  <a:pt x="202" y="293"/>
                  <a:pt x="202" y="293"/>
                </a:cubicBezTo>
                <a:cubicBezTo>
                  <a:pt x="205" y="292"/>
                  <a:pt x="207" y="290"/>
                  <a:pt x="209" y="290"/>
                </a:cubicBezTo>
                <a:cubicBezTo>
                  <a:pt x="210" y="290"/>
                  <a:pt x="210" y="290"/>
                  <a:pt x="211" y="290"/>
                </a:cubicBezTo>
                <a:cubicBezTo>
                  <a:pt x="211" y="290"/>
                  <a:pt x="211" y="290"/>
                  <a:pt x="211" y="290"/>
                </a:cubicBezTo>
                <a:cubicBezTo>
                  <a:pt x="212" y="289"/>
                  <a:pt x="212" y="289"/>
                  <a:pt x="213" y="289"/>
                </a:cubicBezTo>
                <a:cubicBezTo>
                  <a:pt x="221" y="286"/>
                  <a:pt x="215" y="287"/>
                  <a:pt x="219" y="286"/>
                </a:cubicBezTo>
                <a:cubicBezTo>
                  <a:pt x="221" y="286"/>
                  <a:pt x="223" y="286"/>
                  <a:pt x="224" y="286"/>
                </a:cubicBezTo>
                <a:cubicBezTo>
                  <a:pt x="225" y="286"/>
                  <a:pt x="225" y="286"/>
                  <a:pt x="225" y="286"/>
                </a:cubicBezTo>
                <a:cubicBezTo>
                  <a:pt x="229" y="285"/>
                  <a:pt x="229" y="284"/>
                  <a:pt x="230" y="283"/>
                </a:cubicBezTo>
                <a:cubicBezTo>
                  <a:pt x="230" y="283"/>
                  <a:pt x="236" y="281"/>
                  <a:pt x="236" y="281"/>
                </a:cubicBezTo>
                <a:cubicBezTo>
                  <a:pt x="237" y="281"/>
                  <a:pt x="237" y="280"/>
                  <a:pt x="240" y="279"/>
                </a:cubicBezTo>
                <a:cubicBezTo>
                  <a:pt x="240" y="279"/>
                  <a:pt x="240" y="279"/>
                  <a:pt x="241" y="279"/>
                </a:cubicBezTo>
                <a:cubicBezTo>
                  <a:pt x="241" y="279"/>
                  <a:pt x="241" y="279"/>
                  <a:pt x="241" y="279"/>
                </a:cubicBezTo>
                <a:cubicBezTo>
                  <a:pt x="241" y="280"/>
                  <a:pt x="241" y="280"/>
                  <a:pt x="241" y="280"/>
                </a:cubicBezTo>
                <a:cubicBezTo>
                  <a:pt x="241" y="280"/>
                  <a:pt x="241" y="280"/>
                  <a:pt x="241" y="280"/>
                </a:cubicBezTo>
                <a:cubicBezTo>
                  <a:pt x="243" y="280"/>
                  <a:pt x="242" y="280"/>
                  <a:pt x="243" y="280"/>
                </a:cubicBezTo>
                <a:cubicBezTo>
                  <a:pt x="243" y="280"/>
                  <a:pt x="243" y="280"/>
                  <a:pt x="243" y="280"/>
                </a:cubicBezTo>
                <a:cubicBezTo>
                  <a:pt x="244" y="280"/>
                  <a:pt x="244" y="280"/>
                  <a:pt x="244" y="280"/>
                </a:cubicBezTo>
                <a:cubicBezTo>
                  <a:pt x="244" y="280"/>
                  <a:pt x="244" y="280"/>
                  <a:pt x="244" y="280"/>
                </a:cubicBezTo>
                <a:cubicBezTo>
                  <a:pt x="244" y="280"/>
                  <a:pt x="244" y="280"/>
                  <a:pt x="244" y="280"/>
                </a:cubicBezTo>
                <a:cubicBezTo>
                  <a:pt x="244" y="279"/>
                  <a:pt x="244" y="280"/>
                  <a:pt x="245" y="279"/>
                </a:cubicBezTo>
                <a:cubicBezTo>
                  <a:pt x="245" y="279"/>
                  <a:pt x="245" y="279"/>
                  <a:pt x="245" y="279"/>
                </a:cubicBezTo>
                <a:cubicBezTo>
                  <a:pt x="245" y="279"/>
                  <a:pt x="245" y="279"/>
                  <a:pt x="245" y="279"/>
                </a:cubicBezTo>
                <a:cubicBezTo>
                  <a:pt x="246" y="279"/>
                  <a:pt x="245" y="279"/>
                  <a:pt x="246" y="279"/>
                </a:cubicBezTo>
                <a:cubicBezTo>
                  <a:pt x="246" y="279"/>
                  <a:pt x="246" y="279"/>
                  <a:pt x="246" y="279"/>
                </a:cubicBezTo>
                <a:cubicBezTo>
                  <a:pt x="247" y="279"/>
                  <a:pt x="247" y="279"/>
                  <a:pt x="247" y="279"/>
                </a:cubicBezTo>
                <a:cubicBezTo>
                  <a:pt x="247" y="279"/>
                  <a:pt x="247" y="279"/>
                  <a:pt x="247" y="279"/>
                </a:cubicBezTo>
                <a:cubicBezTo>
                  <a:pt x="247" y="280"/>
                  <a:pt x="247" y="280"/>
                  <a:pt x="247" y="280"/>
                </a:cubicBezTo>
                <a:cubicBezTo>
                  <a:pt x="248" y="280"/>
                  <a:pt x="248" y="280"/>
                  <a:pt x="248" y="280"/>
                </a:cubicBezTo>
                <a:cubicBezTo>
                  <a:pt x="248" y="280"/>
                  <a:pt x="255" y="277"/>
                  <a:pt x="255" y="277"/>
                </a:cubicBezTo>
                <a:cubicBezTo>
                  <a:pt x="255" y="277"/>
                  <a:pt x="255" y="277"/>
                  <a:pt x="256" y="278"/>
                </a:cubicBezTo>
                <a:cubicBezTo>
                  <a:pt x="256" y="278"/>
                  <a:pt x="257" y="278"/>
                  <a:pt x="258" y="278"/>
                </a:cubicBezTo>
                <a:cubicBezTo>
                  <a:pt x="261" y="279"/>
                  <a:pt x="258" y="278"/>
                  <a:pt x="262" y="278"/>
                </a:cubicBezTo>
                <a:cubicBezTo>
                  <a:pt x="262" y="278"/>
                  <a:pt x="262" y="278"/>
                  <a:pt x="262" y="278"/>
                </a:cubicBezTo>
                <a:cubicBezTo>
                  <a:pt x="262" y="278"/>
                  <a:pt x="262" y="278"/>
                  <a:pt x="262" y="278"/>
                </a:cubicBezTo>
                <a:cubicBezTo>
                  <a:pt x="262" y="279"/>
                  <a:pt x="262" y="279"/>
                  <a:pt x="262" y="279"/>
                </a:cubicBezTo>
                <a:cubicBezTo>
                  <a:pt x="261" y="280"/>
                  <a:pt x="262" y="279"/>
                  <a:pt x="261" y="280"/>
                </a:cubicBezTo>
                <a:cubicBezTo>
                  <a:pt x="261" y="280"/>
                  <a:pt x="261" y="280"/>
                  <a:pt x="261" y="280"/>
                </a:cubicBezTo>
                <a:cubicBezTo>
                  <a:pt x="261" y="280"/>
                  <a:pt x="261" y="280"/>
                  <a:pt x="262" y="281"/>
                </a:cubicBezTo>
                <a:cubicBezTo>
                  <a:pt x="262" y="281"/>
                  <a:pt x="262" y="281"/>
                  <a:pt x="262" y="281"/>
                </a:cubicBezTo>
                <a:cubicBezTo>
                  <a:pt x="262" y="280"/>
                  <a:pt x="262" y="280"/>
                  <a:pt x="262" y="280"/>
                </a:cubicBezTo>
                <a:cubicBezTo>
                  <a:pt x="263" y="280"/>
                  <a:pt x="263" y="280"/>
                  <a:pt x="263" y="280"/>
                </a:cubicBezTo>
                <a:cubicBezTo>
                  <a:pt x="263" y="280"/>
                  <a:pt x="263" y="280"/>
                  <a:pt x="263" y="280"/>
                </a:cubicBezTo>
                <a:cubicBezTo>
                  <a:pt x="264" y="280"/>
                  <a:pt x="264" y="280"/>
                  <a:pt x="264" y="280"/>
                </a:cubicBezTo>
                <a:cubicBezTo>
                  <a:pt x="264" y="280"/>
                  <a:pt x="264" y="280"/>
                  <a:pt x="264" y="280"/>
                </a:cubicBezTo>
                <a:cubicBezTo>
                  <a:pt x="265" y="279"/>
                  <a:pt x="265" y="279"/>
                  <a:pt x="265" y="279"/>
                </a:cubicBezTo>
                <a:cubicBezTo>
                  <a:pt x="265" y="279"/>
                  <a:pt x="265" y="279"/>
                  <a:pt x="265" y="279"/>
                </a:cubicBezTo>
                <a:cubicBezTo>
                  <a:pt x="265" y="278"/>
                  <a:pt x="265" y="278"/>
                  <a:pt x="265" y="278"/>
                </a:cubicBezTo>
                <a:cubicBezTo>
                  <a:pt x="266" y="278"/>
                  <a:pt x="266" y="278"/>
                  <a:pt x="266" y="278"/>
                </a:cubicBezTo>
                <a:cubicBezTo>
                  <a:pt x="268" y="278"/>
                  <a:pt x="268" y="278"/>
                  <a:pt x="268" y="278"/>
                </a:cubicBezTo>
                <a:cubicBezTo>
                  <a:pt x="282" y="270"/>
                  <a:pt x="277" y="274"/>
                  <a:pt x="284" y="269"/>
                </a:cubicBezTo>
                <a:cubicBezTo>
                  <a:pt x="286" y="269"/>
                  <a:pt x="286" y="269"/>
                  <a:pt x="286" y="269"/>
                </a:cubicBezTo>
                <a:cubicBezTo>
                  <a:pt x="287" y="268"/>
                  <a:pt x="287" y="268"/>
                  <a:pt x="287" y="268"/>
                </a:cubicBezTo>
                <a:cubicBezTo>
                  <a:pt x="288" y="268"/>
                  <a:pt x="288" y="268"/>
                  <a:pt x="288" y="268"/>
                </a:cubicBezTo>
                <a:cubicBezTo>
                  <a:pt x="288" y="268"/>
                  <a:pt x="288" y="268"/>
                  <a:pt x="288" y="268"/>
                </a:cubicBezTo>
                <a:cubicBezTo>
                  <a:pt x="289" y="268"/>
                  <a:pt x="289" y="268"/>
                  <a:pt x="289" y="268"/>
                </a:cubicBezTo>
                <a:cubicBezTo>
                  <a:pt x="289" y="268"/>
                  <a:pt x="289" y="268"/>
                  <a:pt x="290" y="267"/>
                </a:cubicBezTo>
                <a:cubicBezTo>
                  <a:pt x="290" y="267"/>
                  <a:pt x="290" y="267"/>
                  <a:pt x="290" y="267"/>
                </a:cubicBezTo>
                <a:cubicBezTo>
                  <a:pt x="290" y="266"/>
                  <a:pt x="290" y="266"/>
                  <a:pt x="290" y="266"/>
                </a:cubicBezTo>
                <a:cubicBezTo>
                  <a:pt x="291" y="266"/>
                  <a:pt x="291" y="266"/>
                  <a:pt x="291" y="266"/>
                </a:cubicBezTo>
                <a:cubicBezTo>
                  <a:pt x="290" y="264"/>
                  <a:pt x="290" y="265"/>
                  <a:pt x="288" y="265"/>
                </a:cubicBezTo>
                <a:cubicBezTo>
                  <a:pt x="288" y="264"/>
                  <a:pt x="288" y="264"/>
                  <a:pt x="288" y="264"/>
                </a:cubicBezTo>
                <a:cubicBezTo>
                  <a:pt x="287" y="264"/>
                  <a:pt x="287" y="264"/>
                  <a:pt x="287" y="264"/>
                </a:cubicBezTo>
                <a:cubicBezTo>
                  <a:pt x="287" y="264"/>
                  <a:pt x="287" y="264"/>
                  <a:pt x="287" y="264"/>
                </a:cubicBezTo>
                <a:cubicBezTo>
                  <a:pt x="287" y="264"/>
                  <a:pt x="287" y="264"/>
                  <a:pt x="287" y="264"/>
                </a:cubicBezTo>
                <a:cubicBezTo>
                  <a:pt x="287" y="264"/>
                  <a:pt x="287" y="263"/>
                  <a:pt x="287" y="263"/>
                </a:cubicBezTo>
                <a:cubicBezTo>
                  <a:pt x="292" y="252"/>
                  <a:pt x="287" y="259"/>
                  <a:pt x="290" y="255"/>
                </a:cubicBezTo>
                <a:cubicBezTo>
                  <a:pt x="292" y="254"/>
                  <a:pt x="292" y="254"/>
                  <a:pt x="292" y="254"/>
                </a:cubicBezTo>
                <a:cubicBezTo>
                  <a:pt x="292" y="254"/>
                  <a:pt x="293" y="247"/>
                  <a:pt x="293" y="247"/>
                </a:cubicBezTo>
                <a:cubicBezTo>
                  <a:pt x="294" y="246"/>
                  <a:pt x="296" y="243"/>
                  <a:pt x="296" y="242"/>
                </a:cubicBezTo>
                <a:cubicBezTo>
                  <a:pt x="296" y="242"/>
                  <a:pt x="296" y="242"/>
                  <a:pt x="296" y="242"/>
                </a:cubicBezTo>
                <a:cubicBezTo>
                  <a:pt x="296" y="242"/>
                  <a:pt x="296" y="242"/>
                  <a:pt x="296" y="242"/>
                </a:cubicBezTo>
                <a:cubicBezTo>
                  <a:pt x="295" y="242"/>
                  <a:pt x="295" y="242"/>
                  <a:pt x="295" y="242"/>
                </a:cubicBezTo>
                <a:cubicBezTo>
                  <a:pt x="295" y="241"/>
                  <a:pt x="295" y="241"/>
                  <a:pt x="295" y="241"/>
                </a:cubicBezTo>
                <a:cubicBezTo>
                  <a:pt x="295" y="241"/>
                  <a:pt x="295" y="241"/>
                  <a:pt x="295" y="241"/>
                </a:cubicBezTo>
                <a:cubicBezTo>
                  <a:pt x="295" y="240"/>
                  <a:pt x="295" y="240"/>
                  <a:pt x="295" y="240"/>
                </a:cubicBezTo>
                <a:cubicBezTo>
                  <a:pt x="295" y="240"/>
                  <a:pt x="295" y="240"/>
                  <a:pt x="295" y="240"/>
                </a:cubicBezTo>
                <a:cubicBezTo>
                  <a:pt x="295" y="240"/>
                  <a:pt x="296" y="240"/>
                  <a:pt x="296" y="239"/>
                </a:cubicBezTo>
                <a:cubicBezTo>
                  <a:pt x="296" y="239"/>
                  <a:pt x="296" y="239"/>
                  <a:pt x="296" y="239"/>
                </a:cubicBezTo>
                <a:cubicBezTo>
                  <a:pt x="296" y="239"/>
                  <a:pt x="296" y="239"/>
                  <a:pt x="296" y="239"/>
                </a:cubicBezTo>
                <a:cubicBezTo>
                  <a:pt x="297" y="239"/>
                  <a:pt x="297" y="240"/>
                  <a:pt x="298" y="239"/>
                </a:cubicBezTo>
                <a:cubicBezTo>
                  <a:pt x="298" y="239"/>
                  <a:pt x="298" y="239"/>
                  <a:pt x="298" y="239"/>
                </a:cubicBezTo>
                <a:cubicBezTo>
                  <a:pt x="299" y="239"/>
                  <a:pt x="299" y="239"/>
                  <a:pt x="299" y="239"/>
                </a:cubicBezTo>
                <a:cubicBezTo>
                  <a:pt x="299" y="240"/>
                  <a:pt x="299" y="240"/>
                  <a:pt x="299" y="240"/>
                </a:cubicBezTo>
                <a:cubicBezTo>
                  <a:pt x="301" y="240"/>
                  <a:pt x="301" y="238"/>
                  <a:pt x="302" y="236"/>
                </a:cubicBezTo>
                <a:cubicBezTo>
                  <a:pt x="302" y="236"/>
                  <a:pt x="302" y="236"/>
                  <a:pt x="302" y="236"/>
                </a:cubicBezTo>
                <a:cubicBezTo>
                  <a:pt x="302" y="235"/>
                  <a:pt x="302" y="235"/>
                  <a:pt x="302" y="235"/>
                </a:cubicBezTo>
                <a:cubicBezTo>
                  <a:pt x="303" y="235"/>
                  <a:pt x="302" y="235"/>
                  <a:pt x="303" y="235"/>
                </a:cubicBezTo>
                <a:cubicBezTo>
                  <a:pt x="303" y="235"/>
                  <a:pt x="303" y="235"/>
                  <a:pt x="303" y="234"/>
                </a:cubicBezTo>
                <a:cubicBezTo>
                  <a:pt x="304" y="234"/>
                  <a:pt x="304" y="234"/>
                  <a:pt x="304" y="234"/>
                </a:cubicBezTo>
                <a:cubicBezTo>
                  <a:pt x="303" y="234"/>
                  <a:pt x="303" y="234"/>
                  <a:pt x="303" y="234"/>
                </a:cubicBezTo>
                <a:cubicBezTo>
                  <a:pt x="303" y="234"/>
                  <a:pt x="303" y="234"/>
                  <a:pt x="303" y="234"/>
                </a:cubicBezTo>
                <a:cubicBezTo>
                  <a:pt x="303" y="233"/>
                  <a:pt x="303" y="233"/>
                  <a:pt x="303" y="233"/>
                </a:cubicBezTo>
                <a:cubicBezTo>
                  <a:pt x="303" y="233"/>
                  <a:pt x="303" y="233"/>
                  <a:pt x="303" y="233"/>
                </a:cubicBezTo>
                <a:cubicBezTo>
                  <a:pt x="304" y="233"/>
                  <a:pt x="305" y="231"/>
                  <a:pt x="306" y="229"/>
                </a:cubicBezTo>
                <a:cubicBezTo>
                  <a:pt x="306" y="229"/>
                  <a:pt x="306" y="229"/>
                  <a:pt x="306" y="229"/>
                </a:cubicBezTo>
                <a:cubicBezTo>
                  <a:pt x="306" y="229"/>
                  <a:pt x="306" y="229"/>
                  <a:pt x="306" y="229"/>
                </a:cubicBezTo>
                <a:cubicBezTo>
                  <a:pt x="305" y="229"/>
                  <a:pt x="305" y="229"/>
                  <a:pt x="305" y="229"/>
                </a:cubicBezTo>
                <a:cubicBezTo>
                  <a:pt x="305" y="229"/>
                  <a:pt x="305" y="229"/>
                  <a:pt x="305" y="229"/>
                </a:cubicBezTo>
                <a:cubicBezTo>
                  <a:pt x="305" y="229"/>
                  <a:pt x="305" y="229"/>
                  <a:pt x="305" y="229"/>
                </a:cubicBezTo>
                <a:cubicBezTo>
                  <a:pt x="305" y="229"/>
                  <a:pt x="305" y="229"/>
                  <a:pt x="305" y="229"/>
                </a:cubicBezTo>
                <a:cubicBezTo>
                  <a:pt x="305" y="229"/>
                  <a:pt x="305" y="229"/>
                  <a:pt x="304" y="229"/>
                </a:cubicBezTo>
                <a:cubicBezTo>
                  <a:pt x="304" y="229"/>
                  <a:pt x="304" y="229"/>
                  <a:pt x="304" y="229"/>
                </a:cubicBezTo>
                <a:cubicBezTo>
                  <a:pt x="304" y="229"/>
                  <a:pt x="304" y="229"/>
                  <a:pt x="304" y="229"/>
                </a:cubicBezTo>
                <a:cubicBezTo>
                  <a:pt x="304" y="229"/>
                  <a:pt x="304" y="229"/>
                  <a:pt x="304" y="229"/>
                </a:cubicBezTo>
                <a:cubicBezTo>
                  <a:pt x="304" y="229"/>
                  <a:pt x="304" y="229"/>
                  <a:pt x="304" y="229"/>
                </a:cubicBezTo>
                <a:cubicBezTo>
                  <a:pt x="305" y="227"/>
                  <a:pt x="305" y="228"/>
                  <a:pt x="305" y="226"/>
                </a:cubicBezTo>
                <a:cubicBezTo>
                  <a:pt x="305" y="226"/>
                  <a:pt x="305" y="226"/>
                  <a:pt x="305" y="226"/>
                </a:cubicBezTo>
                <a:cubicBezTo>
                  <a:pt x="306" y="226"/>
                  <a:pt x="306" y="226"/>
                  <a:pt x="306" y="226"/>
                </a:cubicBezTo>
                <a:cubicBezTo>
                  <a:pt x="306" y="225"/>
                  <a:pt x="306" y="225"/>
                  <a:pt x="306" y="225"/>
                </a:cubicBezTo>
                <a:cubicBezTo>
                  <a:pt x="306" y="223"/>
                  <a:pt x="305" y="225"/>
                  <a:pt x="306" y="222"/>
                </a:cubicBezTo>
                <a:cubicBezTo>
                  <a:pt x="305" y="221"/>
                  <a:pt x="305" y="221"/>
                  <a:pt x="305" y="221"/>
                </a:cubicBezTo>
                <a:cubicBezTo>
                  <a:pt x="305" y="221"/>
                  <a:pt x="305" y="221"/>
                  <a:pt x="305" y="221"/>
                </a:cubicBezTo>
                <a:cubicBezTo>
                  <a:pt x="304" y="220"/>
                  <a:pt x="304" y="220"/>
                  <a:pt x="304" y="219"/>
                </a:cubicBezTo>
                <a:cubicBezTo>
                  <a:pt x="304" y="218"/>
                  <a:pt x="305" y="218"/>
                  <a:pt x="306" y="217"/>
                </a:cubicBezTo>
                <a:cubicBezTo>
                  <a:pt x="308" y="216"/>
                  <a:pt x="307" y="215"/>
                  <a:pt x="308" y="214"/>
                </a:cubicBezTo>
                <a:cubicBezTo>
                  <a:pt x="309" y="214"/>
                  <a:pt x="318" y="214"/>
                  <a:pt x="319" y="214"/>
                </a:cubicBezTo>
                <a:cubicBezTo>
                  <a:pt x="319" y="214"/>
                  <a:pt x="319" y="214"/>
                  <a:pt x="319" y="214"/>
                </a:cubicBezTo>
                <a:cubicBezTo>
                  <a:pt x="320" y="214"/>
                  <a:pt x="320" y="214"/>
                  <a:pt x="320" y="214"/>
                </a:cubicBezTo>
                <a:cubicBezTo>
                  <a:pt x="320" y="213"/>
                  <a:pt x="320" y="213"/>
                  <a:pt x="320" y="213"/>
                </a:cubicBezTo>
                <a:cubicBezTo>
                  <a:pt x="320" y="213"/>
                  <a:pt x="320" y="213"/>
                  <a:pt x="320" y="213"/>
                </a:cubicBezTo>
                <a:cubicBezTo>
                  <a:pt x="323" y="205"/>
                  <a:pt x="322" y="207"/>
                  <a:pt x="322" y="205"/>
                </a:cubicBezTo>
                <a:cubicBezTo>
                  <a:pt x="322" y="205"/>
                  <a:pt x="323" y="204"/>
                  <a:pt x="323" y="204"/>
                </a:cubicBezTo>
                <a:cubicBezTo>
                  <a:pt x="324" y="204"/>
                  <a:pt x="324" y="204"/>
                  <a:pt x="324" y="204"/>
                </a:cubicBezTo>
                <a:cubicBezTo>
                  <a:pt x="324" y="204"/>
                  <a:pt x="324" y="204"/>
                  <a:pt x="324" y="204"/>
                </a:cubicBezTo>
                <a:cubicBezTo>
                  <a:pt x="325" y="204"/>
                  <a:pt x="325" y="204"/>
                  <a:pt x="325" y="204"/>
                </a:cubicBezTo>
                <a:cubicBezTo>
                  <a:pt x="326" y="203"/>
                  <a:pt x="325" y="203"/>
                  <a:pt x="326" y="202"/>
                </a:cubicBezTo>
                <a:cubicBezTo>
                  <a:pt x="326" y="202"/>
                  <a:pt x="326" y="202"/>
                  <a:pt x="326" y="202"/>
                </a:cubicBezTo>
                <a:cubicBezTo>
                  <a:pt x="326" y="201"/>
                  <a:pt x="327" y="200"/>
                  <a:pt x="327" y="200"/>
                </a:cubicBezTo>
                <a:cubicBezTo>
                  <a:pt x="326" y="199"/>
                  <a:pt x="326" y="199"/>
                  <a:pt x="326" y="199"/>
                </a:cubicBezTo>
                <a:cubicBezTo>
                  <a:pt x="327" y="198"/>
                  <a:pt x="327" y="196"/>
                  <a:pt x="327" y="195"/>
                </a:cubicBezTo>
                <a:cubicBezTo>
                  <a:pt x="328" y="194"/>
                  <a:pt x="329" y="195"/>
                  <a:pt x="329" y="193"/>
                </a:cubicBezTo>
                <a:cubicBezTo>
                  <a:pt x="330" y="193"/>
                  <a:pt x="330" y="193"/>
                  <a:pt x="330" y="193"/>
                </a:cubicBezTo>
                <a:cubicBezTo>
                  <a:pt x="330" y="193"/>
                  <a:pt x="330" y="193"/>
                  <a:pt x="330" y="193"/>
                </a:cubicBezTo>
                <a:cubicBezTo>
                  <a:pt x="330" y="193"/>
                  <a:pt x="330" y="193"/>
                  <a:pt x="330" y="193"/>
                </a:cubicBezTo>
                <a:cubicBezTo>
                  <a:pt x="330" y="192"/>
                  <a:pt x="331" y="192"/>
                  <a:pt x="331" y="191"/>
                </a:cubicBezTo>
                <a:cubicBezTo>
                  <a:pt x="331" y="190"/>
                  <a:pt x="331" y="190"/>
                  <a:pt x="331" y="189"/>
                </a:cubicBezTo>
                <a:cubicBezTo>
                  <a:pt x="331" y="189"/>
                  <a:pt x="331" y="189"/>
                  <a:pt x="331" y="189"/>
                </a:cubicBezTo>
                <a:cubicBezTo>
                  <a:pt x="331" y="189"/>
                  <a:pt x="331" y="189"/>
                  <a:pt x="331" y="189"/>
                </a:cubicBezTo>
                <a:cubicBezTo>
                  <a:pt x="331" y="189"/>
                  <a:pt x="331" y="189"/>
                  <a:pt x="331" y="189"/>
                </a:cubicBezTo>
                <a:cubicBezTo>
                  <a:pt x="332" y="189"/>
                  <a:pt x="332" y="189"/>
                  <a:pt x="332" y="189"/>
                </a:cubicBezTo>
                <a:cubicBezTo>
                  <a:pt x="333" y="189"/>
                  <a:pt x="334" y="188"/>
                  <a:pt x="334" y="187"/>
                </a:cubicBezTo>
                <a:cubicBezTo>
                  <a:pt x="334" y="184"/>
                  <a:pt x="335" y="186"/>
                  <a:pt x="335" y="182"/>
                </a:cubicBezTo>
                <a:cubicBezTo>
                  <a:pt x="335" y="182"/>
                  <a:pt x="335" y="182"/>
                  <a:pt x="335" y="182"/>
                </a:cubicBezTo>
                <a:cubicBezTo>
                  <a:pt x="335" y="181"/>
                  <a:pt x="335" y="181"/>
                  <a:pt x="335" y="181"/>
                </a:cubicBezTo>
                <a:cubicBezTo>
                  <a:pt x="334" y="181"/>
                  <a:pt x="334" y="181"/>
                  <a:pt x="334" y="181"/>
                </a:cubicBezTo>
                <a:cubicBezTo>
                  <a:pt x="334" y="181"/>
                  <a:pt x="334" y="181"/>
                  <a:pt x="334" y="181"/>
                </a:cubicBezTo>
                <a:cubicBezTo>
                  <a:pt x="334" y="181"/>
                  <a:pt x="334" y="181"/>
                  <a:pt x="334" y="181"/>
                </a:cubicBezTo>
                <a:cubicBezTo>
                  <a:pt x="335" y="178"/>
                  <a:pt x="334" y="176"/>
                  <a:pt x="332" y="174"/>
                </a:cubicBezTo>
                <a:cubicBezTo>
                  <a:pt x="331" y="174"/>
                  <a:pt x="331" y="174"/>
                  <a:pt x="331" y="174"/>
                </a:cubicBezTo>
                <a:cubicBezTo>
                  <a:pt x="331" y="174"/>
                  <a:pt x="331" y="174"/>
                  <a:pt x="331" y="174"/>
                </a:cubicBezTo>
                <a:cubicBezTo>
                  <a:pt x="331" y="173"/>
                  <a:pt x="331" y="173"/>
                  <a:pt x="331" y="173"/>
                </a:cubicBezTo>
                <a:cubicBezTo>
                  <a:pt x="331" y="173"/>
                  <a:pt x="331" y="173"/>
                  <a:pt x="331" y="173"/>
                </a:cubicBezTo>
                <a:cubicBezTo>
                  <a:pt x="331" y="172"/>
                  <a:pt x="331" y="172"/>
                  <a:pt x="332" y="171"/>
                </a:cubicBezTo>
                <a:cubicBezTo>
                  <a:pt x="331" y="171"/>
                  <a:pt x="331" y="171"/>
                  <a:pt x="331" y="171"/>
                </a:cubicBezTo>
                <a:cubicBezTo>
                  <a:pt x="331" y="171"/>
                  <a:pt x="331" y="171"/>
                  <a:pt x="331" y="171"/>
                </a:cubicBezTo>
                <a:cubicBezTo>
                  <a:pt x="331" y="171"/>
                  <a:pt x="331" y="171"/>
                  <a:pt x="331" y="171"/>
                </a:cubicBezTo>
                <a:cubicBezTo>
                  <a:pt x="331" y="170"/>
                  <a:pt x="331" y="170"/>
                  <a:pt x="331" y="170"/>
                </a:cubicBezTo>
                <a:cubicBezTo>
                  <a:pt x="331" y="170"/>
                  <a:pt x="331" y="170"/>
                  <a:pt x="331" y="170"/>
                </a:cubicBezTo>
                <a:cubicBezTo>
                  <a:pt x="331" y="170"/>
                  <a:pt x="331" y="170"/>
                  <a:pt x="331" y="170"/>
                </a:cubicBezTo>
                <a:cubicBezTo>
                  <a:pt x="331" y="169"/>
                  <a:pt x="331" y="169"/>
                  <a:pt x="331" y="169"/>
                </a:cubicBezTo>
                <a:cubicBezTo>
                  <a:pt x="331" y="169"/>
                  <a:pt x="331" y="169"/>
                  <a:pt x="331" y="169"/>
                </a:cubicBezTo>
                <a:cubicBezTo>
                  <a:pt x="329" y="169"/>
                  <a:pt x="329" y="167"/>
                  <a:pt x="327" y="169"/>
                </a:cubicBezTo>
                <a:cubicBezTo>
                  <a:pt x="327" y="169"/>
                  <a:pt x="327" y="169"/>
                  <a:pt x="327" y="169"/>
                </a:cubicBezTo>
                <a:cubicBezTo>
                  <a:pt x="327" y="169"/>
                  <a:pt x="327" y="169"/>
                  <a:pt x="327" y="169"/>
                </a:cubicBezTo>
                <a:cubicBezTo>
                  <a:pt x="327" y="169"/>
                  <a:pt x="326" y="168"/>
                  <a:pt x="326" y="168"/>
                </a:cubicBezTo>
                <a:cubicBezTo>
                  <a:pt x="325" y="168"/>
                  <a:pt x="325" y="167"/>
                  <a:pt x="325" y="167"/>
                </a:cubicBezTo>
                <a:cubicBezTo>
                  <a:pt x="325" y="167"/>
                  <a:pt x="325" y="167"/>
                  <a:pt x="325" y="167"/>
                </a:cubicBezTo>
                <a:cubicBezTo>
                  <a:pt x="324" y="167"/>
                  <a:pt x="324" y="167"/>
                  <a:pt x="324" y="167"/>
                </a:cubicBezTo>
                <a:cubicBezTo>
                  <a:pt x="324" y="166"/>
                  <a:pt x="324" y="166"/>
                  <a:pt x="324" y="166"/>
                </a:cubicBezTo>
                <a:cubicBezTo>
                  <a:pt x="325" y="165"/>
                  <a:pt x="327" y="165"/>
                  <a:pt x="329" y="165"/>
                </a:cubicBezTo>
                <a:cubicBezTo>
                  <a:pt x="329" y="165"/>
                  <a:pt x="329" y="165"/>
                  <a:pt x="329" y="165"/>
                </a:cubicBezTo>
                <a:cubicBezTo>
                  <a:pt x="329" y="165"/>
                  <a:pt x="329" y="165"/>
                  <a:pt x="329" y="166"/>
                </a:cubicBezTo>
                <a:cubicBezTo>
                  <a:pt x="329" y="166"/>
                  <a:pt x="329" y="166"/>
                  <a:pt x="329" y="166"/>
                </a:cubicBezTo>
                <a:cubicBezTo>
                  <a:pt x="329" y="166"/>
                  <a:pt x="329" y="166"/>
                  <a:pt x="329" y="166"/>
                </a:cubicBezTo>
                <a:cubicBezTo>
                  <a:pt x="336" y="166"/>
                  <a:pt x="337" y="162"/>
                  <a:pt x="334" y="160"/>
                </a:cubicBezTo>
                <a:cubicBezTo>
                  <a:pt x="333" y="160"/>
                  <a:pt x="332" y="160"/>
                  <a:pt x="332" y="160"/>
                </a:cubicBezTo>
                <a:cubicBezTo>
                  <a:pt x="332" y="160"/>
                  <a:pt x="332" y="160"/>
                  <a:pt x="332" y="160"/>
                </a:cubicBezTo>
                <a:cubicBezTo>
                  <a:pt x="330" y="156"/>
                  <a:pt x="335" y="156"/>
                  <a:pt x="329" y="149"/>
                </a:cubicBezTo>
                <a:cubicBezTo>
                  <a:pt x="328" y="150"/>
                  <a:pt x="328" y="150"/>
                  <a:pt x="328" y="150"/>
                </a:cubicBezTo>
                <a:cubicBezTo>
                  <a:pt x="328" y="151"/>
                  <a:pt x="328" y="151"/>
                  <a:pt x="328" y="151"/>
                </a:cubicBezTo>
                <a:cubicBezTo>
                  <a:pt x="328" y="151"/>
                  <a:pt x="328" y="151"/>
                  <a:pt x="328" y="151"/>
                </a:cubicBezTo>
                <a:cubicBezTo>
                  <a:pt x="327" y="151"/>
                  <a:pt x="327" y="151"/>
                  <a:pt x="327" y="151"/>
                </a:cubicBezTo>
                <a:cubicBezTo>
                  <a:pt x="328" y="149"/>
                  <a:pt x="328" y="149"/>
                  <a:pt x="328" y="149"/>
                </a:cubicBezTo>
                <a:cubicBezTo>
                  <a:pt x="328" y="149"/>
                  <a:pt x="328" y="149"/>
                  <a:pt x="328" y="149"/>
                </a:cubicBezTo>
                <a:cubicBezTo>
                  <a:pt x="328" y="148"/>
                  <a:pt x="328" y="148"/>
                  <a:pt x="328" y="147"/>
                </a:cubicBezTo>
                <a:cubicBezTo>
                  <a:pt x="328" y="147"/>
                  <a:pt x="328" y="147"/>
                  <a:pt x="328" y="147"/>
                </a:cubicBezTo>
                <a:cubicBezTo>
                  <a:pt x="328" y="147"/>
                  <a:pt x="328" y="147"/>
                  <a:pt x="328" y="147"/>
                </a:cubicBezTo>
                <a:cubicBezTo>
                  <a:pt x="329" y="146"/>
                  <a:pt x="329" y="146"/>
                  <a:pt x="329" y="146"/>
                </a:cubicBezTo>
                <a:cubicBezTo>
                  <a:pt x="329" y="145"/>
                  <a:pt x="330" y="144"/>
                  <a:pt x="330" y="143"/>
                </a:cubicBezTo>
                <a:cubicBezTo>
                  <a:pt x="331" y="143"/>
                  <a:pt x="331" y="143"/>
                  <a:pt x="332" y="143"/>
                </a:cubicBezTo>
                <a:cubicBezTo>
                  <a:pt x="332" y="143"/>
                  <a:pt x="332" y="143"/>
                  <a:pt x="332" y="143"/>
                </a:cubicBezTo>
                <a:cubicBezTo>
                  <a:pt x="337" y="139"/>
                  <a:pt x="334" y="141"/>
                  <a:pt x="338" y="142"/>
                </a:cubicBezTo>
                <a:cubicBezTo>
                  <a:pt x="338" y="142"/>
                  <a:pt x="340" y="142"/>
                  <a:pt x="340" y="142"/>
                </a:cubicBezTo>
                <a:cubicBezTo>
                  <a:pt x="340" y="142"/>
                  <a:pt x="340" y="142"/>
                  <a:pt x="340" y="142"/>
                </a:cubicBezTo>
                <a:cubicBezTo>
                  <a:pt x="340" y="142"/>
                  <a:pt x="340" y="142"/>
                  <a:pt x="340" y="142"/>
                </a:cubicBezTo>
                <a:cubicBezTo>
                  <a:pt x="340" y="142"/>
                  <a:pt x="340" y="142"/>
                  <a:pt x="340" y="142"/>
                </a:cubicBezTo>
                <a:cubicBezTo>
                  <a:pt x="340" y="139"/>
                  <a:pt x="338" y="140"/>
                  <a:pt x="335" y="136"/>
                </a:cubicBezTo>
                <a:cubicBezTo>
                  <a:pt x="335" y="136"/>
                  <a:pt x="335" y="136"/>
                  <a:pt x="335" y="136"/>
                </a:cubicBezTo>
                <a:cubicBezTo>
                  <a:pt x="335" y="135"/>
                  <a:pt x="335" y="135"/>
                  <a:pt x="335" y="135"/>
                </a:cubicBezTo>
                <a:cubicBezTo>
                  <a:pt x="335" y="135"/>
                  <a:pt x="335" y="135"/>
                  <a:pt x="335" y="135"/>
                </a:cubicBezTo>
                <a:cubicBezTo>
                  <a:pt x="336" y="135"/>
                  <a:pt x="336" y="135"/>
                  <a:pt x="336" y="135"/>
                </a:cubicBezTo>
                <a:cubicBezTo>
                  <a:pt x="338" y="137"/>
                  <a:pt x="336" y="136"/>
                  <a:pt x="338" y="136"/>
                </a:cubicBezTo>
                <a:cubicBezTo>
                  <a:pt x="338" y="136"/>
                  <a:pt x="338" y="136"/>
                  <a:pt x="339" y="136"/>
                </a:cubicBezTo>
                <a:cubicBezTo>
                  <a:pt x="339" y="136"/>
                  <a:pt x="339" y="136"/>
                  <a:pt x="339" y="136"/>
                </a:cubicBezTo>
                <a:cubicBezTo>
                  <a:pt x="339" y="136"/>
                  <a:pt x="339" y="136"/>
                  <a:pt x="339" y="136"/>
                </a:cubicBezTo>
                <a:cubicBezTo>
                  <a:pt x="340" y="136"/>
                  <a:pt x="341" y="135"/>
                  <a:pt x="341" y="135"/>
                </a:cubicBezTo>
                <a:cubicBezTo>
                  <a:pt x="343" y="135"/>
                  <a:pt x="341" y="135"/>
                  <a:pt x="343" y="136"/>
                </a:cubicBezTo>
                <a:cubicBezTo>
                  <a:pt x="345" y="135"/>
                  <a:pt x="345" y="135"/>
                  <a:pt x="346" y="134"/>
                </a:cubicBezTo>
                <a:cubicBezTo>
                  <a:pt x="349" y="134"/>
                  <a:pt x="350" y="135"/>
                  <a:pt x="350" y="135"/>
                </a:cubicBezTo>
                <a:cubicBezTo>
                  <a:pt x="350" y="134"/>
                  <a:pt x="350" y="134"/>
                  <a:pt x="350" y="134"/>
                </a:cubicBezTo>
                <a:cubicBezTo>
                  <a:pt x="351" y="134"/>
                  <a:pt x="351" y="134"/>
                  <a:pt x="351" y="134"/>
                </a:cubicBezTo>
                <a:cubicBezTo>
                  <a:pt x="351" y="134"/>
                  <a:pt x="350" y="134"/>
                  <a:pt x="351" y="133"/>
                </a:cubicBezTo>
                <a:cubicBezTo>
                  <a:pt x="351" y="133"/>
                  <a:pt x="351" y="133"/>
                  <a:pt x="351" y="133"/>
                </a:cubicBezTo>
                <a:cubicBezTo>
                  <a:pt x="351" y="133"/>
                  <a:pt x="351" y="133"/>
                  <a:pt x="351" y="133"/>
                </a:cubicBezTo>
                <a:cubicBezTo>
                  <a:pt x="351" y="133"/>
                  <a:pt x="351" y="133"/>
                  <a:pt x="351" y="133"/>
                </a:cubicBezTo>
                <a:cubicBezTo>
                  <a:pt x="351" y="133"/>
                  <a:pt x="351" y="133"/>
                  <a:pt x="351" y="133"/>
                </a:cubicBezTo>
                <a:cubicBezTo>
                  <a:pt x="352" y="134"/>
                  <a:pt x="352" y="133"/>
                  <a:pt x="354" y="134"/>
                </a:cubicBezTo>
                <a:cubicBezTo>
                  <a:pt x="354" y="134"/>
                  <a:pt x="354" y="134"/>
                  <a:pt x="354" y="134"/>
                </a:cubicBezTo>
                <a:cubicBezTo>
                  <a:pt x="354" y="134"/>
                  <a:pt x="354" y="134"/>
                  <a:pt x="354" y="134"/>
                </a:cubicBezTo>
                <a:cubicBezTo>
                  <a:pt x="355" y="134"/>
                  <a:pt x="355" y="134"/>
                  <a:pt x="355" y="134"/>
                </a:cubicBezTo>
                <a:cubicBezTo>
                  <a:pt x="356" y="135"/>
                  <a:pt x="357" y="135"/>
                  <a:pt x="359" y="136"/>
                </a:cubicBezTo>
                <a:cubicBezTo>
                  <a:pt x="358" y="135"/>
                  <a:pt x="358" y="135"/>
                  <a:pt x="358" y="135"/>
                </a:cubicBezTo>
                <a:cubicBezTo>
                  <a:pt x="358" y="134"/>
                  <a:pt x="358" y="134"/>
                  <a:pt x="358" y="134"/>
                </a:cubicBezTo>
                <a:cubicBezTo>
                  <a:pt x="359" y="131"/>
                  <a:pt x="360" y="133"/>
                  <a:pt x="359" y="129"/>
                </a:cubicBezTo>
                <a:cubicBezTo>
                  <a:pt x="357" y="128"/>
                  <a:pt x="356" y="127"/>
                  <a:pt x="356" y="127"/>
                </a:cubicBezTo>
                <a:cubicBezTo>
                  <a:pt x="355" y="125"/>
                  <a:pt x="354" y="126"/>
                  <a:pt x="353" y="124"/>
                </a:cubicBezTo>
                <a:cubicBezTo>
                  <a:pt x="352" y="123"/>
                  <a:pt x="353" y="123"/>
                  <a:pt x="352" y="122"/>
                </a:cubicBezTo>
                <a:cubicBezTo>
                  <a:pt x="352" y="122"/>
                  <a:pt x="352" y="122"/>
                  <a:pt x="352" y="122"/>
                </a:cubicBezTo>
                <a:cubicBezTo>
                  <a:pt x="350" y="122"/>
                  <a:pt x="351" y="122"/>
                  <a:pt x="350" y="122"/>
                </a:cubicBezTo>
                <a:cubicBezTo>
                  <a:pt x="350" y="122"/>
                  <a:pt x="350" y="122"/>
                  <a:pt x="350" y="122"/>
                </a:cubicBezTo>
                <a:cubicBezTo>
                  <a:pt x="349" y="122"/>
                  <a:pt x="349" y="122"/>
                  <a:pt x="349" y="122"/>
                </a:cubicBezTo>
                <a:cubicBezTo>
                  <a:pt x="349" y="121"/>
                  <a:pt x="349" y="121"/>
                  <a:pt x="349" y="121"/>
                </a:cubicBezTo>
                <a:cubicBezTo>
                  <a:pt x="349" y="119"/>
                  <a:pt x="350" y="119"/>
                  <a:pt x="349" y="117"/>
                </a:cubicBezTo>
                <a:cubicBezTo>
                  <a:pt x="349" y="117"/>
                  <a:pt x="349" y="117"/>
                  <a:pt x="349" y="117"/>
                </a:cubicBezTo>
                <a:cubicBezTo>
                  <a:pt x="349" y="117"/>
                  <a:pt x="349" y="117"/>
                  <a:pt x="349" y="117"/>
                </a:cubicBezTo>
                <a:cubicBezTo>
                  <a:pt x="349" y="117"/>
                  <a:pt x="349" y="117"/>
                  <a:pt x="348" y="117"/>
                </a:cubicBezTo>
                <a:cubicBezTo>
                  <a:pt x="348" y="117"/>
                  <a:pt x="348" y="117"/>
                  <a:pt x="348" y="117"/>
                </a:cubicBezTo>
                <a:cubicBezTo>
                  <a:pt x="348" y="117"/>
                  <a:pt x="348" y="117"/>
                  <a:pt x="348" y="117"/>
                </a:cubicBezTo>
                <a:cubicBezTo>
                  <a:pt x="348" y="117"/>
                  <a:pt x="348" y="117"/>
                  <a:pt x="348" y="117"/>
                </a:cubicBezTo>
                <a:cubicBezTo>
                  <a:pt x="348" y="117"/>
                  <a:pt x="348" y="117"/>
                  <a:pt x="348" y="117"/>
                </a:cubicBezTo>
                <a:cubicBezTo>
                  <a:pt x="348" y="117"/>
                  <a:pt x="348" y="117"/>
                  <a:pt x="348" y="117"/>
                </a:cubicBezTo>
                <a:cubicBezTo>
                  <a:pt x="348" y="116"/>
                  <a:pt x="348" y="116"/>
                  <a:pt x="348" y="116"/>
                </a:cubicBezTo>
                <a:cubicBezTo>
                  <a:pt x="348" y="116"/>
                  <a:pt x="348" y="116"/>
                  <a:pt x="348" y="115"/>
                </a:cubicBezTo>
                <a:cubicBezTo>
                  <a:pt x="348" y="115"/>
                  <a:pt x="348" y="115"/>
                  <a:pt x="348" y="115"/>
                </a:cubicBezTo>
                <a:cubicBezTo>
                  <a:pt x="348" y="115"/>
                  <a:pt x="348" y="115"/>
                  <a:pt x="348" y="115"/>
                </a:cubicBezTo>
                <a:cubicBezTo>
                  <a:pt x="348" y="115"/>
                  <a:pt x="348" y="115"/>
                  <a:pt x="348" y="115"/>
                </a:cubicBezTo>
                <a:cubicBezTo>
                  <a:pt x="348" y="115"/>
                  <a:pt x="348" y="115"/>
                  <a:pt x="348" y="115"/>
                </a:cubicBezTo>
                <a:cubicBezTo>
                  <a:pt x="348" y="115"/>
                  <a:pt x="348" y="115"/>
                  <a:pt x="347" y="115"/>
                </a:cubicBezTo>
                <a:cubicBezTo>
                  <a:pt x="347" y="115"/>
                  <a:pt x="347" y="115"/>
                  <a:pt x="347" y="115"/>
                </a:cubicBezTo>
                <a:cubicBezTo>
                  <a:pt x="347" y="116"/>
                  <a:pt x="347" y="116"/>
                  <a:pt x="346" y="117"/>
                </a:cubicBezTo>
                <a:cubicBezTo>
                  <a:pt x="346" y="117"/>
                  <a:pt x="346" y="117"/>
                  <a:pt x="346" y="117"/>
                </a:cubicBezTo>
                <a:cubicBezTo>
                  <a:pt x="346" y="117"/>
                  <a:pt x="346" y="117"/>
                  <a:pt x="346" y="117"/>
                </a:cubicBezTo>
                <a:cubicBezTo>
                  <a:pt x="346" y="116"/>
                  <a:pt x="346" y="116"/>
                  <a:pt x="346" y="116"/>
                </a:cubicBezTo>
                <a:cubicBezTo>
                  <a:pt x="345" y="116"/>
                  <a:pt x="345" y="116"/>
                  <a:pt x="345" y="116"/>
                </a:cubicBezTo>
                <a:cubicBezTo>
                  <a:pt x="345" y="116"/>
                  <a:pt x="345" y="116"/>
                  <a:pt x="345" y="116"/>
                </a:cubicBezTo>
                <a:cubicBezTo>
                  <a:pt x="345" y="114"/>
                  <a:pt x="345" y="113"/>
                  <a:pt x="347" y="112"/>
                </a:cubicBezTo>
                <a:cubicBezTo>
                  <a:pt x="347" y="112"/>
                  <a:pt x="347" y="112"/>
                  <a:pt x="347" y="112"/>
                </a:cubicBezTo>
                <a:cubicBezTo>
                  <a:pt x="347" y="111"/>
                  <a:pt x="347" y="109"/>
                  <a:pt x="346" y="107"/>
                </a:cubicBezTo>
                <a:cubicBezTo>
                  <a:pt x="347" y="105"/>
                  <a:pt x="348" y="101"/>
                  <a:pt x="350" y="98"/>
                </a:cubicBezTo>
                <a:cubicBezTo>
                  <a:pt x="350" y="98"/>
                  <a:pt x="350" y="98"/>
                  <a:pt x="350" y="98"/>
                </a:cubicBezTo>
                <a:cubicBezTo>
                  <a:pt x="350" y="98"/>
                  <a:pt x="350" y="98"/>
                  <a:pt x="350" y="98"/>
                </a:cubicBezTo>
                <a:cubicBezTo>
                  <a:pt x="351" y="98"/>
                  <a:pt x="353" y="99"/>
                  <a:pt x="356" y="98"/>
                </a:cubicBezTo>
                <a:cubicBezTo>
                  <a:pt x="356" y="98"/>
                  <a:pt x="356" y="98"/>
                  <a:pt x="356" y="98"/>
                </a:cubicBezTo>
                <a:cubicBezTo>
                  <a:pt x="357" y="98"/>
                  <a:pt x="357" y="98"/>
                  <a:pt x="357" y="97"/>
                </a:cubicBezTo>
                <a:cubicBezTo>
                  <a:pt x="357" y="97"/>
                  <a:pt x="357" y="97"/>
                  <a:pt x="357" y="97"/>
                </a:cubicBezTo>
                <a:cubicBezTo>
                  <a:pt x="357" y="97"/>
                  <a:pt x="357" y="97"/>
                  <a:pt x="357" y="97"/>
                </a:cubicBezTo>
                <a:cubicBezTo>
                  <a:pt x="357" y="95"/>
                  <a:pt x="354" y="91"/>
                  <a:pt x="357" y="88"/>
                </a:cubicBezTo>
                <a:cubicBezTo>
                  <a:pt x="357" y="88"/>
                  <a:pt x="359" y="87"/>
                  <a:pt x="359" y="87"/>
                </a:cubicBezTo>
                <a:cubicBezTo>
                  <a:pt x="359" y="87"/>
                  <a:pt x="359" y="87"/>
                  <a:pt x="359" y="87"/>
                </a:cubicBezTo>
                <a:cubicBezTo>
                  <a:pt x="360" y="87"/>
                  <a:pt x="360" y="87"/>
                  <a:pt x="361" y="87"/>
                </a:cubicBezTo>
                <a:cubicBezTo>
                  <a:pt x="361" y="87"/>
                  <a:pt x="361" y="87"/>
                  <a:pt x="361" y="87"/>
                </a:cubicBezTo>
                <a:cubicBezTo>
                  <a:pt x="361" y="87"/>
                  <a:pt x="361" y="87"/>
                  <a:pt x="361" y="87"/>
                </a:cubicBezTo>
                <a:cubicBezTo>
                  <a:pt x="361" y="87"/>
                  <a:pt x="361" y="87"/>
                  <a:pt x="361" y="87"/>
                </a:cubicBezTo>
                <a:cubicBezTo>
                  <a:pt x="361" y="86"/>
                  <a:pt x="361" y="86"/>
                  <a:pt x="361" y="86"/>
                </a:cubicBezTo>
                <a:cubicBezTo>
                  <a:pt x="361" y="85"/>
                  <a:pt x="363" y="82"/>
                  <a:pt x="364" y="82"/>
                </a:cubicBezTo>
                <a:cubicBezTo>
                  <a:pt x="372" y="77"/>
                  <a:pt x="366" y="78"/>
                  <a:pt x="369" y="74"/>
                </a:cubicBezTo>
                <a:cubicBezTo>
                  <a:pt x="370" y="73"/>
                  <a:pt x="370" y="73"/>
                  <a:pt x="370" y="73"/>
                </a:cubicBezTo>
                <a:cubicBezTo>
                  <a:pt x="370" y="73"/>
                  <a:pt x="370" y="73"/>
                  <a:pt x="370" y="73"/>
                </a:cubicBezTo>
                <a:cubicBezTo>
                  <a:pt x="371" y="71"/>
                  <a:pt x="368" y="70"/>
                  <a:pt x="368" y="69"/>
                </a:cubicBez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1" name="Freeform 20">
            <a:extLst>
              <a:ext uri="{FF2B5EF4-FFF2-40B4-BE49-F238E27FC236}">
                <a16:creationId xmlns:a16="http://schemas.microsoft.com/office/drawing/2014/main" id="{569EE5F8-80FA-37AD-8EE8-495AF12DCB84}"/>
              </a:ext>
            </a:extLst>
          </p:cNvPr>
          <p:cNvSpPr>
            <a:spLocks/>
          </p:cNvSpPr>
          <p:nvPr/>
        </p:nvSpPr>
        <p:spPr bwMode="auto">
          <a:xfrm>
            <a:off x="3821643" y="4326082"/>
            <a:ext cx="960928" cy="982994"/>
          </a:xfrm>
          <a:custGeom>
            <a:avLst/>
            <a:gdLst>
              <a:gd name="T0" fmla="*/ 202 w 239"/>
              <a:gd name="T1" fmla="*/ 63 h 244"/>
              <a:gd name="T2" fmla="*/ 174 w 239"/>
              <a:gd name="T3" fmla="*/ 53 h 244"/>
              <a:gd name="T4" fmla="*/ 169 w 239"/>
              <a:gd name="T5" fmla="*/ 31 h 244"/>
              <a:gd name="T6" fmla="*/ 138 w 239"/>
              <a:gd name="T7" fmla="*/ 28 h 244"/>
              <a:gd name="T8" fmla="*/ 146 w 239"/>
              <a:gd name="T9" fmla="*/ 18 h 244"/>
              <a:gd name="T10" fmla="*/ 133 w 239"/>
              <a:gd name="T11" fmla="*/ 17 h 244"/>
              <a:gd name="T12" fmla="*/ 107 w 239"/>
              <a:gd name="T13" fmla="*/ 18 h 244"/>
              <a:gd name="T14" fmla="*/ 87 w 239"/>
              <a:gd name="T15" fmla="*/ 13 h 244"/>
              <a:gd name="T16" fmla="*/ 71 w 239"/>
              <a:gd name="T17" fmla="*/ 3 h 244"/>
              <a:gd name="T18" fmla="*/ 57 w 239"/>
              <a:gd name="T19" fmla="*/ 7 h 244"/>
              <a:gd name="T20" fmla="*/ 30 w 239"/>
              <a:gd name="T21" fmla="*/ 24 h 244"/>
              <a:gd name="T22" fmla="*/ 19 w 239"/>
              <a:gd name="T23" fmla="*/ 24 h 244"/>
              <a:gd name="T24" fmla="*/ 15 w 239"/>
              <a:gd name="T25" fmla="*/ 24 h 244"/>
              <a:gd name="T26" fmla="*/ 23 w 239"/>
              <a:gd name="T27" fmla="*/ 38 h 244"/>
              <a:gd name="T28" fmla="*/ 13 w 239"/>
              <a:gd name="T29" fmla="*/ 67 h 244"/>
              <a:gd name="T30" fmla="*/ 10 w 239"/>
              <a:gd name="T31" fmla="*/ 99 h 244"/>
              <a:gd name="T32" fmla="*/ 6 w 239"/>
              <a:gd name="T33" fmla="*/ 102 h 244"/>
              <a:gd name="T34" fmla="*/ 0 w 239"/>
              <a:gd name="T35" fmla="*/ 106 h 244"/>
              <a:gd name="T36" fmla="*/ 0 w 239"/>
              <a:gd name="T37" fmla="*/ 109 h 244"/>
              <a:gd name="T38" fmla="*/ 2 w 239"/>
              <a:gd name="T39" fmla="*/ 110 h 244"/>
              <a:gd name="T40" fmla="*/ 5 w 239"/>
              <a:gd name="T41" fmla="*/ 120 h 244"/>
              <a:gd name="T42" fmla="*/ 6 w 239"/>
              <a:gd name="T43" fmla="*/ 125 h 244"/>
              <a:gd name="T44" fmla="*/ 10 w 239"/>
              <a:gd name="T45" fmla="*/ 125 h 244"/>
              <a:gd name="T46" fmla="*/ 9 w 239"/>
              <a:gd name="T47" fmla="*/ 128 h 244"/>
              <a:gd name="T48" fmla="*/ 8 w 239"/>
              <a:gd name="T49" fmla="*/ 132 h 244"/>
              <a:gd name="T50" fmla="*/ 11 w 239"/>
              <a:gd name="T51" fmla="*/ 133 h 244"/>
              <a:gd name="T52" fmla="*/ 9 w 239"/>
              <a:gd name="T53" fmla="*/ 144 h 244"/>
              <a:gd name="T54" fmla="*/ 10 w 239"/>
              <a:gd name="T55" fmla="*/ 146 h 244"/>
              <a:gd name="T56" fmla="*/ 7 w 239"/>
              <a:gd name="T57" fmla="*/ 157 h 244"/>
              <a:gd name="T58" fmla="*/ 7 w 239"/>
              <a:gd name="T59" fmla="*/ 165 h 244"/>
              <a:gd name="T60" fmla="*/ 7 w 239"/>
              <a:gd name="T61" fmla="*/ 174 h 244"/>
              <a:gd name="T62" fmla="*/ 11 w 239"/>
              <a:gd name="T63" fmla="*/ 175 h 244"/>
              <a:gd name="T64" fmla="*/ 13 w 239"/>
              <a:gd name="T65" fmla="*/ 174 h 244"/>
              <a:gd name="T66" fmla="*/ 17 w 239"/>
              <a:gd name="T67" fmla="*/ 176 h 244"/>
              <a:gd name="T68" fmla="*/ 23 w 239"/>
              <a:gd name="T69" fmla="*/ 177 h 244"/>
              <a:gd name="T70" fmla="*/ 27 w 239"/>
              <a:gd name="T71" fmla="*/ 178 h 244"/>
              <a:gd name="T72" fmla="*/ 31 w 239"/>
              <a:gd name="T73" fmla="*/ 177 h 244"/>
              <a:gd name="T74" fmla="*/ 34 w 239"/>
              <a:gd name="T75" fmla="*/ 178 h 244"/>
              <a:gd name="T76" fmla="*/ 39 w 239"/>
              <a:gd name="T77" fmla="*/ 179 h 244"/>
              <a:gd name="T78" fmla="*/ 41 w 239"/>
              <a:gd name="T79" fmla="*/ 179 h 244"/>
              <a:gd name="T80" fmla="*/ 45 w 239"/>
              <a:gd name="T81" fmla="*/ 179 h 244"/>
              <a:gd name="T82" fmla="*/ 48 w 239"/>
              <a:gd name="T83" fmla="*/ 178 h 244"/>
              <a:gd name="T84" fmla="*/ 53 w 239"/>
              <a:gd name="T85" fmla="*/ 176 h 244"/>
              <a:gd name="T86" fmla="*/ 58 w 239"/>
              <a:gd name="T87" fmla="*/ 173 h 244"/>
              <a:gd name="T88" fmla="*/ 76 w 239"/>
              <a:gd name="T89" fmla="*/ 181 h 244"/>
              <a:gd name="T90" fmla="*/ 84 w 239"/>
              <a:gd name="T91" fmla="*/ 193 h 244"/>
              <a:gd name="T92" fmla="*/ 84 w 239"/>
              <a:gd name="T93" fmla="*/ 204 h 244"/>
              <a:gd name="T94" fmla="*/ 86 w 239"/>
              <a:gd name="T95" fmla="*/ 211 h 244"/>
              <a:gd name="T96" fmla="*/ 87 w 239"/>
              <a:gd name="T97" fmla="*/ 221 h 244"/>
              <a:gd name="T98" fmla="*/ 96 w 239"/>
              <a:gd name="T99" fmla="*/ 242 h 244"/>
              <a:gd name="T100" fmla="*/ 100 w 239"/>
              <a:gd name="T101" fmla="*/ 242 h 244"/>
              <a:gd name="T102" fmla="*/ 107 w 239"/>
              <a:gd name="T103" fmla="*/ 240 h 244"/>
              <a:gd name="T104" fmla="*/ 130 w 239"/>
              <a:gd name="T105" fmla="*/ 244 h 244"/>
              <a:gd name="T106" fmla="*/ 139 w 239"/>
              <a:gd name="T107" fmla="*/ 222 h 244"/>
              <a:gd name="T108" fmla="*/ 172 w 239"/>
              <a:gd name="T109" fmla="*/ 187 h 244"/>
              <a:gd name="T110" fmla="*/ 183 w 239"/>
              <a:gd name="T111" fmla="*/ 180 h 244"/>
              <a:gd name="T112" fmla="*/ 198 w 239"/>
              <a:gd name="T113" fmla="*/ 163 h 244"/>
              <a:gd name="T114" fmla="*/ 200 w 239"/>
              <a:gd name="T115" fmla="*/ 154 h 244"/>
              <a:gd name="T116" fmla="*/ 202 w 239"/>
              <a:gd name="T117" fmla="*/ 152 h 244"/>
              <a:gd name="T118" fmla="*/ 208 w 239"/>
              <a:gd name="T119" fmla="*/ 141 h 244"/>
              <a:gd name="T120" fmla="*/ 216 w 239"/>
              <a:gd name="T121" fmla="*/ 131 h 244"/>
              <a:gd name="T122" fmla="*/ 233 w 239"/>
              <a:gd name="T123" fmla="*/ 110 h 244"/>
              <a:gd name="T124" fmla="*/ 238 w 239"/>
              <a:gd name="T125" fmla="*/ 8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244">
                <a:moveTo>
                  <a:pt x="239" y="83"/>
                </a:moveTo>
                <a:cubicBezTo>
                  <a:pt x="239" y="83"/>
                  <a:pt x="239" y="83"/>
                  <a:pt x="239" y="83"/>
                </a:cubicBezTo>
                <a:cubicBezTo>
                  <a:pt x="238" y="82"/>
                  <a:pt x="238" y="82"/>
                  <a:pt x="238" y="82"/>
                </a:cubicBezTo>
                <a:cubicBezTo>
                  <a:pt x="238" y="81"/>
                  <a:pt x="238" y="81"/>
                  <a:pt x="238" y="81"/>
                </a:cubicBezTo>
                <a:cubicBezTo>
                  <a:pt x="233" y="73"/>
                  <a:pt x="233" y="75"/>
                  <a:pt x="231" y="75"/>
                </a:cubicBezTo>
                <a:cubicBezTo>
                  <a:pt x="212" y="65"/>
                  <a:pt x="218" y="73"/>
                  <a:pt x="207" y="64"/>
                </a:cubicBezTo>
                <a:cubicBezTo>
                  <a:pt x="204" y="63"/>
                  <a:pt x="204" y="64"/>
                  <a:pt x="202" y="63"/>
                </a:cubicBezTo>
                <a:cubicBezTo>
                  <a:pt x="202" y="63"/>
                  <a:pt x="202" y="63"/>
                  <a:pt x="202" y="63"/>
                </a:cubicBezTo>
                <a:cubicBezTo>
                  <a:pt x="201" y="62"/>
                  <a:pt x="202" y="62"/>
                  <a:pt x="201" y="62"/>
                </a:cubicBezTo>
                <a:cubicBezTo>
                  <a:pt x="197" y="58"/>
                  <a:pt x="195" y="59"/>
                  <a:pt x="193" y="58"/>
                </a:cubicBezTo>
                <a:cubicBezTo>
                  <a:pt x="190" y="58"/>
                  <a:pt x="190" y="55"/>
                  <a:pt x="187" y="55"/>
                </a:cubicBezTo>
                <a:cubicBezTo>
                  <a:pt x="179" y="56"/>
                  <a:pt x="186" y="55"/>
                  <a:pt x="179" y="55"/>
                </a:cubicBezTo>
                <a:cubicBezTo>
                  <a:pt x="175" y="54"/>
                  <a:pt x="175" y="54"/>
                  <a:pt x="175" y="54"/>
                </a:cubicBezTo>
                <a:cubicBezTo>
                  <a:pt x="174" y="53"/>
                  <a:pt x="174" y="53"/>
                  <a:pt x="174" y="53"/>
                </a:cubicBezTo>
                <a:cubicBezTo>
                  <a:pt x="174" y="50"/>
                  <a:pt x="178" y="47"/>
                  <a:pt x="178" y="44"/>
                </a:cubicBezTo>
                <a:cubicBezTo>
                  <a:pt x="178" y="44"/>
                  <a:pt x="178" y="44"/>
                  <a:pt x="178" y="44"/>
                </a:cubicBezTo>
                <a:cubicBezTo>
                  <a:pt x="178" y="44"/>
                  <a:pt x="178" y="44"/>
                  <a:pt x="178" y="44"/>
                </a:cubicBezTo>
                <a:cubicBezTo>
                  <a:pt x="172" y="41"/>
                  <a:pt x="175" y="42"/>
                  <a:pt x="171" y="44"/>
                </a:cubicBezTo>
                <a:cubicBezTo>
                  <a:pt x="171" y="43"/>
                  <a:pt x="171" y="43"/>
                  <a:pt x="171" y="43"/>
                </a:cubicBezTo>
                <a:cubicBezTo>
                  <a:pt x="167" y="41"/>
                  <a:pt x="170" y="38"/>
                  <a:pt x="169" y="31"/>
                </a:cubicBezTo>
                <a:cubicBezTo>
                  <a:pt x="169" y="31"/>
                  <a:pt x="169" y="31"/>
                  <a:pt x="169" y="31"/>
                </a:cubicBezTo>
                <a:cubicBezTo>
                  <a:pt x="166" y="31"/>
                  <a:pt x="166" y="31"/>
                  <a:pt x="166" y="31"/>
                </a:cubicBezTo>
                <a:cubicBezTo>
                  <a:pt x="164" y="31"/>
                  <a:pt x="159" y="30"/>
                  <a:pt x="157" y="30"/>
                </a:cubicBezTo>
                <a:cubicBezTo>
                  <a:pt x="156" y="30"/>
                  <a:pt x="156" y="30"/>
                  <a:pt x="156" y="30"/>
                </a:cubicBezTo>
                <a:cubicBezTo>
                  <a:pt x="156" y="31"/>
                  <a:pt x="152" y="30"/>
                  <a:pt x="147" y="30"/>
                </a:cubicBezTo>
                <a:cubicBezTo>
                  <a:pt x="145" y="30"/>
                  <a:pt x="145" y="30"/>
                  <a:pt x="145" y="30"/>
                </a:cubicBezTo>
                <a:cubicBezTo>
                  <a:pt x="141" y="28"/>
                  <a:pt x="142" y="28"/>
                  <a:pt x="140" y="28"/>
                </a:cubicBezTo>
                <a:cubicBezTo>
                  <a:pt x="138" y="28"/>
                  <a:pt x="138" y="28"/>
                  <a:pt x="138" y="28"/>
                </a:cubicBezTo>
                <a:cubicBezTo>
                  <a:pt x="138" y="27"/>
                  <a:pt x="138" y="27"/>
                  <a:pt x="138" y="27"/>
                </a:cubicBezTo>
                <a:cubicBezTo>
                  <a:pt x="138" y="27"/>
                  <a:pt x="138" y="27"/>
                  <a:pt x="138" y="27"/>
                </a:cubicBezTo>
                <a:cubicBezTo>
                  <a:pt x="138" y="25"/>
                  <a:pt x="140" y="25"/>
                  <a:pt x="141" y="23"/>
                </a:cubicBezTo>
                <a:cubicBezTo>
                  <a:pt x="142" y="21"/>
                  <a:pt x="141" y="22"/>
                  <a:pt x="142" y="20"/>
                </a:cubicBezTo>
                <a:cubicBezTo>
                  <a:pt x="143" y="19"/>
                  <a:pt x="144" y="19"/>
                  <a:pt x="145" y="18"/>
                </a:cubicBezTo>
                <a:cubicBezTo>
                  <a:pt x="146" y="18"/>
                  <a:pt x="146" y="18"/>
                  <a:pt x="146" y="18"/>
                </a:cubicBezTo>
                <a:cubicBezTo>
                  <a:pt x="146" y="18"/>
                  <a:pt x="146" y="18"/>
                  <a:pt x="146" y="18"/>
                </a:cubicBezTo>
                <a:cubicBezTo>
                  <a:pt x="146" y="17"/>
                  <a:pt x="148" y="7"/>
                  <a:pt x="148" y="4"/>
                </a:cubicBezTo>
                <a:cubicBezTo>
                  <a:pt x="148" y="4"/>
                  <a:pt x="148" y="4"/>
                  <a:pt x="148" y="4"/>
                </a:cubicBezTo>
                <a:cubicBezTo>
                  <a:pt x="146" y="4"/>
                  <a:pt x="146" y="4"/>
                  <a:pt x="146" y="4"/>
                </a:cubicBezTo>
                <a:cubicBezTo>
                  <a:pt x="144" y="5"/>
                  <a:pt x="141" y="11"/>
                  <a:pt x="136" y="13"/>
                </a:cubicBezTo>
                <a:cubicBezTo>
                  <a:pt x="136" y="14"/>
                  <a:pt x="136" y="15"/>
                  <a:pt x="134" y="17"/>
                </a:cubicBezTo>
                <a:cubicBezTo>
                  <a:pt x="133" y="17"/>
                  <a:pt x="133" y="17"/>
                  <a:pt x="133" y="17"/>
                </a:cubicBezTo>
                <a:cubicBezTo>
                  <a:pt x="133" y="17"/>
                  <a:pt x="133" y="17"/>
                  <a:pt x="133" y="17"/>
                </a:cubicBezTo>
                <a:cubicBezTo>
                  <a:pt x="129" y="17"/>
                  <a:pt x="129" y="19"/>
                  <a:pt x="125" y="19"/>
                </a:cubicBezTo>
                <a:cubicBezTo>
                  <a:pt x="125" y="19"/>
                  <a:pt x="125" y="19"/>
                  <a:pt x="125" y="19"/>
                </a:cubicBezTo>
                <a:cubicBezTo>
                  <a:pt x="124" y="18"/>
                  <a:pt x="124" y="18"/>
                  <a:pt x="124" y="18"/>
                </a:cubicBezTo>
                <a:cubicBezTo>
                  <a:pt x="124" y="17"/>
                  <a:pt x="124" y="16"/>
                  <a:pt x="124" y="16"/>
                </a:cubicBezTo>
                <a:cubicBezTo>
                  <a:pt x="124" y="16"/>
                  <a:pt x="124" y="16"/>
                  <a:pt x="124" y="16"/>
                </a:cubicBezTo>
                <a:cubicBezTo>
                  <a:pt x="119" y="12"/>
                  <a:pt x="114" y="12"/>
                  <a:pt x="112" y="15"/>
                </a:cubicBezTo>
                <a:cubicBezTo>
                  <a:pt x="111" y="16"/>
                  <a:pt x="111" y="18"/>
                  <a:pt x="107" y="18"/>
                </a:cubicBezTo>
                <a:cubicBezTo>
                  <a:pt x="105" y="18"/>
                  <a:pt x="104" y="18"/>
                  <a:pt x="102" y="19"/>
                </a:cubicBezTo>
                <a:cubicBezTo>
                  <a:pt x="101" y="19"/>
                  <a:pt x="101" y="19"/>
                  <a:pt x="101" y="19"/>
                </a:cubicBezTo>
                <a:cubicBezTo>
                  <a:pt x="99" y="19"/>
                  <a:pt x="99" y="19"/>
                  <a:pt x="99" y="19"/>
                </a:cubicBezTo>
                <a:cubicBezTo>
                  <a:pt x="94" y="16"/>
                  <a:pt x="95" y="17"/>
                  <a:pt x="93" y="16"/>
                </a:cubicBezTo>
                <a:cubicBezTo>
                  <a:pt x="93" y="16"/>
                  <a:pt x="93" y="16"/>
                  <a:pt x="92" y="15"/>
                </a:cubicBezTo>
                <a:cubicBezTo>
                  <a:pt x="92" y="15"/>
                  <a:pt x="92" y="15"/>
                  <a:pt x="91" y="15"/>
                </a:cubicBezTo>
                <a:cubicBezTo>
                  <a:pt x="88" y="14"/>
                  <a:pt x="88" y="13"/>
                  <a:pt x="87" y="13"/>
                </a:cubicBezTo>
                <a:cubicBezTo>
                  <a:pt x="87" y="13"/>
                  <a:pt x="84" y="9"/>
                  <a:pt x="84" y="9"/>
                </a:cubicBezTo>
                <a:cubicBezTo>
                  <a:pt x="83" y="8"/>
                  <a:pt x="83" y="9"/>
                  <a:pt x="81" y="8"/>
                </a:cubicBezTo>
                <a:cubicBezTo>
                  <a:pt x="80" y="8"/>
                  <a:pt x="80" y="8"/>
                  <a:pt x="80" y="8"/>
                </a:cubicBezTo>
                <a:cubicBezTo>
                  <a:pt x="79" y="8"/>
                  <a:pt x="78" y="8"/>
                  <a:pt x="78" y="7"/>
                </a:cubicBezTo>
                <a:cubicBezTo>
                  <a:pt x="77" y="6"/>
                  <a:pt x="77" y="6"/>
                  <a:pt x="76" y="6"/>
                </a:cubicBezTo>
                <a:cubicBezTo>
                  <a:pt x="76" y="6"/>
                  <a:pt x="72" y="5"/>
                  <a:pt x="72" y="5"/>
                </a:cubicBezTo>
                <a:cubicBezTo>
                  <a:pt x="71" y="4"/>
                  <a:pt x="71" y="4"/>
                  <a:pt x="71" y="3"/>
                </a:cubicBezTo>
                <a:cubicBezTo>
                  <a:pt x="70" y="2"/>
                  <a:pt x="70" y="2"/>
                  <a:pt x="70" y="2"/>
                </a:cubicBezTo>
                <a:cubicBezTo>
                  <a:pt x="64" y="0"/>
                  <a:pt x="63" y="4"/>
                  <a:pt x="61" y="5"/>
                </a:cubicBezTo>
                <a:cubicBezTo>
                  <a:pt x="61" y="5"/>
                  <a:pt x="61" y="5"/>
                  <a:pt x="61" y="5"/>
                </a:cubicBezTo>
                <a:cubicBezTo>
                  <a:pt x="60" y="5"/>
                  <a:pt x="60" y="5"/>
                  <a:pt x="60" y="5"/>
                </a:cubicBezTo>
                <a:cubicBezTo>
                  <a:pt x="59" y="5"/>
                  <a:pt x="59" y="5"/>
                  <a:pt x="59" y="5"/>
                </a:cubicBezTo>
                <a:cubicBezTo>
                  <a:pt x="59" y="6"/>
                  <a:pt x="59" y="6"/>
                  <a:pt x="59" y="6"/>
                </a:cubicBezTo>
                <a:cubicBezTo>
                  <a:pt x="58" y="6"/>
                  <a:pt x="58" y="6"/>
                  <a:pt x="57" y="7"/>
                </a:cubicBezTo>
                <a:cubicBezTo>
                  <a:pt x="56" y="6"/>
                  <a:pt x="56" y="6"/>
                  <a:pt x="55" y="6"/>
                </a:cubicBezTo>
                <a:cubicBezTo>
                  <a:pt x="55" y="6"/>
                  <a:pt x="46" y="7"/>
                  <a:pt x="46" y="7"/>
                </a:cubicBezTo>
                <a:cubicBezTo>
                  <a:pt x="43" y="9"/>
                  <a:pt x="48" y="6"/>
                  <a:pt x="44" y="9"/>
                </a:cubicBezTo>
                <a:cubicBezTo>
                  <a:pt x="43" y="10"/>
                  <a:pt x="44" y="11"/>
                  <a:pt x="43" y="12"/>
                </a:cubicBezTo>
                <a:cubicBezTo>
                  <a:pt x="42" y="14"/>
                  <a:pt x="42" y="14"/>
                  <a:pt x="39" y="15"/>
                </a:cubicBezTo>
                <a:cubicBezTo>
                  <a:pt x="35" y="19"/>
                  <a:pt x="47" y="18"/>
                  <a:pt x="31" y="23"/>
                </a:cubicBezTo>
                <a:cubicBezTo>
                  <a:pt x="30" y="24"/>
                  <a:pt x="30" y="24"/>
                  <a:pt x="30" y="24"/>
                </a:cubicBezTo>
                <a:cubicBezTo>
                  <a:pt x="25" y="25"/>
                  <a:pt x="24" y="24"/>
                  <a:pt x="23" y="28"/>
                </a:cubicBezTo>
                <a:cubicBezTo>
                  <a:pt x="23" y="28"/>
                  <a:pt x="23" y="28"/>
                  <a:pt x="23" y="28"/>
                </a:cubicBezTo>
                <a:cubicBezTo>
                  <a:pt x="23" y="28"/>
                  <a:pt x="23" y="28"/>
                  <a:pt x="23" y="28"/>
                </a:cubicBezTo>
                <a:cubicBezTo>
                  <a:pt x="22" y="28"/>
                  <a:pt x="23" y="27"/>
                  <a:pt x="23" y="27"/>
                </a:cubicBezTo>
                <a:cubicBezTo>
                  <a:pt x="23" y="26"/>
                  <a:pt x="22" y="26"/>
                  <a:pt x="22" y="25"/>
                </a:cubicBezTo>
                <a:cubicBezTo>
                  <a:pt x="21" y="25"/>
                  <a:pt x="21" y="26"/>
                  <a:pt x="20" y="25"/>
                </a:cubicBezTo>
                <a:cubicBezTo>
                  <a:pt x="20" y="25"/>
                  <a:pt x="20" y="25"/>
                  <a:pt x="19" y="24"/>
                </a:cubicBezTo>
                <a:cubicBezTo>
                  <a:pt x="19" y="24"/>
                  <a:pt x="19" y="24"/>
                  <a:pt x="18" y="24"/>
                </a:cubicBezTo>
                <a:cubicBezTo>
                  <a:pt x="18" y="24"/>
                  <a:pt x="18" y="23"/>
                  <a:pt x="17" y="21"/>
                </a:cubicBezTo>
                <a:cubicBezTo>
                  <a:pt x="17" y="21"/>
                  <a:pt x="16" y="21"/>
                  <a:pt x="15" y="21"/>
                </a:cubicBezTo>
                <a:cubicBezTo>
                  <a:pt x="14" y="21"/>
                  <a:pt x="14" y="21"/>
                  <a:pt x="14" y="21"/>
                </a:cubicBezTo>
                <a:cubicBezTo>
                  <a:pt x="14" y="22"/>
                  <a:pt x="14" y="22"/>
                  <a:pt x="14" y="22"/>
                </a:cubicBezTo>
                <a:cubicBezTo>
                  <a:pt x="14" y="22"/>
                  <a:pt x="14" y="22"/>
                  <a:pt x="14" y="22"/>
                </a:cubicBezTo>
                <a:cubicBezTo>
                  <a:pt x="15" y="23"/>
                  <a:pt x="15" y="23"/>
                  <a:pt x="15" y="24"/>
                </a:cubicBezTo>
                <a:cubicBezTo>
                  <a:pt x="15" y="25"/>
                  <a:pt x="15" y="25"/>
                  <a:pt x="15" y="25"/>
                </a:cubicBezTo>
                <a:cubicBezTo>
                  <a:pt x="14" y="25"/>
                  <a:pt x="14" y="25"/>
                  <a:pt x="14" y="25"/>
                </a:cubicBezTo>
                <a:cubicBezTo>
                  <a:pt x="20" y="35"/>
                  <a:pt x="16" y="30"/>
                  <a:pt x="20" y="36"/>
                </a:cubicBezTo>
                <a:cubicBezTo>
                  <a:pt x="21" y="37"/>
                  <a:pt x="21" y="37"/>
                  <a:pt x="21" y="37"/>
                </a:cubicBezTo>
                <a:cubicBezTo>
                  <a:pt x="22" y="37"/>
                  <a:pt x="22" y="37"/>
                  <a:pt x="23" y="37"/>
                </a:cubicBezTo>
                <a:cubicBezTo>
                  <a:pt x="23" y="38"/>
                  <a:pt x="23" y="38"/>
                  <a:pt x="23" y="38"/>
                </a:cubicBezTo>
                <a:cubicBezTo>
                  <a:pt x="23" y="38"/>
                  <a:pt x="23" y="38"/>
                  <a:pt x="23" y="38"/>
                </a:cubicBezTo>
                <a:cubicBezTo>
                  <a:pt x="22" y="38"/>
                  <a:pt x="21" y="38"/>
                  <a:pt x="20" y="39"/>
                </a:cubicBezTo>
                <a:cubicBezTo>
                  <a:pt x="20" y="39"/>
                  <a:pt x="20" y="39"/>
                  <a:pt x="20" y="39"/>
                </a:cubicBezTo>
                <a:cubicBezTo>
                  <a:pt x="19" y="39"/>
                  <a:pt x="13" y="59"/>
                  <a:pt x="12" y="62"/>
                </a:cubicBezTo>
                <a:cubicBezTo>
                  <a:pt x="14" y="62"/>
                  <a:pt x="14" y="62"/>
                  <a:pt x="14" y="62"/>
                </a:cubicBezTo>
                <a:cubicBezTo>
                  <a:pt x="14" y="62"/>
                  <a:pt x="14" y="62"/>
                  <a:pt x="14" y="62"/>
                </a:cubicBezTo>
                <a:cubicBezTo>
                  <a:pt x="14" y="63"/>
                  <a:pt x="14" y="65"/>
                  <a:pt x="15" y="66"/>
                </a:cubicBezTo>
                <a:cubicBezTo>
                  <a:pt x="13" y="67"/>
                  <a:pt x="13" y="67"/>
                  <a:pt x="13" y="67"/>
                </a:cubicBezTo>
                <a:cubicBezTo>
                  <a:pt x="12" y="67"/>
                  <a:pt x="12" y="67"/>
                  <a:pt x="12" y="67"/>
                </a:cubicBezTo>
                <a:cubicBezTo>
                  <a:pt x="9" y="74"/>
                  <a:pt x="6" y="80"/>
                  <a:pt x="5" y="82"/>
                </a:cubicBezTo>
                <a:cubicBezTo>
                  <a:pt x="5" y="82"/>
                  <a:pt x="5" y="82"/>
                  <a:pt x="5" y="82"/>
                </a:cubicBezTo>
                <a:cubicBezTo>
                  <a:pt x="5" y="82"/>
                  <a:pt x="5" y="82"/>
                  <a:pt x="5" y="82"/>
                </a:cubicBezTo>
                <a:cubicBezTo>
                  <a:pt x="5" y="83"/>
                  <a:pt x="1" y="90"/>
                  <a:pt x="1" y="90"/>
                </a:cubicBezTo>
                <a:cubicBezTo>
                  <a:pt x="1" y="91"/>
                  <a:pt x="1" y="91"/>
                  <a:pt x="1" y="91"/>
                </a:cubicBezTo>
                <a:cubicBezTo>
                  <a:pt x="6" y="95"/>
                  <a:pt x="6" y="95"/>
                  <a:pt x="10" y="99"/>
                </a:cubicBezTo>
                <a:cubicBezTo>
                  <a:pt x="9" y="100"/>
                  <a:pt x="9" y="100"/>
                  <a:pt x="9" y="101"/>
                </a:cubicBezTo>
                <a:cubicBezTo>
                  <a:pt x="8" y="101"/>
                  <a:pt x="8" y="101"/>
                  <a:pt x="8" y="101"/>
                </a:cubicBezTo>
                <a:cubicBezTo>
                  <a:pt x="7" y="101"/>
                  <a:pt x="7" y="101"/>
                  <a:pt x="6" y="101"/>
                </a:cubicBezTo>
                <a:cubicBezTo>
                  <a:pt x="6" y="101"/>
                  <a:pt x="6" y="101"/>
                  <a:pt x="6" y="101"/>
                </a:cubicBezTo>
                <a:cubicBezTo>
                  <a:pt x="6" y="101"/>
                  <a:pt x="6" y="101"/>
                  <a:pt x="6" y="101"/>
                </a:cubicBezTo>
                <a:cubicBezTo>
                  <a:pt x="6" y="101"/>
                  <a:pt x="6" y="101"/>
                  <a:pt x="6" y="101"/>
                </a:cubicBezTo>
                <a:cubicBezTo>
                  <a:pt x="6" y="102"/>
                  <a:pt x="6" y="102"/>
                  <a:pt x="6" y="102"/>
                </a:cubicBezTo>
                <a:cubicBezTo>
                  <a:pt x="5" y="102"/>
                  <a:pt x="5" y="102"/>
                  <a:pt x="4" y="102"/>
                </a:cubicBezTo>
                <a:cubicBezTo>
                  <a:pt x="3" y="104"/>
                  <a:pt x="3" y="104"/>
                  <a:pt x="3" y="104"/>
                </a:cubicBezTo>
                <a:cubicBezTo>
                  <a:pt x="3" y="104"/>
                  <a:pt x="3" y="104"/>
                  <a:pt x="2" y="104"/>
                </a:cubicBezTo>
                <a:cubicBezTo>
                  <a:pt x="2" y="104"/>
                  <a:pt x="2" y="105"/>
                  <a:pt x="2" y="105"/>
                </a:cubicBezTo>
                <a:cubicBezTo>
                  <a:pt x="1" y="105"/>
                  <a:pt x="1" y="105"/>
                  <a:pt x="0" y="106"/>
                </a:cubicBezTo>
                <a:cubicBezTo>
                  <a:pt x="0" y="106"/>
                  <a:pt x="0" y="106"/>
                  <a:pt x="0" y="106"/>
                </a:cubicBezTo>
                <a:cubicBezTo>
                  <a:pt x="0" y="106"/>
                  <a:pt x="0" y="106"/>
                  <a:pt x="0" y="106"/>
                </a:cubicBezTo>
                <a:cubicBezTo>
                  <a:pt x="0" y="106"/>
                  <a:pt x="0" y="106"/>
                  <a:pt x="0" y="106"/>
                </a:cubicBezTo>
                <a:cubicBezTo>
                  <a:pt x="1" y="106"/>
                  <a:pt x="1" y="106"/>
                  <a:pt x="1" y="106"/>
                </a:cubicBezTo>
                <a:cubicBezTo>
                  <a:pt x="1" y="107"/>
                  <a:pt x="1" y="106"/>
                  <a:pt x="1" y="107"/>
                </a:cubicBezTo>
                <a:cubicBezTo>
                  <a:pt x="1" y="107"/>
                  <a:pt x="1" y="107"/>
                  <a:pt x="1" y="107"/>
                </a:cubicBezTo>
                <a:cubicBezTo>
                  <a:pt x="0" y="108"/>
                  <a:pt x="0" y="108"/>
                  <a:pt x="0" y="108"/>
                </a:cubicBezTo>
                <a:cubicBezTo>
                  <a:pt x="0" y="108"/>
                  <a:pt x="0" y="108"/>
                  <a:pt x="0" y="108"/>
                </a:cubicBezTo>
                <a:cubicBezTo>
                  <a:pt x="0" y="109"/>
                  <a:pt x="0" y="109"/>
                  <a:pt x="0" y="109"/>
                </a:cubicBezTo>
                <a:cubicBezTo>
                  <a:pt x="1" y="109"/>
                  <a:pt x="1" y="109"/>
                  <a:pt x="1" y="109"/>
                </a:cubicBezTo>
                <a:cubicBezTo>
                  <a:pt x="1" y="109"/>
                  <a:pt x="1" y="109"/>
                  <a:pt x="1" y="109"/>
                </a:cubicBezTo>
                <a:cubicBezTo>
                  <a:pt x="1" y="109"/>
                  <a:pt x="1" y="109"/>
                  <a:pt x="1" y="109"/>
                </a:cubicBezTo>
                <a:cubicBezTo>
                  <a:pt x="2" y="109"/>
                  <a:pt x="2" y="109"/>
                  <a:pt x="2" y="109"/>
                </a:cubicBezTo>
                <a:cubicBezTo>
                  <a:pt x="2" y="109"/>
                  <a:pt x="2" y="109"/>
                  <a:pt x="2" y="109"/>
                </a:cubicBezTo>
                <a:cubicBezTo>
                  <a:pt x="2" y="109"/>
                  <a:pt x="2" y="109"/>
                  <a:pt x="2" y="109"/>
                </a:cubicBezTo>
                <a:cubicBezTo>
                  <a:pt x="2" y="110"/>
                  <a:pt x="2" y="110"/>
                  <a:pt x="2" y="110"/>
                </a:cubicBezTo>
                <a:cubicBezTo>
                  <a:pt x="2" y="111"/>
                  <a:pt x="2" y="111"/>
                  <a:pt x="2" y="111"/>
                </a:cubicBezTo>
                <a:cubicBezTo>
                  <a:pt x="2" y="112"/>
                  <a:pt x="2" y="112"/>
                  <a:pt x="2" y="113"/>
                </a:cubicBezTo>
                <a:cubicBezTo>
                  <a:pt x="3" y="114"/>
                  <a:pt x="4" y="114"/>
                  <a:pt x="5" y="115"/>
                </a:cubicBezTo>
                <a:cubicBezTo>
                  <a:pt x="5" y="115"/>
                  <a:pt x="5" y="115"/>
                  <a:pt x="5" y="115"/>
                </a:cubicBezTo>
                <a:cubicBezTo>
                  <a:pt x="5" y="116"/>
                  <a:pt x="5" y="116"/>
                  <a:pt x="5" y="116"/>
                </a:cubicBezTo>
                <a:cubicBezTo>
                  <a:pt x="5" y="117"/>
                  <a:pt x="5" y="117"/>
                  <a:pt x="5" y="117"/>
                </a:cubicBezTo>
                <a:cubicBezTo>
                  <a:pt x="5" y="119"/>
                  <a:pt x="5" y="119"/>
                  <a:pt x="5" y="120"/>
                </a:cubicBezTo>
                <a:cubicBezTo>
                  <a:pt x="5" y="121"/>
                  <a:pt x="5" y="121"/>
                  <a:pt x="5" y="122"/>
                </a:cubicBezTo>
                <a:cubicBezTo>
                  <a:pt x="6" y="122"/>
                  <a:pt x="6" y="122"/>
                  <a:pt x="6" y="123"/>
                </a:cubicBezTo>
                <a:cubicBezTo>
                  <a:pt x="6" y="123"/>
                  <a:pt x="6" y="123"/>
                  <a:pt x="6" y="123"/>
                </a:cubicBezTo>
                <a:cubicBezTo>
                  <a:pt x="6" y="124"/>
                  <a:pt x="6" y="124"/>
                  <a:pt x="6" y="124"/>
                </a:cubicBezTo>
                <a:cubicBezTo>
                  <a:pt x="6" y="124"/>
                  <a:pt x="6" y="124"/>
                  <a:pt x="6" y="124"/>
                </a:cubicBezTo>
                <a:cubicBezTo>
                  <a:pt x="6" y="124"/>
                  <a:pt x="6" y="124"/>
                  <a:pt x="6" y="124"/>
                </a:cubicBezTo>
                <a:cubicBezTo>
                  <a:pt x="6" y="125"/>
                  <a:pt x="6" y="125"/>
                  <a:pt x="6" y="125"/>
                </a:cubicBezTo>
                <a:cubicBezTo>
                  <a:pt x="7" y="125"/>
                  <a:pt x="7" y="125"/>
                  <a:pt x="7" y="125"/>
                </a:cubicBezTo>
                <a:cubicBezTo>
                  <a:pt x="7" y="123"/>
                  <a:pt x="7" y="123"/>
                  <a:pt x="7" y="123"/>
                </a:cubicBezTo>
                <a:cubicBezTo>
                  <a:pt x="7" y="123"/>
                  <a:pt x="7" y="123"/>
                  <a:pt x="7" y="123"/>
                </a:cubicBezTo>
                <a:cubicBezTo>
                  <a:pt x="8" y="123"/>
                  <a:pt x="8" y="123"/>
                  <a:pt x="8" y="123"/>
                </a:cubicBezTo>
                <a:cubicBezTo>
                  <a:pt x="8" y="124"/>
                  <a:pt x="8" y="124"/>
                  <a:pt x="8" y="124"/>
                </a:cubicBezTo>
                <a:cubicBezTo>
                  <a:pt x="9" y="124"/>
                  <a:pt x="8" y="124"/>
                  <a:pt x="9" y="125"/>
                </a:cubicBezTo>
                <a:cubicBezTo>
                  <a:pt x="9" y="125"/>
                  <a:pt x="9" y="125"/>
                  <a:pt x="10" y="125"/>
                </a:cubicBezTo>
                <a:cubicBezTo>
                  <a:pt x="10" y="126"/>
                  <a:pt x="10" y="126"/>
                  <a:pt x="10" y="126"/>
                </a:cubicBezTo>
                <a:cubicBezTo>
                  <a:pt x="10" y="126"/>
                  <a:pt x="10" y="126"/>
                  <a:pt x="10" y="126"/>
                </a:cubicBezTo>
                <a:cubicBezTo>
                  <a:pt x="9" y="126"/>
                  <a:pt x="9" y="126"/>
                  <a:pt x="9" y="126"/>
                </a:cubicBezTo>
                <a:cubicBezTo>
                  <a:pt x="7" y="127"/>
                  <a:pt x="9" y="126"/>
                  <a:pt x="7" y="127"/>
                </a:cubicBezTo>
                <a:cubicBezTo>
                  <a:pt x="7" y="128"/>
                  <a:pt x="7" y="128"/>
                  <a:pt x="7" y="128"/>
                </a:cubicBezTo>
                <a:cubicBezTo>
                  <a:pt x="7" y="128"/>
                  <a:pt x="7" y="128"/>
                  <a:pt x="7" y="128"/>
                </a:cubicBezTo>
                <a:cubicBezTo>
                  <a:pt x="8" y="128"/>
                  <a:pt x="8" y="128"/>
                  <a:pt x="9" y="128"/>
                </a:cubicBezTo>
                <a:cubicBezTo>
                  <a:pt x="9" y="128"/>
                  <a:pt x="9" y="128"/>
                  <a:pt x="9" y="128"/>
                </a:cubicBezTo>
                <a:cubicBezTo>
                  <a:pt x="10" y="129"/>
                  <a:pt x="10" y="129"/>
                  <a:pt x="10" y="129"/>
                </a:cubicBezTo>
                <a:cubicBezTo>
                  <a:pt x="10" y="130"/>
                  <a:pt x="10" y="130"/>
                  <a:pt x="10" y="130"/>
                </a:cubicBezTo>
                <a:cubicBezTo>
                  <a:pt x="10" y="130"/>
                  <a:pt x="10" y="130"/>
                  <a:pt x="10" y="130"/>
                </a:cubicBezTo>
                <a:cubicBezTo>
                  <a:pt x="8" y="131"/>
                  <a:pt x="8" y="131"/>
                  <a:pt x="8" y="131"/>
                </a:cubicBezTo>
                <a:cubicBezTo>
                  <a:pt x="8" y="131"/>
                  <a:pt x="8" y="131"/>
                  <a:pt x="8" y="131"/>
                </a:cubicBezTo>
                <a:cubicBezTo>
                  <a:pt x="8" y="132"/>
                  <a:pt x="8" y="132"/>
                  <a:pt x="8" y="132"/>
                </a:cubicBezTo>
                <a:cubicBezTo>
                  <a:pt x="8" y="132"/>
                  <a:pt x="8" y="132"/>
                  <a:pt x="8" y="132"/>
                </a:cubicBezTo>
                <a:cubicBezTo>
                  <a:pt x="8" y="132"/>
                  <a:pt x="8" y="132"/>
                  <a:pt x="8" y="132"/>
                </a:cubicBezTo>
                <a:cubicBezTo>
                  <a:pt x="9" y="132"/>
                  <a:pt x="9" y="132"/>
                  <a:pt x="9" y="132"/>
                </a:cubicBezTo>
                <a:cubicBezTo>
                  <a:pt x="9" y="132"/>
                  <a:pt x="9" y="132"/>
                  <a:pt x="9" y="132"/>
                </a:cubicBezTo>
                <a:cubicBezTo>
                  <a:pt x="10" y="133"/>
                  <a:pt x="9" y="132"/>
                  <a:pt x="10" y="133"/>
                </a:cubicBezTo>
                <a:cubicBezTo>
                  <a:pt x="10" y="133"/>
                  <a:pt x="10" y="133"/>
                  <a:pt x="10" y="133"/>
                </a:cubicBezTo>
                <a:cubicBezTo>
                  <a:pt x="11" y="133"/>
                  <a:pt x="11" y="133"/>
                  <a:pt x="11" y="133"/>
                </a:cubicBezTo>
                <a:cubicBezTo>
                  <a:pt x="11" y="133"/>
                  <a:pt x="11" y="133"/>
                  <a:pt x="11" y="133"/>
                </a:cubicBezTo>
                <a:cubicBezTo>
                  <a:pt x="11" y="134"/>
                  <a:pt x="11" y="134"/>
                  <a:pt x="11" y="134"/>
                </a:cubicBezTo>
                <a:cubicBezTo>
                  <a:pt x="11" y="135"/>
                  <a:pt x="11" y="135"/>
                  <a:pt x="10" y="136"/>
                </a:cubicBezTo>
                <a:cubicBezTo>
                  <a:pt x="10" y="137"/>
                  <a:pt x="10" y="137"/>
                  <a:pt x="10" y="137"/>
                </a:cubicBezTo>
                <a:cubicBezTo>
                  <a:pt x="11" y="138"/>
                  <a:pt x="11" y="138"/>
                  <a:pt x="11" y="138"/>
                </a:cubicBezTo>
                <a:cubicBezTo>
                  <a:pt x="11" y="141"/>
                  <a:pt x="11" y="141"/>
                  <a:pt x="10" y="143"/>
                </a:cubicBezTo>
                <a:cubicBezTo>
                  <a:pt x="9" y="144"/>
                  <a:pt x="9" y="144"/>
                  <a:pt x="9" y="144"/>
                </a:cubicBezTo>
                <a:cubicBezTo>
                  <a:pt x="8" y="144"/>
                  <a:pt x="8" y="144"/>
                  <a:pt x="8" y="144"/>
                </a:cubicBezTo>
                <a:cubicBezTo>
                  <a:pt x="8" y="145"/>
                  <a:pt x="8" y="145"/>
                  <a:pt x="8" y="145"/>
                </a:cubicBezTo>
                <a:cubicBezTo>
                  <a:pt x="8" y="145"/>
                  <a:pt x="8" y="145"/>
                  <a:pt x="8" y="145"/>
                </a:cubicBezTo>
                <a:cubicBezTo>
                  <a:pt x="8" y="145"/>
                  <a:pt x="8" y="145"/>
                  <a:pt x="8" y="145"/>
                </a:cubicBezTo>
                <a:cubicBezTo>
                  <a:pt x="9" y="146"/>
                  <a:pt x="9" y="146"/>
                  <a:pt x="9" y="146"/>
                </a:cubicBezTo>
                <a:cubicBezTo>
                  <a:pt x="9" y="146"/>
                  <a:pt x="9" y="146"/>
                  <a:pt x="9" y="146"/>
                </a:cubicBezTo>
                <a:cubicBezTo>
                  <a:pt x="10" y="146"/>
                  <a:pt x="10" y="146"/>
                  <a:pt x="10" y="146"/>
                </a:cubicBezTo>
                <a:cubicBezTo>
                  <a:pt x="10" y="147"/>
                  <a:pt x="10" y="147"/>
                  <a:pt x="10" y="147"/>
                </a:cubicBezTo>
                <a:cubicBezTo>
                  <a:pt x="10" y="148"/>
                  <a:pt x="10" y="148"/>
                  <a:pt x="10" y="148"/>
                </a:cubicBezTo>
                <a:cubicBezTo>
                  <a:pt x="8" y="150"/>
                  <a:pt x="7" y="151"/>
                  <a:pt x="7" y="154"/>
                </a:cubicBezTo>
                <a:cubicBezTo>
                  <a:pt x="7" y="154"/>
                  <a:pt x="7" y="154"/>
                  <a:pt x="7" y="154"/>
                </a:cubicBezTo>
                <a:cubicBezTo>
                  <a:pt x="8" y="155"/>
                  <a:pt x="8" y="155"/>
                  <a:pt x="8" y="155"/>
                </a:cubicBezTo>
                <a:cubicBezTo>
                  <a:pt x="8" y="155"/>
                  <a:pt x="8" y="155"/>
                  <a:pt x="8" y="155"/>
                </a:cubicBezTo>
                <a:cubicBezTo>
                  <a:pt x="8" y="156"/>
                  <a:pt x="8" y="155"/>
                  <a:pt x="7" y="157"/>
                </a:cubicBezTo>
                <a:cubicBezTo>
                  <a:pt x="7" y="158"/>
                  <a:pt x="7" y="158"/>
                  <a:pt x="7" y="158"/>
                </a:cubicBezTo>
                <a:cubicBezTo>
                  <a:pt x="8" y="158"/>
                  <a:pt x="8" y="158"/>
                  <a:pt x="8" y="159"/>
                </a:cubicBezTo>
                <a:cubicBezTo>
                  <a:pt x="8" y="159"/>
                  <a:pt x="8" y="159"/>
                  <a:pt x="8" y="159"/>
                </a:cubicBezTo>
                <a:cubicBezTo>
                  <a:pt x="9" y="159"/>
                  <a:pt x="9" y="159"/>
                  <a:pt x="9" y="159"/>
                </a:cubicBezTo>
                <a:cubicBezTo>
                  <a:pt x="7" y="162"/>
                  <a:pt x="7" y="162"/>
                  <a:pt x="7" y="162"/>
                </a:cubicBezTo>
                <a:cubicBezTo>
                  <a:pt x="7" y="163"/>
                  <a:pt x="7" y="162"/>
                  <a:pt x="7" y="164"/>
                </a:cubicBezTo>
                <a:cubicBezTo>
                  <a:pt x="7" y="165"/>
                  <a:pt x="7" y="164"/>
                  <a:pt x="7" y="165"/>
                </a:cubicBezTo>
                <a:cubicBezTo>
                  <a:pt x="7" y="166"/>
                  <a:pt x="7" y="165"/>
                  <a:pt x="7" y="166"/>
                </a:cubicBezTo>
                <a:cubicBezTo>
                  <a:pt x="8" y="167"/>
                  <a:pt x="8" y="167"/>
                  <a:pt x="8" y="167"/>
                </a:cubicBezTo>
                <a:cubicBezTo>
                  <a:pt x="7" y="168"/>
                  <a:pt x="7" y="168"/>
                  <a:pt x="7" y="169"/>
                </a:cubicBezTo>
                <a:cubicBezTo>
                  <a:pt x="6" y="169"/>
                  <a:pt x="6" y="169"/>
                  <a:pt x="6" y="169"/>
                </a:cubicBezTo>
                <a:cubicBezTo>
                  <a:pt x="6" y="171"/>
                  <a:pt x="5" y="171"/>
                  <a:pt x="6" y="173"/>
                </a:cubicBezTo>
                <a:cubicBezTo>
                  <a:pt x="6" y="173"/>
                  <a:pt x="6" y="173"/>
                  <a:pt x="6" y="174"/>
                </a:cubicBezTo>
                <a:cubicBezTo>
                  <a:pt x="7" y="174"/>
                  <a:pt x="7" y="174"/>
                  <a:pt x="7" y="174"/>
                </a:cubicBezTo>
                <a:cubicBezTo>
                  <a:pt x="7" y="175"/>
                  <a:pt x="7" y="175"/>
                  <a:pt x="7" y="175"/>
                </a:cubicBezTo>
                <a:cubicBezTo>
                  <a:pt x="8" y="175"/>
                  <a:pt x="8" y="175"/>
                  <a:pt x="8" y="175"/>
                </a:cubicBezTo>
                <a:cubicBezTo>
                  <a:pt x="9" y="175"/>
                  <a:pt x="9" y="175"/>
                  <a:pt x="9" y="175"/>
                </a:cubicBezTo>
                <a:cubicBezTo>
                  <a:pt x="9" y="175"/>
                  <a:pt x="9" y="175"/>
                  <a:pt x="9" y="175"/>
                </a:cubicBezTo>
                <a:cubicBezTo>
                  <a:pt x="10" y="175"/>
                  <a:pt x="10" y="175"/>
                  <a:pt x="10" y="175"/>
                </a:cubicBezTo>
                <a:cubicBezTo>
                  <a:pt x="10" y="175"/>
                  <a:pt x="10" y="175"/>
                  <a:pt x="10" y="175"/>
                </a:cubicBezTo>
                <a:cubicBezTo>
                  <a:pt x="11" y="175"/>
                  <a:pt x="11" y="175"/>
                  <a:pt x="11" y="175"/>
                </a:cubicBezTo>
                <a:cubicBezTo>
                  <a:pt x="11" y="175"/>
                  <a:pt x="11" y="175"/>
                  <a:pt x="11" y="175"/>
                </a:cubicBezTo>
                <a:cubicBezTo>
                  <a:pt x="12" y="175"/>
                  <a:pt x="12" y="175"/>
                  <a:pt x="12" y="175"/>
                </a:cubicBezTo>
                <a:cubicBezTo>
                  <a:pt x="12" y="175"/>
                  <a:pt x="12" y="175"/>
                  <a:pt x="12" y="175"/>
                </a:cubicBezTo>
                <a:cubicBezTo>
                  <a:pt x="13" y="175"/>
                  <a:pt x="13" y="175"/>
                  <a:pt x="13" y="175"/>
                </a:cubicBezTo>
                <a:cubicBezTo>
                  <a:pt x="13" y="175"/>
                  <a:pt x="13" y="175"/>
                  <a:pt x="13" y="175"/>
                </a:cubicBezTo>
                <a:cubicBezTo>
                  <a:pt x="13" y="174"/>
                  <a:pt x="13" y="174"/>
                  <a:pt x="13" y="174"/>
                </a:cubicBezTo>
                <a:cubicBezTo>
                  <a:pt x="13" y="174"/>
                  <a:pt x="13" y="174"/>
                  <a:pt x="13" y="174"/>
                </a:cubicBezTo>
                <a:cubicBezTo>
                  <a:pt x="13" y="174"/>
                  <a:pt x="13" y="174"/>
                  <a:pt x="13" y="174"/>
                </a:cubicBezTo>
                <a:cubicBezTo>
                  <a:pt x="13" y="174"/>
                  <a:pt x="13" y="174"/>
                  <a:pt x="13" y="174"/>
                </a:cubicBezTo>
                <a:cubicBezTo>
                  <a:pt x="14" y="174"/>
                  <a:pt x="14" y="174"/>
                  <a:pt x="14" y="174"/>
                </a:cubicBezTo>
                <a:cubicBezTo>
                  <a:pt x="15" y="174"/>
                  <a:pt x="14" y="174"/>
                  <a:pt x="15" y="174"/>
                </a:cubicBezTo>
                <a:cubicBezTo>
                  <a:pt x="16" y="174"/>
                  <a:pt x="16" y="174"/>
                  <a:pt x="16" y="174"/>
                </a:cubicBezTo>
                <a:cubicBezTo>
                  <a:pt x="17" y="174"/>
                  <a:pt x="17" y="174"/>
                  <a:pt x="17" y="174"/>
                </a:cubicBezTo>
                <a:cubicBezTo>
                  <a:pt x="17" y="176"/>
                  <a:pt x="17" y="175"/>
                  <a:pt x="17" y="176"/>
                </a:cubicBezTo>
                <a:cubicBezTo>
                  <a:pt x="18" y="177"/>
                  <a:pt x="18" y="177"/>
                  <a:pt x="18" y="177"/>
                </a:cubicBezTo>
                <a:cubicBezTo>
                  <a:pt x="19" y="177"/>
                  <a:pt x="19" y="177"/>
                  <a:pt x="19" y="177"/>
                </a:cubicBezTo>
                <a:cubicBezTo>
                  <a:pt x="19" y="177"/>
                  <a:pt x="19" y="177"/>
                  <a:pt x="20" y="176"/>
                </a:cubicBezTo>
                <a:cubicBezTo>
                  <a:pt x="20" y="176"/>
                  <a:pt x="20" y="176"/>
                  <a:pt x="20" y="176"/>
                </a:cubicBezTo>
                <a:cubicBezTo>
                  <a:pt x="20" y="176"/>
                  <a:pt x="20" y="176"/>
                  <a:pt x="20" y="176"/>
                </a:cubicBezTo>
                <a:cubicBezTo>
                  <a:pt x="21" y="177"/>
                  <a:pt x="21" y="177"/>
                  <a:pt x="21" y="177"/>
                </a:cubicBezTo>
                <a:cubicBezTo>
                  <a:pt x="22" y="177"/>
                  <a:pt x="22" y="177"/>
                  <a:pt x="23" y="177"/>
                </a:cubicBezTo>
                <a:cubicBezTo>
                  <a:pt x="24" y="177"/>
                  <a:pt x="24" y="177"/>
                  <a:pt x="24" y="177"/>
                </a:cubicBezTo>
                <a:cubicBezTo>
                  <a:pt x="24" y="177"/>
                  <a:pt x="24" y="177"/>
                  <a:pt x="24" y="177"/>
                </a:cubicBezTo>
                <a:cubicBezTo>
                  <a:pt x="25" y="177"/>
                  <a:pt x="25" y="177"/>
                  <a:pt x="26" y="178"/>
                </a:cubicBezTo>
                <a:cubicBezTo>
                  <a:pt x="26" y="178"/>
                  <a:pt x="26" y="178"/>
                  <a:pt x="26" y="178"/>
                </a:cubicBezTo>
                <a:cubicBezTo>
                  <a:pt x="26" y="178"/>
                  <a:pt x="26" y="178"/>
                  <a:pt x="26" y="178"/>
                </a:cubicBezTo>
                <a:cubicBezTo>
                  <a:pt x="26" y="178"/>
                  <a:pt x="26" y="178"/>
                  <a:pt x="26" y="178"/>
                </a:cubicBezTo>
                <a:cubicBezTo>
                  <a:pt x="27" y="178"/>
                  <a:pt x="27" y="178"/>
                  <a:pt x="27" y="178"/>
                </a:cubicBezTo>
                <a:cubicBezTo>
                  <a:pt x="27" y="178"/>
                  <a:pt x="27" y="178"/>
                  <a:pt x="27" y="178"/>
                </a:cubicBezTo>
                <a:cubicBezTo>
                  <a:pt x="27" y="178"/>
                  <a:pt x="27" y="178"/>
                  <a:pt x="27" y="178"/>
                </a:cubicBezTo>
                <a:cubicBezTo>
                  <a:pt x="27" y="178"/>
                  <a:pt x="27" y="178"/>
                  <a:pt x="27" y="178"/>
                </a:cubicBezTo>
                <a:cubicBezTo>
                  <a:pt x="28" y="178"/>
                  <a:pt x="28" y="178"/>
                  <a:pt x="29" y="178"/>
                </a:cubicBezTo>
                <a:cubicBezTo>
                  <a:pt x="30" y="178"/>
                  <a:pt x="30" y="178"/>
                  <a:pt x="30" y="178"/>
                </a:cubicBezTo>
                <a:cubicBezTo>
                  <a:pt x="31" y="177"/>
                  <a:pt x="31" y="177"/>
                  <a:pt x="31" y="177"/>
                </a:cubicBezTo>
                <a:cubicBezTo>
                  <a:pt x="31" y="177"/>
                  <a:pt x="31" y="177"/>
                  <a:pt x="31" y="177"/>
                </a:cubicBezTo>
                <a:cubicBezTo>
                  <a:pt x="31" y="177"/>
                  <a:pt x="31" y="177"/>
                  <a:pt x="31" y="177"/>
                </a:cubicBezTo>
                <a:cubicBezTo>
                  <a:pt x="31" y="178"/>
                  <a:pt x="31" y="178"/>
                  <a:pt x="31" y="178"/>
                </a:cubicBezTo>
                <a:cubicBezTo>
                  <a:pt x="32" y="178"/>
                  <a:pt x="32" y="178"/>
                  <a:pt x="32" y="178"/>
                </a:cubicBezTo>
                <a:cubicBezTo>
                  <a:pt x="32" y="178"/>
                  <a:pt x="32" y="178"/>
                  <a:pt x="32" y="178"/>
                </a:cubicBezTo>
                <a:cubicBezTo>
                  <a:pt x="32" y="178"/>
                  <a:pt x="32" y="178"/>
                  <a:pt x="32" y="178"/>
                </a:cubicBezTo>
                <a:cubicBezTo>
                  <a:pt x="33" y="178"/>
                  <a:pt x="33" y="178"/>
                  <a:pt x="33" y="178"/>
                </a:cubicBezTo>
                <a:cubicBezTo>
                  <a:pt x="33" y="178"/>
                  <a:pt x="33" y="178"/>
                  <a:pt x="34" y="178"/>
                </a:cubicBezTo>
                <a:cubicBezTo>
                  <a:pt x="34" y="178"/>
                  <a:pt x="34" y="178"/>
                  <a:pt x="35" y="178"/>
                </a:cubicBezTo>
                <a:cubicBezTo>
                  <a:pt x="35" y="179"/>
                  <a:pt x="35" y="179"/>
                  <a:pt x="35" y="179"/>
                </a:cubicBezTo>
                <a:cubicBezTo>
                  <a:pt x="35" y="179"/>
                  <a:pt x="36" y="179"/>
                  <a:pt x="36" y="179"/>
                </a:cubicBezTo>
                <a:cubicBezTo>
                  <a:pt x="36" y="179"/>
                  <a:pt x="36" y="179"/>
                  <a:pt x="36" y="179"/>
                </a:cubicBezTo>
                <a:cubicBezTo>
                  <a:pt x="38" y="179"/>
                  <a:pt x="37" y="179"/>
                  <a:pt x="38" y="179"/>
                </a:cubicBezTo>
                <a:cubicBezTo>
                  <a:pt x="39" y="179"/>
                  <a:pt x="39" y="179"/>
                  <a:pt x="39" y="179"/>
                </a:cubicBezTo>
                <a:cubicBezTo>
                  <a:pt x="39" y="179"/>
                  <a:pt x="39" y="179"/>
                  <a:pt x="39" y="179"/>
                </a:cubicBezTo>
                <a:cubicBezTo>
                  <a:pt x="39" y="179"/>
                  <a:pt x="39" y="179"/>
                  <a:pt x="39" y="179"/>
                </a:cubicBezTo>
                <a:cubicBezTo>
                  <a:pt x="39" y="179"/>
                  <a:pt x="39" y="179"/>
                  <a:pt x="39" y="179"/>
                </a:cubicBezTo>
                <a:cubicBezTo>
                  <a:pt x="40" y="179"/>
                  <a:pt x="40" y="179"/>
                  <a:pt x="40" y="179"/>
                </a:cubicBezTo>
                <a:cubicBezTo>
                  <a:pt x="40" y="179"/>
                  <a:pt x="40" y="179"/>
                  <a:pt x="40" y="179"/>
                </a:cubicBezTo>
                <a:cubicBezTo>
                  <a:pt x="41" y="180"/>
                  <a:pt x="41" y="180"/>
                  <a:pt x="41" y="180"/>
                </a:cubicBezTo>
                <a:cubicBezTo>
                  <a:pt x="41" y="180"/>
                  <a:pt x="41" y="180"/>
                  <a:pt x="41" y="180"/>
                </a:cubicBezTo>
                <a:cubicBezTo>
                  <a:pt x="41" y="179"/>
                  <a:pt x="41" y="179"/>
                  <a:pt x="41" y="179"/>
                </a:cubicBezTo>
                <a:cubicBezTo>
                  <a:pt x="42" y="179"/>
                  <a:pt x="42" y="180"/>
                  <a:pt x="42" y="181"/>
                </a:cubicBezTo>
                <a:cubicBezTo>
                  <a:pt x="43" y="181"/>
                  <a:pt x="43" y="181"/>
                  <a:pt x="43" y="181"/>
                </a:cubicBezTo>
                <a:cubicBezTo>
                  <a:pt x="43" y="181"/>
                  <a:pt x="43" y="181"/>
                  <a:pt x="43" y="181"/>
                </a:cubicBezTo>
                <a:cubicBezTo>
                  <a:pt x="44" y="180"/>
                  <a:pt x="44" y="180"/>
                  <a:pt x="44" y="179"/>
                </a:cubicBezTo>
                <a:cubicBezTo>
                  <a:pt x="45" y="179"/>
                  <a:pt x="45" y="179"/>
                  <a:pt x="45" y="179"/>
                </a:cubicBezTo>
                <a:cubicBezTo>
                  <a:pt x="45" y="179"/>
                  <a:pt x="45" y="179"/>
                  <a:pt x="45" y="179"/>
                </a:cubicBezTo>
                <a:cubicBezTo>
                  <a:pt x="45" y="179"/>
                  <a:pt x="45" y="179"/>
                  <a:pt x="45" y="179"/>
                </a:cubicBezTo>
                <a:cubicBezTo>
                  <a:pt x="45" y="179"/>
                  <a:pt x="46" y="179"/>
                  <a:pt x="46" y="179"/>
                </a:cubicBezTo>
                <a:cubicBezTo>
                  <a:pt x="47" y="179"/>
                  <a:pt x="47" y="179"/>
                  <a:pt x="47" y="179"/>
                </a:cubicBezTo>
                <a:cubicBezTo>
                  <a:pt x="47" y="179"/>
                  <a:pt x="47" y="179"/>
                  <a:pt x="47" y="179"/>
                </a:cubicBezTo>
                <a:cubicBezTo>
                  <a:pt x="47" y="179"/>
                  <a:pt x="47" y="179"/>
                  <a:pt x="47" y="179"/>
                </a:cubicBezTo>
                <a:cubicBezTo>
                  <a:pt x="47" y="179"/>
                  <a:pt x="47" y="179"/>
                  <a:pt x="47" y="179"/>
                </a:cubicBezTo>
                <a:cubicBezTo>
                  <a:pt x="47" y="179"/>
                  <a:pt x="47" y="179"/>
                  <a:pt x="48" y="178"/>
                </a:cubicBezTo>
                <a:cubicBezTo>
                  <a:pt x="48" y="178"/>
                  <a:pt x="48" y="178"/>
                  <a:pt x="48" y="178"/>
                </a:cubicBezTo>
                <a:cubicBezTo>
                  <a:pt x="48" y="178"/>
                  <a:pt x="48" y="178"/>
                  <a:pt x="48" y="178"/>
                </a:cubicBezTo>
                <a:cubicBezTo>
                  <a:pt x="49" y="180"/>
                  <a:pt x="49" y="180"/>
                  <a:pt x="49" y="180"/>
                </a:cubicBezTo>
                <a:cubicBezTo>
                  <a:pt x="50" y="180"/>
                  <a:pt x="50" y="180"/>
                  <a:pt x="50" y="180"/>
                </a:cubicBezTo>
                <a:cubicBezTo>
                  <a:pt x="50" y="179"/>
                  <a:pt x="50" y="179"/>
                  <a:pt x="50" y="179"/>
                </a:cubicBezTo>
                <a:cubicBezTo>
                  <a:pt x="50" y="179"/>
                  <a:pt x="50" y="179"/>
                  <a:pt x="50" y="179"/>
                </a:cubicBezTo>
                <a:cubicBezTo>
                  <a:pt x="50" y="179"/>
                  <a:pt x="50" y="179"/>
                  <a:pt x="50" y="179"/>
                </a:cubicBezTo>
                <a:cubicBezTo>
                  <a:pt x="51" y="178"/>
                  <a:pt x="52" y="177"/>
                  <a:pt x="53" y="176"/>
                </a:cubicBezTo>
                <a:cubicBezTo>
                  <a:pt x="53" y="176"/>
                  <a:pt x="53" y="176"/>
                  <a:pt x="53" y="176"/>
                </a:cubicBezTo>
                <a:cubicBezTo>
                  <a:pt x="53" y="176"/>
                  <a:pt x="53" y="176"/>
                  <a:pt x="53" y="176"/>
                </a:cubicBezTo>
                <a:cubicBezTo>
                  <a:pt x="53" y="176"/>
                  <a:pt x="53" y="176"/>
                  <a:pt x="53" y="176"/>
                </a:cubicBezTo>
                <a:cubicBezTo>
                  <a:pt x="53" y="175"/>
                  <a:pt x="53" y="175"/>
                  <a:pt x="54" y="174"/>
                </a:cubicBezTo>
                <a:cubicBezTo>
                  <a:pt x="55" y="173"/>
                  <a:pt x="56" y="173"/>
                  <a:pt x="57" y="173"/>
                </a:cubicBezTo>
                <a:cubicBezTo>
                  <a:pt x="58" y="173"/>
                  <a:pt x="58" y="173"/>
                  <a:pt x="58" y="173"/>
                </a:cubicBezTo>
                <a:cubicBezTo>
                  <a:pt x="58" y="173"/>
                  <a:pt x="58" y="173"/>
                  <a:pt x="58" y="173"/>
                </a:cubicBezTo>
                <a:cubicBezTo>
                  <a:pt x="59" y="176"/>
                  <a:pt x="59" y="177"/>
                  <a:pt x="64" y="180"/>
                </a:cubicBezTo>
                <a:cubicBezTo>
                  <a:pt x="65" y="180"/>
                  <a:pt x="70" y="180"/>
                  <a:pt x="71" y="181"/>
                </a:cubicBezTo>
                <a:cubicBezTo>
                  <a:pt x="71" y="180"/>
                  <a:pt x="71" y="180"/>
                  <a:pt x="71" y="180"/>
                </a:cubicBezTo>
                <a:cubicBezTo>
                  <a:pt x="73" y="181"/>
                  <a:pt x="71" y="180"/>
                  <a:pt x="73" y="181"/>
                </a:cubicBezTo>
                <a:cubicBezTo>
                  <a:pt x="75" y="181"/>
                  <a:pt x="75" y="181"/>
                  <a:pt x="75" y="181"/>
                </a:cubicBezTo>
                <a:cubicBezTo>
                  <a:pt x="76" y="182"/>
                  <a:pt x="76" y="182"/>
                  <a:pt x="76" y="182"/>
                </a:cubicBezTo>
                <a:cubicBezTo>
                  <a:pt x="76" y="181"/>
                  <a:pt x="76" y="181"/>
                  <a:pt x="76" y="181"/>
                </a:cubicBezTo>
                <a:cubicBezTo>
                  <a:pt x="78" y="183"/>
                  <a:pt x="78" y="183"/>
                  <a:pt x="78" y="183"/>
                </a:cubicBezTo>
                <a:cubicBezTo>
                  <a:pt x="78" y="183"/>
                  <a:pt x="79" y="184"/>
                  <a:pt x="79" y="184"/>
                </a:cubicBezTo>
                <a:cubicBezTo>
                  <a:pt x="80" y="185"/>
                  <a:pt x="80" y="185"/>
                  <a:pt x="80" y="185"/>
                </a:cubicBezTo>
                <a:cubicBezTo>
                  <a:pt x="80" y="187"/>
                  <a:pt x="80" y="188"/>
                  <a:pt x="80" y="189"/>
                </a:cubicBezTo>
                <a:cubicBezTo>
                  <a:pt x="81" y="191"/>
                  <a:pt x="81" y="191"/>
                  <a:pt x="81" y="191"/>
                </a:cubicBezTo>
                <a:cubicBezTo>
                  <a:pt x="81" y="192"/>
                  <a:pt x="81" y="192"/>
                  <a:pt x="81" y="192"/>
                </a:cubicBezTo>
                <a:cubicBezTo>
                  <a:pt x="82" y="192"/>
                  <a:pt x="83" y="193"/>
                  <a:pt x="84" y="193"/>
                </a:cubicBezTo>
                <a:cubicBezTo>
                  <a:pt x="84" y="193"/>
                  <a:pt x="84" y="193"/>
                  <a:pt x="84" y="193"/>
                </a:cubicBezTo>
                <a:cubicBezTo>
                  <a:pt x="84" y="194"/>
                  <a:pt x="84" y="194"/>
                  <a:pt x="84" y="194"/>
                </a:cubicBezTo>
                <a:cubicBezTo>
                  <a:pt x="84" y="195"/>
                  <a:pt x="84" y="194"/>
                  <a:pt x="84" y="195"/>
                </a:cubicBezTo>
                <a:cubicBezTo>
                  <a:pt x="84" y="195"/>
                  <a:pt x="84" y="195"/>
                  <a:pt x="84" y="196"/>
                </a:cubicBezTo>
                <a:cubicBezTo>
                  <a:pt x="84" y="196"/>
                  <a:pt x="84" y="196"/>
                  <a:pt x="84" y="196"/>
                </a:cubicBezTo>
                <a:cubicBezTo>
                  <a:pt x="83" y="198"/>
                  <a:pt x="84" y="197"/>
                  <a:pt x="83" y="199"/>
                </a:cubicBezTo>
                <a:cubicBezTo>
                  <a:pt x="83" y="201"/>
                  <a:pt x="83" y="200"/>
                  <a:pt x="84" y="204"/>
                </a:cubicBezTo>
                <a:cubicBezTo>
                  <a:pt x="84" y="204"/>
                  <a:pt x="84" y="204"/>
                  <a:pt x="83" y="205"/>
                </a:cubicBezTo>
                <a:cubicBezTo>
                  <a:pt x="83" y="206"/>
                  <a:pt x="83" y="206"/>
                  <a:pt x="83" y="206"/>
                </a:cubicBezTo>
                <a:cubicBezTo>
                  <a:pt x="84" y="207"/>
                  <a:pt x="84" y="207"/>
                  <a:pt x="85" y="208"/>
                </a:cubicBezTo>
                <a:cubicBezTo>
                  <a:pt x="85" y="208"/>
                  <a:pt x="85" y="208"/>
                  <a:pt x="85" y="208"/>
                </a:cubicBezTo>
                <a:cubicBezTo>
                  <a:pt x="85" y="210"/>
                  <a:pt x="85" y="210"/>
                  <a:pt x="85" y="210"/>
                </a:cubicBezTo>
                <a:cubicBezTo>
                  <a:pt x="85" y="211"/>
                  <a:pt x="85" y="211"/>
                  <a:pt x="85" y="211"/>
                </a:cubicBezTo>
                <a:cubicBezTo>
                  <a:pt x="86" y="211"/>
                  <a:pt x="86" y="211"/>
                  <a:pt x="86" y="211"/>
                </a:cubicBezTo>
                <a:cubicBezTo>
                  <a:pt x="86" y="212"/>
                  <a:pt x="87" y="214"/>
                  <a:pt x="87" y="214"/>
                </a:cubicBezTo>
                <a:cubicBezTo>
                  <a:pt x="87" y="215"/>
                  <a:pt x="87" y="215"/>
                  <a:pt x="87" y="215"/>
                </a:cubicBezTo>
                <a:cubicBezTo>
                  <a:pt x="86" y="216"/>
                  <a:pt x="86" y="216"/>
                  <a:pt x="86" y="216"/>
                </a:cubicBezTo>
                <a:cubicBezTo>
                  <a:pt x="86" y="217"/>
                  <a:pt x="86" y="217"/>
                  <a:pt x="86" y="217"/>
                </a:cubicBezTo>
                <a:cubicBezTo>
                  <a:pt x="86" y="218"/>
                  <a:pt x="86" y="218"/>
                  <a:pt x="86" y="218"/>
                </a:cubicBezTo>
                <a:cubicBezTo>
                  <a:pt x="87" y="219"/>
                  <a:pt x="87" y="219"/>
                  <a:pt x="88" y="220"/>
                </a:cubicBezTo>
                <a:cubicBezTo>
                  <a:pt x="87" y="221"/>
                  <a:pt x="87" y="221"/>
                  <a:pt x="87" y="221"/>
                </a:cubicBezTo>
                <a:cubicBezTo>
                  <a:pt x="87" y="223"/>
                  <a:pt x="87" y="223"/>
                  <a:pt x="87" y="223"/>
                </a:cubicBezTo>
                <a:cubicBezTo>
                  <a:pt x="87" y="223"/>
                  <a:pt x="87" y="228"/>
                  <a:pt x="87" y="228"/>
                </a:cubicBezTo>
                <a:cubicBezTo>
                  <a:pt x="88" y="228"/>
                  <a:pt x="87" y="228"/>
                  <a:pt x="89" y="230"/>
                </a:cubicBezTo>
                <a:cubicBezTo>
                  <a:pt x="91" y="235"/>
                  <a:pt x="90" y="237"/>
                  <a:pt x="91" y="240"/>
                </a:cubicBezTo>
                <a:cubicBezTo>
                  <a:pt x="91" y="241"/>
                  <a:pt x="91" y="241"/>
                  <a:pt x="91" y="241"/>
                </a:cubicBezTo>
                <a:cubicBezTo>
                  <a:pt x="92" y="242"/>
                  <a:pt x="92" y="242"/>
                  <a:pt x="92" y="242"/>
                </a:cubicBezTo>
                <a:cubicBezTo>
                  <a:pt x="95" y="242"/>
                  <a:pt x="9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7" y="242"/>
                  <a:pt x="96" y="242"/>
                  <a:pt x="98" y="243"/>
                </a:cubicBezTo>
                <a:cubicBezTo>
                  <a:pt x="99" y="243"/>
                  <a:pt x="99" y="243"/>
                  <a:pt x="99" y="243"/>
                </a:cubicBezTo>
                <a:cubicBezTo>
                  <a:pt x="100" y="242"/>
                  <a:pt x="100" y="242"/>
                  <a:pt x="100" y="242"/>
                </a:cubicBezTo>
                <a:cubicBezTo>
                  <a:pt x="100" y="242"/>
                  <a:pt x="100" y="242"/>
                  <a:pt x="100" y="242"/>
                </a:cubicBezTo>
                <a:cubicBezTo>
                  <a:pt x="100" y="242"/>
                  <a:pt x="100" y="242"/>
                  <a:pt x="100" y="242"/>
                </a:cubicBezTo>
                <a:cubicBezTo>
                  <a:pt x="101" y="241"/>
                  <a:pt x="101" y="241"/>
                  <a:pt x="101" y="241"/>
                </a:cubicBezTo>
                <a:cubicBezTo>
                  <a:pt x="103" y="242"/>
                  <a:pt x="103" y="242"/>
                  <a:pt x="103" y="242"/>
                </a:cubicBezTo>
                <a:cubicBezTo>
                  <a:pt x="104" y="241"/>
                  <a:pt x="104" y="241"/>
                  <a:pt x="105" y="241"/>
                </a:cubicBezTo>
                <a:cubicBezTo>
                  <a:pt x="106" y="241"/>
                  <a:pt x="106" y="241"/>
                  <a:pt x="106" y="241"/>
                </a:cubicBezTo>
                <a:cubicBezTo>
                  <a:pt x="107" y="240"/>
                  <a:pt x="107" y="240"/>
                  <a:pt x="107" y="240"/>
                </a:cubicBezTo>
                <a:cubicBezTo>
                  <a:pt x="108" y="239"/>
                  <a:pt x="108" y="239"/>
                  <a:pt x="108" y="239"/>
                </a:cubicBezTo>
                <a:cubicBezTo>
                  <a:pt x="114" y="236"/>
                  <a:pt x="111" y="238"/>
                  <a:pt x="115" y="236"/>
                </a:cubicBezTo>
                <a:cubicBezTo>
                  <a:pt x="116" y="235"/>
                  <a:pt x="116" y="235"/>
                  <a:pt x="116" y="235"/>
                </a:cubicBezTo>
                <a:cubicBezTo>
                  <a:pt x="116" y="235"/>
                  <a:pt x="116" y="235"/>
                  <a:pt x="116" y="235"/>
                </a:cubicBezTo>
                <a:cubicBezTo>
                  <a:pt x="118" y="235"/>
                  <a:pt x="123" y="238"/>
                  <a:pt x="124" y="239"/>
                </a:cubicBezTo>
                <a:cubicBezTo>
                  <a:pt x="125" y="241"/>
                  <a:pt x="125" y="241"/>
                  <a:pt x="125" y="241"/>
                </a:cubicBezTo>
                <a:cubicBezTo>
                  <a:pt x="127" y="242"/>
                  <a:pt x="128" y="243"/>
                  <a:pt x="130" y="244"/>
                </a:cubicBezTo>
                <a:cubicBezTo>
                  <a:pt x="131" y="243"/>
                  <a:pt x="131" y="243"/>
                  <a:pt x="132" y="243"/>
                </a:cubicBezTo>
                <a:cubicBezTo>
                  <a:pt x="132" y="242"/>
                  <a:pt x="132" y="242"/>
                  <a:pt x="132" y="242"/>
                </a:cubicBezTo>
                <a:cubicBezTo>
                  <a:pt x="134" y="241"/>
                  <a:pt x="134" y="241"/>
                  <a:pt x="134" y="241"/>
                </a:cubicBezTo>
                <a:cubicBezTo>
                  <a:pt x="135" y="240"/>
                  <a:pt x="135" y="240"/>
                  <a:pt x="135" y="240"/>
                </a:cubicBezTo>
                <a:cubicBezTo>
                  <a:pt x="136" y="233"/>
                  <a:pt x="133" y="242"/>
                  <a:pt x="139" y="223"/>
                </a:cubicBezTo>
                <a:cubicBezTo>
                  <a:pt x="139" y="222"/>
                  <a:pt x="139" y="222"/>
                  <a:pt x="139" y="222"/>
                </a:cubicBezTo>
                <a:cubicBezTo>
                  <a:pt x="139" y="222"/>
                  <a:pt x="139" y="222"/>
                  <a:pt x="139" y="222"/>
                </a:cubicBezTo>
                <a:cubicBezTo>
                  <a:pt x="139" y="221"/>
                  <a:pt x="139" y="221"/>
                  <a:pt x="139" y="221"/>
                </a:cubicBezTo>
                <a:cubicBezTo>
                  <a:pt x="143" y="220"/>
                  <a:pt x="142" y="221"/>
                  <a:pt x="146" y="218"/>
                </a:cubicBezTo>
                <a:cubicBezTo>
                  <a:pt x="156" y="206"/>
                  <a:pt x="140" y="207"/>
                  <a:pt x="165" y="195"/>
                </a:cubicBezTo>
                <a:cubicBezTo>
                  <a:pt x="169" y="192"/>
                  <a:pt x="167" y="193"/>
                  <a:pt x="169" y="190"/>
                </a:cubicBezTo>
                <a:cubicBezTo>
                  <a:pt x="170" y="189"/>
                  <a:pt x="169" y="189"/>
                  <a:pt x="170" y="189"/>
                </a:cubicBezTo>
                <a:cubicBezTo>
                  <a:pt x="171" y="189"/>
                  <a:pt x="171" y="189"/>
                  <a:pt x="171" y="189"/>
                </a:cubicBezTo>
                <a:cubicBezTo>
                  <a:pt x="171" y="187"/>
                  <a:pt x="171" y="188"/>
                  <a:pt x="172" y="187"/>
                </a:cubicBezTo>
                <a:cubicBezTo>
                  <a:pt x="172" y="186"/>
                  <a:pt x="172" y="186"/>
                  <a:pt x="172" y="186"/>
                </a:cubicBezTo>
                <a:cubicBezTo>
                  <a:pt x="172" y="187"/>
                  <a:pt x="172" y="187"/>
                  <a:pt x="172" y="187"/>
                </a:cubicBezTo>
                <a:cubicBezTo>
                  <a:pt x="173" y="187"/>
                  <a:pt x="173" y="187"/>
                  <a:pt x="173" y="187"/>
                </a:cubicBezTo>
                <a:cubicBezTo>
                  <a:pt x="174" y="186"/>
                  <a:pt x="175" y="186"/>
                  <a:pt x="176" y="185"/>
                </a:cubicBezTo>
                <a:cubicBezTo>
                  <a:pt x="176" y="185"/>
                  <a:pt x="176" y="185"/>
                  <a:pt x="176" y="185"/>
                </a:cubicBezTo>
                <a:cubicBezTo>
                  <a:pt x="177" y="184"/>
                  <a:pt x="177" y="184"/>
                  <a:pt x="177" y="184"/>
                </a:cubicBezTo>
                <a:cubicBezTo>
                  <a:pt x="177" y="184"/>
                  <a:pt x="181" y="181"/>
                  <a:pt x="183" y="180"/>
                </a:cubicBezTo>
                <a:cubicBezTo>
                  <a:pt x="186" y="178"/>
                  <a:pt x="185" y="179"/>
                  <a:pt x="186" y="178"/>
                </a:cubicBezTo>
                <a:cubicBezTo>
                  <a:pt x="188" y="177"/>
                  <a:pt x="186" y="178"/>
                  <a:pt x="189" y="177"/>
                </a:cubicBezTo>
                <a:cubicBezTo>
                  <a:pt x="189" y="177"/>
                  <a:pt x="189" y="176"/>
                  <a:pt x="192" y="174"/>
                </a:cubicBezTo>
                <a:cubicBezTo>
                  <a:pt x="192" y="174"/>
                  <a:pt x="192" y="174"/>
                  <a:pt x="192" y="174"/>
                </a:cubicBezTo>
                <a:cubicBezTo>
                  <a:pt x="192" y="172"/>
                  <a:pt x="193" y="172"/>
                  <a:pt x="194" y="168"/>
                </a:cubicBezTo>
                <a:cubicBezTo>
                  <a:pt x="194" y="168"/>
                  <a:pt x="194" y="168"/>
                  <a:pt x="194" y="168"/>
                </a:cubicBezTo>
                <a:cubicBezTo>
                  <a:pt x="196" y="166"/>
                  <a:pt x="198" y="166"/>
                  <a:pt x="198" y="163"/>
                </a:cubicBezTo>
                <a:cubicBezTo>
                  <a:pt x="198" y="163"/>
                  <a:pt x="199" y="162"/>
                  <a:pt x="199" y="161"/>
                </a:cubicBezTo>
                <a:cubicBezTo>
                  <a:pt x="201" y="160"/>
                  <a:pt x="201" y="161"/>
                  <a:pt x="202" y="158"/>
                </a:cubicBezTo>
                <a:cubicBezTo>
                  <a:pt x="203" y="158"/>
                  <a:pt x="203" y="158"/>
                  <a:pt x="203" y="158"/>
                </a:cubicBezTo>
                <a:cubicBezTo>
                  <a:pt x="203" y="157"/>
                  <a:pt x="203" y="157"/>
                  <a:pt x="203" y="157"/>
                </a:cubicBezTo>
                <a:cubicBezTo>
                  <a:pt x="202" y="157"/>
                  <a:pt x="202" y="157"/>
                  <a:pt x="202" y="157"/>
                </a:cubicBezTo>
                <a:cubicBezTo>
                  <a:pt x="202" y="157"/>
                  <a:pt x="202" y="157"/>
                  <a:pt x="202" y="157"/>
                </a:cubicBezTo>
                <a:cubicBezTo>
                  <a:pt x="200" y="154"/>
                  <a:pt x="200" y="154"/>
                  <a:pt x="200" y="154"/>
                </a:cubicBezTo>
                <a:cubicBezTo>
                  <a:pt x="200" y="153"/>
                  <a:pt x="200" y="153"/>
                  <a:pt x="200" y="153"/>
                </a:cubicBezTo>
                <a:cubicBezTo>
                  <a:pt x="201" y="153"/>
                  <a:pt x="201" y="153"/>
                  <a:pt x="201" y="153"/>
                </a:cubicBezTo>
                <a:cubicBezTo>
                  <a:pt x="201" y="153"/>
                  <a:pt x="201" y="153"/>
                  <a:pt x="201" y="153"/>
                </a:cubicBezTo>
                <a:cubicBezTo>
                  <a:pt x="201" y="153"/>
                  <a:pt x="201" y="153"/>
                  <a:pt x="201" y="153"/>
                </a:cubicBezTo>
                <a:cubicBezTo>
                  <a:pt x="201" y="153"/>
                  <a:pt x="201" y="153"/>
                  <a:pt x="201" y="152"/>
                </a:cubicBezTo>
                <a:cubicBezTo>
                  <a:pt x="201" y="152"/>
                  <a:pt x="201" y="152"/>
                  <a:pt x="201" y="152"/>
                </a:cubicBezTo>
                <a:cubicBezTo>
                  <a:pt x="202" y="152"/>
                  <a:pt x="202" y="152"/>
                  <a:pt x="202" y="152"/>
                </a:cubicBezTo>
                <a:cubicBezTo>
                  <a:pt x="203" y="152"/>
                  <a:pt x="203" y="152"/>
                  <a:pt x="204" y="152"/>
                </a:cubicBezTo>
                <a:cubicBezTo>
                  <a:pt x="205" y="152"/>
                  <a:pt x="205" y="152"/>
                  <a:pt x="205" y="152"/>
                </a:cubicBezTo>
                <a:cubicBezTo>
                  <a:pt x="205" y="151"/>
                  <a:pt x="205" y="151"/>
                  <a:pt x="205" y="151"/>
                </a:cubicBezTo>
                <a:cubicBezTo>
                  <a:pt x="206" y="150"/>
                  <a:pt x="206" y="150"/>
                  <a:pt x="206" y="149"/>
                </a:cubicBezTo>
                <a:cubicBezTo>
                  <a:pt x="208" y="147"/>
                  <a:pt x="208" y="147"/>
                  <a:pt x="208" y="147"/>
                </a:cubicBezTo>
                <a:cubicBezTo>
                  <a:pt x="209" y="145"/>
                  <a:pt x="209" y="145"/>
                  <a:pt x="209" y="145"/>
                </a:cubicBezTo>
                <a:cubicBezTo>
                  <a:pt x="209" y="144"/>
                  <a:pt x="209" y="145"/>
                  <a:pt x="208" y="141"/>
                </a:cubicBezTo>
                <a:cubicBezTo>
                  <a:pt x="208" y="140"/>
                  <a:pt x="208" y="140"/>
                  <a:pt x="208" y="140"/>
                </a:cubicBezTo>
                <a:cubicBezTo>
                  <a:pt x="209" y="139"/>
                  <a:pt x="209" y="139"/>
                  <a:pt x="209" y="139"/>
                </a:cubicBezTo>
                <a:cubicBezTo>
                  <a:pt x="209" y="139"/>
                  <a:pt x="211" y="138"/>
                  <a:pt x="211" y="138"/>
                </a:cubicBezTo>
                <a:cubicBezTo>
                  <a:pt x="211" y="137"/>
                  <a:pt x="212" y="136"/>
                  <a:pt x="212" y="135"/>
                </a:cubicBezTo>
                <a:cubicBezTo>
                  <a:pt x="213" y="134"/>
                  <a:pt x="213" y="134"/>
                  <a:pt x="213" y="134"/>
                </a:cubicBezTo>
                <a:cubicBezTo>
                  <a:pt x="213" y="134"/>
                  <a:pt x="213" y="134"/>
                  <a:pt x="213" y="134"/>
                </a:cubicBezTo>
                <a:cubicBezTo>
                  <a:pt x="214" y="133"/>
                  <a:pt x="215" y="132"/>
                  <a:pt x="216" y="131"/>
                </a:cubicBezTo>
                <a:cubicBezTo>
                  <a:pt x="216" y="131"/>
                  <a:pt x="216" y="131"/>
                  <a:pt x="216" y="131"/>
                </a:cubicBezTo>
                <a:cubicBezTo>
                  <a:pt x="217" y="126"/>
                  <a:pt x="216" y="125"/>
                  <a:pt x="217" y="124"/>
                </a:cubicBezTo>
                <a:cubicBezTo>
                  <a:pt x="217" y="123"/>
                  <a:pt x="217" y="123"/>
                  <a:pt x="217" y="123"/>
                </a:cubicBezTo>
                <a:cubicBezTo>
                  <a:pt x="218" y="121"/>
                  <a:pt x="218" y="121"/>
                  <a:pt x="218" y="121"/>
                </a:cubicBezTo>
                <a:cubicBezTo>
                  <a:pt x="218" y="120"/>
                  <a:pt x="218" y="120"/>
                  <a:pt x="218" y="120"/>
                </a:cubicBezTo>
                <a:cubicBezTo>
                  <a:pt x="220" y="120"/>
                  <a:pt x="220" y="120"/>
                  <a:pt x="220" y="120"/>
                </a:cubicBezTo>
                <a:cubicBezTo>
                  <a:pt x="227" y="112"/>
                  <a:pt x="222" y="113"/>
                  <a:pt x="233" y="110"/>
                </a:cubicBezTo>
                <a:cubicBezTo>
                  <a:pt x="236" y="108"/>
                  <a:pt x="236" y="107"/>
                  <a:pt x="237" y="103"/>
                </a:cubicBezTo>
                <a:cubicBezTo>
                  <a:pt x="237" y="102"/>
                  <a:pt x="236" y="91"/>
                  <a:pt x="236" y="89"/>
                </a:cubicBezTo>
                <a:cubicBezTo>
                  <a:pt x="237" y="88"/>
                  <a:pt x="237" y="88"/>
                  <a:pt x="237" y="88"/>
                </a:cubicBezTo>
                <a:cubicBezTo>
                  <a:pt x="238" y="86"/>
                  <a:pt x="237" y="87"/>
                  <a:pt x="237" y="85"/>
                </a:cubicBezTo>
                <a:cubicBezTo>
                  <a:pt x="238" y="85"/>
                  <a:pt x="238" y="85"/>
                  <a:pt x="238" y="85"/>
                </a:cubicBezTo>
                <a:cubicBezTo>
                  <a:pt x="238" y="85"/>
                  <a:pt x="238" y="85"/>
                  <a:pt x="238" y="85"/>
                </a:cubicBezTo>
                <a:cubicBezTo>
                  <a:pt x="238" y="85"/>
                  <a:pt x="238" y="85"/>
                  <a:pt x="238" y="85"/>
                </a:cubicBezTo>
                <a:cubicBezTo>
                  <a:pt x="239" y="85"/>
                  <a:pt x="239" y="85"/>
                  <a:pt x="239" y="85"/>
                </a:cubicBezTo>
                <a:cubicBezTo>
                  <a:pt x="239" y="84"/>
                  <a:pt x="239" y="84"/>
                  <a:pt x="239" y="84"/>
                </a:cubicBezTo>
                <a:lnTo>
                  <a:pt x="239" y="83"/>
                </a:lnTo>
                <a:close/>
              </a:path>
            </a:pathLst>
          </a:custGeom>
          <a:solidFill>
            <a:srgbClr val="EF476F"/>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2" name="Freeform 21">
            <a:extLst>
              <a:ext uri="{FF2B5EF4-FFF2-40B4-BE49-F238E27FC236}">
                <a16:creationId xmlns:a16="http://schemas.microsoft.com/office/drawing/2014/main" id="{F7C49D1A-5892-0213-DD0A-4F46FB62A4CC}"/>
              </a:ext>
            </a:extLst>
          </p:cNvPr>
          <p:cNvSpPr>
            <a:spLocks/>
          </p:cNvSpPr>
          <p:nvPr/>
        </p:nvSpPr>
        <p:spPr bwMode="auto">
          <a:xfrm>
            <a:off x="3360238" y="3000042"/>
            <a:ext cx="1514615" cy="1452425"/>
          </a:xfrm>
          <a:custGeom>
            <a:avLst/>
            <a:gdLst>
              <a:gd name="T0" fmla="*/ 160 w 377"/>
              <a:gd name="T1" fmla="*/ 68 h 361"/>
              <a:gd name="T2" fmla="*/ 150 w 377"/>
              <a:gd name="T3" fmla="*/ 57 h 361"/>
              <a:gd name="T4" fmla="*/ 132 w 377"/>
              <a:gd name="T5" fmla="*/ 41 h 361"/>
              <a:gd name="T6" fmla="*/ 132 w 377"/>
              <a:gd name="T7" fmla="*/ 29 h 361"/>
              <a:gd name="T8" fmla="*/ 109 w 377"/>
              <a:gd name="T9" fmla="*/ 30 h 361"/>
              <a:gd name="T10" fmla="*/ 5 w 377"/>
              <a:gd name="T11" fmla="*/ 52 h 361"/>
              <a:gd name="T12" fmla="*/ 1 w 377"/>
              <a:gd name="T13" fmla="*/ 64 h 361"/>
              <a:gd name="T14" fmla="*/ 4 w 377"/>
              <a:gd name="T15" fmla="*/ 75 h 361"/>
              <a:gd name="T16" fmla="*/ 2 w 377"/>
              <a:gd name="T17" fmla="*/ 79 h 361"/>
              <a:gd name="T18" fmla="*/ 4 w 377"/>
              <a:gd name="T19" fmla="*/ 112 h 361"/>
              <a:gd name="T20" fmla="*/ 3 w 377"/>
              <a:gd name="T21" fmla="*/ 121 h 361"/>
              <a:gd name="T22" fmla="*/ 44 w 377"/>
              <a:gd name="T23" fmla="*/ 124 h 361"/>
              <a:gd name="T24" fmla="*/ 57 w 377"/>
              <a:gd name="T25" fmla="*/ 135 h 361"/>
              <a:gd name="T26" fmla="*/ 54 w 377"/>
              <a:gd name="T27" fmla="*/ 152 h 361"/>
              <a:gd name="T28" fmla="*/ 51 w 377"/>
              <a:gd name="T29" fmla="*/ 187 h 361"/>
              <a:gd name="T30" fmla="*/ 35 w 377"/>
              <a:gd name="T31" fmla="*/ 215 h 361"/>
              <a:gd name="T32" fmla="*/ 40 w 377"/>
              <a:gd name="T33" fmla="*/ 222 h 361"/>
              <a:gd name="T34" fmla="*/ 38 w 377"/>
              <a:gd name="T35" fmla="*/ 227 h 361"/>
              <a:gd name="T36" fmla="*/ 43 w 377"/>
              <a:gd name="T37" fmla="*/ 241 h 361"/>
              <a:gd name="T38" fmla="*/ 48 w 377"/>
              <a:gd name="T39" fmla="*/ 299 h 361"/>
              <a:gd name="T40" fmla="*/ 109 w 377"/>
              <a:gd name="T41" fmla="*/ 304 h 361"/>
              <a:gd name="T42" fmla="*/ 105 w 377"/>
              <a:gd name="T43" fmla="*/ 320 h 361"/>
              <a:gd name="T44" fmla="*/ 110 w 377"/>
              <a:gd name="T45" fmla="*/ 336 h 361"/>
              <a:gd name="T46" fmla="*/ 123 w 377"/>
              <a:gd name="T47" fmla="*/ 343 h 361"/>
              <a:gd name="T48" fmla="*/ 132 w 377"/>
              <a:gd name="T49" fmla="*/ 351 h 361"/>
              <a:gd name="T50" fmla="*/ 138 w 377"/>
              <a:gd name="T51" fmla="*/ 358 h 361"/>
              <a:gd name="T52" fmla="*/ 172 w 377"/>
              <a:gd name="T53" fmla="*/ 337 h 361"/>
              <a:gd name="T54" fmla="*/ 187 w 377"/>
              <a:gd name="T55" fmla="*/ 335 h 361"/>
              <a:gd name="T56" fmla="*/ 207 w 377"/>
              <a:gd name="T57" fmla="*/ 345 h 361"/>
              <a:gd name="T58" fmla="*/ 239 w 377"/>
              <a:gd name="T59" fmla="*/ 346 h 361"/>
              <a:gd name="T60" fmla="*/ 261 w 377"/>
              <a:gd name="T61" fmla="*/ 334 h 361"/>
              <a:gd name="T62" fmla="*/ 253 w 377"/>
              <a:gd name="T63" fmla="*/ 357 h 361"/>
              <a:gd name="T64" fmla="*/ 281 w 377"/>
              <a:gd name="T65" fmla="*/ 361 h 361"/>
              <a:gd name="T66" fmla="*/ 279 w 377"/>
              <a:gd name="T67" fmla="*/ 334 h 361"/>
              <a:gd name="T68" fmla="*/ 285 w 377"/>
              <a:gd name="T69" fmla="*/ 321 h 361"/>
              <a:gd name="T70" fmla="*/ 299 w 377"/>
              <a:gd name="T71" fmla="*/ 306 h 361"/>
              <a:gd name="T72" fmla="*/ 304 w 377"/>
              <a:gd name="T73" fmla="*/ 295 h 361"/>
              <a:gd name="T74" fmla="*/ 311 w 377"/>
              <a:gd name="T75" fmla="*/ 288 h 361"/>
              <a:gd name="T76" fmla="*/ 322 w 377"/>
              <a:gd name="T77" fmla="*/ 285 h 361"/>
              <a:gd name="T78" fmla="*/ 327 w 377"/>
              <a:gd name="T79" fmla="*/ 275 h 361"/>
              <a:gd name="T80" fmla="*/ 330 w 377"/>
              <a:gd name="T81" fmla="*/ 266 h 361"/>
              <a:gd name="T82" fmla="*/ 337 w 377"/>
              <a:gd name="T83" fmla="*/ 258 h 361"/>
              <a:gd name="T84" fmla="*/ 344 w 377"/>
              <a:gd name="T85" fmla="*/ 258 h 361"/>
              <a:gd name="T86" fmla="*/ 349 w 377"/>
              <a:gd name="T87" fmla="*/ 251 h 361"/>
              <a:gd name="T88" fmla="*/ 352 w 377"/>
              <a:gd name="T89" fmla="*/ 242 h 361"/>
              <a:gd name="T90" fmla="*/ 355 w 377"/>
              <a:gd name="T91" fmla="*/ 227 h 361"/>
              <a:gd name="T92" fmla="*/ 362 w 377"/>
              <a:gd name="T93" fmla="*/ 205 h 361"/>
              <a:gd name="T94" fmla="*/ 367 w 377"/>
              <a:gd name="T95" fmla="*/ 191 h 361"/>
              <a:gd name="T96" fmla="*/ 366 w 377"/>
              <a:gd name="T97" fmla="*/ 183 h 361"/>
              <a:gd name="T98" fmla="*/ 364 w 377"/>
              <a:gd name="T99" fmla="*/ 178 h 361"/>
              <a:gd name="T100" fmla="*/ 363 w 377"/>
              <a:gd name="T101" fmla="*/ 176 h 361"/>
              <a:gd name="T102" fmla="*/ 365 w 377"/>
              <a:gd name="T103" fmla="*/ 171 h 361"/>
              <a:gd name="T104" fmla="*/ 363 w 377"/>
              <a:gd name="T105" fmla="*/ 163 h 361"/>
              <a:gd name="T106" fmla="*/ 364 w 377"/>
              <a:gd name="T107" fmla="*/ 153 h 361"/>
              <a:gd name="T108" fmla="*/ 362 w 377"/>
              <a:gd name="T109" fmla="*/ 147 h 361"/>
              <a:gd name="T110" fmla="*/ 365 w 377"/>
              <a:gd name="T111" fmla="*/ 125 h 361"/>
              <a:gd name="T112" fmla="*/ 365 w 377"/>
              <a:gd name="T113" fmla="*/ 115 h 361"/>
              <a:gd name="T114" fmla="*/ 368 w 377"/>
              <a:gd name="T115" fmla="*/ 107 h 361"/>
              <a:gd name="T116" fmla="*/ 372 w 377"/>
              <a:gd name="T117" fmla="*/ 9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7" h="361">
                <a:moveTo>
                  <a:pt x="171" y="71"/>
                </a:moveTo>
                <a:cubicBezTo>
                  <a:pt x="171" y="71"/>
                  <a:pt x="171" y="71"/>
                  <a:pt x="171" y="71"/>
                </a:cubicBezTo>
                <a:cubicBezTo>
                  <a:pt x="170" y="71"/>
                  <a:pt x="169" y="70"/>
                  <a:pt x="168" y="70"/>
                </a:cubicBezTo>
                <a:cubicBezTo>
                  <a:pt x="166" y="68"/>
                  <a:pt x="167" y="69"/>
                  <a:pt x="164" y="68"/>
                </a:cubicBezTo>
                <a:cubicBezTo>
                  <a:pt x="164" y="68"/>
                  <a:pt x="164" y="68"/>
                  <a:pt x="164" y="68"/>
                </a:cubicBezTo>
                <a:cubicBezTo>
                  <a:pt x="162" y="68"/>
                  <a:pt x="163" y="68"/>
                  <a:pt x="161" y="68"/>
                </a:cubicBezTo>
                <a:cubicBezTo>
                  <a:pt x="160" y="68"/>
                  <a:pt x="160" y="68"/>
                  <a:pt x="160" y="68"/>
                </a:cubicBezTo>
                <a:cubicBezTo>
                  <a:pt x="160" y="68"/>
                  <a:pt x="160" y="68"/>
                  <a:pt x="160" y="68"/>
                </a:cubicBezTo>
                <a:cubicBezTo>
                  <a:pt x="160" y="67"/>
                  <a:pt x="160" y="67"/>
                  <a:pt x="160" y="67"/>
                </a:cubicBezTo>
                <a:cubicBezTo>
                  <a:pt x="160" y="65"/>
                  <a:pt x="160" y="65"/>
                  <a:pt x="160" y="65"/>
                </a:cubicBezTo>
                <a:cubicBezTo>
                  <a:pt x="159" y="65"/>
                  <a:pt x="159" y="65"/>
                  <a:pt x="159" y="64"/>
                </a:cubicBezTo>
                <a:cubicBezTo>
                  <a:pt x="158" y="64"/>
                  <a:pt x="156" y="63"/>
                  <a:pt x="154" y="63"/>
                </a:cubicBezTo>
                <a:cubicBezTo>
                  <a:pt x="153" y="63"/>
                  <a:pt x="154" y="63"/>
                  <a:pt x="153" y="63"/>
                </a:cubicBezTo>
                <a:cubicBezTo>
                  <a:pt x="153" y="63"/>
                  <a:pt x="153" y="63"/>
                  <a:pt x="152" y="63"/>
                </a:cubicBezTo>
                <a:cubicBezTo>
                  <a:pt x="151" y="62"/>
                  <a:pt x="151" y="62"/>
                  <a:pt x="151" y="62"/>
                </a:cubicBezTo>
                <a:cubicBezTo>
                  <a:pt x="150" y="60"/>
                  <a:pt x="151" y="59"/>
                  <a:pt x="150" y="57"/>
                </a:cubicBezTo>
                <a:cubicBezTo>
                  <a:pt x="147" y="55"/>
                  <a:pt x="145" y="55"/>
                  <a:pt x="141" y="52"/>
                </a:cubicBezTo>
                <a:cubicBezTo>
                  <a:pt x="141" y="52"/>
                  <a:pt x="141" y="52"/>
                  <a:pt x="141" y="51"/>
                </a:cubicBezTo>
                <a:cubicBezTo>
                  <a:pt x="141" y="51"/>
                  <a:pt x="141" y="51"/>
                  <a:pt x="141" y="51"/>
                </a:cubicBezTo>
                <a:cubicBezTo>
                  <a:pt x="136" y="47"/>
                  <a:pt x="136" y="48"/>
                  <a:pt x="134" y="47"/>
                </a:cubicBezTo>
                <a:cubicBezTo>
                  <a:pt x="134" y="47"/>
                  <a:pt x="134" y="47"/>
                  <a:pt x="134" y="47"/>
                </a:cubicBezTo>
                <a:cubicBezTo>
                  <a:pt x="134" y="46"/>
                  <a:pt x="134" y="46"/>
                  <a:pt x="134" y="46"/>
                </a:cubicBezTo>
                <a:cubicBezTo>
                  <a:pt x="134" y="43"/>
                  <a:pt x="133" y="44"/>
                  <a:pt x="132" y="42"/>
                </a:cubicBezTo>
                <a:cubicBezTo>
                  <a:pt x="132" y="41"/>
                  <a:pt x="132" y="41"/>
                  <a:pt x="132" y="41"/>
                </a:cubicBezTo>
                <a:cubicBezTo>
                  <a:pt x="132" y="41"/>
                  <a:pt x="132" y="41"/>
                  <a:pt x="132" y="40"/>
                </a:cubicBezTo>
                <a:cubicBezTo>
                  <a:pt x="132" y="40"/>
                  <a:pt x="132" y="39"/>
                  <a:pt x="132" y="39"/>
                </a:cubicBezTo>
                <a:cubicBezTo>
                  <a:pt x="132" y="39"/>
                  <a:pt x="132" y="39"/>
                  <a:pt x="132" y="38"/>
                </a:cubicBezTo>
                <a:cubicBezTo>
                  <a:pt x="132" y="38"/>
                  <a:pt x="131" y="37"/>
                  <a:pt x="131" y="37"/>
                </a:cubicBezTo>
                <a:cubicBezTo>
                  <a:pt x="131" y="36"/>
                  <a:pt x="131" y="36"/>
                  <a:pt x="131" y="36"/>
                </a:cubicBezTo>
                <a:cubicBezTo>
                  <a:pt x="131" y="35"/>
                  <a:pt x="132" y="31"/>
                  <a:pt x="132" y="30"/>
                </a:cubicBezTo>
                <a:cubicBezTo>
                  <a:pt x="132" y="29"/>
                  <a:pt x="132" y="29"/>
                  <a:pt x="132" y="29"/>
                </a:cubicBezTo>
                <a:cubicBezTo>
                  <a:pt x="132" y="29"/>
                  <a:pt x="132" y="29"/>
                  <a:pt x="132" y="29"/>
                </a:cubicBezTo>
                <a:cubicBezTo>
                  <a:pt x="132" y="28"/>
                  <a:pt x="132" y="28"/>
                  <a:pt x="132" y="28"/>
                </a:cubicBezTo>
                <a:cubicBezTo>
                  <a:pt x="130" y="27"/>
                  <a:pt x="127" y="23"/>
                  <a:pt x="127" y="21"/>
                </a:cubicBezTo>
                <a:cubicBezTo>
                  <a:pt x="126" y="20"/>
                  <a:pt x="124" y="15"/>
                  <a:pt x="124" y="12"/>
                </a:cubicBezTo>
                <a:cubicBezTo>
                  <a:pt x="119" y="3"/>
                  <a:pt x="120" y="4"/>
                  <a:pt x="116" y="0"/>
                </a:cubicBezTo>
                <a:cubicBezTo>
                  <a:pt x="114" y="2"/>
                  <a:pt x="115" y="1"/>
                  <a:pt x="113" y="2"/>
                </a:cubicBezTo>
                <a:cubicBezTo>
                  <a:pt x="113" y="2"/>
                  <a:pt x="114" y="6"/>
                  <a:pt x="110" y="13"/>
                </a:cubicBezTo>
                <a:cubicBezTo>
                  <a:pt x="103" y="21"/>
                  <a:pt x="113" y="18"/>
                  <a:pt x="109" y="29"/>
                </a:cubicBezTo>
                <a:cubicBezTo>
                  <a:pt x="109" y="29"/>
                  <a:pt x="109" y="29"/>
                  <a:pt x="109" y="30"/>
                </a:cubicBezTo>
                <a:cubicBezTo>
                  <a:pt x="109" y="30"/>
                  <a:pt x="109" y="30"/>
                  <a:pt x="109" y="30"/>
                </a:cubicBezTo>
                <a:cubicBezTo>
                  <a:pt x="106" y="37"/>
                  <a:pt x="107" y="34"/>
                  <a:pt x="106" y="35"/>
                </a:cubicBezTo>
                <a:cubicBezTo>
                  <a:pt x="106" y="35"/>
                  <a:pt x="107" y="36"/>
                  <a:pt x="105" y="45"/>
                </a:cubicBezTo>
                <a:cubicBezTo>
                  <a:pt x="104" y="45"/>
                  <a:pt x="104" y="45"/>
                  <a:pt x="104" y="45"/>
                </a:cubicBezTo>
                <a:cubicBezTo>
                  <a:pt x="103" y="46"/>
                  <a:pt x="103" y="46"/>
                  <a:pt x="102" y="47"/>
                </a:cubicBezTo>
                <a:cubicBezTo>
                  <a:pt x="0" y="47"/>
                  <a:pt x="0" y="47"/>
                  <a:pt x="0" y="47"/>
                </a:cubicBezTo>
                <a:cubicBezTo>
                  <a:pt x="3" y="50"/>
                  <a:pt x="1" y="48"/>
                  <a:pt x="4" y="50"/>
                </a:cubicBezTo>
                <a:cubicBezTo>
                  <a:pt x="5" y="51"/>
                  <a:pt x="5" y="51"/>
                  <a:pt x="5" y="52"/>
                </a:cubicBezTo>
                <a:cubicBezTo>
                  <a:pt x="5" y="52"/>
                  <a:pt x="5" y="52"/>
                  <a:pt x="5" y="52"/>
                </a:cubicBezTo>
                <a:cubicBezTo>
                  <a:pt x="0" y="60"/>
                  <a:pt x="3" y="58"/>
                  <a:pt x="3" y="62"/>
                </a:cubicBezTo>
                <a:cubicBezTo>
                  <a:pt x="3" y="62"/>
                  <a:pt x="3" y="62"/>
                  <a:pt x="3" y="62"/>
                </a:cubicBezTo>
                <a:cubicBezTo>
                  <a:pt x="3" y="63"/>
                  <a:pt x="3" y="63"/>
                  <a:pt x="3" y="63"/>
                </a:cubicBezTo>
                <a:cubicBezTo>
                  <a:pt x="2" y="63"/>
                  <a:pt x="2" y="63"/>
                  <a:pt x="1" y="63"/>
                </a:cubicBezTo>
                <a:cubicBezTo>
                  <a:pt x="1" y="63"/>
                  <a:pt x="1" y="63"/>
                  <a:pt x="1" y="63"/>
                </a:cubicBezTo>
                <a:cubicBezTo>
                  <a:pt x="1" y="63"/>
                  <a:pt x="1" y="63"/>
                  <a:pt x="1" y="63"/>
                </a:cubicBezTo>
                <a:cubicBezTo>
                  <a:pt x="1" y="64"/>
                  <a:pt x="1" y="64"/>
                  <a:pt x="1" y="64"/>
                </a:cubicBezTo>
                <a:cubicBezTo>
                  <a:pt x="1" y="65"/>
                  <a:pt x="1" y="65"/>
                  <a:pt x="0" y="66"/>
                </a:cubicBezTo>
                <a:cubicBezTo>
                  <a:pt x="1" y="66"/>
                  <a:pt x="1" y="66"/>
                  <a:pt x="1" y="66"/>
                </a:cubicBezTo>
                <a:cubicBezTo>
                  <a:pt x="1" y="66"/>
                  <a:pt x="1" y="66"/>
                  <a:pt x="1" y="66"/>
                </a:cubicBezTo>
                <a:cubicBezTo>
                  <a:pt x="1" y="67"/>
                  <a:pt x="1" y="67"/>
                  <a:pt x="2" y="68"/>
                </a:cubicBezTo>
                <a:cubicBezTo>
                  <a:pt x="2" y="68"/>
                  <a:pt x="2" y="68"/>
                  <a:pt x="3" y="69"/>
                </a:cubicBezTo>
                <a:cubicBezTo>
                  <a:pt x="3" y="69"/>
                  <a:pt x="3" y="70"/>
                  <a:pt x="2" y="70"/>
                </a:cubicBezTo>
                <a:cubicBezTo>
                  <a:pt x="3" y="72"/>
                  <a:pt x="3" y="74"/>
                  <a:pt x="4" y="75"/>
                </a:cubicBezTo>
                <a:cubicBezTo>
                  <a:pt x="4" y="75"/>
                  <a:pt x="4" y="75"/>
                  <a:pt x="4" y="75"/>
                </a:cubicBezTo>
                <a:cubicBezTo>
                  <a:pt x="5" y="76"/>
                  <a:pt x="5" y="76"/>
                  <a:pt x="5" y="76"/>
                </a:cubicBezTo>
                <a:cubicBezTo>
                  <a:pt x="5" y="76"/>
                  <a:pt x="5" y="76"/>
                  <a:pt x="5" y="76"/>
                </a:cubicBezTo>
                <a:cubicBezTo>
                  <a:pt x="5" y="76"/>
                  <a:pt x="5" y="76"/>
                  <a:pt x="5" y="76"/>
                </a:cubicBezTo>
                <a:cubicBezTo>
                  <a:pt x="5" y="77"/>
                  <a:pt x="5" y="77"/>
                  <a:pt x="5" y="77"/>
                </a:cubicBezTo>
                <a:cubicBezTo>
                  <a:pt x="4" y="77"/>
                  <a:pt x="4" y="77"/>
                  <a:pt x="4" y="77"/>
                </a:cubicBezTo>
                <a:cubicBezTo>
                  <a:pt x="4" y="78"/>
                  <a:pt x="4" y="78"/>
                  <a:pt x="4" y="78"/>
                </a:cubicBezTo>
                <a:cubicBezTo>
                  <a:pt x="3" y="79"/>
                  <a:pt x="3" y="79"/>
                  <a:pt x="3" y="79"/>
                </a:cubicBezTo>
                <a:cubicBezTo>
                  <a:pt x="3" y="79"/>
                  <a:pt x="3" y="79"/>
                  <a:pt x="2" y="79"/>
                </a:cubicBezTo>
                <a:cubicBezTo>
                  <a:pt x="2" y="79"/>
                  <a:pt x="2" y="79"/>
                  <a:pt x="2" y="79"/>
                </a:cubicBezTo>
                <a:cubicBezTo>
                  <a:pt x="2" y="80"/>
                  <a:pt x="2" y="80"/>
                  <a:pt x="3" y="80"/>
                </a:cubicBezTo>
                <a:cubicBezTo>
                  <a:pt x="4" y="88"/>
                  <a:pt x="1" y="91"/>
                  <a:pt x="2" y="93"/>
                </a:cubicBezTo>
                <a:cubicBezTo>
                  <a:pt x="2" y="94"/>
                  <a:pt x="2" y="94"/>
                  <a:pt x="2" y="94"/>
                </a:cubicBezTo>
                <a:cubicBezTo>
                  <a:pt x="2" y="95"/>
                  <a:pt x="2" y="95"/>
                  <a:pt x="2" y="95"/>
                </a:cubicBezTo>
                <a:cubicBezTo>
                  <a:pt x="2" y="105"/>
                  <a:pt x="7" y="96"/>
                  <a:pt x="4" y="111"/>
                </a:cubicBezTo>
                <a:cubicBezTo>
                  <a:pt x="4" y="112"/>
                  <a:pt x="4" y="112"/>
                  <a:pt x="4" y="112"/>
                </a:cubicBezTo>
                <a:cubicBezTo>
                  <a:pt x="4" y="112"/>
                  <a:pt x="4" y="112"/>
                  <a:pt x="4" y="112"/>
                </a:cubicBezTo>
                <a:cubicBezTo>
                  <a:pt x="5" y="112"/>
                  <a:pt x="5" y="112"/>
                  <a:pt x="5" y="112"/>
                </a:cubicBezTo>
                <a:cubicBezTo>
                  <a:pt x="5" y="112"/>
                  <a:pt x="5" y="112"/>
                  <a:pt x="5" y="112"/>
                </a:cubicBezTo>
                <a:cubicBezTo>
                  <a:pt x="5" y="114"/>
                  <a:pt x="5" y="114"/>
                  <a:pt x="5" y="114"/>
                </a:cubicBezTo>
                <a:cubicBezTo>
                  <a:pt x="5" y="114"/>
                  <a:pt x="5" y="114"/>
                  <a:pt x="5" y="114"/>
                </a:cubicBezTo>
                <a:cubicBezTo>
                  <a:pt x="4" y="114"/>
                  <a:pt x="5" y="114"/>
                  <a:pt x="4" y="114"/>
                </a:cubicBezTo>
                <a:cubicBezTo>
                  <a:pt x="4" y="114"/>
                  <a:pt x="4" y="114"/>
                  <a:pt x="4" y="114"/>
                </a:cubicBezTo>
                <a:cubicBezTo>
                  <a:pt x="4" y="115"/>
                  <a:pt x="4" y="115"/>
                  <a:pt x="4" y="115"/>
                </a:cubicBezTo>
                <a:cubicBezTo>
                  <a:pt x="4" y="122"/>
                  <a:pt x="3" y="117"/>
                  <a:pt x="3" y="121"/>
                </a:cubicBezTo>
                <a:cubicBezTo>
                  <a:pt x="4" y="121"/>
                  <a:pt x="4" y="121"/>
                  <a:pt x="4" y="121"/>
                </a:cubicBezTo>
                <a:cubicBezTo>
                  <a:pt x="6" y="122"/>
                  <a:pt x="37" y="122"/>
                  <a:pt x="39" y="122"/>
                </a:cubicBezTo>
                <a:cubicBezTo>
                  <a:pt x="40" y="122"/>
                  <a:pt x="40" y="122"/>
                  <a:pt x="40" y="122"/>
                </a:cubicBezTo>
                <a:cubicBezTo>
                  <a:pt x="39" y="123"/>
                  <a:pt x="39" y="122"/>
                  <a:pt x="39" y="123"/>
                </a:cubicBezTo>
                <a:cubicBezTo>
                  <a:pt x="39" y="123"/>
                  <a:pt x="39" y="123"/>
                  <a:pt x="39" y="123"/>
                </a:cubicBezTo>
                <a:cubicBezTo>
                  <a:pt x="40" y="124"/>
                  <a:pt x="41" y="125"/>
                  <a:pt x="42" y="126"/>
                </a:cubicBezTo>
                <a:cubicBezTo>
                  <a:pt x="42" y="126"/>
                  <a:pt x="42" y="126"/>
                  <a:pt x="42" y="126"/>
                </a:cubicBezTo>
                <a:cubicBezTo>
                  <a:pt x="43" y="125"/>
                  <a:pt x="43" y="125"/>
                  <a:pt x="44" y="124"/>
                </a:cubicBezTo>
                <a:cubicBezTo>
                  <a:pt x="44" y="124"/>
                  <a:pt x="44" y="124"/>
                  <a:pt x="44" y="124"/>
                </a:cubicBezTo>
                <a:cubicBezTo>
                  <a:pt x="47" y="125"/>
                  <a:pt x="45" y="125"/>
                  <a:pt x="48" y="126"/>
                </a:cubicBezTo>
                <a:cubicBezTo>
                  <a:pt x="49" y="126"/>
                  <a:pt x="48" y="126"/>
                  <a:pt x="49" y="125"/>
                </a:cubicBezTo>
                <a:cubicBezTo>
                  <a:pt x="49" y="125"/>
                  <a:pt x="49" y="125"/>
                  <a:pt x="49" y="125"/>
                </a:cubicBezTo>
                <a:cubicBezTo>
                  <a:pt x="51" y="126"/>
                  <a:pt x="50" y="126"/>
                  <a:pt x="52" y="126"/>
                </a:cubicBezTo>
                <a:cubicBezTo>
                  <a:pt x="52" y="126"/>
                  <a:pt x="52" y="126"/>
                  <a:pt x="53" y="126"/>
                </a:cubicBezTo>
                <a:cubicBezTo>
                  <a:pt x="53" y="126"/>
                  <a:pt x="53" y="126"/>
                  <a:pt x="54" y="127"/>
                </a:cubicBezTo>
                <a:cubicBezTo>
                  <a:pt x="54" y="127"/>
                  <a:pt x="57" y="135"/>
                  <a:pt x="57" y="135"/>
                </a:cubicBezTo>
                <a:cubicBezTo>
                  <a:pt x="57" y="135"/>
                  <a:pt x="57" y="135"/>
                  <a:pt x="56" y="136"/>
                </a:cubicBezTo>
                <a:cubicBezTo>
                  <a:pt x="56" y="136"/>
                  <a:pt x="56" y="136"/>
                  <a:pt x="55" y="136"/>
                </a:cubicBezTo>
                <a:cubicBezTo>
                  <a:pt x="54" y="138"/>
                  <a:pt x="52" y="140"/>
                  <a:pt x="51" y="142"/>
                </a:cubicBezTo>
                <a:cubicBezTo>
                  <a:pt x="51" y="142"/>
                  <a:pt x="51" y="142"/>
                  <a:pt x="51" y="142"/>
                </a:cubicBezTo>
                <a:cubicBezTo>
                  <a:pt x="50" y="144"/>
                  <a:pt x="51" y="151"/>
                  <a:pt x="52" y="152"/>
                </a:cubicBezTo>
                <a:cubicBezTo>
                  <a:pt x="52" y="152"/>
                  <a:pt x="52" y="152"/>
                  <a:pt x="52" y="152"/>
                </a:cubicBezTo>
                <a:cubicBezTo>
                  <a:pt x="53" y="152"/>
                  <a:pt x="53" y="152"/>
                  <a:pt x="54" y="152"/>
                </a:cubicBezTo>
                <a:cubicBezTo>
                  <a:pt x="54" y="152"/>
                  <a:pt x="54" y="152"/>
                  <a:pt x="54" y="152"/>
                </a:cubicBezTo>
                <a:cubicBezTo>
                  <a:pt x="54" y="152"/>
                  <a:pt x="54" y="152"/>
                  <a:pt x="54" y="152"/>
                </a:cubicBezTo>
                <a:cubicBezTo>
                  <a:pt x="54" y="153"/>
                  <a:pt x="54" y="153"/>
                  <a:pt x="54" y="153"/>
                </a:cubicBezTo>
                <a:cubicBezTo>
                  <a:pt x="55" y="156"/>
                  <a:pt x="56" y="155"/>
                  <a:pt x="56" y="157"/>
                </a:cubicBezTo>
                <a:cubicBezTo>
                  <a:pt x="60" y="163"/>
                  <a:pt x="55" y="160"/>
                  <a:pt x="60" y="168"/>
                </a:cubicBezTo>
                <a:cubicBezTo>
                  <a:pt x="60" y="169"/>
                  <a:pt x="60" y="169"/>
                  <a:pt x="60" y="169"/>
                </a:cubicBezTo>
                <a:cubicBezTo>
                  <a:pt x="60" y="169"/>
                  <a:pt x="60" y="169"/>
                  <a:pt x="60" y="169"/>
                </a:cubicBezTo>
                <a:cubicBezTo>
                  <a:pt x="59" y="171"/>
                  <a:pt x="58" y="174"/>
                  <a:pt x="57" y="176"/>
                </a:cubicBezTo>
                <a:cubicBezTo>
                  <a:pt x="54" y="180"/>
                  <a:pt x="52" y="186"/>
                  <a:pt x="51" y="187"/>
                </a:cubicBezTo>
                <a:cubicBezTo>
                  <a:pt x="48" y="188"/>
                  <a:pt x="46" y="188"/>
                  <a:pt x="45" y="192"/>
                </a:cubicBezTo>
                <a:cubicBezTo>
                  <a:pt x="45" y="192"/>
                  <a:pt x="45" y="192"/>
                  <a:pt x="45" y="193"/>
                </a:cubicBezTo>
                <a:cubicBezTo>
                  <a:pt x="45" y="193"/>
                  <a:pt x="45" y="192"/>
                  <a:pt x="41" y="203"/>
                </a:cubicBezTo>
                <a:cubicBezTo>
                  <a:pt x="41" y="204"/>
                  <a:pt x="33" y="209"/>
                  <a:pt x="30" y="212"/>
                </a:cubicBezTo>
                <a:cubicBezTo>
                  <a:pt x="32" y="213"/>
                  <a:pt x="32" y="213"/>
                  <a:pt x="33" y="214"/>
                </a:cubicBezTo>
                <a:cubicBezTo>
                  <a:pt x="34" y="214"/>
                  <a:pt x="34" y="214"/>
                  <a:pt x="34" y="214"/>
                </a:cubicBezTo>
                <a:cubicBezTo>
                  <a:pt x="35" y="215"/>
                  <a:pt x="35" y="215"/>
                  <a:pt x="35" y="215"/>
                </a:cubicBezTo>
                <a:cubicBezTo>
                  <a:pt x="35" y="215"/>
                  <a:pt x="35" y="215"/>
                  <a:pt x="35" y="215"/>
                </a:cubicBezTo>
                <a:cubicBezTo>
                  <a:pt x="35" y="215"/>
                  <a:pt x="35" y="215"/>
                  <a:pt x="35" y="215"/>
                </a:cubicBezTo>
                <a:cubicBezTo>
                  <a:pt x="35" y="215"/>
                  <a:pt x="37" y="216"/>
                  <a:pt x="38" y="216"/>
                </a:cubicBezTo>
                <a:cubicBezTo>
                  <a:pt x="38" y="216"/>
                  <a:pt x="38" y="216"/>
                  <a:pt x="38" y="216"/>
                </a:cubicBezTo>
                <a:cubicBezTo>
                  <a:pt x="38" y="217"/>
                  <a:pt x="38" y="217"/>
                  <a:pt x="38" y="217"/>
                </a:cubicBezTo>
                <a:cubicBezTo>
                  <a:pt x="39" y="218"/>
                  <a:pt x="39" y="219"/>
                  <a:pt x="39" y="220"/>
                </a:cubicBezTo>
                <a:cubicBezTo>
                  <a:pt x="40" y="221"/>
                  <a:pt x="40" y="221"/>
                  <a:pt x="40" y="221"/>
                </a:cubicBezTo>
                <a:cubicBezTo>
                  <a:pt x="40" y="221"/>
                  <a:pt x="40" y="221"/>
                  <a:pt x="40" y="221"/>
                </a:cubicBezTo>
                <a:cubicBezTo>
                  <a:pt x="40" y="222"/>
                  <a:pt x="40" y="222"/>
                  <a:pt x="40" y="222"/>
                </a:cubicBezTo>
                <a:cubicBezTo>
                  <a:pt x="40" y="222"/>
                  <a:pt x="40" y="222"/>
                  <a:pt x="40" y="222"/>
                </a:cubicBezTo>
                <a:cubicBezTo>
                  <a:pt x="41" y="222"/>
                  <a:pt x="41" y="222"/>
                  <a:pt x="41" y="222"/>
                </a:cubicBezTo>
                <a:cubicBezTo>
                  <a:pt x="41" y="222"/>
                  <a:pt x="41" y="222"/>
                  <a:pt x="41" y="222"/>
                </a:cubicBezTo>
                <a:cubicBezTo>
                  <a:pt x="41" y="223"/>
                  <a:pt x="41" y="223"/>
                  <a:pt x="41" y="223"/>
                </a:cubicBezTo>
                <a:cubicBezTo>
                  <a:pt x="40" y="224"/>
                  <a:pt x="41" y="224"/>
                  <a:pt x="40" y="226"/>
                </a:cubicBezTo>
                <a:cubicBezTo>
                  <a:pt x="39" y="226"/>
                  <a:pt x="39" y="226"/>
                  <a:pt x="39" y="226"/>
                </a:cubicBezTo>
                <a:cubicBezTo>
                  <a:pt x="39" y="226"/>
                  <a:pt x="39" y="226"/>
                  <a:pt x="39" y="226"/>
                </a:cubicBezTo>
                <a:cubicBezTo>
                  <a:pt x="38" y="227"/>
                  <a:pt x="38" y="227"/>
                  <a:pt x="38" y="227"/>
                </a:cubicBezTo>
                <a:cubicBezTo>
                  <a:pt x="38" y="227"/>
                  <a:pt x="38" y="228"/>
                  <a:pt x="38" y="229"/>
                </a:cubicBezTo>
                <a:cubicBezTo>
                  <a:pt x="38" y="229"/>
                  <a:pt x="38" y="229"/>
                  <a:pt x="38" y="229"/>
                </a:cubicBezTo>
                <a:cubicBezTo>
                  <a:pt x="39" y="230"/>
                  <a:pt x="39" y="230"/>
                  <a:pt x="39" y="230"/>
                </a:cubicBezTo>
                <a:cubicBezTo>
                  <a:pt x="39" y="232"/>
                  <a:pt x="38" y="230"/>
                  <a:pt x="38" y="232"/>
                </a:cubicBezTo>
                <a:cubicBezTo>
                  <a:pt x="39" y="233"/>
                  <a:pt x="39" y="233"/>
                  <a:pt x="39" y="233"/>
                </a:cubicBezTo>
                <a:cubicBezTo>
                  <a:pt x="41" y="235"/>
                  <a:pt x="41" y="235"/>
                  <a:pt x="41" y="235"/>
                </a:cubicBezTo>
                <a:cubicBezTo>
                  <a:pt x="41" y="235"/>
                  <a:pt x="41" y="237"/>
                  <a:pt x="42" y="240"/>
                </a:cubicBezTo>
                <a:cubicBezTo>
                  <a:pt x="43" y="241"/>
                  <a:pt x="43" y="241"/>
                  <a:pt x="43" y="241"/>
                </a:cubicBezTo>
                <a:cubicBezTo>
                  <a:pt x="42" y="241"/>
                  <a:pt x="42" y="241"/>
                  <a:pt x="42" y="241"/>
                </a:cubicBezTo>
                <a:cubicBezTo>
                  <a:pt x="42" y="243"/>
                  <a:pt x="42" y="243"/>
                  <a:pt x="42" y="243"/>
                </a:cubicBezTo>
                <a:cubicBezTo>
                  <a:pt x="44" y="244"/>
                  <a:pt x="44" y="244"/>
                  <a:pt x="44" y="244"/>
                </a:cubicBezTo>
                <a:cubicBezTo>
                  <a:pt x="44" y="244"/>
                  <a:pt x="44" y="244"/>
                  <a:pt x="44" y="244"/>
                </a:cubicBezTo>
                <a:cubicBezTo>
                  <a:pt x="45" y="255"/>
                  <a:pt x="45" y="252"/>
                  <a:pt x="45" y="260"/>
                </a:cubicBezTo>
                <a:cubicBezTo>
                  <a:pt x="45" y="260"/>
                  <a:pt x="45" y="260"/>
                  <a:pt x="45" y="260"/>
                </a:cubicBezTo>
                <a:cubicBezTo>
                  <a:pt x="40" y="260"/>
                  <a:pt x="42" y="260"/>
                  <a:pt x="35" y="260"/>
                </a:cubicBezTo>
                <a:cubicBezTo>
                  <a:pt x="49" y="273"/>
                  <a:pt x="46" y="274"/>
                  <a:pt x="48" y="299"/>
                </a:cubicBezTo>
                <a:cubicBezTo>
                  <a:pt x="49" y="300"/>
                  <a:pt x="49" y="300"/>
                  <a:pt x="49" y="300"/>
                </a:cubicBezTo>
                <a:cubicBezTo>
                  <a:pt x="51" y="301"/>
                  <a:pt x="104" y="303"/>
                  <a:pt x="105" y="302"/>
                </a:cubicBezTo>
                <a:cubicBezTo>
                  <a:pt x="106" y="302"/>
                  <a:pt x="106" y="302"/>
                  <a:pt x="106" y="302"/>
                </a:cubicBezTo>
                <a:cubicBezTo>
                  <a:pt x="107" y="302"/>
                  <a:pt x="107" y="302"/>
                  <a:pt x="107" y="301"/>
                </a:cubicBezTo>
                <a:cubicBezTo>
                  <a:pt x="107" y="301"/>
                  <a:pt x="107" y="301"/>
                  <a:pt x="107" y="301"/>
                </a:cubicBezTo>
                <a:cubicBezTo>
                  <a:pt x="109" y="301"/>
                  <a:pt x="109" y="301"/>
                  <a:pt x="109" y="301"/>
                </a:cubicBezTo>
                <a:cubicBezTo>
                  <a:pt x="109" y="301"/>
                  <a:pt x="109" y="301"/>
                  <a:pt x="109" y="301"/>
                </a:cubicBezTo>
                <a:cubicBezTo>
                  <a:pt x="109" y="304"/>
                  <a:pt x="109" y="304"/>
                  <a:pt x="109" y="304"/>
                </a:cubicBezTo>
                <a:cubicBezTo>
                  <a:pt x="109" y="305"/>
                  <a:pt x="109" y="305"/>
                  <a:pt x="109" y="305"/>
                </a:cubicBezTo>
                <a:cubicBezTo>
                  <a:pt x="108" y="306"/>
                  <a:pt x="108" y="306"/>
                  <a:pt x="108" y="306"/>
                </a:cubicBezTo>
                <a:cubicBezTo>
                  <a:pt x="108" y="306"/>
                  <a:pt x="108" y="306"/>
                  <a:pt x="108" y="306"/>
                </a:cubicBezTo>
                <a:cubicBezTo>
                  <a:pt x="109" y="307"/>
                  <a:pt x="109" y="307"/>
                  <a:pt x="109" y="307"/>
                </a:cubicBezTo>
                <a:cubicBezTo>
                  <a:pt x="108" y="309"/>
                  <a:pt x="108" y="309"/>
                  <a:pt x="108" y="309"/>
                </a:cubicBezTo>
                <a:cubicBezTo>
                  <a:pt x="107" y="310"/>
                  <a:pt x="105" y="312"/>
                  <a:pt x="104" y="313"/>
                </a:cubicBezTo>
                <a:cubicBezTo>
                  <a:pt x="104" y="315"/>
                  <a:pt x="104" y="315"/>
                  <a:pt x="104" y="315"/>
                </a:cubicBezTo>
                <a:cubicBezTo>
                  <a:pt x="105" y="318"/>
                  <a:pt x="105" y="317"/>
                  <a:pt x="105" y="320"/>
                </a:cubicBezTo>
                <a:cubicBezTo>
                  <a:pt x="105" y="321"/>
                  <a:pt x="105" y="320"/>
                  <a:pt x="105" y="321"/>
                </a:cubicBezTo>
                <a:cubicBezTo>
                  <a:pt x="105" y="322"/>
                  <a:pt x="105" y="323"/>
                  <a:pt x="105" y="323"/>
                </a:cubicBezTo>
                <a:cubicBezTo>
                  <a:pt x="106" y="325"/>
                  <a:pt x="106" y="324"/>
                  <a:pt x="106" y="325"/>
                </a:cubicBezTo>
                <a:cubicBezTo>
                  <a:pt x="106" y="327"/>
                  <a:pt x="106" y="327"/>
                  <a:pt x="107" y="329"/>
                </a:cubicBezTo>
                <a:cubicBezTo>
                  <a:pt x="107" y="330"/>
                  <a:pt x="107" y="332"/>
                  <a:pt x="107" y="334"/>
                </a:cubicBezTo>
                <a:cubicBezTo>
                  <a:pt x="108" y="335"/>
                  <a:pt x="108" y="335"/>
                  <a:pt x="108" y="335"/>
                </a:cubicBezTo>
                <a:cubicBezTo>
                  <a:pt x="109" y="335"/>
                  <a:pt x="109" y="335"/>
                  <a:pt x="109" y="335"/>
                </a:cubicBezTo>
                <a:cubicBezTo>
                  <a:pt x="109" y="336"/>
                  <a:pt x="110" y="336"/>
                  <a:pt x="110" y="336"/>
                </a:cubicBezTo>
                <a:cubicBezTo>
                  <a:pt x="111" y="336"/>
                  <a:pt x="111" y="336"/>
                  <a:pt x="111" y="337"/>
                </a:cubicBezTo>
                <a:cubicBezTo>
                  <a:pt x="112" y="337"/>
                  <a:pt x="112" y="337"/>
                  <a:pt x="112" y="337"/>
                </a:cubicBezTo>
                <a:cubicBezTo>
                  <a:pt x="112" y="337"/>
                  <a:pt x="112" y="337"/>
                  <a:pt x="112" y="337"/>
                </a:cubicBezTo>
                <a:cubicBezTo>
                  <a:pt x="113" y="337"/>
                  <a:pt x="113" y="337"/>
                  <a:pt x="113" y="339"/>
                </a:cubicBezTo>
                <a:cubicBezTo>
                  <a:pt x="114" y="339"/>
                  <a:pt x="114" y="339"/>
                  <a:pt x="114" y="339"/>
                </a:cubicBezTo>
                <a:cubicBezTo>
                  <a:pt x="115" y="339"/>
                  <a:pt x="114" y="339"/>
                  <a:pt x="115" y="339"/>
                </a:cubicBezTo>
                <a:cubicBezTo>
                  <a:pt x="115" y="339"/>
                  <a:pt x="120" y="343"/>
                  <a:pt x="120" y="343"/>
                </a:cubicBezTo>
                <a:cubicBezTo>
                  <a:pt x="122" y="343"/>
                  <a:pt x="122" y="343"/>
                  <a:pt x="123" y="343"/>
                </a:cubicBezTo>
                <a:cubicBezTo>
                  <a:pt x="124" y="343"/>
                  <a:pt x="124" y="343"/>
                  <a:pt x="125" y="343"/>
                </a:cubicBezTo>
                <a:cubicBezTo>
                  <a:pt x="126" y="343"/>
                  <a:pt x="125" y="343"/>
                  <a:pt x="126" y="343"/>
                </a:cubicBezTo>
                <a:cubicBezTo>
                  <a:pt x="127" y="344"/>
                  <a:pt x="127" y="344"/>
                  <a:pt x="127" y="344"/>
                </a:cubicBezTo>
                <a:cubicBezTo>
                  <a:pt x="127" y="345"/>
                  <a:pt x="127" y="345"/>
                  <a:pt x="127" y="345"/>
                </a:cubicBezTo>
                <a:cubicBezTo>
                  <a:pt x="127" y="346"/>
                  <a:pt x="127" y="348"/>
                  <a:pt x="127" y="349"/>
                </a:cubicBezTo>
                <a:cubicBezTo>
                  <a:pt x="128" y="350"/>
                  <a:pt x="128" y="350"/>
                  <a:pt x="129" y="351"/>
                </a:cubicBezTo>
                <a:cubicBezTo>
                  <a:pt x="130" y="351"/>
                  <a:pt x="130" y="351"/>
                  <a:pt x="130" y="351"/>
                </a:cubicBezTo>
                <a:cubicBezTo>
                  <a:pt x="131" y="351"/>
                  <a:pt x="132" y="351"/>
                  <a:pt x="132" y="351"/>
                </a:cubicBezTo>
                <a:cubicBezTo>
                  <a:pt x="133" y="353"/>
                  <a:pt x="133" y="354"/>
                  <a:pt x="133" y="354"/>
                </a:cubicBezTo>
                <a:cubicBezTo>
                  <a:pt x="134" y="354"/>
                  <a:pt x="134" y="354"/>
                  <a:pt x="134" y="354"/>
                </a:cubicBezTo>
                <a:cubicBezTo>
                  <a:pt x="135" y="355"/>
                  <a:pt x="135" y="355"/>
                  <a:pt x="135" y="355"/>
                </a:cubicBezTo>
                <a:cubicBezTo>
                  <a:pt x="136" y="356"/>
                  <a:pt x="136" y="355"/>
                  <a:pt x="137" y="355"/>
                </a:cubicBezTo>
                <a:cubicBezTo>
                  <a:pt x="137" y="356"/>
                  <a:pt x="138" y="356"/>
                  <a:pt x="138" y="357"/>
                </a:cubicBezTo>
                <a:cubicBezTo>
                  <a:pt x="138" y="357"/>
                  <a:pt x="137" y="358"/>
                  <a:pt x="138" y="358"/>
                </a:cubicBezTo>
                <a:cubicBezTo>
                  <a:pt x="138" y="358"/>
                  <a:pt x="138" y="358"/>
                  <a:pt x="138" y="358"/>
                </a:cubicBezTo>
                <a:cubicBezTo>
                  <a:pt x="138" y="358"/>
                  <a:pt x="138" y="358"/>
                  <a:pt x="138" y="358"/>
                </a:cubicBezTo>
                <a:cubicBezTo>
                  <a:pt x="139" y="354"/>
                  <a:pt x="140" y="355"/>
                  <a:pt x="145" y="354"/>
                </a:cubicBezTo>
                <a:cubicBezTo>
                  <a:pt x="146" y="353"/>
                  <a:pt x="146" y="353"/>
                  <a:pt x="146" y="353"/>
                </a:cubicBezTo>
                <a:cubicBezTo>
                  <a:pt x="162" y="349"/>
                  <a:pt x="150" y="349"/>
                  <a:pt x="154" y="345"/>
                </a:cubicBezTo>
                <a:cubicBezTo>
                  <a:pt x="157" y="344"/>
                  <a:pt x="157" y="344"/>
                  <a:pt x="158" y="342"/>
                </a:cubicBezTo>
                <a:cubicBezTo>
                  <a:pt x="159" y="341"/>
                  <a:pt x="158" y="340"/>
                  <a:pt x="159" y="339"/>
                </a:cubicBezTo>
                <a:cubicBezTo>
                  <a:pt x="163" y="336"/>
                  <a:pt x="158" y="339"/>
                  <a:pt x="161" y="337"/>
                </a:cubicBezTo>
                <a:cubicBezTo>
                  <a:pt x="161" y="337"/>
                  <a:pt x="170" y="336"/>
                  <a:pt x="170" y="336"/>
                </a:cubicBezTo>
                <a:cubicBezTo>
                  <a:pt x="171" y="336"/>
                  <a:pt x="171" y="336"/>
                  <a:pt x="172" y="337"/>
                </a:cubicBezTo>
                <a:cubicBezTo>
                  <a:pt x="173" y="336"/>
                  <a:pt x="173" y="336"/>
                  <a:pt x="174" y="336"/>
                </a:cubicBezTo>
                <a:cubicBezTo>
                  <a:pt x="174" y="335"/>
                  <a:pt x="174" y="335"/>
                  <a:pt x="174" y="335"/>
                </a:cubicBezTo>
                <a:cubicBezTo>
                  <a:pt x="175" y="335"/>
                  <a:pt x="175" y="335"/>
                  <a:pt x="175" y="335"/>
                </a:cubicBezTo>
                <a:cubicBezTo>
                  <a:pt x="175" y="335"/>
                  <a:pt x="175" y="335"/>
                  <a:pt x="176" y="335"/>
                </a:cubicBezTo>
                <a:cubicBezTo>
                  <a:pt x="176" y="335"/>
                  <a:pt x="176" y="335"/>
                  <a:pt x="176" y="335"/>
                </a:cubicBezTo>
                <a:cubicBezTo>
                  <a:pt x="178" y="334"/>
                  <a:pt x="179" y="330"/>
                  <a:pt x="185" y="332"/>
                </a:cubicBezTo>
                <a:cubicBezTo>
                  <a:pt x="186" y="333"/>
                  <a:pt x="186" y="333"/>
                  <a:pt x="186" y="333"/>
                </a:cubicBezTo>
                <a:cubicBezTo>
                  <a:pt x="186" y="334"/>
                  <a:pt x="186" y="334"/>
                  <a:pt x="187" y="335"/>
                </a:cubicBezTo>
                <a:cubicBezTo>
                  <a:pt x="187" y="335"/>
                  <a:pt x="191" y="336"/>
                  <a:pt x="191" y="336"/>
                </a:cubicBezTo>
                <a:cubicBezTo>
                  <a:pt x="192" y="336"/>
                  <a:pt x="192" y="336"/>
                  <a:pt x="193" y="337"/>
                </a:cubicBezTo>
                <a:cubicBezTo>
                  <a:pt x="193" y="338"/>
                  <a:pt x="194" y="338"/>
                  <a:pt x="195" y="338"/>
                </a:cubicBezTo>
                <a:cubicBezTo>
                  <a:pt x="196" y="338"/>
                  <a:pt x="196" y="338"/>
                  <a:pt x="196" y="338"/>
                </a:cubicBezTo>
                <a:cubicBezTo>
                  <a:pt x="198" y="339"/>
                  <a:pt x="198" y="338"/>
                  <a:pt x="199" y="339"/>
                </a:cubicBezTo>
                <a:cubicBezTo>
                  <a:pt x="199" y="339"/>
                  <a:pt x="202" y="343"/>
                  <a:pt x="202" y="343"/>
                </a:cubicBezTo>
                <a:cubicBezTo>
                  <a:pt x="203" y="343"/>
                  <a:pt x="203" y="344"/>
                  <a:pt x="206" y="345"/>
                </a:cubicBezTo>
                <a:cubicBezTo>
                  <a:pt x="207" y="345"/>
                  <a:pt x="207" y="345"/>
                  <a:pt x="207" y="345"/>
                </a:cubicBezTo>
                <a:cubicBezTo>
                  <a:pt x="208" y="346"/>
                  <a:pt x="208" y="346"/>
                  <a:pt x="208" y="346"/>
                </a:cubicBezTo>
                <a:cubicBezTo>
                  <a:pt x="210" y="347"/>
                  <a:pt x="209" y="346"/>
                  <a:pt x="214" y="349"/>
                </a:cubicBezTo>
                <a:cubicBezTo>
                  <a:pt x="216" y="349"/>
                  <a:pt x="216" y="349"/>
                  <a:pt x="216" y="349"/>
                </a:cubicBezTo>
                <a:cubicBezTo>
                  <a:pt x="216" y="349"/>
                  <a:pt x="216" y="349"/>
                  <a:pt x="217" y="349"/>
                </a:cubicBezTo>
                <a:cubicBezTo>
                  <a:pt x="219" y="348"/>
                  <a:pt x="220" y="348"/>
                  <a:pt x="222" y="348"/>
                </a:cubicBezTo>
                <a:cubicBezTo>
                  <a:pt x="226" y="348"/>
                  <a:pt x="226" y="346"/>
                  <a:pt x="227" y="345"/>
                </a:cubicBezTo>
                <a:cubicBezTo>
                  <a:pt x="229" y="342"/>
                  <a:pt x="234" y="342"/>
                  <a:pt x="239" y="346"/>
                </a:cubicBezTo>
                <a:cubicBezTo>
                  <a:pt x="239" y="346"/>
                  <a:pt x="239" y="346"/>
                  <a:pt x="239" y="346"/>
                </a:cubicBezTo>
                <a:cubicBezTo>
                  <a:pt x="239" y="346"/>
                  <a:pt x="239" y="347"/>
                  <a:pt x="239" y="348"/>
                </a:cubicBezTo>
                <a:cubicBezTo>
                  <a:pt x="240" y="349"/>
                  <a:pt x="240" y="349"/>
                  <a:pt x="240" y="349"/>
                </a:cubicBezTo>
                <a:cubicBezTo>
                  <a:pt x="240" y="349"/>
                  <a:pt x="240" y="349"/>
                  <a:pt x="240" y="349"/>
                </a:cubicBezTo>
                <a:cubicBezTo>
                  <a:pt x="244" y="349"/>
                  <a:pt x="244" y="347"/>
                  <a:pt x="248" y="347"/>
                </a:cubicBezTo>
                <a:cubicBezTo>
                  <a:pt x="248" y="347"/>
                  <a:pt x="248" y="347"/>
                  <a:pt x="248" y="347"/>
                </a:cubicBezTo>
                <a:cubicBezTo>
                  <a:pt x="249" y="347"/>
                  <a:pt x="249" y="347"/>
                  <a:pt x="249" y="347"/>
                </a:cubicBezTo>
                <a:cubicBezTo>
                  <a:pt x="250" y="345"/>
                  <a:pt x="251" y="344"/>
                  <a:pt x="251" y="343"/>
                </a:cubicBezTo>
                <a:cubicBezTo>
                  <a:pt x="256" y="341"/>
                  <a:pt x="259" y="335"/>
                  <a:pt x="261" y="334"/>
                </a:cubicBezTo>
                <a:cubicBezTo>
                  <a:pt x="263" y="334"/>
                  <a:pt x="263" y="334"/>
                  <a:pt x="263" y="334"/>
                </a:cubicBezTo>
                <a:cubicBezTo>
                  <a:pt x="263" y="334"/>
                  <a:pt x="263" y="334"/>
                  <a:pt x="263" y="334"/>
                </a:cubicBezTo>
                <a:cubicBezTo>
                  <a:pt x="263" y="337"/>
                  <a:pt x="261" y="347"/>
                  <a:pt x="261" y="348"/>
                </a:cubicBezTo>
                <a:cubicBezTo>
                  <a:pt x="261" y="348"/>
                  <a:pt x="261" y="348"/>
                  <a:pt x="261" y="348"/>
                </a:cubicBezTo>
                <a:cubicBezTo>
                  <a:pt x="260" y="348"/>
                  <a:pt x="260" y="348"/>
                  <a:pt x="260" y="348"/>
                </a:cubicBezTo>
                <a:cubicBezTo>
                  <a:pt x="259" y="349"/>
                  <a:pt x="258" y="349"/>
                  <a:pt x="257" y="350"/>
                </a:cubicBezTo>
                <a:cubicBezTo>
                  <a:pt x="256" y="352"/>
                  <a:pt x="257" y="351"/>
                  <a:pt x="256" y="353"/>
                </a:cubicBezTo>
                <a:cubicBezTo>
                  <a:pt x="255" y="355"/>
                  <a:pt x="253" y="355"/>
                  <a:pt x="253" y="357"/>
                </a:cubicBezTo>
                <a:cubicBezTo>
                  <a:pt x="253" y="357"/>
                  <a:pt x="253" y="357"/>
                  <a:pt x="253" y="357"/>
                </a:cubicBezTo>
                <a:cubicBezTo>
                  <a:pt x="253" y="358"/>
                  <a:pt x="253" y="358"/>
                  <a:pt x="253" y="358"/>
                </a:cubicBezTo>
                <a:cubicBezTo>
                  <a:pt x="255" y="358"/>
                  <a:pt x="255" y="358"/>
                  <a:pt x="255" y="358"/>
                </a:cubicBezTo>
                <a:cubicBezTo>
                  <a:pt x="257" y="358"/>
                  <a:pt x="256" y="358"/>
                  <a:pt x="260" y="360"/>
                </a:cubicBezTo>
                <a:cubicBezTo>
                  <a:pt x="262" y="360"/>
                  <a:pt x="262" y="360"/>
                  <a:pt x="262" y="360"/>
                </a:cubicBezTo>
                <a:cubicBezTo>
                  <a:pt x="267" y="360"/>
                  <a:pt x="271" y="361"/>
                  <a:pt x="271" y="360"/>
                </a:cubicBezTo>
                <a:cubicBezTo>
                  <a:pt x="272" y="360"/>
                  <a:pt x="272" y="360"/>
                  <a:pt x="272" y="360"/>
                </a:cubicBezTo>
                <a:cubicBezTo>
                  <a:pt x="274" y="360"/>
                  <a:pt x="279" y="361"/>
                  <a:pt x="281" y="361"/>
                </a:cubicBezTo>
                <a:cubicBezTo>
                  <a:pt x="284" y="361"/>
                  <a:pt x="284" y="361"/>
                  <a:pt x="284" y="361"/>
                </a:cubicBezTo>
                <a:cubicBezTo>
                  <a:pt x="284" y="361"/>
                  <a:pt x="284" y="361"/>
                  <a:pt x="284" y="361"/>
                </a:cubicBezTo>
                <a:cubicBezTo>
                  <a:pt x="278" y="346"/>
                  <a:pt x="277" y="349"/>
                  <a:pt x="278" y="343"/>
                </a:cubicBezTo>
                <a:cubicBezTo>
                  <a:pt x="278" y="343"/>
                  <a:pt x="278" y="343"/>
                  <a:pt x="278" y="343"/>
                </a:cubicBezTo>
                <a:cubicBezTo>
                  <a:pt x="278" y="342"/>
                  <a:pt x="278" y="340"/>
                  <a:pt x="280" y="338"/>
                </a:cubicBezTo>
                <a:cubicBezTo>
                  <a:pt x="279" y="337"/>
                  <a:pt x="279" y="336"/>
                  <a:pt x="279" y="335"/>
                </a:cubicBezTo>
                <a:cubicBezTo>
                  <a:pt x="279" y="335"/>
                  <a:pt x="279" y="335"/>
                  <a:pt x="279" y="335"/>
                </a:cubicBezTo>
                <a:cubicBezTo>
                  <a:pt x="279" y="334"/>
                  <a:pt x="279" y="334"/>
                  <a:pt x="279" y="334"/>
                </a:cubicBezTo>
                <a:cubicBezTo>
                  <a:pt x="280" y="334"/>
                  <a:pt x="280" y="334"/>
                  <a:pt x="281" y="333"/>
                </a:cubicBezTo>
                <a:cubicBezTo>
                  <a:pt x="281" y="331"/>
                  <a:pt x="281" y="333"/>
                  <a:pt x="281" y="331"/>
                </a:cubicBezTo>
                <a:cubicBezTo>
                  <a:pt x="283" y="329"/>
                  <a:pt x="283" y="328"/>
                  <a:pt x="283" y="328"/>
                </a:cubicBezTo>
                <a:cubicBezTo>
                  <a:pt x="284" y="328"/>
                  <a:pt x="284" y="328"/>
                  <a:pt x="284" y="328"/>
                </a:cubicBezTo>
                <a:cubicBezTo>
                  <a:pt x="285" y="327"/>
                  <a:pt x="284" y="327"/>
                  <a:pt x="285" y="326"/>
                </a:cubicBezTo>
                <a:cubicBezTo>
                  <a:pt x="285" y="326"/>
                  <a:pt x="285" y="326"/>
                  <a:pt x="284" y="325"/>
                </a:cubicBezTo>
                <a:cubicBezTo>
                  <a:pt x="284" y="325"/>
                  <a:pt x="285" y="324"/>
                  <a:pt x="285" y="322"/>
                </a:cubicBezTo>
                <a:cubicBezTo>
                  <a:pt x="285" y="321"/>
                  <a:pt x="285" y="321"/>
                  <a:pt x="285" y="321"/>
                </a:cubicBezTo>
                <a:cubicBezTo>
                  <a:pt x="287" y="319"/>
                  <a:pt x="286" y="319"/>
                  <a:pt x="292" y="317"/>
                </a:cubicBezTo>
                <a:cubicBezTo>
                  <a:pt x="295" y="313"/>
                  <a:pt x="293" y="317"/>
                  <a:pt x="295" y="314"/>
                </a:cubicBezTo>
                <a:cubicBezTo>
                  <a:pt x="296" y="313"/>
                  <a:pt x="296" y="313"/>
                  <a:pt x="296" y="313"/>
                </a:cubicBezTo>
                <a:cubicBezTo>
                  <a:pt x="296" y="312"/>
                  <a:pt x="296" y="312"/>
                  <a:pt x="296" y="311"/>
                </a:cubicBezTo>
                <a:cubicBezTo>
                  <a:pt x="296" y="311"/>
                  <a:pt x="296" y="311"/>
                  <a:pt x="296" y="311"/>
                </a:cubicBezTo>
                <a:cubicBezTo>
                  <a:pt x="297" y="310"/>
                  <a:pt x="297" y="311"/>
                  <a:pt x="298" y="310"/>
                </a:cubicBezTo>
                <a:cubicBezTo>
                  <a:pt x="298" y="309"/>
                  <a:pt x="298" y="309"/>
                  <a:pt x="298" y="309"/>
                </a:cubicBezTo>
                <a:cubicBezTo>
                  <a:pt x="299" y="306"/>
                  <a:pt x="298" y="309"/>
                  <a:pt x="299" y="306"/>
                </a:cubicBezTo>
                <a:cubicBezTo>
                  <a:pt x="298" y="306"/>
                  <a:pt x="298" y="306"/>
                  <a:pt x="298" y="306"/>
                </a:cubicBezTo>
                <a:cubicBezTo>
                  <a:pt x="297" y="304"/>
                  <a:pt x="295" y="304"/>
                  <a:pt x="297" y="301"/>
                </a:cubicBezTo>
                <a:cubicBezTo>
                  <a:pt x="298" y="300"/>
                  <a:pt x="299" y="300"/>
                  <a:pt x="301" y="299"/>
                </a:cubicBezTo>
                <a:cubicBezTo>
                  <a:pt x="301" y="299"/>
                  <a:pt x="301" y="299"/>
                  <a:pt x="301" y="299"/>
                </a:cubicBezTo>
                <a:cubicBezTo>
                  <a:pt x="301" y="299"/>
                  <a:pt x="301" y="298"/>
                  <a:pt x="301" y="297"/>
                </a:cubicBezTo>
                <a:cubicBezTo>
                  <a:pt x="301" y="297"/>
                  <a:pt x="301" y="297"/>
                  <a:pt x="301" y="297"/>
                </a:cubicBezTo>
                <a:cubicBezTo>
                  <a:pt x="301" y="296"/>
                  <a:pt x="301" y="296"/>
                  <a:pt x="301" y="296"/>
                </a:cubicBezTo>
                <a:cubicBezTo>
                  <a:pt x="302" y="296"/>
                  <a:pt x="303" y="296"/>
                  <a:pt x="304" y="295"/>
                </a:cubicBezTo>
                <a:cubicBezTo>
                  <a:pt x="304" y="294"/>
                  <a:pt x="304" y="294"/>
                  <a:pt x="304" y="294"/>
                </a:cubicBezTo>
                <a:cubicBezTo>
                  <a:pt x="305" y="294"/>
                  <a:pt x="305" y="294"/>
                  <a:pt x="305" y="294"/>
                </a:cubicBezTo>
                <a:cubicBezTo>
                  <a:pt x="306" y="293"/>
                  <a:pt x="306" y="294"/>
                  <a:pt x="307" y="293"/>
                </a:cubicBezTo>
                <a:cubicBezTo>
                  <a:pt x="307" y="293"/>
                  <a:pt x="307" y="293"/>
                  <a:pt x="308" y="293"/>
                </a:cubicBezTo>
                <a:cubicBezTo>
                  <a:pt x="308" y="293"/>
                  <a:pt x="308" y="293"/>
                  <a:pt x="308" y="293"/>
                </a:cubicBezTo>
                <a:cubicBezTo>
                  <a:pt x="308" y="292"/>
                  <a:pt x="309" y="291"/>
                  <a:pt x="309" y="291"/>
                </a:cubicBezTo>
                <a:cubicBezTo>
                  <a:pt x="310" y="289"/>
                  <a:pt x="310" y="289"/>
                  <a:pt x="310" y="289"/>
                </a:cubicBezTo>
                <a:cubicBezTo>
                  <a:pt x="310" y="289"/>
                  <a:pt x="310" y="289"/>
                  <a:pt x="311" y="288"/>
                </a:cubicBezTo>
                <a:cubicBezTo>
                  <a:pt x="312" y="287"/>
                  <a:pt x="316" y="287"/>
                  <a:pt x="318" y="287"/>
                </a:cubicBezTo>
                <a:cubicBezTo>
                  <a:pt x="319" y="286"/>
                  <a:pt x="318" y="286"/>
                  <a:pt x="320" y="285"/>
                </a:cubicBezTo>
                <a:cubicBezTo>
                  <a:pt x="320" y="285"/>
                  <a:pt x="320" y="285"/>
                  <a:pt x="320" y="285"/>
                </a:cubicBezTo>
                <a:cubicBezTo>
                  <a:pt x="320" y="285"/>
                  <a:pt x="320" y="285"/>
                  <a:pt x="320" y="285"/>
                </a:cubicBezTo>
                <a:cubicBezTo>
                  <a:pt x="320" y="284"/>
                  <a:pt x="320" y="284"/>
                  <a:pt x="320" y="284"/>
                </a:cubicBezTo>
                <a:cubicBezTo>
                  <a:pt x="320" y="284"/>
                  <a:pt x="320" y="284"/>
                  <a:pt x="320" y="284"/>
                </a:cubicBezTo>
                <a:cubicBezTo>
                  <a:pt x="321" y="284"/>
                  <a:pt x="321" y="284"/>
                  <a:pt x="321" y="284"/>
                </a:cubicBezTo>
                <a:cubicBezTo>
                  <a:pt x="321" y="285"/>
                  <a:pt x="321" y="285"/>
                  <a:pt x="322" y="285"/>
                </a:cubicBezTo>
                <a:cubicBezTo>
                  <a:pt x="322" y="285"/>
                  <a:pt x="322" y="285"/>
                  <a:pt x="322" y="285"/>
                </a:cubicBezTo>
                <a:cubicBezTo>
                  <a:pt x="323" y="285"/>
                  <a:pt x="323" y="285"/>
                  <a:pt x="323" y="285"/>
                </a:cubicBezTo>
                <a:cubicBezTo>
                  <a:pt x="323" y="284"/>
                  <a:pt x="323" y="284"/>
                  <a:pt x="323" y="284"/>
                </a:cubicBezTo>
                <a:cubicBezTo>
                  <a:pt x="323" y="283"/>
                  <a:pt x="323" y="283"/>
                  <a:pt x="323" y="283"/>
                </a:cubicBezTo>
                <a:cubicBezTo>
                  <a:pt x="325" y="281"/>
                  <a:pt x="326" y="279"/>
                  <a:pt x="326" y="278"/>
                </a:cubicBezTo>
                <a:cubicBezTo>
                  <a:pt x="326" y="277"/>
                  <a:pt x="326" y="277"/>
                  <a:pt x="326" y="275"/>
                </a:cubicBezTo>
                <a:cubicBezTo>
                  <a:pt x="326" y="275"/>
                  <a:pt x="326" y="275"/>
                  <a:pt x="326" y="275"/>
                </a:cubicBezTo>
                <a:cubicBezTo>
                  <a:pt x="327" y="275"/>
                  <a:pt x="327" y="275"/>
                  <a:pt x="327" y="275"/>
                </a:cubicBezTo>
                <a:cubicBezTo>
                  <a:pt x="327" y="275"/>
                  <a:pt x="327" y="275"/>
                  <a:pt x="327" y="275"/>
                </a:cubicBezTo>
                <a:cubicBezTo>
                  <a:pt x="328" y="274"/>
                  <a:pt x="328" y="274"/>
                  <a:pt x="328" y="273"/>
                </a:cubicBezTo>
                <a:cubicBezTo>
                  <a:pt x="329" y="272"/>
                  <a:pt x="329" y="272"/>
                  <a:pt x="329" y="271"/>
                </a:cubicBezTo>
                <a:cubicBezTo>
                  <a:pt x="329" y="271"/>
                  <a:pt x="329" y="271"/>
                  <a:pt x="330" y="270"/>
                </a:cubicBezTo>
                <a:cubicBezTo>
                  <a:pt x="330" y="270"/>
                  <a:pt x="330" y="270"/>
                  <a:pt x="330" y="270"/>
                </a:cubicBezTo>
                <a:cubicBezTo>
                  <a:pt x="330" y="269"/>
                  <a:pt x="330" y="268"/>
                  <a:pt x="330" y="267"/>
                </a:cubicBezTo>
                <a:cubicBezTo>
                  <a:pt x="330" y="267"/>
                  <a:pt x="330" y="267"/>
                  <a:pt x="330" y="267"/>
                </a:cubicBezTo>
                <a:cubicBezTo>
                  <a:pt x="330" y="266"/>
                  <a:pt x="330" y="266"/>
                  <a:pt x="330" y="266"/>
                </a:cubicBezTo>
                <a:cubicBezTo>
                  <a:pt x="331" y="266"/>
                  <a:pt x="331" y="266"/>
                  <a:pt x="331" y="266"/>
                </a:cubicBezTo>
                <a:cubicBezTo>
                  <a:pt x="331" y="265"/>
                  <a:pt x="331" y="265"/>
                  <a:pt x="331" y="265"/>
                </a:cubicBezTo>
                <a:cubicBezTo>
                  <a:pt x="330" y="265"/>
                  <a:pt x="330" y="265"/>
                  <a:pt x="330" y="264"/>
                </a:cubicBezTo>
                <a:cubicBezTo>
                  <a:pt x="331" y="264"/>
                  <a:pt x="331" y="264"/>
                  <a:pt x="331" y="264"/>
                </a:cubicBezTo>
                <a:cubicBezTo>
                  <a:pt x="331" y="263"/>
                  <a:pt x="331" y="263"/>
                  <a:pt x="332" y="262"/>
                </a:cubicBezTo>
                <a:cubicBezTo>
                  <a:pt x="333" y="262"/>
                  <a:pt x="332" y="262"/>
                  <a:pt x="333" y="262"/>
                </a:cubicBezTo>
                <a:cubicBezTo>
                  <a:pt x="334" y="261"/>
                  <a:pt x="334" y="260"/>
                  <a:pt x="335" y="259"/>
                </a:cubicBezTo>
                <a:cubicBezTo>
                  <a:pt x="337" y="259"/>
                  <a:pt x="336" y="259"/>
                  <a:pt x="337" y="258"/>
                </a:cubicBezTo>
                <a:cubicBezTo>
                  <a:pt x="338" y="257"/>
                  <a:pt x="338" y="257"/>
                  <a:pt x="338" y="257"/>
                </a:cubicBezTo>
                <a:cubicBezTo>
                  <a:pt x="339" y="257"/>
                  <a:pt x="339" y="257"/>
                  <a:pt x="340" y="257"/>
                </a:cubicBezTo>
                <a:cubicBezTo>
                  <a:pt x="340" y="256"/>
                  <a:pt x="340" y="256"/>
                  <a:pt x="340" y="256"/>
                </a:cubicBezTo>
                <a:cubicBezTo>
                  <a:pt x="341" y="256"/>
                  <a:pt x="341" y="256"/>
                  <a:pt x="341" y="256"/>
                </a:cubicBezTo>
                <a:cubicBezTo>
                  <a:pt x="342" y="256"/>
                  <a:pt x="342" y="256"/>
                  <a:pt x="342" y="256"/>
                </a:cubicBezTo>
                <a:cubicBezTo>
                  <a:pt x="342" y="257"/>
                  <a:pt x="342" y="257"/>
                  <a:pt x="342" y="257"/>
                </a:cubicBezTo>
                <a:cubicBezTo>
                  <a:pt x="343" y="258"/>
                  <a:pt x="343" y="258"/>
                  <a:pt x="343" y="258"/>
                </a:cubicBezTo>
                <a:cubicBezTo>
                  <a:pt x="344" y="258"/>
                  <a:pt x="344" y="258"/>
                  <a:pt x="344" y="258"/>
                </a:cubicBezTo>
                <a:cubicBezTo>
                  <a:pt x="346" y="256"/>
                  <a:pt x="343" y="258"/>
                  <a:pt x="346" y="256"/>
                </a:cubicBezTo>
                <a:cubicBezTo>
                  <a:pt x="347" y="256"/>
                  <a:pt x="347" y="256"/>
                  <a:pt x="347" y="255"/>
                </a:cubicBezTo>
                <a:cubicBezTo>
                  <a:pt x="347" y="255"/>
                  <a:pt x="347" y="255"/>
                  <a:pt x="347" y="255"/>
                </a:cubicBezTo>
                <a:cubicBezTo>
                  <a:pt x="347" y="255"/>
                  <a:pt x="347" y="255"/>
                  <a:pt x="347" y="255"/>
                </a:cubicBezTo>
                <a:cubicBezTo>
                  <a:pt x="347" y="255"/>
                  <a:pt x="347" y="254"/>
                  <a:pt x="347" y="254"/>
                </a:cubicBezTo>
                <a:cubicBezTo>
                  <a:pt x="348" y="253"/>
                  <a:pt x="348" y="254"/>
                  <a:pt x="349" y="253"/>
                </a:cubicBezTo>
                <a:cubicBezTo>
                  <a:pt x="349" y="251"/>
                  <a:pt x="349" y="251"/>
                  <a:pt x="349" y="251"/>
                </a:cubicBezTo>
                <a:cubicBezTo>
                  <a:pt x="349" y="251"/>
                  <a:pt x="349" y="251"/>
                  <a:pt x="349" y="251"/>
                </a:cubicBezTo>
                <a:cubicBezTo>
                  <a:pt x="350" y="250"/>
                  <a:pt x="350" y="250"/>
                  <a:pt x="350" y="250"/>
                </a:cubicBezTo>
                <a:cubicBezTo>
                  <a:pt x="350" y="250"/>
                  <a:pt x="350" y="250"/>
                  <a:pt x="350" y="248"/>
                </a:cubicBezTo>
                <a:cubicBezTo>
                  <a:pt x="350" y="248"/>
                  <a:pt x="350" y="248"/>
                  <a:pt x="351" y="246"/>
                </a:cubicBezTo>
                <a:cubicBezTo>
                  <a:pt x="351" y="245"/>
                  <a:pt x="351" y="245"/>
                  <a:pt x="351" y="245"/>
                </a:cubicBezTo>
                <a:cubicBezTo>
                  <a:pt x="351" y="245"/>
                  <a:pt x="351" y="245"/>
                  <a:pt x="351" y="245"/>
                </a:cubicBezTo>
                <a:cubicBezTo>
                  <a:pt x="352" y="244"/>
                  <a:pt x="352" y="244"/>
                  <a:pt x="352" y="244"/>
                </a:cubicBezTo>
                <a:cubicBezTo>
                  <a:pt x="352" y="244"/>
                  <a:pt x="352" y="243"/>
                  <a:pt x="353" y="242"/>
                </a:cubicBezTo>
                <a:cubicBezTo>
                  <a:pt x="352" y="242"/>
                  <a:pt x="352" y="242"/>
                  <a:pt x="352" y="242"/>
                </a:cubicBezTo>
                <a:cubicBezTo>
                  <a:pt x="353" y="241"/>
                  <a:pt x="353" y="242"/>
                  <a:pt x="353" y="241"/>
                </a:cubicBezTo>
                <a:cubicBezTo>
                  <a:pt x="353" y="239"/>
                  <a:pt x="352" y="238"/>
                  <a:pt x="352" y="237"/>
                </a:cubicBezTo>
                <a:cubicBezTo>
                  <a:pt x="352" y="236"/>
                  <a:pt x="353" y="235"/>
                  <a:pt x="353" y="234"/>
                </a:cubicBezTo>
                <a:cubicBezTo>
                  <a:pt x="353" y="231"/>
                  <a:pt x="354" y="231"/>
                  <a:pt x="355" y="228"/>
                </a:cubicBezTo>
                <a:cubicBezTo>
                  <a:pt x="355" y="228"/>
                  <a:pt x="355" y="228"/>
                  <a:pt x="355" y="227"/>
                </a:cubicBezTo>
                <a:cubicBezTo>
                  <a:pt x="355" y="227"/>
                  <a:pt x="355" y="227"/>
                  <a:pt x="355" y="227"/>
                </a:cubicBezTo>
                <a:cubicBezTo>
                  <a:pt x="355" y="227"/>
                  <a:pt x="355" y="227"/>
                  <a:pt x="355" y="227"/>
                </a:cubicBezTo>
                <a:cubicBezTo>
                  <a:pt x="355" y="227"/>
                  <a:pt x="355" y="227"/>
                  <a:pt x="355" y="227"/>
                </a:cubicBezTo>
                <a:cubicBezTo>
                  <a:pt x="356" y="227"/>
                  <a:pt x="356" y="227"/>
                  <a:pt x="357" y="227"/>
                </a:cubicBezTo>
                <a:cubicBezTo>
                  <a:pt x="357" y="226"/>
                  <a:pt x="357" y="226"/>
                  <a:pt x="357" y="225"/>
                </a:cubicBezTo>
                <a:cubicBezTo>
                  <a:pt x="357" y="225"/>
                  <a:pt x="357" y="225"/>
                  <a:pt x="357" y="225"/>
                </a:cubicBezTo>
                <a:cubicBezTo>
                  <a:pt x="357" y="224"/>
                  <a:pt x="357" y="217"/>
                  <a:pt x="356" y="214"/>
                </a:cubicBezTo>
                <a:cubicBezTo>
                  <a:pt x="356" y="213"/>
                  <a:pt x="356" y="213"/>
                  <a:pt x="356" y="213"/>
                </a:cubicBezTo>
                <a:cubicBezTo>
                  <a:pt x="357" y="213"/>
                  <a:pt x="357" y="213"/>
                  <a:pt x="357" y="213"/>
                </a:cubicBezTo>
                <a:cubicBezTo>
                  <a:pt x="357" y="213"/>
                  <a:pt x="357" y="213"/>
                  <a:pt x="358" y="213"/>
                </a:cubicBezTo>
                <a:cubicBezTo>
                  <a:pt x="358" y="213"/>
                  <a:pt x="362" y="205"/>
                  <a:pt x="362" y="205"/>
                </a:cubicBezTo>
                <a:cubicBezTo>
                  <a:pt x="363" y="204"/>
                  <a:pt x="367" y="198"/>
                  <a:pt x="366" y="197"/>
                </a:cubicBezTo>
                <a:cubicBezTo>
                  <a:pt x="366" y="196"/>
                  <a:pt x="366" y="196"/>
                  <a:pt x="366" y="196"/>
                </a:cubicBezTo>
                <a:cubicBezTo>
                  <a:pt x="366" y="196"/>
                  <a:pt x="366" y="196"/>
                  <a:pt x="366" y="196"/>
                </a:cubicBezTo>
                <a:cubicBezTo>
                  <a:pt x="366" y="191"/>
                  <a:pt x="366" y="193"/>
                  <a:pt x="366" y="192"/>
                </a:cubicBezTo>
                <a:cubicBezTo>
                  <a:pt x="366" y="192"/>
                  <a:pt x="366" y="192"/>
                  <a:pt x="366" y="192"/>
                </a:cubicBezTo>
                <a:cubicBezTo>
                  <a:pt x="366" y="191"/>
                  <a:pt x="366" y="191"/>
                  <a:pt x="367" y="191"/>
                </a:cubicBezTo>
                <a:cubicBezTo>
                  <a:pt x="367" y="191"/>
                  <a:pt x="367" y="191"/>
                  <a:pt x="367" y="191"/>
                </a:cubicBezTo>
                <a:cubicBezTo>
                  <a:pt x="367" y="191"/>
                  <a:pt x="367" y="191"/>
                  <a:pt x="367" y="191"/>
                </a:cubicBezTo>
                <a:cubicBezTo>
                  <a:pt x="367" y="190"/>
                  <a:pt x="367" y="190"/>
                  <a:pt x="367" y="190"/>
                </a:cubicBezTo>
                <a:cubicBezTo>
                  <a:pt x="367" y="190"/>
                  <a:pt x="367" y="190"/>
                  <a:pt x="367" y="190"/>
                </a:cubicBezTo>
                <a:cubicBezTo>
                  <a:pt x="367" y="190"/>
                  <a:pt x="367" y="190"/>
                  <a:pt x="367" y="190"/>
                </a:cubicBezTo>
                <a:cubicBezTo>
                  <a:pt x="368" y="188"/>
                  <a:pt x="371" y="188"/>
                  <a:pt x="369" y="184"/>
                </a:cubicBezTo>
                <a:cubicBezTo>
                  <a:pt x="369" y="184"/>
                  <a:pt x="369" y="184"/>
                  <a:pt x="369" y="184"/>
                </a:cubicBezTo>
                <a:cubicBezTo>
                  <a:pt x="368" y="184"/>
                  <a:pt x="367" y="184"/>
                  <a:pt x="366" y="183"/>
                </a:cubicBezTo>
                <a:cubicBezTo>
                  <a:pt x="366" y="183"/>
                  <a:pt x="366" y="183"/>
                  <a:pt x="366" y="183"/>
                </a:cubicBezTo>
                <a:cubicBezTo>
                  <a:pt x="366" y="183"/>
                  <a:pt x="366" y="183"/>
                  <a:pt x="366" y="183"/>
                </a:cubicBezTo>
                <a:cubicBezTo>
                  <a:pt x="366" y="183"/>
                  <a:pt x="366" y="183"/>
                  <a:pt x="366" y="183"/>
                </a:cubicBezTo>
                <a:cubicBezTo>
                  <a:pt x="366" y="183"/>
                  <a:pt x="366" y="183"/>
                  <a:pt x="367" y="183"/>
                </a:cubicBezTo>
                <a:cubicBezTo>
                  <a:pt x="366" y="183"/>
                  <a:pt x="366" y="183"/>
                  <a:pt x="366" y="183"/>
                </a:cubicBezTo>
                <a:cubicBezTo>
                  <a:pt x="366" y="182"/>
                  <a:pt x="366" y="183"/>
                  <a:pt x="365" y="183"/>
                </a:cubicBezTo>
                <a:cubicBezTo>
                  <a:pt x="365" y="183"/>
                  <a:pt x="365" y="183"/>
                  <a:pt x="365" y="183"/>
                </a:cubicBezTo>
                <a:cubicBezTo>
                  <a:pt x="365" y="182"/>
                  <a:pt x="365" y="182"/>
                  <a:pt x="365" y="182"/>
                </a:cubicBezTo>
                <a:cubicBezTo>
                  <a:pt x="365" y="182"/>
                  <a:pt x="365" y="182"/>
                  <a:pt x="365" y="181"/>
                </a:cubicBezTo>
                <a:cubicBezTo>
                  <a:pt x="365" y="177"/>
                  <a:pt x="365" y="182"/>
                  <a:pt x="364" y="178"/>
                </a:cubicBezTo>
                <a:cubicBezTo>
                  <a:pt x="364" y="178"/>
                  <a:pt x="364" y="178"/>
                  <a:pt x="364" y="178"/>
                </a:cubicBezTo>
                <a:cubicBezTo>
                  <a:pt x="364" y="177"/>
                  <a:pt x="364" y="177"/>
                  <a:pt x="363" y="177"/>
                </a:cubicBezTo>
                <a:cubicBezTo>
                  <a:pt x="363" y="176"/>
                  <a:pt x="363" y="177"/>
                  <a:pt x="363" y="176"/>
                </a:cubicBezTo>
                <a:cubicBezTo>
                  <a:pt x="363" y="176"/>
                  <a:pt x="363" y="176"/>
                  <a:pt x="363" y="176"/>
                </a:cubicBezTo>
                <a:cubicBezTo>
                  <a:pt x="363" y="176"/>
                  <a:pt x="363" y="176"/>
                  <a:pt x="363" y="176"/>
                </a:cubicBezTo>
                <a:cubicBezTo>
                  <a:pt x="363" y="176"/>
                  <a:pt x="363" y="176"/>
                  <a:pt x="363" y="176"/>
                </a:cubicBezTo>
                <a:cubicBezTo>
                  <a:pt x="363" y="176"/>
                  <a:pt x="363" y="176"/>
                  <a:pt x="363" y="176"/>
                </a:cubicBezTo>
                <a:cubicBezTo>
                  <a:pt x="363" y="176"/>
                  <a:pt x="363" y="176"/>
                  <a:pt x="363" y="176"/>
                </a:cubicBezTo>
                <a:cubicBezTo>
                  <a:pt x="363" y="176"/>
                  <a:pt x="363" y="176"/>
                  <a:pt x="363" y="176"/>
                </a:cubicBezTo>
                <a:cubicBezTo>
                  <a:pt x="364" y="176"/>
                  <a:pt x="364" y="176"/>
                  <a:pt x="364" y="176"/>
                </a:cubicBezTo>
                <a:cubicBezTo>
                  <a:pt x="364" y="176"/>
                  <a:pt x="364" y="176"/>
                  <a:pt x="364" y="176"/>
                </a:cubicBezTo>
                <a:cubicBezTo>
                  <a:pt x="364" y="176"/>
                  <a:pt x="364" y="176"/>
                  <a:pt x="364" y="176"/>
                </a:cubicBezTo>
                <a:cubicBezTo>
                  <a:pt x="364" y="173"/>
                  <a:pt x="363" y="176"/>
                  <a:pt x="364" y="172"/>
                </a:cubicBezTo>
                <a:cubicBezTo>
                  <a:pt x="364" y="172"/>
                  <a:pt x="364" y="171"/>
                  <a:pt x="364" y="171"/>
                </a:cubicBezTo>
                <a:cubicBezTo>
                  <a:pt x="364" y="171"/>
                  <a:pt x="364" y="171"/>
                  <a:pt x="364" y="171"/>
                </a:cubicBezTo>
                <a:cubicBezTo>
                  <a:pt x="364" y="171"/>
                  <a:pt x="364" y="171"/>
                  <a:pt x="365" y="171"/>
                </a:cubicBezTo>
                <a:cubicBezTo>
                  <a:pt x="365" y="171"/>
                  <a:pt x="365" y="171"/>
                  <a:pt x="365" y="171"/>
                </a:cubicBezTo>
                <a:cubicBezTo>
                  <a:pt x="365" y="170"/>
                  <a:pt x="365" y="170"/>
                  <a:pt x="365" y="170"/>
                </a:cubicBezTo>
                <a:cubicBezTo>
                  <a:pt x="365" y="170"/>
                  <a:pt x="365" y="170"/>
                  <a:pt x="365" y="170"/>
                </a:cubicBezTo>
                <a:cubicBezTo>
                  <a:pt x="365" y="170"/>
                  <a:pt x="364" y="166"/>
                  <a:pt x="364" y="166"/>
                </a:cubicBezTo>
                <a:cubicBezTo>
                  <a:pt x="364" y="166"/>
                  <a:pt x="364" y="166"/>
                  <a:pt x="365" y="165"/>
                </a:cubicBezTo>
                <a:cubicBezTo>
                  <a:pt x="365" y="165"/>
                  <a:pt x="365" y="165"/>
                  <a:pt x="365" y="165"/>
                </a:cubicBezTo>
                <a:cubicBezTo>
                  <a:pt x="364" y="165"/>
                  <a:pt x="364" y="164"/>
                  <a:pt x="364" y="163"/>
                </a:cubicBezTo>
                <a:cubicBezTo>
                  <a:pt x="363" y="163"/>
                  <a:pt x="363" y="163"/>
                  <a:pt x="363" y="163"/>
                </a:cubicBezTo>
                <a:cubicBezTo>
                  <a:pt x="363" y="162"/>
                  <a:pt x="362" y="156"/>
                  <a:pt x="363" y="155"/>
                </a:cubicBezTo>
                <a:cubicBezTo>
                  <a:pt x="363" y="155"/>
                  <a:pt x="363" y="155"/>
                  <a:pt x="363" y="155"/>
                </a:cubicBezTo>
                <a:cubicBezTo>
                  <a:pt x="363" y="155"/>
                  <a:pt x="363" y="155"/>
                  <a:pt x="363" y="155"/>
                </a:cubicBezTo>
                <a:cubicBezTo>
                  <a:pt x="363" y="155"/>
                  <a:pt x="363" y="155"/>
                  <a:pt x="363" y="155"/>
                </a:cubicBezTo>
                <a:cubicBezTo>
                  <a:pt x="363" y="153"/>
                  <a:pt x="363" y="154"/>
                  <a:pt x="363" y="153"/>
                </a:cubicBezTo>
                <a:cubicBezTo>
                  <a:pt x="363" y="153"/>
                  <a:pt x="363" y="153"/>
                  <a:pt x="363" y="153"/>
                </a:cubicBezTo>
                <a:cubicBezTo>
                  <a:pt x="363" y="153"/>
                  <a:pt x="363" y="153"/>
                  <a:pt x="363" y="153"/>
                </a:cubicBezTo>
                <a:cubicBezTo>
                  <a:pt x="364" y="153"/>
                  <a:pt x="363" y="153"/>
                  <a:pt x="364" y="153"/>
                </a:cubicBezTo>
                <a:cubicBezTo>
                  <a:pt x="364" y="152"/>
                  <a:pt x="364" y="152"/>
                  <a:pt x="364" y="152"/>
                </a:cubicBezTo>
                <a:cubicBezTo>
                  <a:pt x="364" y="152"/>
                  <a:pt x="364" y="152"/>
                  <a:pt x="364" y="152"/>
                </a:cubicBezTo>
                <a:cubicBezTo>
                  <a:pt x="364" y="152"/>
                  <a:pt x="364" y="152"/>
                  <a:pt x="364" y="152"/>
                </a:cubicBezTo>
                <a:cubicBezTo>
                  <a:pt x="364" y="151"/>
                  <a:pt x="364" y="151"/>
                  <a:pt x="364" y="151"/>
                </a:cubicBezTo>
                <a:cubicBezTo>
                  <a:pt x="363" y="151"/>
                  <a:pt x="363" y="151"/>
                  <a:pt x="363" y="151"/>
                </a:cubicBezTo>
                <a:cubicBezTo>
                  <a:pt x="363" y="151"/>
                  <a:pt x="363" y="151"/>
                  <a:pt x="363" y="151"/>
                </a:cubicBezTo>
                <a:cubicBezTo>
                  <a:pt x="363" y="150"/>
                  <a:pt x="362" y="149"/>
                  <a:pt x="362" y="148"/>
                </a:cubicBezTo>
                <a:cubicBezTo>
                  <a:pt x="362" y="147"/>
                  <a:pt x="362" y="147"/>
                  <a:pt x="362" y="147"/>
                </a:cubicBezTo>
                <a:cubicBezTo>
                  <a:pt x="362" y="147"/>
                  <a:pt x="362" y="146"/>
                  <a:pt x="362" y="146"/>
                </a:cubicBezTo>
                <a:cubicBezTo>
                  <a:pt x="363" y="144"/>
                  <a:pt x="365" y="145"/>
                  <a:pt x="364" y="142"/>
                </a:cubicBezTo>
                <a:cubicBezTo>
                  <a:pt x="362" y="139"/>
                  <a:pt x="362" y="142"/>
                  <a:pt x="361" y="139"/>
                </a:cubicBezTo>
                <a:cubicBezTo>
                  <a:pt x="361" y="139"/>
                  <a:pt x="361" y="139"/>
                  <a:pt x="361" y="139"/>
                </a:cubicBezTo>
                <a:cubicBezTo>
                  <a:pt x="361" y="137"/>
                  <a:pt x="362" y="134"/>
                  <a:pt x="362" y="132"/>
                </a:cubicBezTo>
                <a:cubicBezTo>
                  <a:pt x="363" y="130"/>
                  <a:pt x="362" y="132"/>
                  <a:pt x="363" y="131"/>
                </a:cubicBezTo>
                <a:cubicBezTo>
                  <a:pt x="363" y="129"/>
                  <a:pt x="363" y="129"/>
                  <a:pt x="363" y="127"/>
                </a:cubicBezTo>
                <a:cubicBezTo>
                  <a:pt x="364" y="125"/>
                  <a:pt x="364" y="126"/>
                  <a:pt x="365" y="125"/>
                </a:cubicBezTo>
                <a:cubicBezTo>
                  <a:pt x="365" y="123"/>
                  <a:pt x="365" y="121"/>
                  <a:pt x="364" y="120"/>
                </a:cubicBezTo>
                <a:cubicBezTo>
                  <a:pt x="364" y="119"/>
                  <a:pt x="364" y="119"/>
                  <a:pt x="364" y="119"/>
                </a:cubicBezTo>
                <a:cubicBezTo>
                  <a:pt x="364" y="119"/>
                  <a:pt x="364" y="119"/>
                  <a:pt x="364" y="119"/>
                </a:cubicBezTo>
                <a:cubicBezTo>
                  <a:pt x="365" y="119"/>
                  <a:pt x="365" y="118"/>
                  <a:pt x="365" y="118"/>
                </a:cubicBezTo>
                <a:cubicBezTo>
                  <a:pt x="364" y="117"/>
                  <a:pt x="365" y="117"/>
                  <a:pt x="364" y="116"/>
                </a:cubicBezTo>
                <a:cubicBezTo>
                  <a:pt x="364" y="116"/>
                  <a:pt x="364" y="116"/>
                  <a:pt x="364" y="116"/>
                </a:cubicBezTo>
                <a:cubicBezTo>
                  <a:pt x="365" y="115"/>
                  <a:pt x="365" y="116"/>
                  <a:pt x="365" y="115"/>
                </a:cubicBezTo>
                <a:cubicBezTo>
                  <a:pt x="365" y="115"/>
                  <a:pt x="365" y="115"/>
                  <a:pt x="365" y="115"/>
                </a:cubicBezTo>
                <a:cubicBezTo>
                  <a:pt x="366" y="114"/>
                  <a:pt x="366" y="114"/>
                  <a:pt x="366" y="114"/>
                </a:cubicBezTo>
                <a:cubicBezTo>
                  <a:pt x="366" y="112"/>
                  <a:pt x="366" y="112"/>
                  <a:pt x="365" y="111"/>
                </a:cubicBezTo>
                <a:cubicBezTo>
                  <a:pt x="365" y="111"/>
                  <a:pt x="365" y="111"/>
                  <a:pt x="365" y="110"/>
                </a:cubicBezTo>
                <a:cubicBezTo>
                  <a:pt x="366" y="110"/>
                  <a:pt x="366" y="110"/>
                  <a:pt x="366" y="109"/>
                </a:cubicBezTo>
                <a:cubicBezTo>
                  <a:pt x="366" y="109"/>
                  <a:pt x="366" y="109"/>
                  <a:pt x="366" y="109"/>
                </a:cubicBezTo>
                <a:cubicBezTo>
                  <a:pt x="366" y="109"/>
                  <a:pt x="366" y="109"/>
                  <a:pt x="366" y="109"/>
                </a:cubicBezTo>
                <a:cubicBezTo>
                  <a:pt x="367" y="109"/>
                  <a:pt x="367" y="109"/>
                  <a:pt x="367" y="109"/>
                </a:cubicBezTo>
                <a:cubicBezTo>
                  <a:pt x="368" y="107"/>
                  <a:pt x="368" y="107"/>
                  <a:pt x="368" y="107"/>
                </a:cubicBezTo>
                <a:cubicBezTo>
                  <a:pt x="368" y="107"/>
                  <a:pt x="368" y="107"/>
                  <a:pt x="368" y="107"/>
                </a:cubicBezTo>
                <a:cubicBezTo>
                  <a:pt x="368" y="107"/>
                  <a:pt x="368" y="107"/>
                  <a:pt x="368" y="107"/>
                </a:cubicBezTo>
                <a:cubicBezTo>
                  <a:pt x="368" y="107"/>
                  <a:pt x="368" y="107"/>
                  <a:pt x="368" y="106"/>
                </a:cubicBezTo>
                <a:cubicBezTo>
                  <a:pt x="368" y="105"/>
                  <a:pt x="368" y="105"/>
                  <a:pt x="369" y="104"/>
                </a:cubicBezTo>
                <a:cubicBezTo>
                  <a:pt x="369" y="104"/>
                  <a:pt x="369" y="104"/>
                  <a:pt x="369" y="103"/>
                </a:cubicBezTo>
                <a:cubicBezTo>
                  <a:pt x="369" y="102"/>
                  <a:pt x="369" y="102"/>
                  <a:pt x="369" y="102"/>
                </a:cubicBezTo>
                <a:cubicBezTo>
                  <a:pt x="371" y="99"/>
                  <a:pt x="372" y="101"/>
                  <a:pt x="372" y="96"/>
                </a:cubicBezTo>
                <a:cubicBezTo>
                  <a:pt x="372" y="94"/>
                  <a:pt x="372" y="94"/>
                  <a:pt x="372" y="94"/>
                </a:cubicBezTo>
                <a:cubicBezTo>
                  <a:pt x="373" y="92"/>
                  <a:pt x="372" y="94"/>
                  <a:pt x="373" y="92"/>
                </a:cubicBezTo>
                <a:cubicBezTo>
                  <a:pt x="374" y="91"/>
                  <a:pt x="374" y="91"/>
                  <a:pt x="375" y="89"/>
                </a:cubicBezTo>
                <a:cubicBezTo>
                  <a:pt x="376" y="85"/>
                  <a:pt x="375" y="87"/>
                  <a:pt x="377" y="83"/>
                </a:cubicBezTo>
                <a:cubicBezTo>
                  <a:pt x="326" y="81"/>
                  <a:pt x="245" y="76"/>
                  <a:pt x="171" y="71"/>
                </a:cubicBezTo>
                <a:close/>
              </a:path>
            </a:pathLst>
          </a:custGeom>
          <a:solidFill>
            <a:srgbClr val="EF476F"/>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3" name="Freeform 22">
            <a:extLst>
              <a:ext uri="{FF2B5EF4-FFF2-40B4-BE49-F238E27FC236}">
                <a16:creationId xmlns:a16="http://schemas.microsoft.com/office/drawing/2014/main" id="{B4342ECF-91C4-AFB7-BB2B-4696A3541211}"/>
              </a:ext>
            </a:extLst>
          </p:cNvPr>
          <p:cNvSpPr>
            <a:spLocks noEditPoints="1"/>
          </p:cNvSpPr>
          <p:nvPr/>
        </p:nvSpPr>
        <p:spPr bwMode="auto">
          <a:xfrm>
            <a:off x="5075462" y="2163494"/>
            <a:ext cx="920806" cy="1233759"/>
          </a:xfrm>
          <a:custGeom>
            <a:avLst/>
            <a:gdLst>
              <a:gd name="T0" fmla="*/ 165 w 229"/>
              <a:gd name="T1" fmla="*/ 45 h 307"/>
              <a:gd name="T2" fmla="*/ 220 w 229"/>
              <a:gd name="T3" fmla="*/ 55 h 307"/>
              <a:gd name="T4" fmla="*/ 229 w 229"/>
              <a:gd name="T5" fmla="*/ 56 h 307"/>
              <a:gd name="T6" fmla="*/ 217 w 229"/>
              <a:gd name="T7" fmla="*/ 58 h 307"/>
              <a:gd name="T8" fmla="*/ 202 w 229"/>
              <a:gd name="T9" fmla="*/ 53 h 307"/>
              <a:gd name="T10" fmla="*/ 175 w 229"/>
              <a:gd name="T11" fmla="*/ 50 h 307"/>
              <a:gd name="T12" fmla="*/ 170 w 229"/>
              <a:gd name="T13" fmla="*/ 49 h 307"/>
              <a:gd name="T14" fmla="*/ 165 w 229"/>
              <a:gd name="T15" fmla="*/ 49 h 307"/>
              <a:gd name="T16" fmla="*/ 155 w 229"/>
              <a:gd name="T17" fmla="*/ 57 h 307"/>
              <a:gd name="T18" fmla="*/ 150 w 229"/>
              <a:gd name="T19" fmla="*/ 59 h 307"/>
              <a:gd name="T20" fmla="*/ 148 w 229"/>
              <a:gd name="T21" fmla="*/ 56 h 307"/>
              <a:gd name="T22" fmla="*/ 155 w 229"/>
              <a:gd name="T23" fmla="*/ 48 h 307"/>
              <a:gd name="T24" fmla="*/ 145 w 229"/>
              <a:gd name="T25" fmla="*/ 50 h 307"/>
              <a:gd name="T26" fmla="*/ 131 w 229"/>
              <a:gd name="T27" fmla="*/ 74 h 307"/>
              <a:gd name="T28" fmla="*/ 138 w 229"/>
              <a:gd name="T29" fmla="*/ 49 h 307"/>
              <a:gd name="T30" fmla="*/ 144 w 229"/>
              <a:gd name="T31" fmla="*/ 44 h 307"/>
              <a:gd name="T32" fmla="*/ 133 w 229"/>
              <a:gd name="T33" fmla="*/ 45 h 307"/>
              <a:gd name="T34" fmla="*/ 137 w 229"/>
              <a:gd name="T35" fmla="*/ 37 h 307"/>
              <a:gd name="T36" fmla="*/ 140 w 229"/>
              <a:gd name="T37" fmla="*/ 28 h 307"/>
              <a:gd name="T38" fmla="*/ 135 w 229"/>
              <a:gd name="T39" fmla="*/ 26 h 307"/>
              <a:gd name="T40" fmla="*/ 130 w 229"/>
              <a:gd name="T41" fmla="*/ 23 h 307"/>
              <a:gd name="T42" fmla="*/ 129 w 229"/>
              <a:gd name="T43" fmla="*/ 20 h 307"/>
              <a:gd name="T44" fmla="*/ 128 w 229"/>
              <a:gd name="T45" fmla="*/ 13 h 307"/>
              <a:gd name="T46" fmla="*/ 124 w 229"/>
              <a:gd name="T47" fmla="*/ 15 h 307"/>
              <a:gd name="T48" fmla="*/ 115 w 229"/>
              <a:gd name="T49" fmla="*/ 18 h 307"/>
              <a:gd name="T50" fmla="*/ 111 w 229"/>
              <a:gd name="T51" fmla="*/ 14 h 307"/>
              <a:gd name="T52" fmla="*/ 108 w 229"/>
              <a:gd name="T53" fmla="*/ 15 h 307"/>
              <a:gd name="T54" fmla="*/ 110 w 229"/>
              <a:gd name="T55" fmla="*/ 8 h 307"/>
              <a:gd name="T56" fmla="*/ 105 w 229"/>
              <a:gd name="T57" fmla="*/ 9 h 307"/>
              <a:gd name="T58" fmla="*/ 101 w 229"/>
              <a:gd name="T59" fmla="*/ 5 h 307"/>
              <a:gd name="T60" fmla="*/ 95 w 229"/>
              <a:gd name="T61" fmla="*/ 7 h 307"/>
              <a:gd name="T62" fmla="*/ 93 w 229"/>
              <a:gd name="T63" fmla="*/ 6 h 307"/>
              <a:gd name="T64" fmla="*/ 91 w 229"/>
              <a:gd name="T65" fmla="*/ 0 h 307"/>
              <a:gd name="T66" fmla="*/ 87 w 229"/>
              <a:gd name="T67" fmla="*/ 10 h 307"/>
              <a:gd name="T68" fmla="*/ 83 w 229"/>
              <a:gd name="T69" fmla="*/ 27 h 307"/>
              <a:gd name="T70" fmla="*/ 77 w 229"/>
              <a:gd name="T71" fmla="*/ 44 h 307"/>
              <a:gd name="T72" fmla="*/ 71 w 229"/>
              <a:gd name="T73" fmla="*/ 59 h 307"/>
              <a:gd name="T74" fmla="*/ 65 w 229"/>
              <a:gd name="T75" fmla="*/ 71 h 307"/>
              <a:gd name="T76" fmla="*/ 59 w 229"/>
              <a:gd name="T77" fmla="*/ 80 h 307"/>
              <a:gd name="T78" fmla="*/ 51 w 229"/>
              <a:gd name="T79" fmla="*/ 97 h 307"/>
              <a:gd name="T80" fmla="*/ 0 w 229"/>
              <a:gd name="T81" fmla="*/ 142 h 307"/>
              <a:gd name="T82" fmla="*/ 42 w 229"/>
              <a:gd name="T83" fmla="*/ 150 h 307"/>
              <a:gd name="T84" fmla="*/ 34 w 229"/>
              <a:gd name="T85" fmla="*/ 202 h 307"/>
              <a:gd name="T86" fmla="*/ 45 w 229"/>
              <a:gd name="T87" fmla="*/ 216 h 307"/>
              <a:gd name="T88" fmla="*/ 55 w 229"/>
              <a:gd name="T89" fmla="*/ 229 h 307"/>
              <a:gd name="T90" fmla="*/ 73 w 229"/>
              <a:gd name="T91" fmla="*/ 240 h 307"/>
              <a:gd name="T92" fmla="*/ 93 w 229"/>
              <a:gd name="T93" fmla="*/ 303 h 307"/>
              <a:gd name="T94" fmla="*/ 93 w 229"/>
              <a:gd name="T95" fmla="*/ 268 h 307"/>
              <a:gd name="T96" fmla="*/ 102 w 229"/>
              <a:gd name="T97" fmla="*/ 240 h 307"/>
              <a:gd name="T98" fmla="*/ 106 w 229"/>
              <a:gd name="T99" fmla="*/ 224 h 307"/>
              <a:gd name="T100" fmla="*/ 140 w 229"/>
              <a:gd name="T101" fmla="*/ 202 h 307"/>
              <a:gd name="T102" fmla="*/ 155 w 229"/>
              <a:gd name="T103" fmla="*/ 189 h 307"/>
              <a:gd name="T104" fmla="*/ 173 w 229"/>
              <a:gd name="T105" fmla="*/ 190 h 307"/>
              <a:gd name="T106" fmla="*/ 195 w 229"/>
              <a:gd name="T107" fmla="*/ 175 h 307"/>
              <a:gd name="T108" fmla="*/ 187 w 229"/>
              <a:gd name="T109" fmla="*/ 153 h 307"/>
              <a:gd name="T110" fmla="*/ 192 w 229"/>
              <a:gd name="T111" fmla="*/ 124 h 307"/>
              <a:gd name="T112" fmla="*/ 198 w 229"/>
              <a:gd name="T113" fmla="*/ 95 h 307"/>
              <a:gd name="T114" fmla="*/ 224 w 229"/>
              <a:gd name="T115" fmla="*/ 72 h 307"/>
              <a:gd name="T116" fmla="*/ 164 w 229"/>
              <a:gd name="T117" fmla="*/ 46 h 307"/>
              <a:gd name="T118" fmla="*/ 141 w 229"/>
              <a:gd name="T119" fmla="*/ 61 h 307"/>
              <a:gd name="T120" fmla="*/ 124 w 229"/>
              <a:gd name="T121"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307">
                <a:moveTo>
                  <a:pt x="165" y="45"/>
                </a:moveTo>
                <a:cubicBezTo>
                  <a:pt x="166" y="45"/>
                  <a:pt x="166" y="45"/>
                  <a:pt x="166" y="45"/>
                </a:cubicBezTo>
                <a:cubicBezTo>
                  <a:pt x="166" y="45"/>
                  <a:pt x="166" y="45"/>
                  <a:pt x="166" y="45"/>
                </a:cubicBezTo>
                <a:cubicBezTo>
                  <a:pt x="166" y="45"/>
                  <a:pt x="166" y="45"/>
                  <a:pt x="167" y="45"/>
                </a:cubicBezTo>
                <a:cubicBezTo>
                  <a:pt x="167" y="45"/>
                  <a:pt x="167" y="45"/>
                  <a:pt x="167" y="45"/>
                </a:cubicBezTo>
                <a:cubicBezTo>
                  <a:pt x="167" y="45"/>
                  <a:pt x="167" y="45"/>
                  <a:pt x="167" y="45"/>
                </a:cubicBezTo>
                <a:cubicBezTo>
                  <a:pt x="167" y="45"/>
                  <a:pt x="167" y="45"/>
                  <a:pt x="167" y="45"/>
                </a:cubicBezTo>
                <a:cubicBezTo>
                  <a:pt x="167" y="45"/>
                  <a:pt x="167" y="45"/>
                  <a:pt x="167" y="45"/>
                </a:cubicBezTo>
                <a:cubicBezTo>
                  <a:pt x="167" y="45"/>
                  <a:pt x="167" y="45"/>
                  <a:pt x="167" y="45"/>
                </a:cubicBezTo>
                <a:cubicBezTo>
                  <a:pt x="168" y="45"/>
                  <a:pt x="168" y="45"/>
                  <a:pt x="169" y="45"/>
                </a:cubicBezTo>
                <a:cubicBezTo>
                  <a:pt x="169" y="45"/>
                  <a:pt x="169" y="45"/>
                  <a:pt x="169" y="45"/>
                </a:cubicBezTo>
                <a:cubicBezTo>
                  <a:pt x="169" y="44"/>
                  <a:pt x="169" y="44"/>
                  <a:pt x="169" y="44"/>
                </a:cubicBezTo>
                <a:cubicBezTo>
                  <a:pt x="169" y="44"/>
                  <a:pt x="169" y="44"/>
                  <a:pt x="169" y="44"/>
                </a:cubicBezTo>
                <a:cubicBezTo>
                  <a:pt x="169" y="44"/>
                  <a:pt x="169" y="44"/>
                  <a:pt x="169" y="44"/>
                </a:cubicBezTo>
                <a:cubicBezTo>
                  <a:pt x="169" y="43"/>
                  <a:pt x="169" y="43"/>
                  <a:pt x="169" y="42"/>
                </a:cubicBezTo>
                <a:cubicBezTo>
                  <a:pt x="170" y="41"/>
                  <a:pt x="170" y="41"/>
                  <a:pt x="170" y="41"/>
                </a:cubicBezTo>
                <a:cubicBezTo>
                  <a:pt x="170" y="41"/>
                  <a:pt x="170" y="41"/>
                  <a:pt x="170" y="41"/>
                </a:cubicBezTo>
                <a:cubicBezTo>
                  <a:pt x="170" y="40"/>
                  <a:pt x="170" y="40"/>
                  <a:pt x="170" y="40"/>
                </a:cubicBezTo>
                <a:cubicBezTo>
                  <a:pt x="169" y="40"/>
                  <a:pt x="169" y="40"/>
                  <a:pt x="169" y="40"/>
                </a:cubicBezTo>
                <a:cubicBezTo>
                  <a:pt x="169" y="40"/>
                  <a:pt x="168" y="40"/>
                  <a:pt x="167" y="40"/>
                </a:cubicBezTo>
                <a:cubicBezTo>
                  <a:pt x="167" y="41"/>
                  <a:pt x="167" y="40"/>
                  <a:pt x="166" y="41"/>
                </a:cubicBezTo>
                <a:cubicBezTo>
                  <a:pt x="166" y="42"/>
                  <a:pt x="166" y="42"/>
                  <a:pt x="166" y="42"/>
                </a:cubicBezTo>
                <a:cubicBezTo>
                  <a:pt x="166" y="43"/>
                  <a:pt x="166" y="43"/>
                  <a:pt x="166" y="44"/>
                </a:cubicBezTo>
                <a:cubicBezTo>
                  <a:pt x="166" y="44"/>
                  <a:pt x="166" y="44"/>
                  <a:pt x="166" y="44"/>
                </a:cubicBezTo>
                <a:lnTo>
                  <a:pt x="165" y="45"/>
                </a:lnTo>
                <a:close/>
                <a:moveTo>
                  <a:pt x="170" y="44"/>
                </a:moveTo>
                <a:cubicBezTo>
                  <a:pt x="170" y="45"/>
                  <a:pt x="170" y="44"/>
                  <a:pt x="170" y="45"/>
                </a:cubicBezTo>
                <a:cubicBezTo>
                  <a:pt x="171" y="45"/>
                  <a:pt x="171" y="45"/>
                  <a:pt x="171" y="45"/>
                </a:cubicBezTo>
                <a:cubicBezTo>
                  <a:pt x="171" y="45"/>
                  <a:pt x="171" y="45"/>
                  <a:pt x="171" y="45"/>
                </a:cubicBezTo>
                <a:cubicBezTo>
                  <a:pt x="172" y="45"/>
                  <a:pt x="172" y="45"/>
                  <a:pt x="172" y="45"/>
                </a:cubicBezTo>
                <a:cubicBezTo>
                  <a:pt x="172" y="45"/>
                  <a:pt x="172" y="45"/>
                  <a:pt x="172" y="45"/>
                </a:cubicBezTo>
                <a:cubicBezTo>
                  <a:pt x="172" y="45"/>
                  <a:pt x="172" y="45"/>
                  <a:pt x="172" y="45"/>
                </a:cubicBezTo>
                <a:cubicBezTo>
                  <a:pt x="172" y="44"/>
                  <a:pt x="172" y="44"/>
                  <a:pt x="172" y="44"/>
                </a:cubicBezTo>
                <a:cubicBezTo>
                  <a:pt x="172" y="44"/>
                  <a:pt x="172" y="44"/>
                  <a:pt x="172" y="44"/>
                </a:cubicBezTo>
                <a:cubicBezTo>
                  <a:pt x="172" y="43"/>
                  <a:pt x="172" y="43"/>
                  <a:pt x="172" y="43"/>
                </a:cubicBezTo>
                <a:cubicBezTo>
                  <a:pt x="171" y="43"/>
                  <a:pt x="171" y="43"/>
                  <a:pt x="170" y="44"/>
                </a:cubicBezTo>
                <a:close/>
                <a:moveTo>
                  <a:pt x="215" y="56"/>
                </a:moveTo>
                <a:cubicBezTo>
                  <a:pt x="217" y="56"/>
                  <a:pt x="217" y="56"/>
                  <a:pt x="218" y="57"/>
                </a:cubicBezTo>
                <a:cubicBezTo>
                  <a:pt x="219" y="57"/>
                  <a:pt x="219" y="57"/>
                  <a:pt x="220" y="57"/>
                </a:cubicBezTo>
                <a:cubicBezTo>
                  <a:pt x="220" y="57"/>
                  <a:pt x="220" y="57"/>
                  <a:pt x="220" y="57"/>
                </a:cubicBezTo>
                <a:cubicBezTo>
                  <a:pt x="218" y="56"/>
                  <a:pt x="219" y="56"/>
                  <a:pt x="218" y="55"/>
                </a:cubicBezTo>
                <a:cubicBezTo>
                  <a:pt x="217" y="55"/>
                  <a:pt x="217" y="55"/>
                  <a:pt x="217" y="55"/>
                </a:cubicBezTo>
                <a:cubicBezTo>
                  <a:pt x="216" y="54"/>
                  <a:pt x="216" y="54"/>
                  <a:pt x="215" y="54"/>
                </a:cubicBezTo>
                <a:cubicBezTo>
                  <a:pt x="215" y="54"/>
                  <a:pt x="215" y="54"/>
                  <a:pt x="215" y="54"/>
                </a:cubicBezTo>
                <a:cubicBezTo>
                  <a:pt x="215" y="54"/>
                  <a:pt x="215" y="54"/>
                  <a:pt x="215" y="54"/>
                </a:cubicBezTo>
                <a:cubicBezTo>
                  <a:pt x="215" y="55"/>
                  <a:pt x="215" y="55"/>
                  <a:pt x="215" y="55"/>
                </a:cubicBezTo>
                <a:lnTo>
                  <a:pt x="215" y="56"/>
                </a:lnTo>
                <a:close/>
                <a:moveTo>
                  <a:pt x="219" y="55"/>
                </a:moveTo>
                <a:cubicBezTo>
                  <a:pt x="220" y="55"/>
                  <a:pt x="220" y="55"/>
                  <a:pt x="220" y="55"/>
                </a:cubicBezTo>
                <a:cubicBezTo>
                  <a:pt x="220" y="55"/>
                  <a:pt x="220" y="55"/>
                  <a:pt x="220" y="55"/>
                </a:cubicBezTo>
                <a:cubicBezTo>
                  <a:pt x="220" y="55"/>
                  <a:pt x="220" y="55"/>
                  <a:pt x="220" y="55"/>
                </a:cubicBezTo>
                <a:cubicBezTo>
                  <a:pt x="220" y="55"/>
                  <a:pt x="220" y="55"/>
                  <a:pt x="220" y="55"/>
                </a:cubicBezTo>
                <a:cubicBezTo>
                  <a:pt x="221" y="55"/>
                  <a:pt x="221" y="55"/>
                  <a:pt x="221" y="55"/>
                </a:cubicBezTo>
                <a:cubicBezTo>
                  <a:pt x="221" y="56"/>
                  <a:pt x="221" y="56"/>
                  <a:pt x="221" y="56"/>
                </a:cubicBezTo>
                <a:cubicBezTo>
                  <a:pt x="220" y="56"/>
                  <a:pt x="220" y="56"/>
                  <a:pt x="220" y="56"/>
                </a:cubicBezTo>
                <a:cubicBezTo>
                  <a:pt x="220" y="56"/>
                  <a:pt x="220" y="56"/>
                  <a:pt x="220" y="56"/>
                </a:cubicBezTo>
                <a:cubicBezTo>
                  <a:pt x="220" y="56"/>
                  <a:pt x="220" y="56"/>
                  <a:pt x="220" y="56"/>
                </a:cubicBezTo>
                <a:cubicBezTo>
                  <a:pt x="220" y="56"/>
                  <a:pt x="220" y="56"/>
                  <a:pt x="220" y="56"/>
                </a:cubicBezTo>
                <a:cubicBezTo>
                  <a:pt x="221" y="56"/>
                  <a:pt x="221" y="56"/>
                  <a:pt x="221" y="56"/>
                </a:cubicBezTo>
                <a:cubicBezTo>
                  <a:pt x="222" y="56"/>
                  <a:pt x="222" y="56"/>
                  <a:pt x="222" y="56"/>
                </a:cubicBezTo>
                <a:cubicBezTo>
                  <a:pt x="222" y="55"/>
                  <a:pt x="222" y="55"/>
                  <a:pt x="222" y="55"/>
                </a:cubicBezTo>
                <a:cubicBezTo>
                  <a:pt x="222" y="55"/>
                  <a:pt x="222" y="55"/>
                  <a:pt x="222" y="55"/>
                </a:cubicBezTo>
                <a:cubicBezTo>
                  <a:pt x="222" y="55"/>
                  <a:pt x="222" y="55"/>
                  <a:pt x="222" y="55"/>
                </a:cubicBezTo>
                <a:cubicBezTo>
                  <a:pt x="221" y="54"/>
                  <a:pt x="221" y="54"/>
                  <a:pt x="221" y="54"/>
                </a:cubicBezTo>
                <a:cubicBezTo>
                  <a:pt x="221" y="54"/>
                  <a:pt x="221" y="54"/>
                  <a:pt x="221" y="54"/>
                </a:cubicBezTo>
                <a:cubicBezTo>
                  <a:pt x="220" y="54"/>
                  <a:pt x="219" y="54"/>
                  <a:pt x="218" y="54"/>
                </a:cubicBezTo>
                <a:cubicBezTo>
                  <a:pt x="217" y="54"/>
                  <a:pt x="217" y="54"/>
                  <a:pt x="217" y="54"/>
                </a:cubicBezTo>
                <a:cubicBezTo>
                  <a:pt x="218" y="54"/>
                  <a:pt x="218" y="54"/>
                  <a:pt x="219" y="55"/>
                </a:cubicBezTo>
                <a:close/>
                <a:moveTo>
                  <a:pt x="229" y="62"/>
                </a:moveTo>
                <a:cubicBezTo>
                  <a:pt x="229" y="62"/>
                  <a:pt x="229" y="62"/>
                  <a:pt x="228" y="61"/>
                </a:cubicBezTo>
                <a:cubicBezTo>
                  <a:pt x="228" y="61"/>
                  <a:pt x="228" y="61"/>
                  <a:pt x="228" y="61"/>
                </a:cubicBezTo>
                <a:cubicBezTo>
                  <a:pt x="228" y="60"/>
                  <a:pt x="228" y="60"/>
                  <a:pt x="228" y="59"/>
                </a:cubicBezTo>
                <a:cubicBezTo>
                  <a:pt x="228" y="59"/>
                  <a:pt x="228" y="59"/>
                  <a:pt x="228" y="59"/>
                </a:cubicBezTo>
                <a:cubicBezTo>
                  <a:pt x="228" y="58"/>
                  <a:pt x="228" y="57"/>
                  <a:pt x="228" y="57"/>
                </a:cubicBezTo>
                <a:cubicBezTo>
                  <a:pt x="229" y="56"/>
                  <a:pt x="229" y="56"/>
                  <a:pt x="229" y="56"/>
                </a:cubicBezTo>
                <a:cubicBezTo>
                  <a:pt x="228" y="55"/>
                  <a:pt x="225" y="55"/>
                  <a:pt x="223" y="55"/>
                </a:cubicBezTo>
                <a:cubicBezTo>
                  <a:pt x="223" y="55"/>
                  <a:pt x="223" y="55"/>
                  <a:pt x="223" y="55"/>
                </a:cubicBezTo>
                <a:cubicBezTo>
                  <a:pt x="223" y="56"/>
                  <a:pt x="223" y="56"/>
                  <a:pt x="223" y="56"/>
                </a:cubicBezTo>
                <a:cubicBezTo>
                  <a:pt x="224" y="56"/>
                  <a:pt x="224" y="57"/>
                  <a:pt x="225" y="57"/>
                </a:cubicBezTo>
                <a:cubicBezTo>
                  <a:pt x="225" y="57"/>
                  <a:pt x="225" y="57"/>
                  <a:pt x="225" y="57"/>
                </a:cubicBezTo>
                <a:cubicBezTo>
                  <a:pt x="225" y="57"/>
                  <a:pt x="225" y="57"/>
                  <a:pt x="225" y="57"/>
                </a:cubicBezTo>
                <a:cubicBezTo>
                  <a:pt x="225" y="57"/>
                  <a:pt x="225" y="57"/>
                  <a:pt x="225" y="57"/>
                </a:cubicBezTo>
                <a:cubicBezTo>
                  <a:pt x="225" y="59"/>
                  <a:pt x="225" y="59"/>
                  <a:pt x="225" y="59"/>
                </a:cubicBezTo>
                <a:cubicBezTo>
                  <a:pt x="225" y="59"/>
                  <a:pt x="225" y="59"/>
                  <a:pt x="225" y="59"/>
                </a:cubicBezTo>
                <a:cubicBezTo>
                  <a:pt x="225" y="59"/>
                  <a:pt x="225" y="59"/>
                  <a:pt x="225" y="59"/>
                </a:cubicBezTo>
                <a:cubicBezTo>
                  <a:pt x="224" y="59"/>
                  <a:pt x="224" y="59"/>
                  <a:pt x="223" y="58"/>
                </a:cubicBezTo>
                <a:cubicBezTo>
                  <a:pt x="223" y="58"/>
                  <a:pt x="223" y="58"/>
                  <a:pt x="223" y="58"/>
                </a:cubicBezTo>
                <a:cubicBezTo>
                  <a:pt x="223" y="59"/>
                  <a:pt x="223" y="59"/>
                  <a:pt x="223" y="59"/>
                </a:cubicBezTo>
                <a:cubicBezTo>
                  <a:pt x="222" y="59"/>
                  <a:pt x="222" y="59"/>
                  <a:pt x="222" y="59"/>
                </a:cubicBezTo>
                <a:cubicBezTo>
                  <a:pt x="222" y="58"/>
                  <a:pt x="222" y="58"/>
                  <a:pt x="221" y="58"/>
                </a:cubicBezTo>
                <a:cubicBezTo>
                  <a:pt x="221" y="59"/>
                  <a:pt x="221" y="59"/>
                  <a:pt x="221" y="59"/>
                </a:cubicBezTo>
                <a:cubicBezTo>
                  <a:pt x="220" y="58"/>
                  <a:pt x="220" y="58"/>
                  <a:pt x="220" y="58"/>
                </a:cubicBezTo>
                <a:cubicBezTo>
                  <a:pt x="220" y="58"/>
                  <a:pt x="220" y="58"/>
                  <a:pt x="220" y="58"/>
                </a:cubicBezTo>
                <a:cubicBezTo>
                  <a:pt x="220" y="58"/>
                  <a:pt x="220" y="58"/>
                  <a:pt x="220" y="58"/>
                </a:cubicBezTo>
                <a:cubicBezTo>
                  <a:pt x="220" y="58"/>
                  <a:pt x="220" y="58"/>
                  <a:pt x="220" y="58"/>
                </a:cubicBezTo>
                <a:cubicBezTo>
                  <a:pt x="221" y="58"/>
                  <a:pt x="221" y="58"/>
                  <a:pt x="221" y="58"/>
                </a:cubicBezTo>
                <a:cubicBezTo>
                  <a:pt x="218" y="58"/>
                  <a:pt x="218" y="58"/>
                  <a:pt x="218" y="58"/>
                </a:cubicBezTo>
                <a:cubicBezTo>
                  <a:pt x="218" y="58"/>
                  <a:pt x="218" y="58"/>
                  <a:pt x="218" y="58"/>
                </a:cubicBezTo>
                <a:cubicBezTo>
                  <a:pt x="217" y="58"/>
                  <a:pt x="217" y="58"/>
                  <a:pt x="217" y="58"/>
                </a:cubicBezTo>
                <a:cubicBezTo>
                  <a:pt x="217" y="58"/>
                  <a:pt x="217" y="58"/>
                  <a:pt x="217" y="58"/>
                </a:cubicBezTo>
                <a:cubicBezTo>
                  <a:pt x="216" y="58"/>
                  <a:pt x="216" y="58"/>
                  <a:pt x="216" y="58"/>
                </a:cubicBezTo>
                <a:cubicBezTo>
                  <a:pt x="216" y="58"/>
                  <a:pt x="216" y="58"/>
                  <a:pt x="216" y="58"/>
                </a:cubicBezTo>
                <a:cubicBezTo>
                  <a:pt x="216" y="59"/>
                  <a:pt x="216" y="59"/>
                  <a:pt x="216" y="59"/>
                </a:cubicBezTo>
                <a:cubicBezTo>
                  <a:pt x="215" y="59"/>
                  <a:pt x="215" y="59"/>
                  <a:pt x="215" y="59"/>
                </a:cubicBezTo>
                <a:cubicBezTo>
                  <a:pt x="215" y="58"/>
                  <a:pt x="215" y="58"/>
                  <a:pt x="215" y="58"/>
                </a:cubicBezTo>
                <a:cubicBezTo>
                  <a:pt x="215" y="58"/>
                  <a:pt x="215" y="58"/>
                  <a:pt x="215" y="58"/>
                </a:cubicBezTo>
                <a:cubicBezTo>
                  <a:pt x="214" y="58"/>
                  <a:pt x="214" y="58"/>
                  <a:pt x="214" y="58"/>
                </a:cubicBezTo>
                <a:cubicBezTo>
                  <a:pt x="215" y="58"/>
                  <a:pt x="215" y="58"/>
                  <a:pt x="215" y="58"/>
                </a:cubicBezTo>
                <a:cubicBezTo>
                  <a:pt x="215" y="57"/>
                  <a:pt x="215" y="57"/>
                  <a:pt x="215" y="57"/>
                </a:cubicBezTo>
                <a:cubicBezTo>
                  <a:pt x="215" y="57"/>
                  <a:pt x="215" y="57"/>
                  <a:pt x="215" y="57"/>
                </a:cubicBezTo>
                <a:cubicBezTo>
                  <a:pt x="214" y="56"/>
                  <a:pt x="214" y="56"/>
                  <a:pt x="214" y="56"/>
                </a:cubicBezTo>
                <a:cubicBezTo>
                  <a:pt x="213" y="56"/>
                  <a:pt x="211" y="56"/>
                  <a:pt x="210" y="56"/>
                </a:cubicBezTo>
                <a:cubicBezTo>
                  <a:pt x="210" y="56"/>
                  <a:pt x="210" y="56"/>
                  <a:pt x="210" y="56"/>
                </a:cubicBezTo>
                <a:cubicBezTo>
                  <a:pt x="209" y="55"/>
                  <a:pt x="209" y="55"/>
                  <a:pt x="209" y="55"/>
                </a:cubicBezTo>
                <a:cubicBezTo>
                  <a:pt x="209" y="56"/>
                  <a:pt x="209" y="56"/>
                  <a:pt x="208" y="56"/>
                </a:cubicBezTo>
                <a:cubicBezTo>
                  <a:pt x="208" y="56"/>
                  <a:pt x="208" y="56"/>
                  <a:pt x="208" y="56"/>
                </a:cubicBezTo>
                <a:cubicBezTo>
                  <a:pt x="207" y="55"/>
                  <a:pt x="207" y="55"/>
                  <a:pt x="207" y="55"/>
                </a:cubicBezTo>
                <a:cubicBezTo>
                  <a:pt x="206" y="55"/>
                  <a:pt x="206" y="55"/>
                  <a:pt x="206" y="55"/>
                </a:cubicBezTo>
                <a:cubicBezTo>
                  <a:pt x="206" y="54"/>
                  <a:pt x="206" y="54"/>
                  <a:pt x="206" y="54"/>
                </a:cubicBezTo>
                <a:cubicBezTo>
                  <a:pt x="207" y="55"/>
                  <a:pt x="207" y="55"/>
                  <a:pt x="207" y="55"/>
                </a:cubicBezTo>
                <a:cubicBezTo>
                  <a:pt x="207" y="54"/>
                  <a:pt x="207" y="54"/>
                  <a:pt x="207" y="54"/>
                </a:cubicBezTo>
                <a:cubicBezTo>
                  <a:pt x="207" y="54"/>
                  <a:pt x="207" y="54"/>
                  <a:pt x="207" y="54"/>
                </a:cubicBezTo>
                <a:cubicBezTo>
                  <a:pt x="207" y="53"/>
                  <a:pt x="207" y="53"/>
                  <a:pt x="207" y="53"/>
                </a:cubicBezTo>
                <a:cubicBezTo>
                  <a:pt x="206" y="54"/>
                  <a:pt x="206" y="54"/>
                  <a:pt x="205" y="54"/>
                </a:cubicBezTo>
                <a:cubicBezTo>
                  <a:pt x="204" y="53"/>
                  <a:pt x="205" y="54"/>
                  <a:pt x="202" y="53"/>
                </a:cubicBezTo>
                <a:cubicBezTo>
                  <a:pt x="202" y="52"/>
                  <a:pt x="201" y="51"/>
                  <a:pt x="200" y="50"/>
                </a:cubicBezTo>
                <a:cubicBezTo>
                  <a:pt x="200" y="50"/>
                  <a:pt x="200" y="50"/>
                  <a:pt x="200" y="50"/>
                </a:cubicBezTo>
                <a:cubicBezTo>
                  <a:pt x="200" y="50"/>
                  <a:pt x="200" y="50"/>
                  <a:pt x="200" y="50"/>
                </a:cubicBezTo>
                <a:cubicBezTo>
                  <a:pt x="196" y="50"/>
                  <a:pt x="199" y="50"/>
                  <a:pt x="196" y="49"/>
                </a:cubicBezTo>
                <a:cubicBezTo>
                  <a:pt x="192" y="47"/>
                  <a:pt x="187" y="45"/>
                  <a:pt x="180" y="43"/>
                </a:cubicBezTo>
                <a:cubicBezTo>
                  <a:pt x="178" y="43"/>
                  <a:pt x="176" y="42"/>
                  <a:pt x="175" y="43"/>
                </a:cubicBezTo>
                <a:cubicBezTo>
                  <a:pt x="175" y="43"/>
                  <a:pt x="175" y="43"/>
                  <a:pt x="175" y="43"/>
                </a:cubicBezTo>
                <a:cubicBezTo>
                  <a:pt x="174" y="44"/>
                  <a:pt x="174" y="44"/>
                  <a:pt x="174" y="44"/>
                </a:cubicBezTo>
                <a:cubicBezTo>
                  <a:pt x="174" y="45"/>
                  <a:pt x="174" y="45"/>
                  <a:pt x="174" y="45"/>
                </a:cubicBezTo>
                <a:cubicBezTo>
                  <a:pt x="176" y="46"/>
                  <a:pt x="176" y="46"/>
                  <a:pt x="176" y="46"/>
                </a:cubicBezTo>
                <a:cubicBezTo>
                  <a:pt x="176" y="46"/>
                  <a:pt x="176" y="46"/>
                  <a:pt x="176" y="46"/>
                </a:cubicBezTo>
                <a:cubicBezTo>
                  <a:pt x="176" y="47"/>
                  <a:pt x="176" y="47"/>
                  <a:pt x="176" y="46"/>
                </a:cubicBezTo>
                <a:cubicBezTo>
                  <a:pt x="175" y="46"/>
                  <a:pt x="175" y="46"/>
                  <a:pt x="175" y="46"/>
                </a:cubicBezTo>
                <a:cubicBezTo>
                  <a:pt x="175" y="46"/>
                  <a:pt x="175" y="46"/>
                  <a:pt x="175" y="46"/>
                </a:cubicBezTo>
                <a:cubicBezTo>
                  <a:pt x="175" y="46"/>
                  <a:pt x="175" y="46"/>
                  <a:pt x="175" y="46"/>
                </a:cubicBezTo>
                <a:cubicBezTo>
                  <a:pt x="175" y="47"/>
                  <a:pt x="175" y="46"/>
                  <a:pt x="175" y="47"/>
                </a:cubicBezTo>
                <a:cubicBezTo>
                  <a:pt x="176" y="47"/>
                  <a:pt x="176" y="47"/>
                  <a:pt x="176" y="47"/>
                </a:cubicBezTo>
                <a:cubicBezTo>
                  <a:pt x="176" y="47"/>
                  <a:pt x="176" y="47"/>
                  <a:pt x="176" y="47"/>
                </a:cubicBezTo>
                <a:cubicBezTo>
                  <a:pt x="176" y="48"/>
                  <a:pt x="176" y="48"/>
                  <a:pt x="176" y="48"/>
                </a:cubicBezTo>
                <a:cubicBezTo>
                  <a:pt x="175" y="47"/>
                  <a:pt x="175" y="47"/>
                  <a:pt x="175" y="47"/>
                </a:cubicBezTo>
                <a:cubicBezTo>
                  <a:pt x="175" y="47"/>
                  <a:pt x="175" y="47"/>
                  <a:pt x="175" y="47"/>
                </a:cubicBezTo>
                <a:cubicBezTo>
                  <a:pt x="175" y="48"/>
                  <a:pt x="175" y="48"/>
                  <a:pt x="175" y="48"/>
                </a:cubicBezTo>
                <a:cubicBezTo>
                  <a:pt x="175" y="49"/>
                  <a:pt x="175" y="49"/>
                  <a:pt x="175" y="49"/>
                </a:cubicBezTo>
                <a:cubicBezTo>
                  <a:pt x="175" y="49"/>
                  <a:pt x="175" y="49"/>
                  <a:pt x="175" y="49"/>
                </a:cubicBezTo>
                <a:cubicBezTo>
                  <a:pt x="175" y="50"/>
                  <a:pt x="175" y="50"/>
                  <a:pt x="175" y="50"/>
                </a:cubicBezTo>
                <a:cubicBezTo>
                  <a:pt x="175" y="49"/>
                  <a:pt x="175" y="49"/>
                  <a:pt x="175" y="48"/>
                </a:cubicBezTo>
                <a:cubicBezTo>
                  <a:pt x="174" y="49"/>
                  <a:pt x="175" y="49"/>
                  <a:pt x="174" y="49"/>
                </a:cubicBezTo>
                <a:cubicBezTo>
                  <a:pt x="174" y="49"/>
                  <a:pt x="174" y="49"/>
                  <a:pt x="174" y="49"/>
                </a:cubicBezTo>
                <a:cubicBezTo>
                  <a:pt x="174" y="49"/>
                  <a:pt x="174" y="49"/>
                  <a:pt x="174" y="49"/>
                </a:cubicBezTo>
                <a:cubicBezTo>
                  <a:pt x="174" y="49"/>
                  <a:pt x="174" y="49"/>
                  <a:pt x="174" y="49"/>
                </a:cubicBezTo>
                <a:cubicBezTo>
                  <a:pt x="174" y="49"/>
                  <a:pt x="174" y="49"/>
                  <a:pt x="174" y="49"/>
                </a:cubicBezTo>
                <a:cubicBezTo>
                  <a:pt x="173" y="48"/>
                  <a:pt x="173" y="48"/>
                  <a:pt x="173" y="48"/>
                </a:cubicBezTo>
                <a:cubicBezTo>
                  <a:pt x="173" y="48"/>
                  <a:pt x="173" y="48"/>
                  <a:pt x="173" y="48"/>
                </a:cubicBezTo>
                <a:cubicBezTo>
                  <a:pt x="173" y="47"/>
                  <a:pt x="173" y="47"/>
                  <a:pt x="173" y="47"/>
                </a:cubicBezTo>
                <a:cubicBezTo>
                  <a:pt x="173" y="46"/>
                  <a:pt x="173" y="46"/>
                  <a:pt x="173" y="46"/>
                </a:cubicBezTo>
                <a:cubicBezTo>
                  <a:pt x="172" y="46"/>
                  <a:pt x="172" y="46"/>
                  <a:pt x="172" y="46"/>
                </a:cubicBezTo>
                <a:cubicBezTo>
                  <a:pt x="172" y="46"/>
                  <a:pt x="172" y="46"/>
                  <a:pt x="172" y="46"/>
                </a:cubicBezTo>
                <a:cubicBezTo>
                  <a:pt x="172" y="47"/>
                  <a:pt x="172" y="47"/>
                  <a:pt x="172" y="47"/>
                </a:cubicBezTo>
                <a:cubicBezTo>
                  <a:pt x="172" y="47"/>
                  <a:pt x="172" y="47"/>
                  <a:pt x="172" y="47"/>
                </a:cubicBezTo>
                <a:cubicBezTo>
                  <a:pt x="172" y="48"/>
                  <a:pt x="172" y="48"/>
                  <a:pt x="172" y="48"/>
                </a:cubicBezTo>
                <a:cubicBezTo>
                  <a:pt x="172" y="48"/>
                  <a:pt x="172" y="48"/>
                  <a:pt x="172" y="48"/>
                </a:cubicBezTo>
                <a:cubicBezTo>
                  <a:pt x="172" y="47"/>
                  <a:pt x="172" y="47"/>
                  <a:pt x="172" y="47"/>
                </a:cubicBezTo>
                <a:cubicBezTo>
                  <a:pt x="172" y="48"/>
                  <a:pt x="172" y="48"/>
                  <a:pt x="172" y="48"/>
                </a:cubicBezTo>
                <a:cubicBezTo>
                  <a:pt x="171" y="48"/>
                  <a:pt x="171" y="48"/>
                  <a:pt x="171" y="48"/>
                </a:cubicBezTo>
                <a:cubicBezTo>
                  <a:pt x="172" y="49"/>
                  <a:pt x="172" y="49"/>
                  <a:pt x="172" y="49"/>
                </a:cubicBezTo>
                <a:cubicBezTo>
                  <a:pt x="172" y="48"/>
                  <a:pt x="172" y="48"/>
                  <a:pt x="172" y="48"/>
                </a:cubicBezTo>
                <a:cubicBezTo>
                  <a:pt x="172" y="49"/>
                  <a:pt x="172" y="49"/>
                  <a:pt x="172" y="49"/>
                </a:cubicBezTo>
                <a:cubicBezTo>
                  <a:pt x="172" y="49"/>
                  <a:pt x="172" y="49"/>
                  <a:pt x="172" y="49"/>
                </a:cubicBezTo>
                <a:cubicBezTo>
                  <a:pt x="170" y="48"/>
                  <a:pt x="170" y="48"/>
                  <a:pt x="170" y="48"/>
                </a:cubicBezTo>
                <a:cubicBezTo>
                  <a:pt x="170" y="49"/>
                  <a:pt x="170" y="49"/>
                  <a:pt x="170" y="49"/>
                </a:cubicBezTo>
                <a:cubicBezTo>
                  <a:pt x="170" y="48"/>
                  <a:pt x="170" y="48"/>
                  <a:pt x="170" y="48"/>
                </a:cubicBezTo>
                <a:cubicBezTo>
                  <a:pt x="169" y="48"/>
                  <a:pt x="169" y="48"/>
                  <a:pt x="169" y="48"/>
                </a:cubicBezTo>
                <a:cubicBezTo>
                  <a:pt x="169" y="48"/>
                  <a:pt x="169" y="48"/>
                  <a:pt x="169" y="48"/>
                </a:cubicBezTo>
                <a:cubicBezTo>
                  <a:pt x="168" y="48"/>
                  <a:pt x="168" y="48"/>
                  <a:pt x="168" y="48"/>
                </a:cubicBezTo>
                <a:cubicBezTo>
                  <a:pt x="168" y="47"/>
                  <a:pt x="168" y="47"/>
                  <a:pt x="169" y="47"/>
                </a:cubicBezTo>
                <a:cubicBezTo>
                  <a:pt x="168" y="47"/>
                  <a:pt x="168" y="47"/>
                  <a:pt x="168" y="47"/>
                </a:cubicBezTo>
                <a:cubicBezTo>
                  <a:pt x="168" y="48"/>
                  <a:pt x="168" y="48"/>
                  <a:pt x="168" y="48"/>
                </a:cubicBezTo>
                <a:cubicBezTo>
                  <a:pt x="168" y="49"/>
                  <a:pt x="168" y="49"/>
                  <a:pt x="168" y="49"/>
                </a:cubicBezTo>
                <a:cubicBezTo>
                  <a:pt x="168" y="49"/>
                  <a:pt x="168" y="49"/>
                  <a:pt x="168" y="49"/>
                </a:cubicBezTo>
                <a:cubicBezTo>
                  <a:pt x="168" y="49"/>
                  <a:pt x="168" y="49"/>
                  <a:pt x="167" y="49"/>
                </a:cubicBezTo>
                <a:cubicBezTo>
                  <a:pt x="167" y="50"/>
                  <a:pt x="167" y="50"/>
                  <a:pt x="167" y="50"/>
                </a:cubicBezTo>
                <a:cubicBezTo>
                  <a:pt x="167" y="50"/>
                  <a:pt x="167" y="50"/>
                  <a:pt x="167" y="50"/>
                </a:cubicBezTo>
                <a:cubicBezTo>
                  <a:pt x="167" y="50"/>
                  <a:pt x="167" y="50"/>
                  <a:pt x="167" y="50"/>
                </a:cubicBezTo>
                <a:cubicBezTo>
                  <a:pt x="167" y="50"/>
                  <a:pt x="167" y="50"/>
                  <a:pt x="167" y="50"/>
                </a:cubicBezTo>
                <a:cubicBezTo>
                  <a:pt x="166" y="50"/>
                  <a:pt x="166" y="50"/>
                  <a:pt x="166" y="50"/>
                </a:cubicBezTo>
                <a:cubicBezTo>
                  <a:pt x="166" y="50"/>
                  <a:pt x="166" y="50"/>
                  <a:pt x="166" y="50"/>
                </a:cubicBezTo>
                <a:cubicBezTo>
                  <a:pt x="166" y="50"/>
                  <a:pt x="166" y="50"/>
                  <a:pt x="166" y="50"/>
                </a:cubicBezTo>
                <a:cubicBezTo>
                  <a:pt x="166" y="50"/>
                  <a:pt x="166" y="50"/>
                  <a:pt x="166" y="50"/>
                </a:cubicBezTo>
                <a:cubicBezTo>
                  <a:pt x="167" y="49"/>
                  <a:pt x="167" y="49"/>
                  <a:pt x="167" y="49"/>
                </a:cubicBezTo>
                <a:cubicBezTo>
                  <a:pt x="167" y="48"/>
                  <a:pt x="167" y="48"/>
                  <a:pt x="167" y="48"/>
                </a:cubicBezTo>
                <a:cubicBezTo>
                  <a:pt x="167" y="48"/>
                  <a:pt x="167" y="48"/>
                  <a:pt x="167" y="48"/>
                </a:cubicBezTo>
                <a:cubicBezTo>
                  <a:pt x="166" y="47"/>
                  <a:pt x="166" y="47"/>
                  <a:pt x="166" y="47"/>
                </a:cubicBezTo>
                <a:cubicBezTo>
                  <a:pt x="166" y="47"/>
                  <a:pt x="166" y="47"/>
                  <a:pt x="166" y="47"/>
                </a:cubicBezTo>
                <a:cubicBezTo>
                  <a:pt x="166" y="48"/>
                  <a:pt x="166" y="48"/>
                  <a:pt x="166" y="48"/>
                </a:cubicBezTo>
                <a:cubicBezTo>
                  <a:pt x="165" y="49"/>
                  <a:pt x="165" y="49"/>
                  <a:pt x="165" y="49"/>
                </a:cubicBezTo>
                <a:cubicBezTo>
                  <a:pt x="165" y="49"/>
                  <a:pt x="165" y="49"/>
                  <a:pt x="165" y="49"/>
                </a:cubicBezTo>
                <a:cubicBezTo>
                  <a:pt x="164" y="49"/>
                  <a:pt x="164" y="49"/>
                  <a:pt x="163" y="50"/>
                </a:cubicBezTo>
                <a:cubicBezTo>
                  <a:pt x="163" y="50"/>
                  <a:pt x="163" y="50"/>
                  <a:pt x="163" y="50"/>
                </a:cubicBezTo>
                <a:cubicBezTo>
                  <a:pt x="163" y="50"/>
                  <a:pt x="163" y="50"/>
                  <a:pt x="163" y="50"/>
                </a:cubicBezTo>
                <a:cubicBezTo>
                  <a:pt x="162" y="50"/>
                  <a:pt x="163" y="50"/>
                  <a:pt x="162" y="50"/>
                </a:cubicBezTo>
                <a:cubicBezTo>
                  <a:pt x="162" y="50"/>
                  <a:pt x="162" y="50"/>
                  <a:pt x="162" y="50"/>
                </a:cubicBezTo>
                <a:cubicBezTo>
                  <a:pt x="162" y="50"/>
                  <a:pt x="161" y="50"/>
                  <a:pt x="161" y="50"/>
                </a:cubicBezTo>
                <a:cubicBezTo>
                  <a:pt x="161" y="51"/>
                  <a:pt x="161" y="51"/>
                  <a:pt x="161" y="51"/>
                </a:cubicBezTo>
                <a:cubicBezTo>
                  <a:pt x="161" y="52"/>
                  <a:pt x="161" y="51"/>
                  <a:pt x="161" y="52"/>
                </a:cubicBezTo>
                <a:cubicBezTo>
                  <a:pt x="161" y="52"/>
                  <a:pt x="161" y="52"/>
                  <a:pt x="161" y="52"/>
                </a:cubicBezTo>
                <a:cubicBezTo>
                  <a:pt x="161" y="51"/>
                  <a:pt x="161" y="51"/>
                  <a:pt x="160" y="50"/>
                </a:cubicBezTo>
                <a:cubicBezTo>
                  <a:pt x="160" y="49"/>
                  <a:pt x="160" y="49"/>
                  <a:pt x="160" y="49"/>
                </a:cubicBezTo>
                <a:cubicBezTo>
                  <a:pt x="159" y="50"/>
                  <a:pt x="159" y="50"/>
                  <a:pt x="158" y="51"/>
                </a:cubicBezTo>
                <a:cubicBezTo>
                  <a:pt x="158" y="52"/>
                  <a:pt x="158" y="52"/>
                  <a:pt x="158" y="52"/>
                </a:cubicBezTo>
                <a:cubicBezTo>
                  <a:pt x="159" y="52"/>
                  <a:pt x="159" y="52"/>
                  <a:pt x="159" y="52"/>
                </a:cubicBezTo>
                <a:cubicBezTo>
                  <a:pt x="159" y="52"/>
                  <a:pt x="159" y="52"/>
                  <a:pt x="159" y="52"/>
                </a:cubicBezTo>
                <a:cubicBezTo>
                  <a:pt x="158" y="52"/>
                  <a:pt x="158" y="52"/>
                  <a:pt x="158" y="52"/>
                </a:cubicBezTo>
                <a:cubicBezTo>
                  <a:pt x="158" y="52"/>
                  <a:pt x="158" y="52"/>
                  <a:pt x="158" y="52"/>
                </a:cubicBezTo>
                <a:cubicBezTo>
                  <a:pt x="158" y="52"/>
                  <a:pt x="158" y="52"/>
                  <a:pt x="158" y="52"/>
                </a:cubicBezTo>
                <a:cubicBezTo>
                  <a:pt x="157" y="52"/>
                  <a:pt x="157" y="52"/>
                  <a:pt x="157" y="52"/>
                </a:cubicBezTo>
                <a:cubicBezTo>
                  <a:pt x="157" y="52"/>
                  <a:pt x="155" y="55"/>
                  <a:pt x="155" y="55"/>
                </a:cubicBezTo>
                <a:cubicBezTo>
                  <a:pt x="155" y="56"/>
                  <a:pt x="155" y="56"/>
                  <a:pt x="155" y="57"/>
                </a:cubicBezTo>
                <a:cubicBezTo>
                  <a:pt x="155" y="58"/>
                  <a:pt x="155" y="58"/>
                  <a:pt x="155" y="58"/>
                </a:cubicBezTo>
                <a:cubicBezTo>
                  <a:pt x="154" y="58"/>
                  <a:pt x="154" y="58"/>
                  <a:pt x="154" y="58"/>
                </a:cubicBezTo>
                <a:cubicBezTo>
                  <a:pt x="155" y="57"/>
                  <a:pt x="155" y="57"/>
                  <a:pt x="155" y="57"/>
                </a:cubicBezTo>
                <a:cubicBezTo>
                  <a:pt x="155" y="57"/>
                  <a:pt x="155" y="57"/>
                  <a:pt x="155" y="57"/>
                </a:cubicBezTo>
                <a:cubicBezTo>
                  <a:pt x="155" y="57"/>
                  <a:pt x="155" y="57"/>
                  <a:pt x="154" y="57"/>
                </a:cubicBezTo>
                <a:cubicBezTo>
                  <a:pt x="154" y="57"/>
                  <a:pt x="154" y="57"/>
                  <a:pt x="154" y="57"/>
                </a:cubicBezTo>
                <a:cubicBezTo>
                  <a:pt x="154" y="57"/>
                  <a:pt x="154" y="57"/>
                  <a:pt x="154" y="57"/>
                </a:cubicBezTo>
                <a:cubicBezTo>
                  <a:pt x="154" y="56"/>
                  <a:pt x="154" y="56"/>
                  <a:pt x="154" y="56"/>
                </a:cubicBezTo>
                <a:cubicBezTo>
                  <a:pt x="154" y="56"/>
                  <a:pt x="154" y="56"/>
                  <a:pt x="154" y="56"/>
                </a:cubicBezTo>
                <a:cubicBezTo>
                  <a:pt x="154" y="56"/>
                  <a:pt x="154" y="56"/>
                  <a:pt x="154" y="57"/>
                </a:cubicBezTo>
                <a:cubicBezTo>
                  <a:pt x="154" y="57"/>
                  <a:pt x="154" y="57"/>
                  <a:pt x="154" y="57"/>
                </a:cubicBezTo>
                <a:cubicBezTo>
                  <a:pt x="154" y="56"/>
                  <a:pt x="154" y="56"/>
                  <a:pt x="154" y="56"/>
                </a:cubicBezTo>
                <a:cubicBezTo>
                  <a:pt x="154" y="56"/>
                  <a:pt x="154" y="56"/>
                  <a:pt x="154" y="56"/>
                </a:cubicBezTo>
                <a:cubicBezTo>
                  <a:pt x="153" y="56"/>
                  <a:pt x="153" y="56"/>
                  <a:pt x="153" y="56"/>
                </a:cubicBezTo>
                <a:cubicBezTo>
                  <a:pt x="153" y="56"/>
                  <a:pt x="153" y="56"/>
                  <a:pt x="153" y="56"/>
                </a:cubicBezTo>
                <a:cubicBezTo>
                  <a:pt x="153" y="57"/>
                  <a:pt x="153" y="57"/>
                  <a:pt x="153" y="57"/>
                </a:cubicBezTo>
                <a:cubicBezTo>
                  <a:pt x="153" y="58"/>
                  <a:pt x="153" y="58"/>
                  <a:pt x="152" y="59"/>
                </a:cubicBezTo>
                <a:cubicBezTo>
                  <a:pt x="152" y="59"/>
                  <a:pt x="152" y="59"/>
                  <a:pt x="152" y="59"/>
                </a:cubicBezTo>
                <a:cubicBezTo>
                  <a:pt x="152" y="59"/>
                  <a:pt x="152" y="59"/>
                  <a:pt x="152" y="59"/>
                </a:cubicBezTo>
                <a:cubicBezTo>
                  <a:pt x="152" y="59"/>
                  <a:pt x="152" y="59"/>
                  <a:pt x="152" y="59"/>
                </a:cubicBezTo>
                <a:cubicBezTo>
                  <a:pt x="152" y="59"/>
                  <a:pt x="152" y="59"/>
                  <a:pt x="152" y="59"/>
                </a:cubicBezTo>
                <a:cubicBezTo>
                  <a:pt x="151" y="59"/>
                  <a:pt x="151" y="60"/>
                  <a:pt x="150" y="60"/>
                </a:cubicBezTo>
                <a:cubicBezTo>
                  <a:pt x="150" y="60"/>
                  <a:pt x="150" y="60"/>
                  <a:pt x="150" y="60"/>
                </a:cubicBezTo>
                <a:cubicBezTo>
                  <a:pt x="150" y="59"/>
                  <a:pt x="150" y="60"/>
                  <a:pt x="150" y="59"/>
                </a:cubicBezTo>
                <a:cubicBezTo>
                  <a:pt x="150" y="59"/>
                  <a:pt x="150" y="59"/>
                  <a:pt x="150" y="59"/>
                </a:cubicBezTo>
                <a:cubicBezTo>
                  <a:pt x="150" y="59"/>
                  <a:pt x="150" y="59"/>
                  <a:pt x="150" y="59"/>
                </a:cubicBezTo>
                <a:cubicBezTo>
                  <a:pt x="150" y="59"/>
                  <a:pt x="150" y="59"/>
                  <a:pt x="150" y="59"/>
                </a:cubicBezTo>
                <a:cubicBezTo>
                  <a:pt x="150" y="59"/>
                  <a:pt x="150" y="59"/>
                  <a:pt x="150" y="59"/>
                </a:cubicBezTo>
                <a:cubicBezTo>
                  <a:pt x="150" y="59"/>
                  <a:pt x="150" y="59"/>
                  <a:pt x="150" y="59"/>
                </a:cubicBezTo>
                <a:cubicBezTo>
                  <a:pt x="151" y="59"/>
                  <a:pt x="151" y="59"/>
                  <a:pt x="151" y="59"/>
                </a:cubicBezTo>
                <a:cubicBezTo>
                  <a:pt x="151" y="58"/>
                  <a:pt x="151" y="58"/>
                  <a:pt x="151" y="58"/>
                </a:cubicBezTo>
                <a:cubicBezTo>
                  <a:pt x="151" y="57"/>
                  <a:pt x="151" y="57"/>
                  <a:pt x="151" y="57"/>
                </a:cubicBezTo>
                <a:cubicBezTo>
                  <a:pt x="151" y="56"/>
                  <a:pt x="151" y="56"/>
                  <a:pt x="151" y="56"/>
                </a:cubicBezTo>
                <a:cubicBezTo>
                  <a:pt x="150" y="57"/>
                  <a:pt x="150" y="57"/>
                  <a:pt x="150" y="57"/>
                </a:cubicBezTo>
                <a:cubicBezTo>
                  <a:pt x="149" y="57"/>
                  <a:pt x="149" y="57"/>
                  <a:pt x="149" y="57"/>
                </a:cubicBezTo>
                <a:cubicBezTo>
                  <a:pt x="150" y="58"/>
                  <a:pt x="150" y="58"/>
                  <a:pt x="150" y="58"/>
                </a:cubicBezTo>
                <a:cubicBezTo>
                  <a:pt x="149" y="57"/>
                  <a:pt x="149" y="57"/>
                  <a:pt x="149" y="57"/>
                </a:cubicBezTo>
                <a:cubicBezTo>
                  <a:pt x="148" y="57"/>
                  <a:pt x="148" y="57"/>
                  <a:pt x="148" y="58"/>
                </a:cubicBezTo>
                <a:cubicBezTo>
                  <a:pt x="148" y="58"/>
                  <a:pt x="148" y="58"/>
                  <a:pt x="148" y="58"/>
                </a:cubicBezTo>
                <a:cubicBezTo>
                  <a:pt x="148" y="58"/>
                  <a:pt x="148" y="58"/>
                  <a:pt x="148" y="58"/>
                </a:cubicBezTo>
                <a:cubicBezTo>
                  <a:pt x="147" y="58"/>
                  <a:pt x="147" y="58"/>
                  <a:pt x="147" y="58"/>
                </a:cubicBezTo>
                <a:cubicBezTo>
                  <a:pt x="147" y="59"/>
                  <a:pt x="147" y="59"/>
                  <a:pt x="147" y="59"/>
                </a:cubicBezTo>
                <a:cubicBezTo>
                  <a:pt x="147" y="58"/>
                  <a:pt x="147" y="58"/>
                  <a:pt x="147" y="58"/>
                </a:cubicBezTo>
                <a:cubicBezTo>
                  <a:pt x="147" y="58"/>
                  <a:pt x="147" y="58"/>
                  <a:pt x="147" y="58"/>
                </a:cubicBezTo>
                <a:cubicBezTo>
                  <a:pt x="147" y="58"/>
                  <a:pt x="147" y="58"/>
                  <a:pt x="147" y="58"/>
                </a:cubicBezTo>
                <a:cubicBezTo>
                  <a:pt x="147" y="58"/>
                  <a:pt x="147" y="58"/>
                  <a:pt x="147" y="58"/>
                </a:cubicBezTo>
                <a:cubicBezTo>
                  <a:pt x="147" y="57"/>
                  <a:pt x="147" y="57"/>
                  <a:pt x="147" y="57"/>
                </a:cubicBezTo>
                <a:cubicBezTo>
                  <a:pt x="146" y="57"/>
                  <a:pt x="146" y="57"/>
                  <a:pt x="146" y="57"/>
                </a:cubicBezTo>
                <a:cubicBezTo>
                  <a:pt x="146" y="58"/>
                  <a:pt x="146" y="58"/>
                  <a:pt x="146" y="59"/>
                </a:cubicBezTo>
                <a:cubicBezTo>
                  <a:pt x="145" y="58"/>
                  <a:pt x="145" y="58"/>
                  <a:pt x="145" y="58"/>
                </a:cubicBezTo>
                <a:cubicBezTo>
                  <a:pt x="146" y="57"/>
                  <a:pt x="146" y="57"/>
                  <a:pt x="146" y="57"/>
                </a:cubicBezTo>
                <a:cubicBezTo>
                  <a:pt x="147" y="57"/>
                  <a:pt x="147" y="57"/>
                  <a:pt x="147" y="57"/>
                </a:cubicBezTo>
                <a:cubicBezTo>
                  <a:pt x="148" y="56"/>
                  <a:pt x="148" y="56"/>
                  <a:pt x="148" y="56"/>
                </a:cubicBezTo>
                <a:cubicBezTo>
                  <a:pt x="148" y="56"/>
                  <a:pt x="148" y="55"/>
                  <a:pt x="149" y="55"/>
                </a:cubicBezTo>
                <a:cubicBezTo>
                  <a:pt x="150" y="55"/>
                  <a:pt x="150" y="55"/>
                  <a:pt x="150" y="55"/>
                </a:cubicBezTo>
                <a:cubicBezTo>
                  <a:pt x="150" y="54"/>
                  <a:pt x="150" y="54"/>
                  <a:pt x="150" y="54"/>
                </a:cubicBezTo>
                <a:cubicBezTo>
                  <a:pt x="150" y="54"/>
                  <a:pt x="150" y="54"/>
                  <a:pt x="150" y="54"/>
                </a:cubicBezTo>
                <a:cubicBezTo>
                  <a:pt x="150" y="54"/>
                  <a:pt x="150" y="54"/>
                  <a:pt x="150" y="54"/>
                </a:cubicBezTo>
                <a:cubicBezTo>
                  <a:pt x="150" y="53"/>
                  <a:pt x="150" y="53"/>
                  <a:pt x="150" y="53"/>
                </a:cubicBezTo>
                <a:cubicBezTo>
                  <a:pt x="150" y="54"/>
                  <a:pt x="150" y="54"/>
                  <a:pt x="150" y="54"/>
                </a:cubicBezTo>
                <a:cubicBezTo>
                  <a:pt x="151" y="54"/>
                  <a:pt x="151" y="54"/>
                  <a:pt x="151" y="54"/>
                </a:cubicBezTo>
                <a:cubicBezTo>
                  <a:pt x="151" y="54"/>
                  <a:pt x="151" y="54"/>
                  <a:pt x="151" y="54"/>
                </a:cubicBezTo>
                <a:cubicBezTo>
                  <a:pt x="152" y="54"/>
                  <a:pt x="152" y="54"/>
                  <a:pt x="152" y="53"/>
                </a:cubicBezTo>
                <a:cubicBezTo>
                  <a:pt x="153" y="52"/>
                  <a:pt x="153" y="52"/>
                  <a:pt x="153" y="52"/>
                </a:cubicBezTo>
                <a:cubicBezTo>
                  <a:pt x="153" y="51"/>
                  <a:pt x="153" y="51"/>
                  <a:pt x="153" y="51"/>
                </a:cubicBezTo>
                <a:cubicBezTo>
                  <a:pt x="153" y="51"/>
                  <a:pt x="153" y="51"/>
                  <a:pt x="153" y="51"/>
                </a:cubicBezTo>
                <a:cubicBezTo>
                  <a:pt x="153" y="51"/>
                  <a:pt x="153" y="51"/>
                  <a:pt x="153" y="51"/>
                </a:cubicBezTo>
                <a:cubicBezTo>
                  <a:pt x="153" y="51"/>
                  <a:pt x="153" y="51"/>
                  <a:pt x="154" y="51"/>
                </a:cubicBezTo>
                <a:cubicBezTo>
                  <a:pt x="154" y="51"/>
                  <a:pt x="154" y="51"/>
                  <a:pt x="154" y="51"/>
                </a:cubicBezTo>
                <a:cubicBezTo>
                  <a:pt x="154" y="50"/>
                  <a:pt x="154" y="50"/>
                  <a:pt x="154" y="50"/>
                </a:cubicBezTo>
                <a:cubicBezTo>
                  <a:pt x="155" y="50"/>
                  <a:pt x="155" y="50"/>
                  <a:pt x="155" y="50"/>
                </a:cubicBezTo>
                <a:cubicBezTo>
                  <a:pt x="155" y="50"/>
                  <a:pt x="155" y="50"/>
                  <a:pt x="155" y="50"/>
                </a:cubicBezTo>
                <a:cubicBezTo>
                  <a:pt x="156" y="49"/>
                  <a:pt x="156" y="49"/>
                  <a:pt x="156" y="49"/>
                </a:cubicBezTo>
                <a:cubicBezTo>
                  <a:pt x="156" y="48"/>
                  <a:pt x="156" y="48"/>
                  <a:pt x="156" y="48"/>
                </a:cubicBezTo>
                <a:cubicBezTo>
                  <a:pt x="156" y="48"/>
                  <a:pt x="156" y="48"/>
                  <a:pt x="156" y="47"/>
                </a:cubicBezTo>
                <a:cubicBezTo>
                  <a:pt x="155" y="47"/>
                  <a:pt x="155" y="47"/>
                  <a:pt x="155" y="47"/>
                </a:cubicBezTo>
                <a:cubicBezTo>
                  <a:pt x="155" y="48"/>
                  <a:pt x="155" y="48"/>
                  <a:pt x="155" y="48"/>
                </a:cubicBezTo>
                <a:cubicBezTo>
                  <a:pt x="155" y="48"/>
                  <a:pt x="155" y="48"/>
                  <a:pt x="155" y="48"/>
                </a:cubicBezTo>
                <a:cubicBezTo>
                  <a:pt x="155" y="47"/>
                  <a:pt x="155" y="47"/>
                  <a:pt x="155" y="47"/>
                </a:cubicBezTo>
                <a:cubicBezTo>
                  <a:pt x="155" y="47"/>
                  <a:pt x="155" y="47"/>
                  <a:pt x="155" y="47"/>
                </a:cubicBezTo>
                <a:cubicBezTo>
                  <a:pt x="155" y="47"/>
                  <a:pt x="154" y="47"/>
                  <a:pt x="154" y="46"/>
                </a:cubicBezTo>
                <a:cubicBezTo>
                  <a:pt x="154" y="46"/>
                  <a:pt x="154" y="46"/>
                  <a:pt x="154" y="46"/>
                </a:cubicBezTo>
                <a:cubicBezTo>
                  <a:pt x="155" y="46"/>
                  <a:pt x="155" y="46"/>
                  <a:pt x="155" y="46"/>
                </a:cubicBezTo>
                <a:cubicBezTo>
                  <a:pt x="156" y="46"/>
                  <a:pt x="155" y="46"/>
                  <a:pt x="156" y="46"/>
                </a:cubicBezTo>
                <a:cubicBezTo>
                  <a:pt x="156" y="45"/>
                  <a:pt x="156" y="45"/>
                  <a:pt x="156" y="45"/>
                </a:cubicBezTo>
                <a:cubicBezTo>
                  <a:pt x="155" y="45"/>
                  <a:pt x="155" y="45"/>
                  <a:pt x="155" y="45"/>
                </a:cubicBezTo>
                <a:cubicBezTo>
                  <a:pt x="155" y="45"/>
                  <a:pt x="155" y="45"/>
                  <a:pt x="155" y="45"/>
                </a:cubicBezTo>
                <a:cubicBezTo>
                  <a:pt x="154" y="45"/>
                  <a:pt x="154" y="45"/>
                  <a:pt x="154" y="45"/>
                </a:cubicBezTo>
                <a:cubicBezTo>
                  <a:pt x="153" y="45"/>
                  <a:pt x="153" y="45"/>
                  <a:pt x="153" y="45"/>
                </a:cubicBezTo>
                <a:cubicBezTo>
                  <a:pt x="150" y="47"/>
                  <a:pt x="150" y="47"/>
                  <a:pt x="150" y="47"/>
                </a:cubicBezTo>
                <a:cubicBezTo>
                  <a:pt x="148" y="47"/>
                  <a:pt x="148" y="47"/>
                  <a:pt x="148" y="47"/>
                </a:cubicBezTo>
                <a:cubicBezTo>
                  <a:pt x="147" y="47"/>
                  <a:pt x="147" y="47"/>
                  <a:pt x="147" y="47"/>
                </a:cubicBezTo>
                <a:cubicBezTo>
                  <a:pt x="147" y="48"/>
                  <a:pt x="147" y="48"/>
                  <a:pt x="147" y="48"/>
                </a:cubicBezTo>
                <a:cubicBezTo>
                  <a:pt x="147" y="48"/>
                  <a:pt x="147" y="48"/>
                  <a:pt x="147" y="49"/>
                </a:cubicBezTo>
                <a:cubicBezTo>
                  <a:pt x="147" y="49"/>
                  <a:pt x="147" y="49"/>
                  <a:pt x="147" y="49"/>
                </a:cubicBezTo>
                <a:cubicBezTo>
                  <a:pt x="147" y="49"/>
                  <a:pt x="147" y="49"/>
                  <a:pt x="147" y="49"/>
                </a:cubicBezTo>
                <a:cubicBezTo>
                  <a:pt x="147" y="50"/>
                  <a:pt x="147" y="50"/>
                  <a:pt x="147" y="50"/>
                </a:cubicBezTo>
                <a:cubicBezTo>
                  <a:pt x="147" y="51"/>
                  <a:pt x="147" y="51"/>
                  <a:pt x="147" y="51"/>
                </a:cubicBezTo>
                <a:cubicBezTo>
                  <a:pt x="147" y="49"/>
                  <a:pt x="147" y="49"/>
                  <a:pt x="147" y="49"/>
                </a:cubicBezTo>
                <a:cubicBezTo>
                  <a:pt x="146" y="49"/>
                  <a:pt x="146" y="49"/>
                  <a:pt x="146" y="49"/>
                </a:cubicBezTo>
                <a:cubicBezTo>
                  <a:pt x="146" y="49"/>
                  <a:pt x="146" y="49"/>
                  <a:pt x="146" y="49"/>
                </a:cubicBezTo>
                <a:cubicBezTo>
                  <a:pt x="145" y="49"/>
                  <a:pt x="145" y="49"/>
                  <a:pt x="145" y="49"/>
                </a:cubicBezTo>
                <a:cubicBezTo>
                  <a:pt x="145" y="49"/>
                  <a:pt x="145" y="49"/>
                  <a:pt x="145" y="50"/>
                </a:cubicBezTo>
                <a:cubicBezTo>
                  <a:pt x="145" y="53"/>
                  <a:pt x="145" y="53"/>
                  <a:pt x="145" y="53"/>
                </a:cubicBezTo>
                <a:cubicBezTo>
                  <a:pt x="145" y="53"/>
                  <a:pt x="145" y="53"/>
                  <a:pt x="145" y="53"/>
                </a:cubicBezTo>
                <a:cubicBezTo>
                  <a:pt x="145" y="53"/>
                  <a:pt x="145" y="53"/>
                  <a:pt x="145" y="52"/>
                </a:cubicBezTo>
                <a:cubicBezTo>
                  <a:pt x="145" y="54"/>
                  <a:pt x="144" y="55"/>
                  <a:pt x="144" y="57"/>
                </a:cubicBezTo>
                <a:cubicBezTo>
                  <a:pt x="144" y="57"/>
                  <a:pt x="144" y="57"/>
                  <a:pt x="144" y="57"/>
                </a:cubicBezTo>
                <a:cubicBezTo>
                  <a:pt x="144" y="57"/>
                  <a:pt x="144" y="57"/>
                  <a:pt x="144" y="57"/>
                </a:cubicBezTo>
                <a:cubicBezTo>
                  <a:pt x="144" y="57"/>
                  <a:pt x="144" y="57"/>
                  <a:pt x="144" y="57"/>
                </a:cubicBezTo>
                <a:cubicBezTo>
                  <a:pt x="144" y="58"/>
                  <a:pt x="144" y="58"/>
                  <a:pt x="144" y="58"/>
                </a:cubicBezTo>
                <a:cubicBezTo>
                  <a:pt x="144" y="58"/>
                  <a:pt x="144" y="58"/>
                  <a:pt x="144" y="58"/>
                </a:cubicBezTo>
                <a:cubicBezTo>
                  <a:pt x="143" y="61"/>
                  <a:pt x="144" y="60"/>
                  <a:pt x="143" y="63"/>
                </a:cubicBezTo>
                <a:cubicBezTo>
                  <a:pt x="141" y="64"/>
                  <a:pt x="141" y="64"/>
                  <a:pt x="141" y="64"/>
                </a:cubicBezTo>
                <a:cubicBezTo>
                  <a:pt x="141" y="64"/>
                  <a:pt x="141" y="64"/>
                  <a:pt x="141" y="64"/>
                </a:cubicBezTo>
                <a:cubicBezTo>
                  <a:pt x="141" y="65"/>
                  <a:pt x="140" y="65"/>
                  <a:pt x="139" y="65"/>
                </a:cubicBezTo>
                <a:cubicBezTo>
                  <a:pt x="138" y="68"/>
                  <a:pt x="138" y="68"/>
                  <a:pt x="138" y="68"/>
                </a:cubicBezTo>
                <a:cubicBezTo>
                  <a:pt x="137" y="68"/>
                  <a:pt x="137" y="68"/>
                  <a:pt x="137" y="68"/>
                </a:cubicBezTo>
                <a:cubicBezTo>
                  <a:pt x="137" y="68"/>
                  <a:pt x="137" y="68"/>
                  <a:pt x="137" y="68"/>
                </a:cubicBezTo>
                <a:cubicBezTo>
                  <a:pt x="136" y="69"/>
                  <a:pt x="136" y="70"/>
                  <a:pt x="135" y="70"/>
                </a:cubicBezTo>
                <a:cubicBezTo>
                  <a:pt x="134" y="71"/>
                  <a:pt x="134" y="71"/>
                  <a:pt x="134" y="71"/>
                </a:cubicBezTo>
                <a:cubicBezTo>
                  <a:pt x="133" y="71"/>
                  <a:pt x="133" y="71"/>
                  <a:pt x="133" y="71"/>
                </a:cubicBezTo>
                <a:cubicBezTo>
                  <a:pt x="132" y="71"/>
                  <a:pt x="132" y="71"/>
                  <a:pt x="132" y="71"/>
                </a:cubicBezTo>
                <a:cubicBezTo>
                  <a:pt x="132" y="72"/>
                  <a:pt x="132" y="72"/>
                  <a:pt x="132" y="72"/>
                </a:cubicBezTo>
                <a:cubicBezTo>
                  <a:pt x="132" y="72"/>
                  <a:pt x="132" y="72"/>
                  <a:pt x="132" y="72"/>
                </a:cubicBezTo>
                <a:cubicBezTo>
                  <a:pt x="132" y="74"/>
                  <a:pt x="132" y="74"/>
                  <a:pt x="132" y="74"/>
                </a:cubicBezTo>
                <a:cubicBezTo>
                  <a:pt x="132" y="74"/>
                  <a:pt x="132" y="74"/>
                  <a:pt x="132" y="74"/>
                </a:cubicBezTo>
                <a:cubicBezTo>
                  <a:pt x="131" y="74"/>
                  <a:pt x="131" y="74"/>
                  <a:pt x="131" y="74"/>
                </a:cubicBezTo>
                <a:cubicBezTo>
                  <a:pt x="132" y="74"/>
                  <a:pt x="132" y="74"/>
                  <a:pt x="132" y="74"/>
                </a:cubicBezTo>
                <a:cubicBezTo>
                  <a:pt x="131" y="73"/>
                  <a:pt x="131" y="72"/>
                  <a:pt x="131" y="71"/>
                </a:cubicBezTo>
                <a:cubicBezTo>
                  <a:pt x="131" y="71"/>
                  <a:pt x="131" y="71"/>
                  <a:pt x="131" y="71"/>
                </a:cubicBezTo>
                <a:cubicBezTo>
                  <a:pt x="132" y="71"/>
                  <a:pt x="132" y="71"/>
                  <a:pt x="132" y="71"/>
                </a:cubicBezTo>
                <a:cubicBezTo>
                  <a:pt x="133" y="70"/>
                  <a:pt x="133" y="70"/>
                  <a:pt x="133" y="70"/>
                </a:cubicBezTo>
                <a:cubicBezTo>
                  <a:pt x="133" y="70"/>
                  <a:pt x="133" y="70"/>
                  <a:pt x="134" y="69"/>
                </a:cubicBezTo>
                <a:cubicBezTo>
                  <a:pt x="134" y="68"/>
                  <a:pt x="134" y="69"/>
                  <a:pt x="135" y="68"/>
                </a:cubicBezTo>
                <a:cubicBezTo>
                  <a:pt x="135" y="68"/>
                  <a:pt x="135" y="68"/>
                  <a:pt x="135" y="68"/>
                </a:cubicBezTo>
                <a:cubicBezTo>
                  <a:pt x="135" y="67"/>
                  <a:pt x="135" y="67"/>
                  <a:pt x="135" y="67"/>
                </a:cubicBezTo>
                <a:cubicBezTo>
                  <a:pt x="136" y="67"/>
                  <a:pt x="136" y="67"/>
                  <a:pt x="136" y="66"/>
                </a:cubicBezTo>
                <a:cubicBezTo>
                  <a:pt x="136" y="65"/>
                  <a:pt x="136" y="65"/>
                  <a:pt x="136" y="65"/>
                </a:cubicBezTo>
                <a:cubicBezTo>
                  <a:pt x="136" y="65"/>
                  <a:pt x="136" y="65"/>
                  <a:pt x="136" y="65"/>
                </a:cubicBezTo>
                <a:cubicBezTo>
                  <a:pt x="135" y="65"/>
                  <a:pt x="135" y="65"/>
                  <a:pt x="134" y="65"/>
                </a:cubicBezTo>
                <a:cubicBezTo>
                  <a:pt x="134" y="64"/>
                  <a:pt x="134" y="64"/>
                  <a:pt x="134" y="64"/>
                </a:cubicBezTo>
                <a:cubicBezTo>
                  <a:pt x="134" y="64"/>
                  <a:pt x="134" y="62"/>
                  <a:pt x="134" y="62"/>
                </a:cubicBezTo>
                <a:cubicBezTo>
                  <a:pt x="135" y="60"/>
                  <a:pt x="135" y="60"/>
                  <a:pt x="135" y="60"/>
                </a:cubicBezTo>
                <a:cubicBezTo>
                  <a:pt x="136" y="57"/>
                  <a:pt x="135" y="58"/>
                  <a:pt x="136" y="55"/>
                </a:cubicBezTo>
                <a:cubicBezTo>
                  <a:pt x="136" y="55"/>
                  <a:pt x="136" y="55"/>
                  <a:pt x="136" y="55"/>
                </a:cubicBezTo>
                <a:cubicBezTo>
                  <a:pt x="136" y="54"/>
                  <a:pt x="136" y="54"/>
                  <a:pt x="136" y="54"/>
                </a:cubicBezTo>
                <a:cubicBezTo>
                  <a:pt x="137" y="53"/>
                  <a:pt x="137" y="53"/>
                  <a:pt x="137" y="53"/>
                </a:cubicBezTo>
                <a:cubicBezTo>
                  <a:pt x="139" y="50"/>
                  <a:pt x="139" y="50"/>
                  <a:pt x="139" y="50"/>
                </a:cubicBezTo>
                <a:cubicBezTo>
                  <a:pt x="139" y="50"/>
                  <a:pt x="139" y="50"/>
                  <a:pt x="139" y="49"/>
                </a:cubicBezTo>
                <a:cubicBezTo>
                  <a:pt x="139" y="49"/>
                  <a:pt x="139" y="49"/>
                  <a:pt x="139" y="49"/>
                </a:cubicBezTo>
                <a:cubicBezTo>
                  <a:pt x="138" y="49"/>
                  <a:pt x="138" y="49"/>
                  <a:pt x="138" y="49"/>
                </a:cubicBezTo>
                <a:cubicBezTo>
                  <a:pt x="138" y="49"/>
                  <a:pt x="138" y="49"/>
                  <a:pt x="138" y="49"/>
                </a:cubicBezTo>
                <a:cubicBezTo>
                  <a:pt x="138" y="50"/>
                  <a:pt x="138" y="50"/>
                  <a:pt x="138" y="50"/>
                </a:cubicBezTo>
                <a:cubicBezTo>
                  <a:pt x="138" y="50"/>
                  <a:pt x="138" y="50"/>
                  <a:pt x="138" y="50"/>
                </a:cubicBezTo>
                <a:cubicBezTo>
                  <a:pt x="137" y="50"/>
                  <a:pt x="137" y="50"/>
                  <a:pt x="136" y="51"/>
                </a:cubicBezTo>
                <a:cubicBezTo>
                  <a:pt x="135" y="51"/>
                  <a:pt x="135" y="51"/>
                  <a:pt x="135" y="51"/>
                </a:cubicBezTo>
                <a:cubicBezTo>
                  <a:pt x="135" y="51"/>
                  <a:pt x="135" y="51"/>
                  <a:pt x="135" y="51"/>
                </a:cubicBezTo>
                <a:cubicBezTo>
                  <a:pt x="136" y="50"/>
                  <a:pt x="136" y="50"/>
                  <a:pt x="137" y="50"/>
                </a:cubicBezTo>
                <a:cubicBezTo>
                  <a:pt x="138" y="50"/>
                  <a:pt x="138" y="50"/>
                  <a:pt x="138" y="50"/>
                </a:cubicBezTo>
                <a:cubicBezTo>
                  <a:pt x="138" y="49"/>
                  <a:pt x="138" y="49"/>
                  <a:pt x="138" y="49"/>
                </a:cubicBezTo>
                <a:cubicBezTo>
                  <a:pt x="138" y="49"/>
                  <a:pt x="138" y="49"/>
                  <a:pt x="138" y="49"/>
                </a:cubicBezTo>
                <a:cubicBezTo>
                  <a:pt x="139" y="49"/>
                  <a:pt x="139" y="49"/>
                  <a:pt x="139" y="49"/>
                </a:cubicBezTo>
                <a:cubicBezTo>
                  <a:pt x="139" y="49"/>
                  <a:pt x="139" y="49"/>
                  <a:pt x="139" y="49"/>
                </a:cubicBezTo>
                <a:cubicBezTo>
                  <a:pt x="139" y="48"/>
                  <a:pt x="139" y="48"/>
                  <a:pt x="139" y="48"/>
                </a:cubicBezTo>
                <a:cubicBezTo>
                  <a:pt x="140" y="48"/>
                  <a:pt x="140" y="48"/>
                  <a:pt x="140" y="48"/>
                </a:cubicBezTo>
                <a:cubicBezTo>
                  <a:pt x="140" y="47"/>
                  <a:pt x="140" y="47"/>
                  <a:pt x="140" y="45"/>
                </a:cubicBezTo>
                <a:cubicBezTo>
                  <a:pt x="140" y="44"/>
                  <a:pt x="140" y="44"/>
                  <a:pt x="140" y="44"/>
                </a:cubicBezTo>
                <a:cubicBezTo>
                  <a:pt x="140" y="44"/>
                  <a:pt x="140" y="44"/>
                  <a:pt x="140" y="44"/>
                </a:cubicBezTo>
                <a:cubicBezTo>
                  <a:pt x="138" y="45"/>
                  <a:pt x="138" y="45"/>
                  <a:pt x="138" y="45"/>
                </a:cubicBezTo>
                <a:cubicBezTo>
                  <a:pt x="139" y="44"/>
                  <a:pt x="139" y="44"/>
                  <a:pt x="139" y="44"/>
                </a:cubicBezTo>
                <a:cubicBezTo>
                  <a:pt x="139" y="44"/>
                  <a:pt x="140" y="44"/>
                  <a:pt x="140" y="44"/>
                </a:cubicBezTo>
                <a:cubicBezTo>
                  <a:pt x="140" y="44"/>
                  <a:pt x="140" y="44"/>
                  <a:pt x="140" y="44"/>
                </a:cubicBezTo>
                <a:cubicBezTo>
                  <a:pt x="140" y="44"/>
                  <a:pt x="140" y="44"/>
                  <a:pt x="141" y="44"/>
                </a:cubicBezTo>
                <a:cubicBezTo>
                  <a:pt x="141" y="45"/>
                  <a:pt x="141" y="44"/>
                  <a:pt x="141" y="45"/>
                </a:cubicBezTo>
                <a:cubicBezTo>
                  <a:pt x="142" y="45"/>
                  <a:pt x="142" y="45"/>
                  <a:pt x="142" y="45"/>
                </a:cubicBezTo>
                <a:cubicBezTo>
                  <a:pt x="143" y="45"/>
                  <a:pt x="143" y="45"/>
                  <a:pt x="144" y="45"/>
                </a:cubicBezTo>
                <a:cubicBezTo>
                  <a:pt x="144" y="44"/>
                  <a:pt x="144" y="44"/>
                  <a:pt x="144" y="44"/>
                </a:cubicBezTo>
                <a:cubicBezTo>
                  <a:pt x="145" y="44"/>
                  <a:pt x="145" y="42"/>
                  <a:pt x="145" y="41"/>
                </a:cubicBezTo>
                <a:cubicBezTo>
                  <a:pt x="145" y="41"/>
                  <a:pt x="144" y="41"/>
                  <a:pt x="144" y="40"/>
                </a:cubicBezTo>
                <a:cubicBezTo>
                  <a:pt x="144" y="39"/>
                  <a:pt x="144" y="39"/>
                  <a:pt x="144" y="38"/>
                </a:cubicBezTo>
                <a:cubicBezTo>
                  <a:pt x="143" y="37"/>
                  <a:pt x="143" y="37"/>
                  <a:pt x="143" y="37"/>
                </a:cubicBezTo>
                <a:cubicBezTo>
                  <a:pt x="142" y="36"/>
                  <a:pt x="142" y="36"/>
                  <a:pt x="142" y="36"/>
                </a:cubicBezTo>
                <a:cubicBezTo>
                  <a:pt x="141" y="36"/>
                  <a:pt x="141" y="36"/>
                  <a:pt x="141" y="36"/>
                </a:cubicBezTo>
                <a:cubicBezTo>
                  <a:pt x="140" y="36"/>
                  <a:pt x="139" y="38"/>
                  <a:pt x="139" y="38"/>
                </a:cubicBezTo>
                <a:cubicBezTo>
                  <a:pt x="139" y="38"/>
                  <a:pt x="139" y="38"/>
                  <a:pt x="139" y="38"/>
                </a:cubicBezTo>
                <a:cubicBezTo>
                  <a:pt x="139" y="38"/>
                  <a:pt x="139" y="38"/>
                  <a:pt x="139" y="38"/>
                </a:cubicBezTo>
                <a:cubicBezTo>
                  <a:pt x="139" y="38"/>
                  <a:pt x="139" y="38"/>
                  <a:pt x="139" y="38"/>
                </a:cubicBezTo>
                <a:cubicBezTo>
                  <a:pt x="139" y="39"/>
                  <a:pt x="139" y="39"/>
                  <a:pt x="139" y="39"/>
                </a:cubicBezTo>
                <a:cubicBezTo>
                  <a:pt x="138" y="39"/>
                  <a:pt x="138" y="39"/>
                  <a:pt x="138" y="39"/>
                </a:cubicBezTo>
                <a:cubicBezTo>
                  <a:pt x="138" y="39"/>
                  <a:pt x="138" y="39"/>
                  <a:pt x="138" y="39"/>
                </a:cubicBezTo>
                <a:cubicBezTo>
                  <a:pt x="137" y="39"/>
                  <a:pt x="137" y="40"/>
                  <a:pt x="136" y="40"/>
                </a:cubicBezTo>
                <a:cubicBezTo>
                  <a:pt x="135" y="41"/>
                  <a:pt x="135" y="42"/>
                  <a:pt x="135" y="43"/>
                </a:cubicBezTo>
                <a:cubicBezTo>
                  <a:pt x="135" y="43"/>
                  <a:pt x="135" y="43"/>
                  <a:pt x="136" y="43"/>
                </a:cubicBezTo>
                <a:cubicBezTo>
                  <a:pt x="136" y="44"/>
                  <a:pt x="136" y="44"/>
                  <a:pt x="136" y="44"/>
                </a:cubicBezTo>
                <a:cubicBezTo>
                  <a:pt x="135" y="44"/>
                  <a:pt x="135" y="44"/>
                  <a:pt x="135" y="44"/>
                </a:cubicBezTo>
                <a:cubicBezTo>
                  <a:pt x="135" y="45"/>
                  <a:pt x="135" y="45"/>
                  <a:pt x="135" y="46"/>
                </a:cubicBezTo>
                <a:cubicBezTo>
                  <a:pt x="135" y="45"/>
                  <a:pt x="135" y="45"/>
                  <a:pt x="135" y="45"/>
                </a:cubicBezTo>
                <a:cubicBezTo>
                  <a:pt x="135" y="45"/>
                  <a:pt x="135" y="44"/>
                  <a:pt x="135" y="43"/>
                </a:cubicBezTo>
                <a:cubicBezTo>
                  <a:pt x="135" y="43"/>
                  <a:pt x="135" y="43"/>
                  <a:pt x="135" y="43"/>
                </a:cubicBezTo>
                <a:cubicBezTo>
                  <a:pt x="135" y="43"/>
                  <a:pt x="135" y="43"/>
                  <a:pt x="135" y="43"/>
                </a:cubicBezTo>
                <a:cubicBezTo>
                  <a:pt x="134" y="44"/>
                  <a:pt x="134" y="44"/>
                  <a:pt x="134" y="44"/>
                </a:cubicBezTo>
                <a:cubicBezTo>
                  <a:pt x="133" y="45"/>
                  <a:pt x="133" y="44"/>
                  <a:pt x="133" y="45"/>
                </a:cubicBezTo>
                <a:cubicBezTo>
                  <a:pt x="133" y="45"/>
                  <a:pt x="133" y="45"/>
                  <a:pt x="133" y="45"/>
                </a:cubicBezTo>
                <a:cubicBezTo>
                  <a:pt x="133" y="44"/>
                  <a:pt x="133" y="44"/>
                  <a:pt x="133" y="44"/>
                </a:cubicBezTo>
                <a:cubicBezTo>
                  <a:pt x="133" y="44"/>
                  <a:pt x="133" y="44"/>
                  <a:pt x="133" y="44"/>
                </a:cubicBezTo>
                <a:cubicBezTo>
                  <a:pt x="134" y="43"/>
                  <a:pt x="134" y="43"/>
                  <a:pt x="134" y="43"/>
                </a:cubicBezTo>
                <a:cubicBezTo>
                  <a:pt x="134" y="43"/>
                  <a:pt x="134" y="43"/>
                  <a:pt x="134" y="43"/>
                </a:cubicBezTo>
                <a:cubicBezTo>
                  <a:pt x="135" y="41"/>
                  <a:pt x="134" y="42"/>
                  <a:pt x="135" y="41"/>
                </a:cubicBezTo>
                <a:cubicBezTo>
                  <a:pt x="135" y="41"/>
                  <a:pt x="135" y="41"/>
                  <a:pt x="135" y="41"/>
                </a:cubicBezTo>
                <a:cubicBezTo>
                  <a:pt x="135" y="40"/>
                  <a:pt x="135" y="40"/>
                  <a:pt x="135" y="40"/>
                </a:cubicBezTo>
                <a:cubicBezTo>
                  <a:pt x="134" y="40"/>
                  <a:pt x="134" y="40"/>
                  <a:pt x="134" y="40"/>
                </a:cubicBezTo>
                <a:cubicBezTo>
                  <a:pt x="134" y="41"/>
                  <a:pt x="134" y="41"/>
                  <a:pt x="134" y="41"/>
                </a:cubicBezTo>
                <a:cubicBezTo>
                  <a:pt x="134" y="41"/>
                  <a:pt x="134" y="41"/>
                  <a:pt x="134" y="41"/>
                </a:cubicBezTo>
                <a:cubicBezTo>
                  <a:pt x="134" y="41"/>
                  <a:pt x="134" y="41"/>
                  <a:pt x="134" y="41"/>
                </a:cubicBezTo>
                <a:cubicBezTo>
                  <a:pt x="133" y="40"/>
                  <a:pt x="133" y="40"/>
                  <a:pt x="133" y="40"/>
                </a:cubicBezTo>
                <a:cubicBezTo>
                  <a:pt x="132" y="41"/>
                  <a:pt x="132" y="40"/>
                  <a:pt x="130" y="41"/>
                </a:cubicBezTo>
                <a:cubicBezTo>
                  <a:pt x="130" y="41"/>
                  <a:pt x="130" y="41"/>
                  <a:pt x="130" y="41"/>
                </a:cubicBezTo>
                <a:cubicBezTo>
                  <a:pt x="130" y="41"/>
                  <a:pt x="130" y="41"/>
                  <a:pt x="130" y="41"/>
                </a:cubicBezTo>
                <a:cubicBezTo>
                  <a:pt x="131" y="40"/>
                  <a:pt x="131" y="41"/>
                  <a:pt x="131" y="40"/>
                </a:cubicBezTo>
                <a:cubicBezTo>
                  <a:pt x="132" y="40"/>
                  <a:pt x="132" y="40"/>
                  <a:pt x="132" y="40"/>
                </a:cubicBezTo>
                <a:cubicBezTo>
                  <a:pt x="133" y="40"/>
                  <a:pt x="132" y="40"/>
                  <a:pt x="134" y="40"/>
                </a:cubicBezTo>
                <a:cubicBezTo>
                  <a:pt x="134" y="40"/>
                  <a:pt x="134" y="40"/>
                  <a:pt x="134" y="40"/>
                </a:cubicBezTo>
                <a:cubicBezTo>
                  <a:pt x="134" y="39"/>
                  <a:pt x="134" y="40"/>
                  <a:pt x="134" y="39"/>
                </a:cubicBezTo>
                <a:cubicBezTo>
                  <a:pt x="135" y="39"/>
                  <a:pt x="135" y="39"/>
                  <a:pt x="135" y="39"/>
                </a:cubicBezTo>
                <a:cubicBezTo>
                  <a:pt x="135" y="39"/>
                  <a:pt x="135" y="39"/>
                  <a:pt x="135" y="39"/>
                </a:cubicBezTo>
                <a:cubicBezTo>
                  <a:pt x="137" y="37"/>
                  <a:pt x="137" y="38"/>
                  <a:pt x="137" y="37"/>
                </a:cubicBezTo>
                <a:cubicBezTo>
                  <a:pt x="137" y="37"/>
                  <a:pt x="137" y="37"/>
                  <a:pt x="137" y="37"/>
                </a:cubicBezTo>
                <a:cubicBezTo>
                  <a:pt x="137" y="37"/>
                  <a:pt x="137" y="37"/>
                  <a:pt x="137" y="37"/>
                </a:cubicBezTo>
                <a:cubicBezTo>
                  <a:pt x="137" y="37"/>
                  <a:pt x="137" y="37"/>
                  <a:pt x="136" y="37"/>
                </a:cubicBezTo>
                <a:cubicBezTo>
                  <a:pt x="136" y="37"/>
                  <a:pt x="136" y="37"/>
                  <a:pt x="136" y="37"/>
                </a:cubicBezTo>
                <a:cubicBezTo>
                  <a:pt x="136" y="36"/>
                  <a:pt x="136" y="36"/>
                  <a:pt x="136" y="36"/>
                </a:cubicBezTo>
                <a:cubicBezTo>
                  <a:pt x="137" y="36"/>
                  <a:pt x="137" y="36"/>
                  <a:pt x="137" y="36"/>
                </a:cubicBezTo>
                <a:cubicBezTo>
                  <a:pt x="138" y="35"/>
                  <a:pt x="138" y="36"/>
                  <a:pt x="139" y="34"/>
                </a:cubicBezTo>
                <a:cubicBezTo>
                  <a:pt x="139" y="34"/>
                  <a:pt x="139" y="34"/>
                  <a:pt x="139" y="34"/>
                </a:cubicBezTo>
                <a:cubicBezTo>
                  <a:pt x="140" y="33"/>
                  <a:pt x="140" y="33"/>
                  <a:pt x="140" y="33"/>
                </a:cubicBezTo>
                <a:cubicBezTo>
                  <a:pt x="141" y="33"/>
                  <a:pt x="141" y="33"/>
                  <a:pt x="141" y="33"/>
                </a:cubicBezTo>
                <a:cubicBezTo>
                  <a:pt x="141" y="33"/>
                  <a:pt x="141" y="33"/>
                  <a:pt x="141" y="33"/>
                </a:cubicBezTo>
                <a:cubicBezTo>
                  <a:pt x="140" y="32"/>
                  <a:pt x="140" y="32"/>
                  <a:pt x="140" y="32"/>
                </a:cubicBezTo>
                <a:cubicBezTo>
                  <a:pt x="139" y="32"/>
                  <a:pt x="139" y="32"/>
                  <a:pt x="138" y="33"/>
                </a:cubicBezTo>
                <a:cubicBezTo>
                  <a:pt x="137" y="33"/>
                  <a:pt x="137" y="33"/>
                  <a:pt x="137" y="33"/>
                </a:cubicBezTo>
                <a:cubicBezTo>
                  <a:pt x="137" y="33"/>
                  <a:pt x="137" y="33"/>
                  <a:pt x="137" y="33"/>
                </a:cubicBezTo>
                <a:cubicBezTo>
                  <a:pt x="137" y="33"/>
                  <a:pt x="137" y="33"/>
                  <a:pt x="137" y="33"/>
                </a:cubicBezTo>
                <a:cubicBezTo>
                  <a:pt x="137" y="33"/>
                  <a:pt x="137" y="33"/>
                  <a:pt x="137" y="33"/>
                </a:cubicBezTo>
                <a:cubicBezTo>
                  <a:pt x="138" y="32"/>
                  <a:pt x="138" y="32"/>
                  <a:pt x="138" y="32"/>
                </a:cubicBezTo>
                <a:cubicBezTo>
                  <a:pt x="138" y="32"/>
                  <a:pt x="138" y="32"/>
                  <a:pt x="138" y="32"/>
                </a:cubicBezTo>
                <a:cubicBezTo>
                  <a:pt x="139" y="32"/>
                  <a:pt x="139" y="32"/>
                  <a:pt x="140" y="32"/>
                </a:cubicBezTo>
                <a:cubicBezTo>
                  <a:pt x="140" y="32"/>
                  <a:pt x="140" y="32"/>
                  <a:pt x="140" y="32"/>
                </a:cubicBezTo>
                <a:cubicBezTo>
                  <a:pt x="140" y="32"/>
                  <a:pt x="140" y="32"/>
                  <a:pt x="140" y="32"/>
                </a:cubicBezTo>
                <a:cubicBezTo>
                  <a:pt x="141" y="31"/>
                  <a:pt x="141" y="31"/>
                  <a:pt x="141" y="31"/>
                </a:cubicBezTo>
                <a:cubicBezTo>
                  <a:pt x="141" y="31"/>
                  <a:pt x="141" y="31"/>
                  <a:pt x="141" y="31"/>
                </a:cubicBezTo>
                <a:cubicBezTo>
                  <a:pt x="141" y="31"/>
                  <a:pt x="141" y="31"/>
                  <a:pt x="141" y="31"/>
                </a:cubicBezTo>
                <a:cubicBezTo>
                  <a:pt x="140" y="29"/>
                  <a:pt x="141" y="30"/>
                  <a:pt x="140" y="28"/>
                </a:cubicBezTo>
                <a:cubicBezTo>
                  <a:pt x="140" y="28"/>
                  <a:pt x="140" y="28"/>
                  <a:pt x="140" y="28"/>
                </a:cubicBezTo>
                <a:cubicBezTo>
                  <a:pt x="139" y="28"/>
                  <a:pt x="139" y="28"/>
                  <a:pt x="139" y="28"/>
                </a:cubicBezTo>
                <a:cubicBezTo>
                  <a:pt x="138" y="28"/>
                  <a:pt x="138" y="28"/>
                  <a:pt x="137" y="28"/>
                </a:cubicBezTo>
                <a:cubicBezTo>
                  <a:pt x="138" y="28"/>
                  <a:pt x="138" y="28"/>
                  <a:pt x="138" y="28"/>
                </a:cubicBezTo>
                <a:cubicBezTo>
                  <a:pt x="139" y="27"/>
                  <a:pt x="139" y="27"/>
                  <a:pt x="139" y="27"/>
                </a:cubicBezTo>
                <a:cubicBezTo>
                  <a:pt x="140" y="26"/>
                  <a:pt x="140" y="26"/>
                  <a:pt x="140" y="26"/>
                </a:cubicBezTo>
                <a:cubicBezTo>
                  <a:pt x="140" y="26"/>
                  <a:pt x="140" y="26"/>
                  <a:pt x="139" y="26"/>
                </a:cubicBezTo>
                <a:cubicBezTo>
                  <a:pt x="139" y="26"/>
                  <a:pt x="139" y="26"/>
                  <a:pt x="139" y="26"/>
                </a:cubicBezTo>
                <a:cubicBezTo>
                  <a:pt x="139" y="26"/>
                  <a:pt x="139" y="26"/>
                  <a:pt x="139" y="26"/>
                </a:cubicBezTo>
                <a:cubicBezTo>
                  <a:pt x="139" y="26"/>
                  <a:pt x="139" y="26"/>
                  <a:pt x="138" y="26"/>
                </a:cubicBezTo>
                <a:cubicBezTo>
                  <a:pt x="138" y="27"/>
                  <a:pt x="138" y="27"/>
                  <a:pt x="138" y="27"/>
                </a:cubicBezTo>
                <a:cubicBezTo>
                  <a:pt x="138" y="27"/>
                  <a:pt x="138" y="27"/>
                  <a:pt x="138" y="27"/>
                </a:cubicBezTo>
                <a:cubicBezTo>
                  <a:pt x="138" y="26"/>
                  <a:pt x="138" y="26"/>
                  <a:pt x="138" y="26"/>
                </a:cubicBezTo>
                <a:cubicBezTo>
                  <a:pt x="138" y="26"/>
                  <a:pt x="138" y="26"/>
                  <a:pt x="138" y="26"/>
                </a:cubicBezTo>
                <a:cubicBezTo>
                  <a:pt x="138" y="25"/>
                  <a:pt x="138" y="25"/>
                  <a:pt x="138" y="25"/>
                </a:cubicBezTo>
                <a:cubicBezTo>
                  <a:pt x="138" y="25"/>
                  <a:pt x="138" y="25"/>
                  <a:pt x="138" y="25"/>
                </a:cubicBezTo>
                <a:cubicBezTo>
                  <a:pt x="138" y="25"/>
                  <a:pt x="138" y="25"/>
                  <a:pt x="138" y="25"/>
                </a:cubicBezTo>
                <a:cubicBezTo>
                  <a:pt x="137" y="26"/>
                  <a:pt x="137" y="26"/>
                  <a:pt x="137" y="26"/>
                </a:cubicBezTo>
                <a:cubicBezTo>
                  <a:pt x="137" y="26"/>
                  <a:pt x="137" y="26"/>
                  <a:pt x="137" y="26"/>
                </a:cubicBezTo>
                <a:cubicBezTo>
                  <a:pt x="137" y="26"/>
                  <a:pt x="137" y="26"/>
                  <a:pt x="137" y="26"/>
                </a:cubicBezTo>
                <a:cubicBezTo>
                  <a:pt x="137" y="26"/>
                  <a:pt x="137" y="26"/>
                  <a:pt x="137" y="26"/>
                </a:cubicBezTo>
                <a:cubicBezTo>
                  <a:pt x="136" y="26"/>
                  <a:pt x="136" y="26"/>
                  <a:pt x="136" y="26"/>
                </a:cubicBezTo>
                <a:cubicBezTo>
                  <a:pt x="136" y="26"/>
                  <a:pt x="136" y="26"/>
                  <a:pt x="136" y="26"/>
                </a:cubicBezTo>
                <a:cubicBezTo>
                  <a:pt x="135" y="26"/>
                  <a:pt x="136" y="26"/>
                  <a:pt x="135" y="26"/>
                </a:cubicBezTo>
                <a:cubicBezTo>
                  <a:pt x="135" y="26"/>
                  <a:pt x="135" y="26"/>
                  <a:pt x="135" y="26"/>
                </a:cubicBezTo>
                <a:cubicBezTo>
                  <a:pt x="136" y="26"/>
                  <a:pt x="136" y="26"/>
                  <a:pt x="136" y="26"/>
                </a:cubicBezTo>
                <a:cubicBezTo>
                  <a:pt x="136" y="26"/>
                  <a:pt x="136" y="26"/>
                  <a:pt x="136" y="26"/>
                </a:cubicBezTo>
                <a:cubicBezTo>
                  <a:pt x="136" y="25"/>
                  <a:pt x="136" y="24"/>
                  <a:pt x="136" y="24"/>
                </a:cubicBezTo>
                <a:cubicBezTo>
                  <a:pt x="137" y="23"/>
                  <a:pt x="137" y="23"/>
                  <a:pt x="137" y="23"/>
                </a:cubicBezTo>
                <a:cubicBezTo>
                  <a:pt x="135" y="22"/>
                  <a:pt x="135" y="22"/>
                  <a:pt x="135" y="22"/>
                </a:cubicBezTo>
                <a:cubicBezTo>
                  <a:pt x="135" y="23"/>
                  <a:pt x="135" y="23"/>
                  <a:pt x="135" y="24"/>
                </a:cubicBezTo>
                <a:cubicBezTo>
                  <a:pt x="134" y="25"/>
                  <a:pt x="134" y="25"/>
                  <a:pt x="134" y="25"/>
                </a:cubicBezTo>
                <a:cubicBezTo>
                  <a:pt x="134" y="25"/>
                  <a:pt x="134" y="25"/>
                  <a:pt x="134" y="25"/>
                </a:cubicBezTo>
                <a:cubicBezTo>
                  <a:pt x="133" y="25"/>
                  <a:pt x="133" y="25"/>
                  <a:pt x="133" y="25"/>
                </a:cubicBezTo>
                <a:cubicBezTo>
                  <a:pt x="133" y="25"/>
                  <a:pt x="133" y="25"/>
                  <a:pt x="133" y="25"/>
                </a:cubicBezTo>
                <a:cubicBezTo>
                  <a:pt x="133" y="24"/>
                  <a:pt x="133" y="24"/>
                  <a:pt x="133" y="24"/>
                </a:cubicBezTo>
                <a:cubicBezTo>
                  <a:pt x="132" y="25"/>
                  <a:pt x="132" y="25"/>
                  <a:pt x="132" y="25"/>
                </a:cubicBezTo>
                <a:cubicBezTo>
                  <a:pt x="131" y="25"/>
                  <a:pt x="131" y="25"/>
                  <a:pt x="130" y="25"/>
                </a:cubicBezTo>
                <a:cubicBezTo>
                  <a:pt x="130" y="25"/>
                  <a:pt x="130" y="25"/>
                  <a:pt x="130" y="25"/>
                </a:cubicBezTo>
                <a:cubicBezTo>
                  <a:pt x="132" y="24"/>
                  <a:pt x="132" y="24"/>
                  <a:pt x="133" y="23"/>
                </a:cubicBezTo>
                <a:cubicBezTo>
                  <a:pt x="134" y="22"/>
                  <a:pt x="134" y="22"/>
                  <a:pt x="134" y="22"/>
                </a:cubicBezTo>
                <a:cubicBezTo>
                  <a:pt x="133" y="22"/>
                  <a:pt x="133" y="22"/>
                  <a:pt x="133" y="22"/>
                </a:cubicBezTo>
                <a:cubicBezTo>
                  <a:pt x="132" y="22"/>
                  <a:pt x="133" y="22"/>
                  <a:pt x="131" y="22"/>
                </a:cubicBezTo>
                <a:cubicBezTo>
                  <a:pt x="132" y="22"/>
                  <a:pt x="132" y="22"/>
                  <a:pt x="132" y="22"/>
                </a:cubicBezTo>
                <a:cubicBezTo>
                  <a:pt x="131" y="23"/>
                  <a:pt x="131" y="23"/>
                  <a:pt x="131" y="23"/>
                </a:cubicBezTo>
                <a:cubicBezTo>
                  <a:pt x="130" y="24"/>
                  <a:pt x="130" y="24"/>
                  <a:pt x="130" y="24"/>
                </a:cubicBezTo>
                <a:cubicBezTo>
                  <a:pt x="130" y="23"/>
                  <a:pt x="130" y="23"/>
                  <a:pt x="130" y="23"/>
                </a:cubicBezTo>
                <a:cubicBezTo>
                  <a:pt x="130" y="23"/>
                  <a:pt x="130" y="23"/>
                  <a:pt x="130" y="23"/>
                </a:cubicBezTo>
                <a:cubicBezTo>
                  <a:pt x="130" y="23"/>
                  <a:pt x="130" y="23"/>
                  <a:pt x="130" y="23"/>
                </a:cubicBezTo>
                <a:cubicBezTo>
                  <a:pt x="130" y="23"/>
                  <a:pt x="130" y="23"/>
                  <a:pt x="130" y="23"/>
                </a:cubicBezTo>
                <a:cubicBezTo>
                  <a:pt x="130" y="23"/>
                  <a:pt x="130" y="23"/>
                  <a:pt x="130" y="23"/>
                </a:cubicBezTo>
                <a:cubicBezTo>
                  <a:pt x="131" y="23"/>
                  <a:pt x="131" y="23"/>
                  <a:pt x="131" y="23"/>
                </a:cubicBezTo>
                <a:cubicBezTo>
                  <a:pt x="131" y="23"/>
                  <a:pt x="131" y="23"/>
                  <a:pt x="131" y="23"/>
                </a:cubicBezTo>
                <a:cubicBezTo>
                  <a:pt x="131" y="22"/>
                  <a:pt x="131" y="22"/>
                  <a:pt x="131" y="22"/>
                </a:cubicBezTo>
                <a:cubicBezTo>
                  <a:pt x="131" y="22"/>
                  <a:pt x="131" y="22"/>
                  <a:pt x="130" y="22"/>
                </a:cubicBezTo>
                <a:cubicBezTo>
                  <a:pt x="131" y="21"/>
                  <a:pt x="131" y="21"/>
                  <a:pt x="131" y="21"/>
                </a:cubicBezTo>
                <a:cubicBezTo>
                  <a:pt x="131" y="21"/>
                  <a:pt x="131" y="21"/>
                  <a:pt x="131" y="21"/>
                </a:cubicBezTo>
                <a:cubicBezTo>
                  <a:pt x="131" y="21"/>
                  <a:pt x="131" y="21"/>
                  <a:pt x="131" y="21"/>
                </a:cubicBezTo>
                <a:cubicBezTo>
                  <a:pt x="130" y="20"/>
                  <a:pt x="130" y="20"/>
                  <a:pt x="130" y="20"/>
                </a:cubicBezTo>
                <a:cubicBezTo>
                  <a:pt x="130" y="20"/>
                  <a:pt x="130" y="20"/>
                  <a:pt x="130" y="20"/>
                </a:cubicBezTo>
                <a:cubicBezTo>
                  <a:pt x="130" y="20"/>
                  <a:pt x="130" y="20"/>
                  <a:pt x="130" y="20"/>
                </a:cubicBezTo>
                <a:cubicBezTo>
                  <a:pt x="131" y="19"/>
                  <a:pt x="131" y="19"/>
                  <a:pt x="131" y="19"/>
                </a:cubicBezTo>
                <a:cubicBezTo>
                  <a:pt x="131" y="19"/>
                  <a:pt x="131" y="19"/>
                  <a:pt x="131" y="19"/>
                </a:cubicBezTo>
                <a:cubicBezTo>
                  <a:pt x="130" y="18"/>
                  <a:pt x="130" y="18"/>
                  <a:pt x="130" y="18"/>
                </a:cubicBezTo>
                <a:cubicBezTo>
                  <a:pt x="130" y="19"/>
                  <a:pt x="130" y="19"/>
                  <a:pt x="130" y="19"/>
                </a:cubicBezTo>
                <a:cubicBezTo>
                  <a:pt x="130" y="18"/>
                  <a:pt x="130" y="19"/>
                  <a:pt x="130" y="18"/>
                </a:cubicBezTo>
                <a:cubicBezTo>
                  <a:pt x="130" y="17"/>
                  <a:pt x="130" y="17"/>
                  <a:pt x="130" y="17"/>
                </a:cubicBezTo>
                <a:cubicBezTo>
                  <a:pt x="129" y="17"/>
                  <a:pt x="129" y="17"/>
                  <a:pt x="129" y="17"/>
                </a:cubicBezTo>
                <a:cubicBezTo>
                  <a:pt x="129" y="17"/>
                  <a:pt x="129" y="17"/>
                  <a:pt x="129" y="17"/>
                </a:cubicBezTo>
                <a:cubicBezTo>
                  <a:pt x="129" y="18"/>
                  <a:pt x="129" y="17"/>
                  <a:pt x="129" y="18"/>
                </a:cubicBezTo>
                <a:cubicBezTo>
                  <a:pt x="129" y="18"/>
                  <a:pt x="129" y="18"/>
                  <a:pt x="129" y="18"/>
                </a:cubicBezTo>
                <a:cubicBezTo>
                  <a:pt x="129" y="18"/>
                  <a:pt x="129" y="18"/>
                  <a:pt x="129" y="19"/>
                </a:cubicBezTo>
                <a:cubicBezTo>
                  <a:pt x="129" y="19"/>
                  <a:pt x="129" y="19"/>
                  <a:pt x="129" y="19"/>
                </a:cubicBezTo>
                <a:cubicBezTo>
                  <a:pt x="129" y="19"/>
                  <a:pt x="129" y="19"/>
                  <a:pt x="129" y="19"/>
                </a:cubicBezTo>
                <a:cubicBezTo>
                  <a:pt x="129" y="20"/>
                  <a:pt x="129" y="20"/>
                  <a:pt x="129" y="20"/>
                </a:cubicBezTo>
                <a:cubicBezTo>
                  <a:pt x="128" y="19"/>
                  <a:pt x="128" y="19"/>
                  <a:pt x="128" y="19"/>
                </a:cubicBezTo>
                <a:cubicBezTo>
                  <a:pt x="128" y="19"/>
                  <a:pt x="128" y="19"/>
                  <a:pt x="128" y="18"/>
                </a:cubicBezTo>
                <a:cubicBezTo>
                  <a:pt x="127" y="19"/>
                  <a:pt x="127" y="19"/>
                  <a:pt x="127" y="19"/>
                </a:cubicBezTo>
                <a:cubicBezTo>
                  <a:pt x="127" y="19"/>
                  <a:pt x="127" y="19"/>
                  <a:pt x="127" y="19"/>
                </a:cubicBezTo>
                <a:cubicBezTo>
                  <a:pt x="127" y="19"/>
                  <a:pt x="127" y="19"/>
                  <a:pt x="127" y="19"/>
                </a:cubicBezTo>
                <a:cubicBezTo>
                  <a:pt x="127" y="20"/>
                  <a:pt x="127" y="20"/>
                  <a:pt x="127" y="20"/>
                </a:cubicBezTo>
                <a:cubicBezTo>
                  <a:pt x="127" y="20"/>
                  <a:pt x="127" y="20"/>
                  <a:pt x="127" y="20"/>
                </a:cubicBezTo>
                <a:cubicBezTo>
                  <a:pt x="126" y="20"/>
                  <a:pt x="126" y="20"/>
                  <a:pt x="126" y="20"/>
                </a:cubicBezTo>
                <a:cubicBezTo>
                  <a:pt x="127" y="20"/>
                  <a:pt x="127" y="20"/>
                  <a:pt x="127" y="20"/>
                </a:cubicBezTo>
                <a:cubicBezTo>
                  <a:pt x="126" y="19"/>
                  <a:pt x="126" y="19"/>
                  <a:pt x="126" y="19"/>
                </a:cubicBezTo>
                <a:cubicBezTo>
                  <a:pt x="126" y="18"/>
                  <a:pt x="126" y="19"/>
                  <a:pt x="125" y="18"/>
                </a:cubicBezTo>
                <a:cubicBezTo>
                  <a:pt x="126" y="18"/>
                  <a:pt x="126" y="18"/>
                  <a:pt x="126" y="18"/>
                </a:cubicBezTo>
                <a:cubicBezTo>
                  <a:pt x="126" y="18"/>
                  <a:pt x="126" y="18"/>
                  <a:pt x="127" y="18"/>
                </a:cubicBezTo>
                <a:cubicBezTo>
                  <a:pt x="127" y="18"/>
                  <a:pt x="127" y="18"/>
                  <a:pt x="127" y="18"/>
                </a:cubicBezTo>
                <a:cubicBezTo>
                  <a:pt x="127" y="17"/>
                  <a:pt x="127" y="17"/>
                  <a:pt x="127" y="17"/>
                </a:cubicBezTo>
                <a:cubicBezTo>
                  <a:pt x="127" y="17"/>
                  <a:pt x="127" y="17"/>
                  <a:pt x="127" y="17"/>
                </a:cubicBezTo>
                <a:cubicBezTo>
                  <a:pt x="127" y="16"/>
                  <a:pt x="127" y="16"/>
                  <a:pt x="127" y="16"/>
                </a:cubicBezTo>
                <a:cubicBezTo>
                  <a:pt x="127" y="15"/>
                  <a:pt x="127" y="15"/>
                  <a:pt x="127" y="15"/>
                </a:cubicBezTo>
                <a:cubicBezTo>
                  <a:pt x="128" y="15"/>
                  <a:pt x="128" y="15"/>
                  <a:pt x="128" y="15"/>
                </a:cubicBezTo>
                <a:cubicBezTo>
                  <a:pt x="128" y="15"/>
                  <a:pt x="128" y="15"/>
                  <a:pt x="129" y="15"/>
                </a:cubicBezTo>
                <a:cubicBezTo>
                  <a:pt x="129" y="14"/>
                  <a:pt x="129" y="14"/>
                  <a:pt x="129" y="14"/>
                </a:cubicBezTo>
                <a:cubicBezTo>
                  <a:pt x="129" y="14"/>
                  <a:pt x="129" y="14"/>
                  <a:pt x="129" y="14"/>
                </a:cubicBezTo>
                <a:cubicBezTo>
                  <a:pt x="129" y="13"/>
                  <a:pt x="129" y="13"/>
                  <a:pt x="129" y="13"/>
                </a:cubicBezTo>
                <a:cubicBezTo>
                  <a:pt x="129" y="13"/>
                  <a:pt x="129" y="13"/>
                  <a:pt x="129" y="13"/>
                </a:cubicBezTo>
                <a:cubicBezTo>
                  <a:pt x="128" y="13"/>
                  <a:pt x="128" y="13"/>
                  <a:pt x="128" y="13"/>
                </a:cubicBezTo>
                <a:cubicBezTo>
                  <a:pt x="128" y="12"/>
                  <a:pt x="128" y="12"/>
                  <a:pt x="128" y="12"/>
                </a:cubicBezTo>
                <a:cubicBezTo>
                  <a:pt x="128" y="13"/>
                  <a:pt x="128" y="13"/>
                  <a:pt x="128" y="13"/>
                </a:cubicBezTo>
                <a:cubicBezTo>
                  <a:pt x="127" y="14"/>
                  <a:pt x="127" y="14"/>
                  <a:pt x="126" y="14"/>
                </a:cubicBezTo>
                <a:cubicBezTo>
                  <a:pt x="126" y="14"/>
                  <a:pt x="126" y="14"/>
                  <a:pt x="126" y="14"/>
                </a:cubicBezTo>
                <a:cubicBezTo>
                  <a:pt x="126" y="14"/>
                  <a:pt x="126" y="14"/>
                  <a:pt x="126" y="14"/>
                </a:cubicBezTo>
                <a:cubicBezTo>
                  <a:pt x="126" y="15"/>
                  <a:pt x="126" y="15"/>
                  <a:pt x="126" y="15"/>
                </a:cubicBezTo>
                <a:cubicBezTo>
                  <a:pt x="126" y="15"/>
                  <a:pt x="126" y="15"/>
                  <a:pt x="126" y="15"/>
                </a:cubicBezTo>
                <a:cubicBezTo>
                  <a:pt x="125" y="15"/>
                  <a:pt x="125" y="15"/>
                  <a:pt x="125" y="15"/>
                </a:cubicBezTo>
                <a:cubicBezTo>
                  <a:pt x="125" y="16"/>
                  <a:pt x="125" y="16"/>
                  <a:pt x="125" y="16"/>
                </a:cubicBezTo>
                <a:cubicBezTo>
                  <a:pt x="125" y="17"/>
                  <a:pt x="125" y="16"/>
                  <a:pt x="125" y="18"/>
                </a:cubicBezTo>
                <a:cubicBezTo>
                  <a:pt x="125" y="18"/>
                  <a:pt x="125" y="18"/>
                  <a:pt x="125" y="18"/>
                </a:cubicBezTo>
                <a:cubicBezTo>
                  <a:pt x="124" y="18"/>
                  <a:pt x="124" y="18"/>
                  <a:pt x="124" y="18"/>
                </a:cubicBezTo>
                <a:cubicBezTo>
                  <a:pt x="124" y="18"/>
                  <a:pt x="124" y="18"/>
                  <a:pt x="124" y="18"/>
                </a:cubicBezTo>
                <a:cubicBezTo>
                  <a:pt x="123" y="18"/>
                  <a:pt x="123" y="18"/>
                  <a:pt x="123" y="18"/>
                </a:cubicBezTo>
                <a:cubicBezTo>
                  <a:pt x="123" y="18"/>
                  <a:pt x="123" y="18"/>
                  <a:pt x="123" y="18"/>
                </a:cubicBezTo>
                <a:cubicBezTo>
                  <a:pt x="123" y="18"/>
                  <a:pt x="123" y="18"/>
                  <a:pt x="123" y="18"/>
                </a:cubicBezTo>
                <a:cubicBezTo>
                  <a:pt x="124" y="17"/>
                  <a:pt x="124" y="17"/>
                  <a:pt x="124" y="17"/>
                </a:cubicBezTo>
                <a:cubicBezTo>
                  <a:pt x="125" y="17"/>
                  <a:pt x="124" y="17"/>
                  <a:pt x="125" y="17"/>
                </a:cubicBezTo>
                <a:cubicBezTo>
                  <a:pt x="125" y="16"/>
                  <a:pt x="125" y="16"/>
                  <a:pt x="125" y="16"/>
                </a:cubicBezTo>
                <a:cubicBezTo>
                  <a:pt x="125" y="16"/>
                  <a:pt x="125" y="16"/>
                  <a:pt x="125" y="16"/>
                </a:cubicBezTo>
                <a:cubicBezTo>
                  <a:pt x="124" y="16"/>
                  <a:pt x="124" y="16"/>
                  <a:pt x="124" y="16"/>
                </a:cubicBezTo>
                <a:cubicBezTo>
                  <a:pt x="123" y="16"/>
                  <a:pt x="123" y="16"/>
                  <a:pt x="123" y="16"/>
                </a:cubicBezTo>
                <a:cubicBezTo>
                  <a:pt x="124" y="16"/>
                  <a:pt x="124" y="16"/>
                  <a:pt x="124" y="16"/>
                </a:cubicBezTo>
                <a:cubicBezTo>
                  <a:pt x="124" y="15"/>
                  <a:pt x="124" y="15"/>
                  <a:pt x="124" y="15"/>
                </a:cubicBezTo>
                <a:cubicBezTo>
                  <a:pt x="124" y="15"/>
                  <a:pt x="124" y="15"/>
                  <a:pt x="124" y="15"/>
                </a:cubicBezTo>
                <a:cubicBezTo>
                  <a:pt x="123" y="15"/>
                  <a:pt x="123" y="15"/>
                  <a:pt x="123" y="15"/>
                </a:cubicBezTo>
                <a:cubicBezTo>
                  <a:pt x="123" y="15"/>
                  <a:pt x="123" y="15"/>
                  <a:pt x="123" y="15"/>
                </a:cubicBezTo>
                <a:cubicBezTo>
                  <a:pt x="123" y="15"/>
                  <a:pt x="122" y="15"/>
                  <a:pt x="122" y="14"/>
                </a:cubicBezTo>
                <a:cubicBezTo>
                  <a:pt x="122" y="14"/>
                  <a:pt x="122" y="14"/>
                  <a:pt x="122" y="14"/>
                </a:cubicBezTo>
                <a:cubicBezTo>
                  <a:pt x="122" y="13"/>
                  <a:pt x="122" y="13"/>
                  <a:pt x="122" y="13"/>
                </a:cubicBezTo>
                <a:cubicBezTo>
                  <a:pt x="122" y="13"/>
                  <a:pt x="122" y="13"/>
                  <a:pt x="122" y="13"/>
                </a:cubicBezTo>
                <a:cubicBezTo>
                  <a:pt x="121" y="14"/>
                  <a:pt x="121" y="14"/>
                  <a:pt x="121" y="14"/>
                </a:cubicBezTo>
                <a:cubicBezTo>
                  <a:pt x="121" y="14"/>
                  <a:pt x="121" y="14"/>
                  <a:pt x="121" y="14"/>
                </a:cubicBezTo>
                <a:cubicBezTo>
                  <a:pt x="120" y="14"/>
                  <a:pt x="120" y="14"/>
                  <a:pt x="120" y="14"/>
                </a:cubicBezTo>
                <a:cubicBezTo>
                  <a:pt x="121" y="14"/>
                  <a:pt x="121" y="14"/>
                  <a:pt x="121" y="14"/>
                </a:cubicBezTo>
                <a:cubicBezTo>
                  <a:pt x="121" y="14"/>
                  <a:pt x="121" y="14"/>
                  <a:pt x="121" y="14"/>
                </a:cubicBezTo>
                <a:cubicBezTo>
                  <a:pt x="121" y="14"/>
                  <a:pt x="121" y="14"/>
                  <a:pt x="121" y="14"/>
                </a:cubicBezTo>
                <a:cubicBezTo>
                  <a:pt x="121" y="14"/>
                  <a:pt x="121" y="14"/>
                  <a:pt x="121" y="14"/>
                </a:cubicBezTo>
                <a:cubicBezTo>
                  <a:pt x="120" y="14"/>
                  <a:pt x="120" y="14"/>
                  <a:pt x="120" y="14"/>
                </a:cubicBezTo>
                <a:cubicBezTo>
                  <a:pt x="120" y="14"/>
                  <a:pt x="120" y="14"/>
                  <a:pt x="120" y="14"/>
                </a:cubicBezTo>
                <a:cubicBezTo>
                  <a:pt x="120" y="15"/>
                  <a:pt x="120" y="15"/>
                  <a:pt x="120" y="15"/>
                </a:cubicBezTo>
                <a:cubicBezTo>
                  <a:pt x="119" y="15"/>
                  <a:pt x="119" y="15"/>
                  <a:pt x="119" y="15"/>
                </a:cubicBezTo>
                <a:cubicBezTo>
                  <a:pt x="119" y="15"/>
                  <a:pt x="119" y="15"/>
                  <a:pt x="119" y="15"/>
                </a:cubicBezTo>
                <a:cubicBezTo>
                  <a:pt x="119" y="14"/>
                  <a:pt x="119" y="14"/>
                  <a:pt x="119" y="14"/>
                </a:cubicBezTo>
                <a:cubicBezTo>
                  <a:pt x="118" y="14"/>
                  <a:pt x="118" y="14"/>
                  <a:pt x="118" y="14"/>
                </a:cubicBezTo>
                <a:cubicBezTo>
                  <a:pt x="118" y="15"/>
                  <a:pt x="118" y="15"/>
                  <a:pt x="118" y="15"/>
                </a:cubicBezTo>
                <a:cubicBezTo>
                  <a:pt x="118" y="16"/>
                  <a:pt x="118" y="16"/>
                  <a:pt x="118" y="16"/>
                </a:cubicBezTo>
                <a:cubicBezTo>
                  <a:pt x="117" y="16"/>
                  <a:pt x="117" y="16"/>
                  <a:pt x="117" y="16"/>
                </a:cubicBezTo>
                <a:cubicBezTo>
                  <a:pt x="116" y="17"/>
                  <a:pt x="116" y="16"/>
                  <a:pt x="116" y="18"/>
                </a:cubicBezTo>
                <a:cubicBezTo>
                  <a:pt x="115" y="18"/>
                  <a:pt x="115" y="18"/>
                  <a:pt x="115" y="18"/>
                </a:cubicBezTo>
                <a:cubicBezTo>
                  <a:pt x="116" y="19"/>
                  <a:pt x="116" y="19"/>
                  <a:pt x="116" y="19"/>
                </a:cubicBezTo>
                <a:cubicBezTo>
                  <a:pt x="116" y="20"/>
                  <a:pt x="116" y="20"/>
                  <a:pt x="116" y="20"/>
                </a:cubicBezTo>
                <a:cubicBezTo>
                  <a:pt x="117" y="21"/>
                  <a:pt x="117" y="21"/>
                  <a:pt x="117" y="21"/>
                </a:cubicBezTo>
                <a:cubicBezTo>
                  <a:pt x="116" y="21"/>
                  <a:pt x="116" y="21"/>
                  <a:pt x="116" y="21"/>
                </a:cubicBezTo>
                <a:cubicBezTo>
                  <a:pt x="115" y="21"/>
                  <a:pt x="115" y="21"/>
                  <a:pt x="115" y="22"/>
                </a:cubicBezTo>
                <a:cubicBezTo>
                  <a:pt x="115" y="22"/>
                  <a:pt x="115" y="22"/>
                  <a:pt x="115" y="22"/>
                </a:cubicBezTo>
                <a:cubicBezTo>
                  <a:pt x="114" y="23"/>
                  <a:pt x="114" y="23"/>
                  <a:pt x="114" y="23"/>
                </a:cubicBezTo>
                <a:cubicBezTo>
                  <a:pt x="113" y="23"/>
                  <a:pt x="113" y="23"/>
                  <a:pt x="113" y="23"/>
                </a:cubicBezTo>
                <a:cubicBezTo>
                  <a:pt x="113" y="23"/>
                  <a:pt x="113" y="23"/>
                  <a:pt x="112" y="23"/>
                </a:cubicBezTo>
                <a:cubicBezTo>
                  <a:pt x="112" y="22"/>
                  <a:pt x="112" y="22"/>
                  <a:pt x="112" y="22"/>
                </a:cubicBezTo>
                <a:cubicBezTo>
                  <a:pt x="112" y="22"/>
                  <a:pt x="112" y="22"/>
                  <a:pt x="112" y="22"/>
                </a:cubicBezTo>
                <a:cubicBezTo>
                  <a:pt x="112" y="21"/>
                  <a:pt x="112" y="21"/>
                  <a:pt x="112" y="21"/>
                </a:cubicBezTo>
                <a:cubicBezTo>
                  <a:pt x="112" y="19"/>
                  <a:pt x="112" y="20"/>
                  <a:pt x="113" y="18"/>
                </a:cubicBezTo>
                <a:cubicBezTo>
                  <a:pt x="112" y="17"/>
                  <a:pt x="112" y="17"/>
                  <a:pt x="112" y="17"/>
                </a:cubicBezTo>
                <a:cubicBezTo>
                  <a:pt x="111" y="16"/>
                  <a:pt x="111" y="16"/>
                  <a:pt x="111" y="16"/>
                </a:cubicBezTo>
                <a:cubicBezTo>
                  <a:pt x="111" y="17"/>
                  <a:pt x="111" y="17"/>
                  <a:pt x="111" y="18"/>
                </a:cubicBezTo>
                <a:cubicBezTo>
                  <a:pt x="111" y="17"/>
                  <a:pt x="111" y="17"/>
                  <a:pt x="111" y="17"/>
                </a:cubicBezTo>
                <a:cubicBezTo>
                  <a:pt x="111" y="17"/>
                  <a:pt x="111" y="17"/>
                  <a:pt x="111" y="17"/>
                </a:cubicBezTo>
                <a:cubicBezTo>
                  <a:pt x="111" y="16"/>
                  <a:pt x="111" y="16"/>
                  <a:pt x="112" y="16"/>
                </a:cubicBezTo>
                <a:cubicBezTo>
                  <a:pt x="112" y="15"/>
                  <a:pt x="112" y="15"/>
                  <a:pt x="112" y="14"/>
                </a:cubicBezTo>
                <a:cubicBezTo>
                  <a:pt x="112" y="14"/>
                  <a:pt x="112" y="14"/>
                  <a:pt x="112" y="14"/>
                </a:cubicBezTo>
                <a:cubicBezTo>
                  <a:pt x="112" y="14"/>
                  <a:pt x="112" y="14"/>
                  <a:pt x="112" y="14"/>
                </a:cubicBezTo>
                <a:cubicBezTo>
                  <a:pt x="111" y="14"/>
                  <a:pt x="111" y="14"/>
                  <a:pt x="111" y="14"/>
                </a:cubicBezTo>
                <a:cubicBezTo>
                  <a:pt x="111" y="15"/>
                  <a:pt x="111" y="15"/>
                  <a:pt x="111" y="15"/>
                </a:cubicBezTo>
                <a:cubicBezTo>
                  <a:pt x="111" y="14"/>
                  <a:pt x="111" y="14"/>
                  <a:pt x="111" y="14"/>
                </a:cubicBezTo>
                <a:cubicBezTo>
                  <a:pt x="112" y="13"/>
                  <a:pt x="112" y="14"/>
                  <a:pt x="113" y="13"/>
                </a:cubicBezTo>
                <a:cubicBezTo>
                  <a:pt x="114" y="12"/>
                  <a:pt x="114" y="12"/>
                  <a:pt x="114" y="12"/>
                </a:cubicBezTo>
                <a:cubicBezTo>
                  <a:pt x="114" y="12"/>
                  <a:pt x="114" y="12"/>
                  <a:pt x="114" y="12"/>
                </a:cubicBezTo>
                <a:cubicBezTo>
                  <a:pt x="114" y="12"/>
                  <a:pt x="114" y="10"/>
                  <a:pt x="114" y="9"/>
                </a:cubicBezTo>
                <a:cubicBezTo>
                  <a:pt x="113" y="9"/>
                  <a:pt x="113" y="9"/>
                  <a:pt x="113" y="9"/>
                </a:cubicBezTo>
                <a:cubicBezTo>
                  <a:pt x="112" y="9"/>
                  <a:pt x="112" y="9"/>
                  <a:pt x="112" y="9"/>
                </a:cubicBezTo>
                <a:cubicBezTo>
                  <a:pt x="112" y="9"/>
                  <a:pt x="112" y="9"/>
                  <a:pt x="112" y="9"/>
                </a:cubicBezTo>
                <a:cubicBezTo>
                  <a:pt x="112" y="10"/>
                  <a:pt x="112" y="10"/>
                  <a:pt x="112" y="10"/>
                </a:cubicBezTo>
                <a:cubicBezTo>
                  <a:pt x="112" y="10"/>
                  <a:pt x="112" y="10"/>
                  <a:pt x="112" y="10"/>
                </a:cubicBezTo>
                <a:cubicBezTo>
                  <a:pt x="112" y="10"/>
                  <a:pt x="111" y="13"/>
                  <a:pt x="111" y="13"/>
                </a:cubicBezTo>
                <a:cubicBezTo>
                  <a:pt x="110" y="13"/>
                  <a:pt x="110" y="13"/>
                  <a:pt x="110" y="13"/>
                </a:cubicBezTo>
                <a:cubicBezTo>
                  <a:pt x="110" y="14"/>
                  <a:pt x="110" y="14"/>
                  <a:pt x="110" y="14"/>
                </a:cubicBezTo>
                <a:cubicBezTo>
                  <a:pt x="110" y="14"/>
                  <a:pt x="110" y="14"/>
                  <a:pt x="110" y="14"/>
                </a:cubicBezTo>
                <a:cubicBezTo>
                  <a:pt x="110" y="14"/>
                  <a:pt x="110" y="14"/>
                  <a:pt x="110" y="14"/>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09" y="13"/>
                  <a:pt x="109" y="13"/>
                  <a:pt x="109" y="14"/>
                </a:cubicBezTo>
                <a:cubicBezTo>
                  <a:pt x="109" y="15"/>
                  <a:pt x="109" y="15"/>
                  <a:pt x="109" y="16"/>
                </a:cubicBezTo>
                <a:cubicBezTo>
                  <a:pt x="109" y="16"/>
                  <a:pt x="109" y="16"/>
                  <a:pt x="109" y="16"/>
                </a:cubicBezTo>
                <a:cubicBezTo>
                  <a:pt x="109" y="16"/>
                  <a:pt x="109" y="16"/>
                  <a:pt x="109" y="16"/>
                </a:cubicBezTo>
                <a:cubicBezTo>
                  <a:pt x="109" y="15"/>
                  <a:pt x="109" y="15"/>
                  <a:pt x="109" y="15"/>
                </a:cubicBezTo>
                <a:cubicBezTo>
                  <a:pt x="108" y="15"/>
                  <a:pt x="108" y="15"/>
                  <a:pt x="108" y="15"/>
                </a:cubicBezTo>
                <a:cubicBezTo>
                  <a:pt x="108" y="15"/>
                  <a:pt x="108" y="15"/>
                  <a:pt x="108" y="15"/>
                </a:cubicBezTo>
                <a:cubicBezTo>
                  <a:pt x="108" y="15"/>
                  <a:pt x="108" y="15"/>
                  <a:pt x="108" y="15"/>
                </a:cubicBezTo>
                <a:cubicBezTo>
                  <a:pt x="108" y="15"/>
                  <a:pt x="108" y="15"/>
                  <a:pt x="108" y="15"/>
                </a:cubicBezTo>
                <a:cubicBezTo>
                  <a:pt x="107" y="15"/>
                  <a:pt x="107" y="15"/>
                  <a:pt x="107" y="15"/>
                </a:cubicBezTo>
                <a:cubicBezTo>
                  <a:pt x="107" y="15"/>
                  <a:pt x="107" y="15"/>
                  <a:pt x="107" y="15"/>
                </a:cubicBezTo>
                <a:cubicBezTo>
                  <a:pt x="107" y="15"/>
                  <a:pt x="107" y="15"/>
                  <a:pt x="107" y="15"/>
                </a:cubicBezTo>
                <a:cubicBezTo>
                  <a:pt x="107" y="14"/>
                  <a:pt x="107" y="14"/>
                  <a:pt x="107" y="14"/>
                </a:cubicBezTo>
                <a:cubicBezTo>
                  <a:pt x="107" y="14"/>
                  <a:pt x="107" y="14"/>
                  <a:pt x="107" y="14"/>
                </a:cubicBezTo>
                <a:cubicBezTo>
                  <a:pt x="107" y="14"/>
                  <a:pt x="107" y="14"/>
                  <a:pt x="107" y="14"/>
                </a:cubicBezTo>
                <a:cubicBezTo>
                  <a:pt x="107" y="14"/>
                  <a:pt x="107" y="14"/>
                  <a:pt x="107" y="14"/>
                </a:cubicBezTo>
                <a:cubicBezTo>
                  <a:pt x="107" y="14"/>
                  <a:pt x="107" y="14"/>
                  <a:pt x="107" y="14"/>
                </a:cubicBezTo>
                <a:cubicBezTo>
                  <a:pt x="106" y="15"/>
                  <a:pt x="106" y="15"/>
                  <a:pt x="106" y="15"/>
                </a:cubicBezTo>
                <a:cubicBezTo>
                  <a:pt x="106" y="15"/>
                  <a:pt x="106" y="15"/>
                  <a:pt x="106" y="15"/>
                </a:cubicBezTo>
                <a:cubicBezTo>
                  <a:pt x="107" y="14"/>
                  <a:pt x="107" y="14"/>
                  <a:pt x="107" y="14"/>
                </a:cubicBezTo>
                <a:cubicBezTo>
                  <a:pt x="107" y="14"/>
                  <a:pt x="107" y="14"/>
                  <a:pt x="107" y="14"/>
                </a:cubicBezTo>
                <a:cubicBezTo>
                  <a:pt x="108" y="14"/>
                  <a:pt x="108" y="14"/>
                  <a:pt x="108" y="14"/>
                </a:cubicBezTo>
                <a:cubicBezTo>
                  <a:pt x="108" y="13"/>
                  <a:pt x="108" y="13"/>
                  <a:pt x="108" y="13"/>
                </a:cubicBezTo>
                <a:cubicBezTo>
                  <a:pt x="108" y="11"/>
                  <a:pt x="108" y="14"/>
                  <a:pt x="108" y="11"/>
                </a:cubicBezTo>
                <a:cubicBezTo>
                  <a:pt x="108" y="11"/>
                  <a:pt x="108" y="11"/>
                  <a:pt x="108" y="11"/>
                </a:cubicBezTo>
                <a:cubicBezTo>
                  <a:pt x="109" y="10"/>
                  <a:pt x="109" y="10"/>
                  <a:pt x="109" y="10"/>
                </a:cubicBezTo>
                <a:cubicBezTo>
                  <a:pt x="109" y="10"/>
                  <a:pt x="109" y="10"/>
                  <a:pt x="109" y="10"/>
                </a:cubicBezTo>
                <a:cubicBezTo>
                  <a:pt x="110" y="10"/>
                  <a:pt x="110" y="10"/>
                  <a:pt x="110" y="10"/>
                </a:cubicBezTo>
                <a:cubicBezTo>
                  <a:pt x="110" y="10"/>
                  <a:pt x="110" y="10"/>
                  <a:pt x="110" y="10"/>
                </a:cubicBezTo>
                <a:cubicBezTo>
                  <a:pt x="110" y="9"/>
                  <a:pt x="110" y="10"/>
                  <a:pt x="110" y="8"/>
                </a:cubicBezTo>
                <a:cubicBezTo>
                  <a:pt x="110" y="8"/>
                  <a:pt x="110" y="8"/>
                  <a:pt x="110" y="8"/>
                </a:cubicBezTo>
                <a:cubicBezTo>
                  <a:pt x="110" y="8"/>
                  <a:pt x="110" y="8"/>
                  <a:pt x="110" y="8"/>
                </a:cubicBezTo>
                <a:cubicBezTo>
                  <a:pt x="109" y="8"/>
                  <a:pt x="109" y="8"/>
                  <a:pt x="109" y="8"/>
                </a:cubicBezTo>
                <a:cubicBezTo>
                  <a:pt x="110" y="8"/>
                  <a:pt x="110" y="8"/>
                  <a:pt x="110" y="8"/>
                </a:cubicBezTo>
                <a:cubicBezTo>
                  <a:pt x="110" y="8"/>
                  <a:pt x="109" y="9"/>
                  <a:pt x="109" y="9"/>
                </a:cubicBezTo>
                <a:cubicBezTo>
                  <a:pt x="108" y="9"/>
                  <a:pt x="108" y="9"/>
                  <a:pt x="108" y="9"/>
                </a:cubicBezTo>
                <a:cubicBezTo>
                  <a:pt x="108" y="10"/>
                  <a:pt x="108" y="9"/>
                  <a:pt x="108" y="10"/>
                </a:cubicBezTo>
                <a:cubicBezTo>
                  <a:pt x="108" y="10"/>
                  <a:pt x="108" y="10"/>
                  <a:pt x="108" y="10"/>
                </a:cubicBezTo>
                <a:cubicBezTo>
                  <a:pt x="108" y="11"/>
                  <a:pt x="107" y="12"/>
                  <a:pt x="106" y="12"/>
                </a:cubicBezTo>
                <a:cubicBezTo>
                  <a:pt x="106" y="12"/>
                  <a:pt x="106" y="12"/>
                  <a:pt x="106" y="12"/>
                </a:cubicBezTo>
                <a:cubicBezTo>
                  <a:pt x="107" y="11"/>
                  <a:pt x="106" y="11"/>
                  <a:pt x="107" y="10"/>
                </a:cubicBezTo>
                <a:cubicBezTo>
                  <a:pt x="107" y="10"/>
                  <a:pt x="107" y="9"/>
                  <a:pt x="107" y="9"/>
                </a:cubicBezTo>
                <a:cubicBezTo>
                  <a:pt x="107" y="9"/>
                  <a:pt x="107" y="9"/>
                  <a:pt x="107" y="9"/>
                </a:cubicBezTo>
                <a:cubicBezTo>
                  <a:pt x="106" y="9"/>
                  <a:pt x="106" y="9"/>
                  <a:pt x="106" y="9"/>
                </a:cubicBezTo>
                <a:cubicBezTo>
                  <a:pt x="106" y="10"/>
                  <a:pt x="106" y="10"/>
                  <a:pt x="106" y="10"/>
                </a:cubicBezTo>
                <a:cubicBezTo>
                  <a:pt x="106" y="10"/>
                  <a:pt x="106" y="10"/>
                  <a:pt x="106" y="10"/>
                </a:cubicBezTo>
                <a:cubicBezTo>
                  <a:pt x="106" y="10"/>
                  <a:pt x="106" y="10"/>
                  <a:pt x="106" y="10"/>
                </a:cubicBezTo>
                <a:cubicBezTo>
                  <a:pt x="106" y="10"/>
                  <a:pt x="106" y="10"/>
                  <a:pt x="106" y="10"/>
                </a:cubicBezTo>
                <a:cubicBezTo>
                  <a:pt x="106" y="9"/>
                  <a:pt x="106" y="10"/>
                  <a:pt x="106" y="9"/>
                </a:cubicBezTo>
                <a:cubicBezTo>
                  <a:pt x="106" y="9"/>
                  <a:pt x="106" y="9"/>
                  <a:pt x="106" y="9"/>
                </a:cubicBezTo>
                <a:cubicBezTo>
                  <a:pt x="106" y="8"/>
                  <a:pt x="106" y="8"/>
                  <a:pt x="106" y="8"/>
                </a:cubicBezTo>
                <a:cubicBezTo>
                  <a:pt x="106" y="8"/>
                  <a:pt x="106" y="8"/>
                  <a:pt x="106" y="8"/>
                </a:cubicBezTo>
                <a:cubicBezTo>
                  <a:pt x="106" y="8"/>
                  <a:pt x="106" y="8"/>
                  <a:pt x="106" y="8"/>
                </a:cubicBezTo>
                <a:cubicBezTo>
                  <a:pt x="106" y="8"/>
                  <a:pt x="106" y="8"/>
                  <a:pt x="106" y="8"/>
                </a:cubicBezTo>
                <a:cubicBezTo>
                  <a:pt x="106" y="7"/>
                  <a:pt x="106" y="7"/>
                  <a:pt x="106" y="7"/>
                </a:cubicBezTo>
                <a:cubicBezTo>
                  <a:pt x="105" y="8"/>
                  <a:pt x="105" y="8"/>
                  <a:pt x="105" y="8"/>
                </a:cubicBezTo>
                <a:cubicBezTo>
                  <a:pt x="105" y="9"/>
                  <a:pt x="105" y="9"/>
                  <a:pt x="105" y="9"/>
                </a:cubicBezTo>
                <a:cubicBezTo>
                  <a:pt x="104" y="9"/>
                  <a:pt x="104" y="9"/>
                  <a:pt x="104" y="9"/>
                </a:cubicBezTo>
                <a:cubicBezTo>
                  <a:pt x="104" y="9"/>
                  <a:pt x="104" y="9"/>
                  <a:pt x="104" y="9"/>
                </a:cubicBezTo>
                <a:cubicBezTo>
                  <a:pt x="104" y="9"/>
                  <a:pt x="104" y="9"/>
                  <a:pt x="104" y="9"/>
                </a:cubicBezTo>
                <a:cubicBezTo>
                  <a:pt x="105" y="8"/>
                  <a:pt x="105" y="8"/>
                  <a:pt x="105" y="8"/>
                </a:cubicBezTo>
                <a:cubicBezTo>
                  <a:pt x="104" y="8"/>
                  <a:pt x="104" y="8"/>
                  <a:pt x="104" y="8"/>
                </a:cubicBezTo>
                <a:cubicBezTo>
                  <a:pt x="104" y="8"/>
                  <a:pt x="104" y="8"/>
                  <a:pt x="104" y="8"/>
                </a:cubicBezTo>
                <a:cubicBezTo>
                  <a:pt x="105" y="8"/>
                  <a:pt x="105" y="8"/>
                  <a:pt x="105" y="8"/>
                </a:cubicBezTo>
                <a:cubicBezTo>
                  <a:pt x="105" y="8"/>
                  <a:pt x="105" y="8"/>
                  <a:pt x="105" y="8"/>
                </a:cubicBezTo>
                <a:cubicBezTo>
                  <a:pt x="104" y="7"/>
                  <a:pt x="104" y="7"/>
                  <a:pt x="104" y="7"/>
                </a:cubicBezTo>
                <a:cubicBezTo>
                  <a:pt x="104" y="8"/>
                  <a:pt x="104" y="8"/>
                  <a:pt x="104" y="8"/>
                </a:cubicBezTo>
                <a:cubicBezTo>
                  <a:pt x="103" y="8"/>
                  <a:pt x="103" y="8"/>
                  <a:pt x="103" y="8"/>
                </a:cubicBezTo>
                <a:cubicBezTo>
                  <a:pt x="103" y="8"/>
                  <a:pt x="103" y="8"/>
                  <a:pt x="103" y="8"/>
                </a:cubicBezTo>
                <a:cubicBezTo>
                  <a:pt x="104" y="9"/>
                  <a:pt x="103" y="9"/>
                  <a:pt x="104" y="9"/>
                </a:cubicBezTo>
                <a:cubicBezTo>
                  <a:pt x="104" y="10"/>
                  <a:pt x="104" y="10"/>
                  <a:pt x="103" y="10"/>
                </a:cubicBezTo>
                <a:cubicBezTo>
                  <a:pt x="103" y="11"/>
                  <a:pt x="103" y="11"/>
                  <a:pt x="103" y="11"/>
                </a:cubicBezTo>
                <a:cubicBezTo>
                  <a:pt x="103" y="11"/>
                  <a:pt x="103" y="11"/>
                  <a:pt x="103" y="11"/>
                </a:cubicBezTo>
                <a:cubicBezTo>
                  <a:pt x="101" y="11"/>
                  <a:pt x="101" y="11"/>
                  <a:pt x="101" y="11"/>
                </a:cubicBezTo>
                <a:cubicBezTo>
                  <a:pt x="102" y="10"/>
                  <a:pt x="102" y="10"/>
                  <a:pt x="102" y="10"/>
                </a:cubicBezTo>
                <a:cubicBezTo>
                  <a:pt x="102" y="10"/>
                  <a:pt x="102" y="10"/>
                  <a:pt x="102" y="9"/>
                </a:cubicBezTo>
                <a:cubicBezTo>
                  <a:pt x="102" y="8"/>
                  <a:pt x="102" y="8"/>
                  <a:pt x="102" y="8"/>
                </a:cubicBezTo>
                <a:cubicBezTo>
                  <a:pt x="102" y="8"/>
                  <a:pt x="102" y="8"/>
                  <a:pt x="102" y="8"/>
                </a:cubicBezTo>
                <a:cubicBezTo>
                  <a:pt x="102" y="8"/>
                  <a:pt x="102" y="8"/>
                  <a:pt x="102" y="8"/>
                </a:cubicBezTo>
                <a:cubicBezTo>
                  <a:pt x="102" y="7"/>
                  <a:pt x="102" y="7"/>
                  <a:pt x="101" y="7"/>
                </a:cubicBezTo>
                <a:cubicBezTo>
                  <a:pt x="102" y="7"/>
                  <a:pt x="102" y="7"/>
                  <a:pt x="102" y="7"/>
                </a:cubicBezTo>
                <a:cubicBezTo>
                  <a:pt x="101" y="6"/>
                  <a:pt x="102" y="6"/>
                  <a:pt x="101" y="5"/>
                </a:cubicBezTo>
                <a:cubicBezTo>
                  <a:pt x="101" y="5"/>
                  <a:pt x="101" y="5"/>
                  <a:pt x="101" y="5"/>
                </a:cubicBezTo>
                <a:cubicBezTo>
                  <a:pt x="101" y="6"/>
                  <a:pt x="101" y="6"/>
                  <a:pt x="101" y="6"/>
                </a:cubicBezTo>
                <a:cubicBezTo>
                  <a:pt x="100" y="6"/>
                  <a:pt x="100" y="6"/>
                  <a:pt x="100" y="6"/>
                </a:cubicBezTo>
                <a:cubicBezTo>
                  <a:pt x="100" y="7"/>
                  <a:pt x="100" y="7"/>
                  <a:pt x="100" y="7"/>
                </a:cubicBezTo>
                <a:cubicBezTo>
                  <a:pt x="100" y="7"/>
                  <a:pt x="100" y="7"/>
                  <a:pt x="100" y="7"/>
                </a:cubicBezTo>
                <a:cubicBezTo>
                  <a:pt x="100" y="6"/>
                  <a:pt x="100" y="5"/>
                  <a:pt x="101" y="4"/>
                </a:cubicBezTo>
                <a:cubicBezTo>
                  <a:pt x="101" y="3"/>
                  <a:pt x="101" y="3"/>
                  <a:pt x="101" y="3"/>
                </a:cubicBezTo>
                <a:cubicBezTo>
                  <a:pt x="100" y="3"/>
                  <a:pt x="100" y="3"/>
                  <a:pt x="100" y="3"/>
                </a:cubicBezTo>
                <a:cubicBezTo>
                  <a:pt x="99" y="5"/>
                  <a:pt x="99" y="5"/>
                  <a:pt x="99" y="5"/>
                </a:cubicBezTo>
                <a:cubicBezTo>
                  <a:pt x="99" y="5"/>
                  <a:pt x="99" y="5"/>
                  <a:pt x="99" y="5"/>
                </a:cubicBezTo>
                <a:cubicBezTo>
                  <a:pt x="98" y="6"/>
                  <a:pt x="98" y="6"/>
                  <a:pt x="98" y="7"/>
                </a:cubicBezTo>
                <a:cubicBezTo>
                  <a:pt x="98" y="8"/>
                  <a:pt x="98" y="8"/>
                  <a:pt x="98" y="8"/>
                </a:cubicBezTo>
                <a:cubicBezTo>
                  <a:pt x="98" y="7"/>
                  <a:pt x="98" y="7"/>
                  <a:pt x="98" y="7"/>
                </a:cubicBezTo>
                <a:cubicBezTo>
                  <a:pt x="97" y="8"/>
                  <a:pt x="97" y="8"/>
                  <a:pt x="97" y="8"/>
                </a:cubicBezTo>
                <a:cubicBezTo>
                  <a:pt x="97" y="8"/>
                  <a:pt x="97" y="8"/>
                  <a:pt x="97" y="8"/>
                </a:cubicBezTo>
                <a:cubicBezTo>
                  <a:pt x="97" y="9"/>
                  <a:pt x="97" y="9"/>
                  <a:pt x="97" y="9"/>
                </a:cubicBezTo>
                <a:cubicBezTo>
                  <a:pt x="97" y="9"/>
                  <a:pt x="97" y="9"/>
                  <a:pt x="96" y="8"/>
                </a:cubicBezTo>
                <a:cubicBezTo>
                  <a:pt x="96" y="8"/>
                  <a:pt x="96" y="8"/>
                  <a:pt x="96" y="8"/>
                </a:cubicBezTo>
                <a:cubicBezTo>
                  <a:pt x="96" y="7"/>
                  <a:pt x="96" y="7"/>
                  <a:pt x="96" y="7"/>
                </a:cubicBezTo>
                <a:cubicBezTo>
                  <a:pt x="97" y="7"/>
                  <a:pt x="97" y="7"/>
                  <a:pt x="97" y="7"/>
                </a:cubicBezTo>
                <a:cubicBezTo>
                  <a:pt x="97" y="6"/>
                  <a:pt x="97" y="7"/>
                  <a:pt x="96" y="6"/>
                </a:cubicBezTo>
                <a:cubicBezTo>
                  <a:pt x="96" y="5"/>
                  <a:pt x="96" y="5"/>
                  <a:pt x="96" y="5"/>
                </a:cubicBezTo>
                <a:cubicBezTo>
                  <a:pt x="96" y="6"/>
                  <a:pt x="96" y="6"/>
                  <a:pt x="96" y="6"/>
                </a:cubicBezTo>
                <a:cubicBezTo>
                  <a:pt x="96" y="7"/>
                  <a:pt x="96" y="7"/>
                  <a:pt x="96" y="7"/>
                </a:cubicBezTo>
                <a:cubicBezTo>
                  <a:pt x="95" y="7"/>
                  <a:pt x="95" y="7"/>
                  <a:pt x="95" y="7"/>
                </a:cubicBezTo>
                <a:cubicBezTo>
                  <a:pt x="95" y="8"/>
                  <a:pt x="95" y="8"/>
                  <a:pt x="95" y="8"/>
                </a:cubicBezTo>
                <a:cubicBezTo>
                  <a:pt x="95" y="7"/>
                  <a:pt x="95" y="7"/>
                  <a:pt x="95" y="7"/>
                </a:cubicBezTo>
                <a:cubicBezTo>
                  <a:pt x="95" y="7"/>
                  <a:pt x="95" y="7"/>
                  <a:pt x="95" y="7"/>
                </a:cubicBezTo>
                <a:cubicBezTo>
                  <a:pt x="95" y="7"/>
                  <a:pt x="95" y="7"/>
                  <a:pt x="95" y="7"/>
                </a:cubicBezTo>
                <a:cubicBezTo>
                  <a:pt x="95" y="6"/>
                  <a:pt x="95" y="6"/>
                  <a:pt x="95" y="6"/>
                </a:cubicBezTo>
                <a:cubicBezTo>
                  <a:pt x="95" y="6"/>
                  <a:pt x="95" y="6"/>
                  <a:pt x="95" y="6"/>
                </a:cubicBezTo>
                <a:cubicBezTo>
                  <a:pt x="95" y="6"/>
                  <a:pt x="94" y="7"/>
                  <a:pt x="94" y="7"/>
                </a:cubicBezTo>
                <a:cubicBezTo>
                  <a:pt x="94" y="6"/>
                  <a:pt x="94" y="6"/>
                  <a:pt x="94" y="6"/>
                </a:cubicBezTo>
                <a:cubicBezTo>
                  <a:pt x="95" y="6"/>
                  <a:pt x="95" y="6"/>
                  <a:pt x="95" y="5"/>
                </a:cubicBezTo>
                <a:cubicBezTo>
                  <a:pt x="95" y="5"/>
                  <a:pt x="95" y="5"/>
                  <a:pt x="95" y="5"/>
                </a:cubicBezTo>
                <a:cubicBezTo>
                  <a:pt x="95" y="4"/>
                  <a:pt x="95" y="4"/>
                  <a:pt x="95" y="4"/>
                </a:cubicBezTo>
                <a:cubicBezTo>
                  <a:pt x="95" y="4"/>
                  <a:pt x="95" y="4"/>
                  <a:pt x="95" y="4"/>
                </a:cubicBezTo>
                <a:cubicBezTo>
                  <a:pt x="94" y="4"/>
                  <a:pt x="94" y="4"/>
                  <a:pt x="94" y="4"/>
                </a:cubicBezTo>
                <a:cubicBezTo>
                  <a:pt x="94" y="4"/>
                  <a:pt x="94" y="4"/>
                  <a:pt x="94" y="5"/>
                </a:cubicBezTo>
                <a:cubicBezTo>
                  <a:pt x="94" y="5"/>
                  <a:pt x="94" y="5"/>
                  <a:pt x="94" y="4"/>
                </a:cubicBezTo>
                <a:cubicBezTo>
                  <a:pt x="94" y="4"/>
                  <a:pt x="94" y="4"/>
                  <a:pt x="94" y="4"/>
                </a:cubicBezTo>
                <a:cubicBezTo>
                  <a:pt x="95" y="3"/>
                  <a:pt x="95" y="3"/>
                  <a:pt x="95" y="3"/>
                </a:cubicBezTo>
                <a:cubicBezTo>
                  <a:pt x="96" y="2"/>
                  <a:pt x="96" y="2"/>
                  <a:pt x="96" y="2"/>
                </a:cubicBezTo>
                <a:cubicBezTo>
                  <a:pt x="96" y="1"/>
                  <a:pt x="96" y="1"/>
                  <a:pt x="96" y="1"/>
                </a:cubicBezTo>
                <a:cubicBezTo>
                  <a:pt x="95" y="1"/>
                  <a:pt x="95" y="1"/>
                  <a:pt x="95" y="1"/>
                </a:cubicBezTo>
                <a:cubicBezTo>
                  <a:pt x="94" y="1"/>
                  <a:pt x="94" y="1"/>
                  <a:pt x="94" y="1"/>
                </a:cubicBezTo>
                <a:cubicBezTo>
                  <a:pt x="94" y="3"/>
                  <a:pt x="93" y="4"/>
                  <a:pt x="93" y="5"/>
                </a:cubicBezTo>
                <a:cubicBezTo>
                  <a:pt x="93" y="6"/>
                  <a:pt x="93" y="6"/>
                  <a:pt x="93" y="6"/>
                </a:cubicBezTo>
                <a:cubicBezTo>
                  <a:pt x="93" y="6"/>
                  <a:pt x="93" y="6"/>
                  <a:pt x="93" y="6"/>
                </a:cubicBezTo>
                <a:cubicBezTo>
                  <a:pt x="93" y="6"/>
                  <a:pt x="93" y="6"/>
                  <a:pt x="93" y="6"/>
                </a:cubicBezTo>
                <a:cubicBezTo>
                  <a:pt x="93" y="6"/>
                  <a:pt x="93" y="6"/>
                  <a:pt x="93" y="6"/>
                </a:cubicBezTo>
                <a:cubicBezTo>
                  <a:pt x="93" y="6"/>
                  <a:pt x="93" y="6"/>
                  <a:pt x="93" y="6"/>
                </a:cubicBezTo>
                <a:cubicBezTo>
                  <a:pt x="93" y="7"/>
                  <a:pt x="93" y="7"/>
                  <a:pt x="93" y="7"/>
                </a:cubicBezTo>
                <a:cubicBezTo>
                  <a:pt x="92" y="7"/>
                  <a:pt x="92" y="7"/>
                  <a:pt x="92" y="7"/>
                </a:cubicBezTo>
                <a:cubicBezTo>
                  <a:pt x="92" y="6"/>
                  <a:pt x="92" y="6"/>
                  <a:pt x="92" y="6"/>
                </a:cubicBezTo>
                <a:cubicBezTo>
                  <a:pt x="92" y="6"/>
                  <a:pt x="92" y="6"/>
                  <a:pt x="92" y="6"/>
                </a:cubicBezTo>
                <a:cubicBezTo>
                  <a:pt x="92" y="5"/>
                  <a:pt x="92" y="5"/>
                  <a:pt x="92" y="5"/>
                </a:cubicBezTo>
                <a:cubicBezTo>
                  <a:pt x="92" y="5"/>
                  <a:pt x="92" y="5"/>
                  <a:pt x="92" y="5"/>
                </a:cubicBezTo>
                <a:cubicBezTo>
                  <a:pt x="91" y="5"/>
                  <a:pt x="91" y="5"/>
                  <a:pt x="91" y="5"/>
                </a:cubicBezTo>
                <a:cubicBezTo>
                  <a:pt x="91" y="5"/>
                  <a:pt x="91" y="5"/>
                  <a:pt x="91" y="5"/>
                </a:cubicBezTo>
                <a:cubicBezTo>
                  <a:pt x="91" y="3"/>
                  <a:pt x="91" y="3"/>
                  <a:pt x="91" y="3"/>
                </a:cubicBezTo>
                <a:cubicBezTo>
                  <a:pt x="91" y="3"/>
                  <a:pt x="92" y="3"/>
                  <a:pt x="92" y="3"/>
                </a:cubicBezTo>
                <a:cubicBezTo>
                  <a:pt x="92" y="3"/>
                  <a:pt x="92" y="3"/>
                  <a:pt x="92" y="3"/>
                </a:cubicBezTo>
                <a:cubicBezTo>
                  <a:pt x="92" y="3"/>
                  <a:pt x="92" y="3"/>
                  <a:pt x="92" y="3"/>
                </a:cubicBezTo>
                <a:cubicBezTo>
                  <a:pt x="92" y="3"/>
                  <a:pt x="92" y="3"/>
                  <a:pt x="92" y="3"/>
                </a:cubicBezTo>
                <a:cubicBezTo>
                  <a:pt x="91" y="3"/>
                  <a:pt x="91" y="3"/>
                  <a:pt x="91" y="3"/>
                </a:cubicBezTo>
                <a:cubicBezTo>
                  <a:pt x="91" y="2"/>
                  <a:pt x="91" y="2"/>
                  <a:pt x="91" y="2"/>
                </a:cubicBezTo>
                <a:cubicBezTo>
                  <a:pt x="92" y="2"/>
                  <a:pt x="92" y="2"/>
                  <a:pt x="92" y="2"/>
                </a:cubicBezTo>
                <a:cubicBezTo>
                  <a:pt x="92" y="2"/>
                  <a:pt x="92" y="2"/>
                  <a:pt x="92" y="2"/>
                </a:cubicBezTo>
                <a:cubicBezTo>
                  <a:pt x="92" y="1"/>
                  <a:pt x="92" y="1"/>
                  <a:pt x="92" y="1"/>
                </a:cubicBezTo>
                <a:cubicBezTo>
                  <a:pt x="92" y="1"/>
                  <a:pt x="92" y="1"/>
                  <a:pt x="92" y="1"/>
                </a:cubicBezTo>
                <a:cubicBezTo>
                  <a:pt x="92" y="1"/>
                  <a:pt x="92" y="1"/>
                  <a:pt x="92" y="1"/>
                </a:cubicBezTo>
                <a:cubicBezTo>
                  <a:pt x="92" y="1"/>
                  <a:pt x="92" y="1"/>
                  <a:pt x="92" y="1"/>
                </a:cubicBezTo>
                <a:cubicBezTo>
                  <a:pt x="92" y="1"/>
                  <a:pt x="92" y="1"/>
                  <a:pt x="92" y="1"/>
                </a:cubicBezTo>
                <a:cubicBezTo>
                  <a:pt x="91" y="0"/>
                  <a:pt x="91" y="0"/>
                  <a:pt x="91" y="0"/>
                </a:cubicBezTo>
                <a:cubicBezTo>
                  <a:pt x="91" y="1"/>
                  <a:pt x="91" y="1"/>
                  <a:pt x="91" y="1"/>
                </a:cubicBezTo>
                <a:cubicBezTo>
                  <a:pt x="91" y="1"/>
                  <a:pt x="91" y="1"/>
                  <a:pt x="91" y="2"/>
                </a:cubicBezTo>
                <a:cubicBezTo>
                  <a:pt x="91" y="2"/>
                  <a:pt x="91" y="2"/>
                  <a:pt x="91" y="2"/>
                </a:cubicBezTo>
                <a:cubicBezTo>
                  <a:pt x="91" y="2"/>
                  <a:pt x="90" y="2"/>
                  <a:pt x="90" y="2"/>
                </a:cubicBezTo>
                <a:cubicBezTo>
                  <a:pt x="90" y="2"/>
                  <a:pt x="90" y="2"/>
                  <a:pt x="90" y="2"/>
                </a:cubicBezTo>
                <a:cubicBezTo>
                  <a:pt x="90" y="2"/>
                  <a:pt x="90" y="2"/>
                  <a:pt x="90" y="2"/>
                </a:cubicBezTo>
                <a:cubicBezTo>
                  <a:pt x="90" y="2"/>
                  <a:pt x="90" y="2"/>
                  <a:pt x="90" y="2"/>
                </a:cubicBezTo>
                <a:cubicBezTo>
                  <a:pt x="90" y="3"/>
                  <a:pt x="90" y="2"/>
                  <a:pt x="90" y="3"/>
                </a:cubicBezTo>
                <a:cubicBezTo>
                  <a:pt x="90" y="4"/>
                  <a:pt x="90" y="4"/>
                  <a:pt x="90" y="5"/>
                </a:cubicBezTo>
                <a:cubicBezTo>
                  <a:pt x="90" y="5"/>
                  <a:pt x="90" y="5"/>
                  <a:pt x="90" y="5"/>
                </a:cubicBezTo>
                <a:cubicBezTo>
                  <a:pt x="89" y="5"/>
                  <a:pt x="89" y="5"/>
                  <a:pt x="89" y="5"/>
                </a:cubicBezTo>
                <a:cubicBezTo>
                  <a:pt x="89" y="5"/>
                  <a:pt x="89" y="5"/>
                  <a:pt x="89" y="5"/>
                </a:cubicBezTo>
                <a:cubicBezTo>
                  <a:pt x="89" y="4"/>
                  <a:pt x="89" y="4"/>
                  <a:pt x="89" y="4"/>
                </a:cubicBezTo>
                <a:cubicBezTo>
                  <a:pt x="89" y="4"/>
                  <a:pt x="89" y="4"/>
                  <a:pt x="89" y="4"/>
                </a:cubicBezTo>
                <a:cubicBezTo>
                  <a:pt x="89" y="5"/>
                  <a:pt x="89" y="5"/>
                  <a:pt x="88" y="5"/>
                </a:cubicBezTo>
                <a:cubicBezTo>
                  <a:pt x="87" y="6"/>
                  <a:pt x="87" y="5"/>
                  <a:pt x="86" y="6"/>
                </a:cubicBezTo>
                <a:cubicBezTo>
                  <a:pt x="86" y="6"/>
                  <a:pt x="86" y="6"/>
                  <a:pt x="86" y="6"/>
                </a:cubicBezTo>
                <a:cubicBezTo>
                  <a:pt x="86" y="7"/>
                  <a:pt x="86" y="7"/>
                  <a:pt x="86" y="7"/>
                </a:cubicBezTo>
                <a:cubicBezTo>
                  <a:pt x="86" y="7"/>
                  <a:pt x="86" y="7"/>
                  <a:pt x="86" y="8"/>
                </a:cubicBezTo>
                <a:cubicBezTo>
                  <a:pt x="86" y="8"/>
                  <a:pt x="86" y="8"/>
                  <a:pt x="86" y="8"/>
                </a:cubicBezTo>
                <a:cubicBezTo>
                  <a:pt x="86" y="8"/>
                  <a:pt x="86" y="8"/>
                  <a:pt x="85" y="8"/>
                </a:cubicBezTo>
                <a:cubicBezTo>
                  <a:pt x="85" y="8"/>
                  <a:pt x="85" y="8"/>
                  <a:pt x="85" y="8"/>
                </a:cubicBezTo>
                <a:cubicBezTo>
                  <a:pt x="85" y="9"/>
                  <a:pt x="85" y="9"/>
                  <a:pt x="85" y="9"/>
                </a:cubicBezTo>
                <a:cubicBezTo>
                  <a:pt x="86" y="10"/>
                  <a:pt x="86" y="10"/>
                  <a:pt x="86" y="10"/>
                </a:cubicBezTo>
                <a:cubicBezTo>
                  <a:pt x="87" y="10"/>
                  <a:pt x="87" y="10"/>
                  <a:pt x="87" y="10"/>
                </a:cubicBezTo>
                <a:cubicBezTo>
                  <a:pt x="86" y="11"/>
                  <a:pt x="86" y="11"/>
                  <a:pt x="86" y="11"/>
                </a:cubicBezTo>
                <a:cubicBezTo>
                  <a:pt x="85" y="11"/>
                  <a:pt x="85" y="11"/>
                  <a:pt x="85" y="11"/>
                </a:cubicBezTo>
                <a:cubicBezTo>
                  <a:pt x="85" y="12"/>
                  <a:pt x="85" y="12"/>
                  <a:pt x="85" y="13"/>
                </a:cubicBezTo>
                <a:cubicBezTo>
                  <a:pt x="84" y="14"/>
                  <a:pt x="84" y="14"/>
                  <a:pt x="84" y="14"/>
                </a:cubicBezTo>
                <a:cubicBezTo>
                  <a:pt x="84" y="16"/>
                  <a:pt x="84" y="16"/>
                  <a:pt x="85" y="17"/>
                </a:cubicBezTo>
                <a:cubicBezTo>
                  <a:pt x="85" y="18"/>
                  <a:pt x="85" y="18"/>
                  <a:pt x="85" y="18"/>
                </a:cubicBezTo>
                <a:cubicBezTo>
                  <a:pt x="84" y="18"/>
                  <a:pt x="84" y="18"/>
                  <a:pt x="84" y="18"/>
                </a:cubicBezTo>
                <a:cubicBezTo>
                  <a:pt x="84" y="19"/>
                  <a:pt x="84" y="19"/>
                  <a:pt x="84" y="19"/>
                </a:cubicBezTo>
                <a:cubicBezTo>
                  <a:pt x="84" y="19"/>
                  <a:pt x="84" y="19"/>
                  <a:pt x="84" y="21"/>
                </a:cubicBezTo>
                <a:cubicBezTo>
                  <a:pt x="84" y="21"/>
                  <a:pt x="84" y="21"/>
                  <a:pt x="84" y="21"/>
                </a:cubicBezTo>
                <a:cubicBezTo>
                  <a:pt x="84" y="21"/>
                  <a:pt x="84" y="21"/>
                  <a:pt x="84" y="21"/>
                </a:cubicBezTo>
                <a:cubicBezTo>
                  <a:pt x="83" y="22"/>
                  <a:pt x="83" y="21"/>
                  <a:pt x="83" y="22"/>
                </a:cubicBezTo>
                <a:cubicBezTo>
                  <a:pt x="83" y="22"/>
                  <a:pt x="83" y="22"/>
                  <a:pt x="83" y="22"/>
                </a:cubicBezTo>
                <a:cubicBezTo>
                  <a:pt x="81" y="23"/>
                  <a:pt x="81" y="23"/>
                  <a:pt x="81" y="23"/>
                </a:cubicBezTo>
                <a:cubicBezTo>
                  <a:pt x="80" y="23"/>
                  <a:pt x="80" y="23"/>
                  <a:pt x="80" y="23"/>
                </a:cubicBezTo>
                <a:cubicBezTo>
                  <a:pt x="80" y="23"/>
                  <a:pt x="80" y="23"/>
                  <a:pt x="80" y="23"/>
                </a:cubicBezTo>
                <a:cubicBezTo>
                  <a:pt x="80" y="24"/>
                  <a:pt x="80" y="24"/>
                  <a:pt x="81" y="25"/>
                </a:cubicBezTo>
                <a:cubicBezTo>
                  <a:pt x="81" y="25"/>
                  <a:pt x="81" y="25"/>
                  <a:pt x="81" y="25"/>
                </a:cubicBezTo>
                <a:cubicBezTo>
                  <a:pt x="82" y="25"/>
                  <a:pt x="82" y="25"/>
                  <a:pt x="82" y="25"/>
                </a:cubicBezTo>
                <a:cubicBezTo>
                  <a:pt x="83" y="25"/>
                  <a:pt x="83" y="25"/>
                  <a:pt x="83" y="25"/>
                </a:cubicBezTo>
                <a:cubicBezTo>
                  <a:pt x="84" y="25"/>
                  <a:pt x="84" y="25"/>
                  <a:pt x="84" y="25"/>
                </a:cubicBezTo>
                <a:cubicBezTo>
                  <a:pt x="84" y="26"/>
                  <a:pt x="84" y="26"/>
                  <a:pt x="84" y="26"/>
                </a:cubicBezTo>
                <a:cubicBezTo>
                  <a:pt x="84" y="26"/>
                  <a:pt x="84" y="26"/>
                  <a:pt x="84" y="26"/>
                </a:cubicBezTo>
                <a:cubicBezTo>
                  <a:pt x="84" y="26"/>
                  <a:pt x="84" y="26"/>
                  <a:pt x="84" y="26"/>
                </a:cubicBezTo>
                <a:cubicBezTo>
                  <a:pt x="83" y="27"/>
                  <a:pt x="83" y="27"/>
                  <a:pt x="83" y="27"/>
                </a:cubicBezTo>
                <a:cubicBezTo>
                  <a:pt x="83" y="27"/>
                  <a:pt x="83" y="27"/>
                  <a:pt x="83" y="27"/>
                </a:cubicBezTo>
                <a:cubicBezTo>
                  <a:pt x="83" y="27"/>
                  <a:pt x="83" y="27"/>
                  <a:pt x="83" y="27"/>
                </a:cubicBezTo>
                <a:cubicBezTo>
                  <a:pt x="84" y="27"/>
                  <a:pt x="84" y="28"/>
                  <a:pt x="84" y="28"/>
                </a:cubicBezTo>
                <a:cubicBezTo>
                  <a:pt x="84" y="30"/>
                  <a:pt x="82" y="36"/>
                  <a:pt x="80" y="38"/>
                </a:cubicBezTo>
                <a:cubicBezTo>
                  <a:pt x="79" y="39"/>
                  <a:pt x="79" y="39"/>
                  <a:pt x="79" y="39"/>
                </a:cubicBezTo>
                <a:cubicBezTo>
                  <a:pt x="79" y="39"/>
                  <a:pt x="79" y="39"/>
                  <a:pt x="79" y="39"/>
                </a:cubicBezTo>
                <a:cubicBezTo>
                  <a:pt x="79" y="39"/>
                  <a:pt x="79" y="39"/>
                  <a:pt x="79" y="40"/>
                </a:cubicBezTo>
                <a:cubicBezTo>
                  <a:pt x="78" y="40"/>
                  <a:pt x="78" y="40"/>
                  <a:pt x="78" y="40"/>
                </a:cubicBezTo>
                <a:cubicBezTo>
                  <a:pt x="78" y="40"/>
                  <a:pt x="78" y="40"/>
                  <a:pt x="78" y="40"/>
                </a:cubicBezTo>
                <a:cubicBezTo>
                  <a:pt x="77" y="39"/>
                  <a:pt x="77" y="39"/>
                  <a:pt x="77" y="39"/>
                </a:cubicBezTo>
                <a:cubicBezTo>
                  <a:pt x="77" y="39"/>
                  <a:pt x="77" y="39"/>
                  <a:pt x="77" y="39"/>
                </a:cubicBezTo>
                <a:cubicBezTo>
                  <a:pt x="77" y="39"/>
                  <a:pt x="77" y="39"/>
                  <a:pt x="77" y="39"/>
                </a:cubicBezTo>
                <a:cubicBezTo>
                  <a:pt x="77" y="40"/>
                  <a:pt x="77" y="40"/>
                  <a:pt x="77" y="40"/>
                </a:cubicBezTo>
                <a:cubicBezTo>
                  <a:pt x="77" y="40"/>
                  <a:pt x="77" y="40"/>
                  <a:pt x="77" y="40"/>
                </a:cubicBezTo>
                <a:cubicBezTo>
                  <a:pt x="77" y="41"/>
                  <a:pt x="77" y="41"/>
                  <a:pt x="77" y="42"/>
                </a:cubicBezTo>
                <a:cubicBezTo>
                  <a:pt x="77" y="42"/>
                  <a:pt x="77" y="42"/>
                  <a:pt x="77" y="42"/>
                </a:cubicBezTo>
                <a:cubicBezTo>
                  <a:pt x="76" y="43"/>
                  <a:pt x="76" y="43"/>
                  <a:pt x="76" y="43"/>
                </a:cubicBezTo>
                <a:cubicBezTo>
                  <a:pt x="76" y="44"/>
                  <a:pt x="76" y="44"/>
                  <a:pt x="76" y="44"/>
                </a:cubicBezTo>
                <a:cubicBezTo>
                  <a:pt x="76" y="44"/>
                  <a:pt x="76" y="44"/>
                  <a:pt x="76" y="44"/>
                </a:cubicBezTo>
                <a:cubicBezTo>
                  <a:pt x="76" y="44"/>
                  <a:pt x="76" y="44"/>
                  <a:pt x="76" y="44"/>
                </a:cubicBezTo>
                <a:cubicBezTo>
                  <a:pt x="77" y="44"/>
                  <a:pt x="77" y="44"/>
                  <a:pt x="77" y="44"/>
                </a:cubicBezTo>
                <a:cubicBezTo>
                  <a:pt x="77" y="43"/>
                  <a:pt x="77" y="43"/>
                  <a:pt x="77" y="43"/>
                </a:cubicBezTo>
                <a:cubicBezTo>
                  <a:pt x="77" y="43"/>
                  <a:pt x="77" y="43"/>
                  <a:pt x="77" y="43"/>
                </a:cubicBezTo>
                <a:cubicBezTo>
                  <a:pt x="77" y="44"/>
                  <a:pt x="77" y="44"/>
                  <a:pt x="77" y="44"/>
                </a:cubicBezTo>
                <a:cubicBezTo>
                  <a:pt x="77" y="44"/>
                  <a:pt x="77" y="44"/>
                  <a:pt x="77" y="44"/>
                </a:cubicBezTo>
                <a:cubicBezTo>
                  <a:pt x="77" y="44"/>
                  <a:pt x="77" y="44"/>
                  <a:pt x="77" y="45"/>
                </a:cubicBezTo>
                <a:cubicBezTo>
                  <a:pt x="77" y="45"/>
                  <a:pt x="77" y="45"/>
                  <a:pt x="77" y="45"/>
                </a:cubicBezTo>
                <a:cubicBezTo>
                  <a:pt x="76" y="45"/>
                  <a:pt x="76" y="45"/>
                  <a:pt x="76" y="45"/>
                </a:cubicBezTo>
                <a:cubicBezTo>
                  <a:pt x="76" y="47"/>
                  <a:pt x="77" y="47"/>
                  <a:pt x="76" y="49"/>
                </a:cubicBezTo>
                <a:cubicBezTo>
                  <a:pt x="76" y="49"/>
                  <a:pt x="76" y="49"/>
                  <a:pt x="76" y="49"/>
                </a:cubicBezTo>
                <a:cubicBezTo>
                  <a:pt x="76" y="49"/>
                  <a:pt x="75" y="49"/>
                  <a:pt x="75" y="49"/>
                </a:cubicBezTo>
                <a:cubicBezTo>
                  <a:pt x="74" y="50"/>
                  <a:pt x="74" y="50"/>
                  <a:pt x="74" y="50"/>
                </a:cubicBezTo>
                <a:cubicBezTo>
                  <a:pt x="74" y="50"/>
                  <a:pt x="74" y="50"/>
                  <a:pt x="74" y="50"/>
                </a:cubicBezTo>
                <a:cubicBezTo>
                  <a:pt x="74" y="50"/>
                  <a:pt x="74" y="50"/>
                  <a:pt x="74" y="50"/>
                </a:cubicBezTo>
                <a:cubicBezTo>
                  <a:pt x="74" y="50"/>
                  <a:pt x="74" y="50"/>
                  <a:pt x="74" y="50"/>
                </a:cubicBezTo>
                <a:cubicBezTo>
                  <a:pt x="74" y="52"/>
                  <a:pt x="74" y="52"/>
                  <a:pt x="73" y="53"/>
                </a:cubicBezTo>
                <a:cubicBezTo>
                  <a:pt x="73" y="53"/>
                  <a:pt x="73" y="53"/>
                  <a:pt x="73" y="53"/>
                </a:cubicBezTo>
                <a:cubicBezTo>
                  <a:pt x="72" y="53"/>
                  <a:pt x="72" y="53"/>
                  <a:pt x="72" y="53"/>
                </a:cubicBezTo>
                <a:cubicBezTo>
                  <a:pt x="72" y="53"/>
                  <a:pt x="72" y="53"/>
                  <a:pt x="72" y="53"/>
                </a:cubicBezTo>
                <a:cubicBezTo>
                  <a:pt x="72" y="53"/>
                  <a:pt x="71" y="53"/>
                  <a:pt x="71" y="53"/>
                </a:cubicBezTo>
                <a:cubicBezTo>
                  <a:pt x="71" y="53"/>
                  <a:pt x="71" y="53"/>
                  <a:pt x="71" y="53"/>
                </a:cubicBezTo>
                <a:cubicBezTo>
                  <a:pt x="70" y="53"/>
                  <a:pt x="70" y="53"/>
                  <a:pt x="70" y="53"/>
                </a:cubicBezTo>
                <a:cubicBezTo>
                  <a:pt x="70" y="54"/>
                  <a:pt x="70" y="54"/>
                  <a:pt x="70" y="54"/>
                </a:cubicBezTo>
                <a:cubicBezTo>
                  <a:pt x="69" y="55"/>
                  <a:pt x="69" y="55"/>
                  <a:pt x="69" y="55"/>
                </a:cubicBezTo>
                <a:cubicBezTo>
                  <a:pt x="69" y="56"/>
                  <a:pt x="69" y="56"/>
                  <a:pt x="69" y="56"/>
                </a:cubicBezTo>
                <a:cubicBezTo>
                  <a:pt x="70" y="58"/>
                  <a:pt x="70" y="58"/>
                  <a:pt x="70" y="58"/>
                </a:cubicBezTo>
                <a:cubicBezTo>
                  <a:pt x="71" y="58"/>
                  <a:pt x="71" y="58"/>
                  <a:pt x="71" y="58"/>
                </a:cubicBezTo>
                <a:cubicBezTo>
                  <a:pt x="71" y="58"/>
                  <a:pt x="71" y="58"/>
                  <a:pt x="71" y="58"/>
                </a:cubicBezTo>
                <a:cubicBezTo>
                  <a:pt x="71" y="59"/>
                  <a:pt x="71" y="58"/>
                  <a:pt x="71" y="59"/>
                </a:cubicBezTo>
                <a:cubicBezTo>
                  <a:pt x="71" y="59"/>
                  <a:pt x="71" y="59"/>
                  <a:pt x="71" y="59"/>
                </a:cubicBezTo>
                <a:cubicBezTo>
                  <a:pt x="72" y="59"/>
                  <a:pt x="71" y="59"/>
                  <a:pt x="72" y="59"/>
                </a:cubicBezTo>
                <a:cubicBezTo>
                  <a:pt x="72" y="59"/>
                  <a:pt x="72" y="59"/>
                  <a:pt x="72" y="59"/>
                </a:cubicBezTo>
                <a:cubicBezTo>
                  <a:pt x="72" y="59"/>
                  <a:pt x="72" y="59"/>
                  <a:pt x="72" y="59"/>
                </a:cubicBezTo>
                <a:cubicBezTo>
                  <a:pt x="71" y="60"/>
                  <a:pt x="71" y="60"/>
                  <a:pt x="70" y="60"/>
                </a:cubicBezTo>
                <a:cubicBezTo>
                  <a:pt x="70" y="61"/>
                  <a:pt x="70" y="61"/>
                  <a:pt x="70" y="61"/>
                </a:cubicBezTo>
                <a:cubicBezTo>
                  <a:pt x="70" y="61"/>
                  <a:pt x="70" y="61"/>
                  <a:pt x="70" y="61"/>
                </a:cubicBezTo>
                <a:cubicBezTo>
                  <a:pt x="69" y="61"/>
                  <a:pt x="69" y="61"/>
                  <a:pt x="69" y="61"/>
                </a:cubicBezTo>
                <a:cubicBezTo>
                  <a:pt x="69" y="61"/>
                  <a:pt x="69" y="61"/>
                  <a:pt x="69" y="61"/>
                </a:cubicBezTo>
                <a:cubicBezTo>
                  <a:pt x="69" y="62"/>
                  <a:pt x="70" y="64"/>
                  <a:pt x="70" y="65"/>
                </a:cubicBezTo>
                <a:cubicBezTo>
                  <a:pt x="69" y="65"/>
                  <a:pt x="69" y="65"/>
                  <a:pt x="69" y="65"/>
                </a:cubicBezTo>
                <a:cubicBezTo>
                  <a:pt x="69" y="65"/>
                  <a:pt x="69" y="65"/>
                  <a:pt x="69" y="65"/>
                </a:cubicBezTo>
                <a:cubicBezTo>
                  <a:pt x="69" y="65"/>
                  <a:pt x="69" y="65"/>
                  <a:pt x="69" y="65"/>
                </a:cubicBezTo>
                <a:cubicBezTo>
                  <a:pt x="69" y="67"/>
                  <a:pt x="69" y="67"/>
                  <a:pt x="69" y="67"/>
                </a:cubicBezTo>
                <a:cubicBezTo>
                  <a:pt x="68" y="68"/>
                  <a:pt x="68" y="69"/>
                  <a:pt x="68"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6" y="69"/>
                  <a:pt x="66" y="69"/>
                  <a:pt x="66" y="69"/>
                </a:cubicBezTo>
                <a:cubicBezTo>
                  <a:pt x="66" y="70"/>
                  <a:pt x="66" y="70"/>
                  <a:pt x="66" y="70"/>
                </a:cubicBezTo>
                <a:cubicBezTo>
                  <a:pt x="67" y="70"/>
                  <a:pt x="67" y="70"/>
                  <a:pt x="67" y="70"/>
                </a:cubicBezTo>
                <a:cubicBezTo>
                  <a:pt x="67" y="70"/>
                  <a:pt x="67" y="70"/>
                  <a:pt x="67" y="70"/>
                </a:cubicBezTo>
                <a:cubicBezTo>
                  <a:pt x="66" y="71"/>
                  <a:pt x="66" y="71"/>
                  <a:pt x="66" y="71"/>
                </a:cubicBezTo>
                <a:cubicBezTo>
                  <a:pt x="65" y="71"/>
                  <a:pt x="65" y="71"/>
                  <a:pt x="65" y="71"/>
                </a:cubicBezTo>
                <a:cubicBezTo>
                  <a:pt x="65" y="71"/>
                  <a:pt x="65" y="71"/>
                  <a:pt x="65" y="71"/>
                </a:cubicBezTo>
                <a:cubicBezTo>
                  <a:pt x="65" y="71"/>
                  <a:pt x="65" y="71"/>
                  <a:pt x="65" y="71"/>
                </a:cubicBezTo>
                <a:cubicBezTo>
                  <a:pt x="65" y="72"/>
                  <a:pt x="65" y="72"/>
                  <a:pt x="65" y="72"/>
                </a:cubicBezTo>
                <a:cubicBezTo>
                  <a:pt x="66" y="72"/>
                  <a:pt x="66" y="72"/>
                  <a:pt x="66" y="72"/>
                </a:cubicBezTo>
                <a:cubicBezTo>
                  <a:pt x="66" y="72"/>
                  <a:pt x="66" y="72"/>
                  <a:pt x="66" y="72"/>
                </a:cubicBezTo>
                <a:cubicBezTo>
                  <a:pt x="65" y="72"/>
                  <a:pt x="65" y="72"/>
                  <a:pt x="65" y="72"/>
                </a:cubicBezTo>
                <a:cubicBezTo>
                  <a:pt x="65" y="72"/>
                  <a:pt x="65" y="72"/>
                  <a:pt x="65" y="72"/>
                </a:cubicBezTo>
                <a:cubicBezTo>
                  <a:pt x="65" y="72"/>
                  <a:pt x="65" y="72"/>
                  <a:pt x="65" y="72"/>
                </a:cubicBezTo>
                <a:cubicBezTo>
                  <a:pt x="65" y="73"/>
                  <a:pt x="65" y="72"/>
                  <a:pt x="65" y="73"/>
                </a:cubicBezTo>
                <a:cubicBezTo>
                  <a:pt x="65" y="73"/>
                  <a:pt x="65" y="73"/>
                  <a:pt x="65" y="73"/>
                </a:cubicBezTo>
                <a:cubicBezTo>
                  <a:pt x="65" y="73"/>
                  <a:pt x="65" y="73"/>
                  <a:pt x="64" y="73"/>
                </a:cubicBezTo>
                <a:cubicBezTo>
                  <a:pt x="64" y="74"/>
                  <a:pt x="64" y="74"/>
                  <a:pt x="64" y="74"/>
                </a:cubicBezTo>
                <a:cubicBezTo>
                  <a:pt x="64" y="74"/>
                  <a:pt x="64" y="74"/>
                  <a:pt x="64" y="75"/>
                </a:cubicBezTo>
                <a:cubicBezTo>
                  <a:pt x="63" y="75"/>
                  <a:pt x="63" y="75"/>
                  <a:pt x="63" y="75"/>
                </a:cubicBezTo>
                <a:cubicBezTo>
                  <a:pt x="63" y="75"/>
                  <a:pt x="63" y="75"/>
                  <a:pt x="62" y="75"/>
                </a:cubicBezTo>
                <a:cubicBezTo>
                  <a:pt x="62" y="75"/>
                  <a:pt x="62" y="75"/>
                  <a:pt x="62" y="75"/>
                </a:cubicBezTo>
                <a:cubicBezTo>
                  <a:pt x="62" y="75"/>
                  <a:pt x="62" y="75"/>
                  <a:pt x="62" y="75"/>
                </a:cubicBezTo>
                <a:cubicBezTo>
                  <a:pt x="61" y="76"/>
                  <a:pt x="61" y="76"/>
                  <a:pt x="60" y="77"/>
                </a:cubicBezTo>
                <a:cubicBezTo>
                  <a:pt x="60" y="77"/>
                  <a:pt x="60" y="77"/>
                  <a:pt x="60" y="77"/>
                </a:cubicBezTo>
                <a:cubicBezTo>
                  <a:pt x="60" y="77"/>
                  <a:pt x="60" y="77"/>
                  <a:pt x="60" y="77"/>
                </a:cubicBezTo>
                <a:cubicBezTo>
                  <a:pt x="59" y="77"/>
                  <a:pt x="59" y="77"/>
                  <a:pt x="59" y="77"/>
                </a:cubicBezTo>
                <a:cubicBezTo>
                  <a:pt x="59" y="78"/>
                  <a:pt x="59" y="78"/>
                  <a:pt x="59" y="78"/>
                </a:cubicBezTo>
                <a:cubicBezTo>
                  <a:pt x="59" y="79"/>
                  <a:pt x="59" y="78"/>
                  <a:pt x="59" y="79"/>
                </a:cubicBezTo>
                <a:cubicBezTo>
                  <a:pt x="60" y="79"/>
                  <a:pt x="60" y="79"/>
                  <a:pt x="60" y="79"/>
                </a:cubicBezTo>
                <a:cubicBezTo>
                  <a:pt x="59" y="80"/>
                  <a:pt x="59" y="80"/>
                  <a:pt x="59" y="80"/>
                </a:cubicBezTo>
                <a:cubicBezTo>
                  <a:pt x="59" y="81"/>
                  <a:pt x="59" y="81"/>
                  <a:pt x="59" y="81"/>
                </a:cubicBezTo>
                <a:cubicBezTo>
                  <a:pt x="59" y="81"/>
                  <a:pt x="59" y="81"/>
                  <a:pt x="59" y="81"/>
                </a:cubicBezTo>
                <a:cubicBezTo>
                  <a:pt x="59" y="81"/>
                  <a:pt x="59" y="81"/>
                  <a:pt x="59" y="81"/>
                </a:cubicBezTo>
                <a:cubicBezTo>
                  <a:pt x="59" y="81"/>
                  <a:pt x="59" y="81"/>
                  <a:pt x="59" y="81"/>
                </a:cubicBezTo>
                <a:cubicBezTo>
                  <a:pt x="59" y="82"/>
                  <a:pt x="59" y="82"/>
                  <a:pt x="59" y="82"/>
                </a:cubicBezTo>
                <a:cubicBezTo>
                  <a:pt x="58" y="82"/>
                  <a:pt x="58" y="82"/>
                  <a:pt x="58" y="82"/>
                </a:cubicBezTo>
                <a:cubicBezTo>
                  <a:pt x="58" y="82"/>
                  <a:pt x="58" y="82"/>
                  <a:pt x="58" y="82"/>
                </a:cubicBezTo>
                <a:cubicBezTo>
                  <a:pt x="58" y="83"/>
                  <a:pt x="58" y="83"/>
                  <a:pt x="58" y="83"/>
                </a:cubicBezTo>
                <a:cubicBezTo>
                  <a:pt x="57" y="83"/>
                  <a:pt x="57" y="83"/>
                  <a:pt x="57" y="83"/>
                </a:cubicBezTo>
                <a:cubicBezTo>
                  <a:pt x="57" y="83"/>
                  <a:pt x="57" y="83"/>
                  <a:pt x="57" y="83"/>
                </a:cubicBezTo>
                <a:cubicBezTo>
                  <a:pt x="57" y="83"/>
                  <a:pt x="57" y="83"/>
                  <a:pt x="57" y="83"/>
                </a:cubicBezTo>
                <a:cubicBezTo>
                  <a:pt x="57" y="83"/>
                  <a:pt x="57" y="83"/>
                  <a:pt x="57" y="83"/>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6" y="85"/>
                </a:cubicBezTo>
                <a:cubicBezTo>
                  <a:pt x="56" y="85"/>
                  <a:pt x="56" y="85"/>
                  <a:pt x="56" y="85"/>
                </a:cubicBezTo>
                <a:cubicBezTo>
                  <a:pt x="56" y="85"/>
                  <a:pt x="56" y="85"/>
                  <a:pt x="56" y="86"/>
                </a:cubicBezTo>
                <a:cubicBezTo>
                  <a:pt x="56" y="86"/>
                  <a:pt x="56" y="86"/>
                  <a:pt x="56" y="86"/>
                </a:cubicBezTo>
                <a:cubicBezTo>
                  <a:pt x="56" y="86"/>
                  <a:pt x="56" y="86"/>
                  <a:pt x="56" y="86"/>
                </a:cubicBezTo>
                <a:cubicBezTo>
                  <a:pt x="56" y="87"/>
                  <a:pt x="56" y="87"/>
                  <a:pt x="56" y="87"/>
                </a:cubicBezTo>
                <a:cubicBezTo>
                  <a:pt x="56" y="89"/>
                  <a:pt x="56" y="92"/>
                  <a:pt x="55" y="93"/>
                </a:cubicBezTo>
                <a:cubicBezTo>
                  <a:pt x="54" y="94"/>
                  <a:pt x="54" y="94"/>
                  <a:pt x="54" y="94"/>
                </a:cubicBezTo>
                <a:cubicBezTo>
                  <a:pt x="52" y="96"/>
                  <a:pt x="53" y="95"/>
                  <a:pt x="51" y="97"/>
                </a:cubicBezTo>
                <a:cubicBezTo>
                  <a:pt x="49" y="99"/>
                  <a:pt x="49" y="99"/>
                  <a:pt x="49" y="99"/>
                </a:cubicBezTo>
                <a:cubicBezTo>
                  <a:pt x="49" y="99"/>
                  <a:pt x="49" y="99"/>
                  <a:pt x="49" y="99"/>
                </a:cubicBezTo>
                <a:cubicBezTo>
                  <a:pt x="48" y="99"/>
                  <a:pt x="48" y="99"/>
                  <a:pt x="48" y="99"/>
                </a:cubicBezTo>
                <a:cubicBezTo>
                  <a:pt x="48" y="100"/>
                  <a:pt x="48" y="100"/>
                  <a:pt x="48" y="100"/>
                </a:cubicBezTo>
                <a:cubicBezTo>
                  <a:pt x="48" y="100"/>
                  <a:pt x="48" y="100"/>
                  <a:pt x="48" y="100"/>
                </a:cubicBezTo>
                <a:cubicBezTo>
                  <a:pt x="48" y="100"/>
                  <a:pt x="48" y="100"/>
                  <a:pt x="47" y="100"/>
                </a:cubicBezTo>
                <a:cubicBezTo>
                  <a:pt x="47" y="100"/>
                  <a:pt x="47" y="100"/>
                  <a:pt x="47" y="100"/>
                </a:cubicBezTo>
                <a:cubicBezTo>
                  <a:pt x="47" y="101"/>
                  <a:pt x="47" y="101"/>
                  <a:pt x="47" y="102"/>
                </a:cubicBezTo>
                <a:cubicBezTo>
                  <a:pt x="47" y="102"/>
                  <a:pt x="47" y="102"/>
                  <a:pt x="47" y="102"/>
                </a:cubicBezTo>
                <a:cubicBezTo>
                  <a:pt x="46" y="102"/>
                  <a:pt x="46" y="102"/>
                  <a:pt x="46" y="102"/>
                </a:cubicBezTo>
                <a:cubicBezTo>
                  <a:pt x="47" y="103"/>
                  <a:pt x="47" y="103"/>
                  <a:pt x="47" y="103"/>
                </a:cubicBezTo>
                <a:cubicBezTo>
                  <a:pt x="46" y="103"/>
                  <a:pt x="46" y="103"/>
                  <a:pt x="46" y="103"/>
                </a:cubicBezTo>
                <a:cubicBezTo>
                  <a:pt x="46" y="104"/>
                  <a:pt x="46" y="104"/>
                  <a:pt x="45" y="105"/>
                </a:cubicBezTo>
                <a:cubicBezTo>
                  <a:pt x="45" y="105"/>
                  <a:pt x="45" y="105"/>
                  <a:pt x="45" y="105"/>
                </a:cubicBezTo>
                <a:cubicBezTo>
                  <a:pt x="46" y="105"/>
                  <a:pt x="46" y="105"/>
                  <a:pt x="46" y="105"/>
                </a:cubicBezTo>
                <a:cubicBezTo>
                  <a:pt x="46" y="106"/>
                  <a:pt x="46" y="106"/>
                  <a:pt x="46" y="106"/>
                </a:cubicBezTo>
                <a:cubicBezTo>
                  <a:pt x="45" y="107"/>
                  <a:pt x="44" y="107"/>
                  <a:pt x="42" y="108"/>
                </a:cubicBezTo>
                <a:cubicBezTo>
                  <a:pt x="42" y="112"/>
                  <a:pt x="38" y="115"/>
                  <a:pt x="36" y="117"/>
                </a:cubicBezTo>
                <a:cubicBezTo>
                  <a:pt x="35" y="117"/>
                  <a:pt x="35" y="118"/>
                  <a:pt x="34" y="117"/>
                </a:cubicBezTo>
                <a:cubicBezTo>
                  <a:pt x="34" y="117"/>
                  <a:pt x="34" y="117"/>
                  <a:pt x="34" y="117"/>
                </a:cubicBezTo>
                <a:cubicBezTo>
                  <a:pt x="33" y="117"/>
                  <a:pt x="34" y="117"/>
                  <a:pt x="33" y="117"/>
                </a:cubicBezTo>
                <a:cubicBezTo>
                  <a:pt x="33" y="117"/>
                  <a:pt x="33" y="117"/>
                  <a:pt x="33" y="117"/>
                </a:cubicBezTo>
                <a:cubicBezTo>
                  <a:pt x="33" y="117"/>
                  <a:pt x="33" y="117"/>
                  <a:pt x="33" y="117"/>
                </a:cubicBezTo>
                <a:cubicBezTo>
                  <a:pt x="32" y="117"/>
                  <a:pt x="32" y="117"/>
                  <a:pt x="31" y="117"/>
                </a:cubicBezTo>
                <a:cubicBezTo>
                  <a:pt x="30" y="118"/>
                  <a:pt x="0" y="141"/>
                  <a:pt x="0" y="142"/>
                </a:cubicBezTo>
                <a:cubicBezTo>
                  <a:pt x="1" y="142"/>
                  <a:pt x="1" y="142"/>
                  <a:pt x="1" y="142"/>
                </a:cubicBezTo>
                <a:cubicBezTo>
                  <a:pt x="2" y="141"/>
                  <a:pt x="2" y="141"/>
                  <a:pt x="2" y="141"/>
                </a:cubicBezTo>
                <a:cubicBezTo>
                  <a:pt x="2" y="141"/>
                  <a:pt x="2" y="141"/>
                  <a:pt x="2" y="141"/>
                </a:cubicBezTo>
                <a:cubicBezTo>
                  <a:pt x="3" y="140"/>
                  <a:pt x="3" y="140"/>
                  <a:pt x="3" y="140"/>
                </a:cubicBezTo>
                <a:cubicBezTo>
                  <a:pt x="4" y="141"/>
                  <a:pt x="4" y="141"/>
                  <a:pt x="4" y="141"/>
                </a:cubicBezTo>
                <a:cubicBezTo>
                  <a:pt x="4" y="141"/>
                  <a:pt x="4" y="141"/>
                  <a:pt x="4" y="141"/>
                </a:cubicBezTo>
                <a:cubicBezTo>
                  <a:pt x="4" y="141"/>
                  <a:pt x="4" y="141"/>
                  <a:pt x="4" y="141"/>
                </a:cubicBezTo>
                <a:cubicBezTo>
                  <a:pt x="6" y="140"/>
                  <a:pt x="5" y="139"/>
                  <a:pt x="7" y="137"/>
                </a:cubicBezTo>
                <a:cubicBezTo>
                  <a:pt x="9" y="136"/>
                  <a:pt x="10" y="136"/>
                  <a:pt x="13" y="136"/>
                </a:cubicBezTo>
                <a:cubicBezTo>
                  <a:pt x="13" y="136"/>
                  <a:pt x="13" y="136"/>
                  <a:pt x="13" y="136"/>
                </a:cubicBezTo>
                <a:cubicBezTo>
                  <a:pt x="14" y="137"/>
                  <a:pt x="19" y="139"/>
                  <a:pt x="22" y="139"/>
                </a:cubicBezTo>
                <a:cubicBezTo>
                  <a:pt x="23" y="139"/>
                  <a:pt x="23" y="139"/>
                  <a:pt x="23" y="139"/>
                </a:cubicBezTo>
                <a:cubicBezTo>
                  <a:pt x="24" y="138"/>
                  <a:pt x="24" y="138"/>
                  <a:pt x="24" y="138"/>
                </a:cubicBezTo>
                <a:cubicBezTo>
                  <a:pt x="24" y="138"/>
                  <a:pt x="24" y="138"/>
                  <a:pt x="24" y="138"/>
                </a:cubicBezTo>
                <a:cubicBezTo>
                  <a:pt x="26" y="138"/>
                  <a:pt x="27" y="138"/>
                  <a:pt x="28" y="139"/>
                </a:cubicBezTo>
                <a:cubicBezTo>
                  <a:pt x="29" y="140"/>
                  <a:pt x="29" y="140"/>
                  <a:pt x="29" y="140"/>
                </a:cubicBezTo>
                <a:cubicBezTo>
                  <a:pt x="29" y="140"/>
                  <a:pt x="29" y="140"/>
                  <a:pt x="29" y="142"/>
                </a:cubicBezTo>
                <a:cubicBezTo>
                  <a:pt x="29" y="143"/>
                  <a:pt x="29" y="143"/>
                  <a:pt x="29" y="143"/>
                </a:cubicBezTo>
                <a:cubicBezTo>
                  <a:pt x="30" y="143"/>
                  <a:pt x="30" y="143"/>
                  <a:pt x="30" y="143"/>
                </a:cubicBezTo>
                <a:cubicBezTo>
                  <a:pt x="30" y="143"/>
                  <a:pt x="30" y="143"/>
                  <a:pt x="30" y="143"/>
                </a:cubicBezTo>
                <a:cubicBezTo>
                  <a:pt x="31" y="143"/>
                  <a:pt x="31" y="143"/>
                  <a:pt x="32" y="143"/>
                </a:cubicBezTo>
                <a:cubicBezTo>
                  <a:pt x="35" y="143"/>
                  <a:pt x="36" y="145"/>
                  <a:pt x="38" y="146"/>
                </a:cubicBezTo>
                <a:cubicBezTo>
                  <a:pt x="39" y="146"/>
                  <a:pt x="39" y="146"/>
                  <a:pt x="40" y="146"/>
                </a:cubicBezTo>
                <a:cubicBezTo>
                  <a:pt x="41" y="147"/>
                  <a:pt x="41" y="147"/>
                  <a:pt x="41" y="147"/>
                </a:cubicBezTo>
                <a:cubicBezTo>
                  <a:pt x="41" y="148"/>
                  <a:pt x="41" y="147"/>
                  <a:pt x="42" y="150"/>
                </a:cubicBezTo>
                <a:cubicBezTo>
                  <a:pt x="42" y="155"/>
                  <a:pt x="42" y="155"/>
                  <a:pt x="42" y="155"/>
                </a:cubicBezTo>
                <a:cubicBezTo>
                  <a:pt x="42" y="155"/>
                  <a:pt x="42" y="155"/>
                  <a:pt x="42" y="155"/>
                </a:cubicBezTo>
                <a:cubicBezTo>
                  <a:pt x="43" y="156"/>
                  <a:pt x="43" y="156"/>
                  <a:pt x="43" y="156"/>
                </a:cubicBezTo>
                <a:cubicBezTo>
                  <a:pt x="43" y="157"/>
                  <a:pt x="43" y="156"/>
                  <a:pt x="43" y="157"/>
                </a:cubicBezTo>
                <a:cubicBezTo>
                  <a:pt x="43" y="158"/>
                  <a:pt x="43" y="158"/>
                  <a:pt x="43" y="158"/>
                </a:cubicBezTo>
                <a:cubicBezTo>
                  <a:pt x="43" y="158"/>
                  <a:pt x="43" y="158"/>
                  <a:pt x="43" y="158"/>
                </a:cubicBezTo>
                <a:cubicBezTo>
                  <a:pt x="44" y="159"/>
                  <a:pt x="44" y="159"/>
                  <a:pt x="44" y="159"/>
                </a:cubicBezTo>
                <a:cubicBezTo>
                  <a:pt x="44" y="163"/>
                  <a:pt x="43" y="164"/>
                  <a:pt x="44" y="169"/>
                </a:cubicBezTo>
                <a:cubicBezTo>
                  <a:pt x="45" y="171"/>
                  <a:pt x="45" y="171"/>
                  <a:pt x="45" y="171"/>
                </a:cubicBezTo>
                <a:cubicBezTo>
                  <a:pt x="45" y="173"/>
                  <a:pt x="45" y="173"/>
                  <a:pt x="45" y="173"/>
                </a:cubicBezTo>
                <a:cubicBezTo>
                  <a:pt x="44" y="175"/>
                  <a:pt x="44" y="175"/>
                  <a:pt x="44" y="175"/>
                </a:cubicBezTo>
                <a:cubicBezTo>
                  <a:pt x="44" y="176"/>
                  <a:pt x="44" y="176"/>
                  <a:pt x="44" y="176"/>
                </a:cubicBezTo>
                <a:cubicBezTo>
                  <a:pt x="44" y="178"/>
                  <a:pt x="44" y="178"/>
                  <a:pt x="44" y="178"/>
                </a:cubicBezTo>
                <a:cubicBezTo>
                  <a:pt x="44" y="179"/>
                  <a:pt x="44" y="179"/>
                  <a:pt x="44" y="179"/>
                </a:cubicBezTo>
                <a:cubicBezTo>
                  <a:pt x="44" y="179"/>
                  <a:pt x="44" y="179"/>
                  <a:pt x="44" y="179"/>
                </a:cubicBezTo>
                <a:cubicBezTo>
                  <a:pt x="43" y="182"/>
                  <a:pt x="43" y="180"/>
                  <a:pt x="43" y="183"/>
                </a:cubicBezTo>
                <a:cubicBezTo>
                  <a:pt x="42" y="186"/>
                  <a:pt x="42" y="185"/>
                  <a:pt x="41" y="187"/>
                </a:cubicBezTo>
                <a:cubicBezTo>
                  <a:pt x="42" y="188"/>
                  <a:pt x="42" y="188"/>
                  <a:pt x="42" y="188"/>
                </a:cubicBezTo>
                <a:cubicBezTo>
                  <a:pt x="40" y="191"/>
                  <a:pt x="41" y="192"/>
                  <a:pt x="42" y="193"/>
                </a:cubicBezTo>
                <a:cubicBezTo>
                  <a:pt x="41" y="194"/>
                  <a:pt x="41" y="194"/>
                  <a:pt x="41" y="196"/>
                </a:cubicBezTo>
                <a:cubicBezTo>
                  <a:pt x="41" y="197"/>
                  <a:pt x="41" y="197"/>
                  <a:pt x="41" y="197"/>
                </a:cubicBezTo>
                <a:cubicBezTo>
                  <a:pt x="38" y="199"/>
                  <a:pt x="38" y="199"/>
                  <a:pt x="38" y="199"/>
                </a:cubicBezTo>
                <a:cubicBezTo>
                  <a:pt x="36" y="202"/>
                  <a:pt x="36" y="202"/>
                  <a:pt x="36" y="202"/>
                </a:cubicBezTo>
                <a:cubicBezTo>
                  <a:pt x="35" y="201"/>
                  <a:pt x="35" y="201"/>
                  <a:pt x="35" y="201"/>
                </a:cubicBezTo>
                <a:cubicBezTo>
                  <a:pt x="34" y="202"/>
                  <a:pt x="34" y="202"/>
                  <a:pt x="34" y="202"/>
                </a:cubicBezTo>
                <a:cubicBezTo>
                  <a:pt x="33" y="203"/>
                  <a:pt x="33" y="203"/>
                  <a:pt x="33" y="203"/>
                </a:cubicBezTo>
                <a:cubicBezTo>
                  <a:pt x="34" y="204"/>
                  <a:pt x="34" y="204"/>
                  <a:pt x="34" y="204"/>
                </a:cubicBezTo>
                <a:cubicBezTo>
                  <a:pt x="35" y="205"/>
                  <a:pt x="35" y="205"/>
                  <a:pt x="36" y="205"/>
                </a:cubicBezTo>
                <a:cubicBezTo>
                  <a:pt x="36" y="207"/>
                  <a:pt x="36" y="207"/>
                  <a:pt x="36" y="207"/>
                </a:cubicBezTo>
                <a:cubicBezTo>
                  <a:pt x="37" y="206"/>
                  <a:pt x="37" y="206"/>
                  <a:pt x="37" y="206"/>
                </a:cubicBezTo>
                <a:cubicBezTo>
                  <a:pt x="38" y="206"/>
                  <a:pt x="38" y="206"/>
                  <a:pt x="38" y="205"/>
                </a:cubicBezTo>
                <a:cubicBezTo>
                  <a:pt x="40" y="206"/>
                  <a:pt x="39" y="205"/>
                  <a:pt x="41" y="206"/>
                </a:cubicBezTo>
                <a:cubicBezTo>
                  <a:pt x="41" y="207"/>
                  <a:pt x="41" y="207"/>
                  <a:pt x="41" y="207"/>
                </a:cubicBezTo>
                <a:cubicBezTo>
                  <a:pt x="42" y="208"/>
                  <a:pt x="42" y="208"/>
                  <a:pt x="42" y="208"/>
                </a:cubicBezTo>
                <a:cubicBezTo>
                  <a:pt x="41" y="209"/>
                  <a:pt x="41" y="209"/>
                  <a:pt x="41" y="209"/>
                </a:cubicBezTo>
                <a:cubicBezTo>
                  <a:pt x="40" y="210"/>
                  <a:pt x="41" y="210"/>
                  <a:pt x="39" y="210"/>
                </a:cubicBezTo>
                <a:cubicBezTo>
                  <a:pt x="38" y="211"/>
                  <a:pt x="38" y="211"/>
                  <a:pt x="38" y="211"/>
                </a:cubicBezTo>
                <a:cubicBezTo>
                  <a:pt x="39" y="212"/>
                  <a:pt x="39" y="212"/>
                  <a:pt x="39" y="212"/>
                </a:cubicBezTo>
                <a:cubicBezTo>
                  <a:pt x="39" y="211"/>
                  <a:pt x="41" y="211"/>
                  <a:pt x="41" y="211"/>
                </a:cubicBezTo>
                <a:cubicBezTo>
                  <a:pt x="42" y="213"/>
                  <a:pt x="41" y="212"/>
                  <a:pt x="42" y="214"/>
                </a:cubicBezTo>
                <a:cubicBezTo>
                  <a:pt x="42" y="214"/>
                  <a:pt x="42" y="214"/>
                  <a:pt x="42" y="214"/>
                </a:cubicBezTo>
                <a:cubicBezTo>
                  <a:pt x="43" y="214"/>
                  <a:pt x="43" y="214"/>
                  <a:pt x="43" y="214"/>
                </a:cubicBezTo>
                <a:cubicBezTo>
                  <a:pt x="43" y="214"/>
                  <a:pt x="43" y="214"/>
                  <a:pt x="43" y="214"/>
                </a:cubicBezTo>
                <a:cubicBezTo>
                  <a:pt x="43" y="214"/>
                  <a:pt x="43" y="214"/>
                  <a:pt x="44" y="214"/>
                </a:cubicBezTo>
                <a:cubicBezTo>
                  <a:pt x="44" y="214"/>
                  <a:pt x="44" y="214"/>
                  <a:pt x="44" y="214"/>
                </a:cubicBezTo>
                <a:cubicBezTo>
                  <a:pt x="44" y="214"/>
                  <a:pt x="44" y="214"/>
                  <a:pt x="44" y="214"/>
                </a:cubicBezTo>
                <a:cubicBezTo>
                  <a:pt x="44" y="215"/>
                  <a:pt x="44" y="215"/>
                  <a:pt x="44" y="215"/>
                </a:cubicBezTo>
                <a:cubicBezTo>
                  <a:pt x="44" y="216"/>
                  <a:pt x="44" y="216"/>
                  <a:pt x="44" y="216"/>
                </a:cubicBezTo>
                <a:cubicBezTo>
                  <a:pt x="44" y="216"/>
                  <a:pt x="44" y="216"/>
                  <a:pt x="44" y="216"/>
                </a:cubicBezTo>
                <a:cubicBezTo>
                  <a:pt x="45" y="216"/>
                  <a:pt x="45" y="216"/>
                  <a:pt x="45" y="216"/>
                </a:cubicBezTo>
                <a:cubicBezTo>
                  <a:pt x="45" y="216"/>
                  <a:pt x="45" y="216"/>
                  <a:pt x="45" y="216"/>
                </a:cubicBezTo>
                <a:cubicBezTo>
                  <a:pt x="46" y="217"/>
                  <a:pt x="46" y="217"/>
                  <a:pt x="46" y="218"/>
                </a:cubicBezTo>
                <a:cubicBezTo>
                  <a:pt x="46" y="218"/>
                  <a:pt x="46" y="218"/>
                  <a:pt x="46" y="218"/>
                </a:cubicBezTo>
                <a:cubicBezTo>
                  <a:pt x="46" y="218"/>
                  <a:pt x="46" y="218"/>
                  <a:pt x="46" y="218"/>
                </a:cubicBezTo>
                <a:cubicBezTo>
                  <a:pt x="46" y="219"/>
                  <a:pt x="46" y="218"/>
                  <a:pt x="46" y="219"/>
                </a:cubicBezTo>
                <a:cubicBezTo>
                  <a:pt x="47" y="219"/>
                  <a:pt x="47" y="219"/>
                  <a:pt x="47" y="219"/>
                </a:cubicBezTo>
                <a:cubicBezTo>
                  <a:pt x="47" y="218"/>
                  <a:pt x="47" y="218"/>
                  <a:pt x="47" y="218"/>
                </a:cubicBezTo>
                <a:cubicBezTo>
                  <a:pt x="47" y="218"/>
                  <a:pt x="47" y="218"/>
                  <a:pt x="47" y="218"/>
                </a:cubicBezTo>
                <a:cubicBezTo>
                  <a:pt x="47" y="218"/>
                  <a:pt x="47" y="218"/>
                  <a:pt x="47" y="218"/>
                </a:cubicBezTo>
                <a:cubicBezTo>
                  <a:pt x="47" y="218"/>
                  <a:pt x="47" y="218"/>
                  <a:pt x="47" y="218"/>
                </a:cubicBezTo>
                <a:cubicBezTo>
                  <a:pt x="47" y="218"/>
                  <a:pt x="47" y="218"/>
                  <a:pt x="47" y="218"/>
                </a:cubicBezTo>
                <a:cubicBezTo>
                  <a:pt x="47" y="218"/>
                  <a:pt x="48" y="218"/>
                  <a:pt x="48" y="219"/>
                </a:cubicBezTo>
                <a:cubicBezTo>
                  <a:pt x="48" y="219"/>
                  <a:pt x="48" y="219"/>
                  <a:pt x="48" y="219"/>
                </a:cubicBezTo>
                <a:cubicBezTo>
                  <a:pt x="48" y="219"/>
                  <a:pt x="48" y="219"/>
                  <a:pt x="48" y="219"/>
                </a:cubicBezTo>
                <a:cubicBezTo>
                  <a:pt x="48" y="219"/>
                  <a:pt x="48" y="219"/>
                  <a:pt x="48" y="219"/>
                </a:cubicBezTo>
                <a:cubicBezTo>
                  <a:pt x="48" y="219"/>
                  <a:pt x="48" y="219"/>
                  <a:pt x="48" y="219"/>
                </a:cubicBezTo>
                <a:cubicBezTo>
                  <a:pt x="48" y="219"/>
                  <a:pt x="48" y="219"/>
                  <a:pt x="48" y="219"/>
                </a:cubicBezTo>
                <a:cubicBezTo>
                  <a:pt x="48" y="220"/>
                  <a:pt x="48" y="220"/>
                  <a:pt x="48" y="220"/>
                </a:cubicBezTo>
                <a:cubicBezTo>
                  <a:pt x="48" y="220"/>
                  <a:pt x="48" y="220"/>
                  <a:pt x="48" y="220"/>
                </a:cubicBezTo>
                <a:cubicBezTo>
                  <a:pt x="48" y="220"/>
                  <a:pt x="48" y="221"/>
                  <a:pt x="48" y="221"/>
                </a:cubicBezTo>
                <a:cubicBezTo>
                  <a:pt x="48" y="221"/>
                  <a:pt x="48" y="221"/>
                  <a:pt x="48" y="221"/>
                </a:cubicBezTo>
                <a:cubicBezTo>
                  <a:pt x="49" y="221"/>
                  <a:pt x="49" y="221"/>
                  <a:pt x="50" y="221"/>
                </a:cubicBezTo>
                <a:cubicBezTo>
                  <a:pt x="50" y="222"/>
                  <a:pt x="50" y="223"/>
                  <a:pt x="51" y="224"/>
                </a:cubicBezTo>
                <a:cubicBezTo>
                  <a:pt x="51" y="224"/>
                  <a:pt x="51" y="224"/>
                  <a:pt x="51" y="224"/>
                </a:cubicBezTo>
                <a:cubicBezTo>
                  <a:pt x="53" y="225"/>
                  <a:pt x="52" y="224"/>
                  <a:pt x="55" y="229"/>
                </a:cubicBezTo>
                <a:cubicBezTo>
                  <a:pt x="55" y="229"/>
                  <a:pt x="55" y="229"/>
                  <a:pt x="55" y="229"/>
                </a:cubicBezTo>
                <a:cubicBezTo>
                  <a:pt x="56" y="229"/>
                  <a:pt x="56" y="229"/>
                  <a:pt x="56" y="229"/>
                </a:cubicBezTo>
                <a:cubicBezTo>
                  <a:pt x="56" y="229"/>
                  <a:pt x="56" y="229"/>
                  <a:pt x="56" y="229"/>
                </a:cubicBezTo>
                <a:cubicBezTo>
                  <a:pt x="57" y="230"/>
                  <a:pt x="56" y="230"/>
                  <a:pt x="57" y="231"/>
                </a:cubicBezTo>
                <a:cubicBezTo>
                  <a:pt x="57" y="231"/>
                  <a:pt x="57" y="231"/>
                  <a:pt x="57" y="231"/>
                </a:cubicBezTo>
                <a:cubicBezTo>
                  <a:pt x="59" y="231"/>
                  <a:pt x="59" y="231"/>
                  <a:pt x="60" y="230"/>
                </a:cubicBezTo>
                <a:cubicBezTo>
                  <a:pt x="60" y="229"/>
                  <a:pt x="60" y="230"/>
                  <a:pt x="61" y="229"/>
                </a:cubicBezTo>
                <a:cubicBezTo>
                  <a:pt x="61" y="229"/>
                  <a:pt x="61" y="229"/>
                  <a:pt x="61" y="229"/>
                </a:cubicBezTo>
                <a:cubicBezTo>
                  <a:pt x="61" y="229"/>
                  <a:pt x="61" y="229"/>
                  <a:pt x="61" y="229"/>
                </a:cubicBezTo>
                <a:cubicBezTo>
                  <a:pt x="61" y="229"/>
                  <a:pt x="61" y="229"/>
                  <a:pt x="61" y="229"/>
                </a:cubicBezTo>
                <a:cubicBezTo>
                  <a:pt x="62" y="228"/>
                  <a:pt x="64" y="229"/>
                  <a:pt x="66" y="227"/>
                </a:cubicBezTo>
                <a:cubicBezTo>
                  <a:pt x="73" y="226"/>
                  <a:pt x="71" y="227"/>
                  <a:pt x="73" y="228"/>
                </a:cubicBezTo>
                <a:cubicBezTo>
                  <a:pt x="74" y="229"/>
                  <a:pt x="74" y="229"/>
                  <a:pt x="74" y="229"/>
                </a:cubicBezTo>
                <a:cubicBezTo>
                  <a:pt x="75" y="229"/>
                  <a:pt x="75" y="232"/>
                  <a:pt x="75" y="232"/>
                </a:cubicBezTo>
                <a:cubicBezTo>
                  <a:pt x="75" y="232"/>
                  <a:pt x="75" y="232"/>
                  <a:pt x="75" y="232"/>
                </a:cubicBezTo>
                <a:cubicBezTo>
                  <a:pt x="75" y="233"/>
                  <a:pt x="75" y="233"/>
                  <a:pt x="75" y="233"/>
                </a:cubicBezTo>
                <a:cubicBezTo>
                  <a:pt x="74" y="234"/>
                  <a:pt x="75" y="234"/>
                  <a:pt x="74" y="235"/>
                </a:cubicBezTo>
                <a:cubicBezTo>
                  <a:pt x="74" y="235"/>
                  <a:pt x="74" y="235"/>
                  <a:pt x="74" y="235"/>
                </a:cubicBezTo>
                <a:cubicBezTo>
                  <a:pt x="74" y="235"/>
                  <a:pt x="74" y="235"/>
                  <a:pt x="74" y="235"/>
                </a:cubicBezTo>
                <a:cubicBezTo>
                  <a:pt x="74" y="236"/>
                  <a:pt x="74" y="236"/>
                  <a:pt x="74" y="236"/>
                </a:cubicBezTo>
                <a:cubicBezTo>
                  <a:pt x="75" y="236"/>
                  <a:pt x="75" y="236"/>
                  <a:pt x="75" y="236"/>
                </a:cubicBezTo>
                <a:cubicBezTo>
                  <a:pt x="74" y="237"/>
                  <a:pt x="74" y="239"/>
                  <a:pt x="74" y="240"/>
                </a:cubicBezTo>
                <a:cubicBezTo>
                  <a:pt x="73" y="240"/>
                  <a:pt x="73" y="240"/>
                  <a:pt x="73" y="240"/>
                </a:cubicBezTo>
                <a:cubicBezTo>
                  <a:pt x="73" y="240"/>
                  <a:pt x="73" y="240"/>
                  <a:pt x="73" y="240"/>
                </a:cubicBezTo>
                <a:cubicBezTo>
                  <a:pt x="73" y="240"/>
                  <a:pt x="73" y="240"/>
                  <a:pt x="73" y="240"/>
                </a:cubicBezTo>
                <a:cubicBezTo>
                  <a:pt x="74" y="242"/>
                  <a:pt x="74" y="242"/>
                  <a:pt x="74" y="242"/>
                </a:cubicBezTo>
                <a:cubicBezTo>
                  <a:pt x="74" y="243"/>
                  <a:pt x="74" y="243"/>
                  <a:pt x="74" y="243"/>
                </a:cubicBezTo>
                <a:cubicBezTo>
                  <a:pt x="74" y="243"/>
                  <a:pt x="74" y="243"/>
                  <a:pt x="74" y="243"/>
                </a:cubicBezTo>
                <a:cubicBezTo>
                  <a:pt x="74" y="243"/>
                  <a:pt x="74" y="243"/>
                  <a:pt x="74" y="243"/>
                </a:cubicBezTo>
                <a:cubicBezTo>
                  <a:pt x="68" y="245"/>
                  <a:pt x="65" y="238"/>
                  <a:pt x="60" y="254"/>
                </a:cubicBezTo>
                <a:cubicBezTo>
                  <a:pt x="60" y="254"/>
                  <a:pt x="60" y="254"/>
                  <a:pt x="60" y="254"/>
                </a:cubicBezTo>
                <a:cubicBezTo>
                  <a:pt x="60" y="255"/>
                  <a:pt x="61" y="257"/>
                  <a:pt x="61" y="257"/>
                </a:cubicBezTo>
                <a:cubicBezTo>
                  <a:pt x="60" y="259"/>
                  <a:pt x="55" y="260"/>
                  <a:pt x="55" y="264"/>
                </a:cubicBezTo>
                <a:cubicBezTo>
                  <a:pt x="55" y="264"/>
                  <a:pt x="55" y="264"/>
                  <a:pt x="55" y="264"/>
                </a:cubicBezTo>
                <a:cubicBezTo>
                  <a:pt x="55" y="264"/>
                  <a:pt x="55" y="264"/>
                  <a:pt x="55" y="264"/>
                </a:cubicBezTo>
                <a:cubicBezTo>
                  <a:pt x="57" y="266"/>
                  <a:pt x="57" y="265"/>
                  <a:pt x="59" y="265"/>
                </a:cubicBezTo>
                <a:cubicBezTo>
                  <a:pt x="68" y="269"/>
                  <a:pt x="57" y="274"/>
                  <a:pt x="71" y="279"/>
                </a:cubicBezTo>
                <a:cubicBezTo>
                  <a:pt x="72" y="280"/>
                  <a:pt x="73" y="280"/>
                  <a:pt x="73" y="281"/>
                </a:cubicBezTo>
                <a:cubicBezTo>
                  <a:pt x="73" y="281"/>
                  <a:pt x="73" y="281"/>
                  <a:pt x="73" y="282"/>
                </a:cubicBezTo>
                <a:cubicBezTo>
                  <a:pt x="70" y="285"/>
                  <a:pt x="72" y="282"/>
                  <a:pt x="71" y="285"/>
                </a:cubicBezTo>
                <a:cubicBezTo>
                  <a:pt x="70" y="285"/>
                  <a:pt x="70" y="285"/>
                  <a:pt x="69" y="285"/>
                </a:cubicBezTo>
                <a:cubicBezTo>
                  <a:pt x="68" y="286"/>
                  <a:pt x="68" y="287"/>
                  <a:pt x="69" y="288"/>
                </a:cubicBezTo>
                <a:cubicBezTo>
                  <a:pt x="69" y="288"/>
                  <a:pt x="69" y="288"/>
                  <a:pt x="69" y="288"/>
                </a:cubicBezTo>
                <a:cubicBezTo>
                  <a:pt x="69" y="288"/>
                  <a:pt x="69" y="288"/>
                  <a:pt x="69" y="288"/>
                </a:cubicBezTo>
                <a:cubicBezTo>
                  <a:pt x="77" y="292"/>
                  <a:pt x="74" y="291"/>
                  <a:pt x="77" y="300"/>
                </a:cubicBezTo>
                <a:cubicBezTo>
                  <a:pt x="78" y="301"/>
                  <a:pt x="77" y="300"/>
                  <a:pt x="79" y="301"/>
                </a:cubicBezTo>
                <a:cubicBezTo>
                  <a:pt x="79" y="302"/>
                  <a:pt x="79" y="302"/>
                  <a:pt x="79" y="302"/>
                </a:cubicBezTo>
                <a:cubicBezTo>
                  <a:pt x="80" y="302"/>
                  <a:pt x="84" y="302"/>
                  <a:pt x="88" y="303"/>
                </a:cubicBezTo>
                <a:cubicBezTo>
                  <a:pt x="92" y="307"/>
                  <a:pt x="87" y="305"/>
                  <a:pt x="93" y="307"/>
                </a:cubicBezTo>
                <a:cubicBezTo>
                  <a:pt x="92" y="305"/>
                  <a:pt x="93" y="304"/>
                  <a:pt x="93" y="303"/>
                </a:cubicBezTo>
                <a:cubicBezTo>
                  <a:pt x="92" y="302"/>
                  <a:pt x="92" y="302"/>
                  <a:pt x="92" y="302"/>
                </a:cubicBezTo>
                <a:cubicBezTo>
                  <a:pt x="92" y="302"/>
                  <a:pt x="92" y="302"/>
                  <a:pt x="92" y="302"/>
                </a:cubicBezTo>
                <a:cubicBezTo>
                  <a:pt x="94" y="299"/>
                  <a:pt x="94" y="299"/>
                  <a:pt x="94" y="299"/>
                </a:cubicBezTo>
                <a:cubicBezTo>
                  <a:pt x="94" y="298"/>
                  <a:pt x="94" y="299"/>
                  <a:pt x="94" y="297"/>
                </a:cubicBezTo>
                <a:cubicBezTo>
                  <a:pt x="94" y="297"/>
                  <a:pt x="94" y="297"/>
                  <a:pt x="95" y="296"/>
                </a:cubicBezTo>
                <a:cubicBezTo>
                  <a:pt x="96" y="295"/>
                  <a:pt x="96" y="295"/>
                  <a:pt x="96" y="295"/>
                </a:cubicBezTo>
                <a:cubicBezTo>
                  <a:pt x="95" y="293"/>
                  <a:pt x="95" y="292"/>
                  <a:pt x="96" y="290"/>
                </a:cubicBezTo>
                <a:cubicBezTo>
                  <a:pt x="96" y="289"/>
                  <a:pt x="96" y="289"/>
                  <a:pt x="96" y="289"/>
                </a:cubicBezTo>
                <a:cubicBezTo>
                  <a:pt x="96" y="288"/>
                  <a:pt x="96" y="288"/>
                  <a:pt x="96" y="288"/>
                </a:cubicBezTo>
                <a:cubicBezTo>
                  <a:pt x="96" y="286"/>
                  <a:pt x="96" y="281"/>
                  <a:pt x="96" y="281"/>
                </a:cubicBezTo>
                <a:cubicBezTo>
                  <a:pt x="96" y="280"/>
                  <a:pt x="96" y="280"/>
                  <a:pt x="96" y="280"/>
                </a:cubicBezTo>
                <a:cubicBezTo>
                  <a:pt x="97" y="280"/>
                  <a:pt x="97" y="280"/>
                  <a:pt x="97" y="280"/>
                </a:cubicBezTo>
                <a:cubicBezTo>
                  <a:pt x="97" y="279"/>
                  <a:pt x="97" y="279"/>
                  <a:pt x="97" y="278"/>
                </a:cubicBezTo>
                <a:cubicBezTo>
                  <a:pt x="97" y="277"/>
                  <a:pt x="97" y="277"/>
                  <a:pt x="97" y="277"/>
                </a:cubicBezTo>
                <a:cubicBezTo>
                  <a:pt x="97" y="276"/>
                  <a:pt x="97" y="276"/>
                  <a:pt x="96" y="276"/>
                </a:cubicBezTo>
                <a:cubicBezTo>
                  <a:pt x="96" y="275"/>
                  <a:pt x="96" y="275"/>
                  <a:pt x="95" y="275"/>
                </a:cubicBezTo>
                <a:cubicBezTo>
                  <a:pt x="94" y="274"/>
                  <a:pt x="94" y="274"/>
                  <a:pt x="94" y="274"/>
                </a:cubicBezTo>
                <a:cubicBezTo>
                  <a:pt x="94" y="273"/>
                  <a:pt x="94" y="273"/>
                  <a:pt x="94" y="273"/>
                </a:cubicBezTo>
                <a:cubicBezTo>
                  <a:pt x="94" y="270"/>
                  <a:pt x="94" y="270"/>
                  <a:pt x="94" y="270"/>
                </a:cubicBezTo>
                <a:cubicBezTo>
                  <a:pt x="94" y="270"/>
                  <a:pt x="94" y="270"/>
                  <a:pt x="94" y="270"/>
                </a:cubicBezTo>
                <a:cubicBezTo>
                  <a:pt x="94" y="270"/>
                  <a:pt x="94" y="270"/>
                  <a:pt x="94" y="270"/>
                </a:cubicBezTo>
                <a:cubicBezTo>
                  <a:pt x="94" y="269"/>
                  <a:pt x="94" y="269"/>
                  <a:pt x="94" y="269"/>
                </a:cubicBezTo>
                <a:cubicBezTo>
                  <a:pt x="94" y="269"/>
                  <a:pt x="94" y="269"/>
                  <a:pt x="94" y="269"/>
                </a:cubicBezTo>
                <a:cubicBezTo>
                  <a:pt x="94" y="269"/>
                  <a:pt x="94" y="269"/>
                  <a:pt x="94" y="269"/>
                </a:cubicBezTo>
                <a:cubicBezTo>
                  <a:pt x="93" y="269"/>
                  <a:pt x="94" y="269"/>
                  <a:pt x="93" y="268"/>
                </a:cubicBezTo>
                <a:cubicBezTo>
                  <a:pt x="93" y="267"/>
                  <a:pt x="93" y="266"/>
                  <a:pt x="93" y="265"/>
                </a:cubicBezTo>
                <a:cubicBezTo>
                  <a:pt x="93" y="264"/>
                  <a:pt x="93" y="264"/>
                  <a:pt x="93" y="264"/>
                </a:cubicBezTo>
                <a:cubicBezTo>
                  <a:pt x="93" y="263"/>
                  <a:pt x="93" y="263"/>
                  <a:pt x="93" y="263"/>
                </a:cubicBezTo>
                <a:cubicBezTo>
                  <a:pt x="92" y="262"/>
                  <a:pt x="92" y="262"/>
                  <a:pt x="91" y="261"/>
                </a:cubicBezTo>
                <a:cubicBezTo>
                  <a:pt x="92" y="259"/>
                  <a:pt x="92" y="259"/>
                  <a:pt x="92" y="258"/>
                </a:cubicBezTo>
                <a:cubicBezTo>
                  <a:pt x="93" y="258"/>
                  <a:pt x="93" y="258"/>
                  <a:pt x="93" y="258"/>
                </a:cubicBezTo>
                <a:cubicBezTo>
                  <a:pt x="93" y="257"/>
                  <a:pt x="93" y="257"/>
                  <a:pt x="93" y="257"/>
                </a:cubicBezTo>
                <a:cubicBezTo>
                  <a:pt x="93" y="256"/>
                  <a:pt x="93" y="256"/>
                  <a:pt x="93" y="256"/>
                </a:cubicBezTo>
                <a:cubicBezTo>
                  <a:pt x="94" y="255"/>
                  <a:pt x="94" y="255"/>
                  <a:pt x="94" y="255"/>
                </a:cubicBezTo>
                <a:cubicBezTo>
                  <a:pt x="94" y="255"/>
                  <a:pt x="94" y="255"/>
                  <a:pt x="94" y="255"/>
                </a:cubicBezTo>
                <a:cubicBezTo>
                  <a:pt x="95" y="255"/>
                  <a:pt x="95" y="255"/>
                  <a:pt x="95" y="255"/>
                </a:cubicBezTo>
                <a:cubicBezTo>
                  <a:pt x="95" y="255"/>
                  <a:pt x="95" y="255"/>
                  <a:pt x="95" y="254"/>
                </a:cubicBezTo>
                <a:cubicBezTo>
                  <a:pt x="95" y="254"/>
                  <a:pt x="95" y="254"/>
                  <a:pt x="95" y="254"/>
                </a:cubicBezTo>
                <a:cubicBezTo>
                  <a:pt x="96" y="253"/>
                  <a:pt x="96" y="253"/>
                  <a:pt x="96" y="253"/>
                </a:cubicBezTo>
                <a:cubicBezTo>
                  <a:pt x="97" y="253"/>
                  <a:pt x="97" y="253"/>
                  <a:pt x="97" y="253"/>
                </a:cubicBezTo>
                <a:cubicBezTo>
                  <a:pt x="97" y="252"/>
                  <a:pt x="97" y="253"/>
                  <a:pt x="97" y="251"/>
                </a:cubicBezTo>
                <a:cubicBezTo>
                  <a:pt x="98" y="251"/>
                  <a:pt x="98" y="251"/>
                  <a:pt x="98" y="251"/>
                </a:cubicBezTo>
                <a:cubicBezTo>
                  <a:pt x="98" y="250"/>
                  <a:pt x="98" y="250"/>
                  <a:pt x="98" y="250"/>
                </a:cubicBezTo>
                <a:cubicBezTo>
                  <a:pt x="99" y="250"/>
                  <a:pt x="99" y="250"/>
                  <a:pt x="99" y="250"/>
                </a:cubicBezTo>
                <a:cubicBezTo>
                  <a:pt x="98" y="249"/>
                  <a:pt x="98" y="249"/>
                  <a:pt x="98" y="249"/>
                </a:cubicBezTo>
                <a:cubicBezTo>
                  <a:pt x="98" y="249"/>
                  <a:pt x="98" y="249"/>
                  <a:pt x="98" y="249"/>
                </a:cubicBezTo>
                <a:cubicBezTo>
                  <a:pt x="99" y="248"/>
                  <a:pt x="99" y="248"/>
                  <a:pt x="99" y="248"/>
                </a:cubicBezTo>
                <a:cubicBezTo>
                  <a:pt x="99" y="247"/>
                  <a:pt x="99" y="247"/>
                  <a:pt x="100" y="244"/>
                </a:cubicBezTo>
                <a:cubicBezTo>
                  <a:pt x="100" y="243"/>
                  <a:pt x="100" y="243"/>
                  <a:pt x="101" y="242"/>
                </a:cubicBezTo>
                <a:cubicBezTo>
                  <a:pt x="101" y="242"/>
                  <a:pt x="102" y="241"/>
                  <a:pt x="102" y="240"/>
                </a:cubicBezTo>
                <a:cubicBezTo>
                  <a:pt x="102" y="239"/>
                  <a:pt x="102" y="239"/>
                  <a:pt x="102" y="238"/>
                </a:cubicBezTo>
                <a:cubicBezTo>
                  <a:pt x="102" y="238"/>
                  <a:pt x="102" y="238"/>
                  <a:pt x="102" y="238"/>
                </a:cubicBezTo>
                <a:cubicBezTo>
                  <a:pt x="102" y="238"/>
                  <a:pt x="103" y="238"/>
                  <a:pt x="104" y="237"/>
                </a:cubicBezTo>
                <a:cubicBezTo>
                  <a:pt x="104" y="237"/>
                  <a:pt x="104" y="236"/>
                  <a:pt x="104" y="236"/>
                </a:cubicBezTo>
                <a:cubicBezTo>
                  <a:pt x="104" y="235"/>
                  <a:pt x="104" y="235"/>
                  <a:pt x="105" y="235"/>
                </a:cubicBezTo>
                <a:cubicBezTo>
                  <a:pt x="105" y="232"/>
                  <a:pt x="105" y="232"/>
                  <a:pt x="105" y="231"/>
                </a:cubicBezTo>
                <a:cubicBezTo>
                  <a:pt x="105" y="230"/>
                  <a:pt x="105" y="230"/>
                  <a:pt x="105" y="230"/>
                </a:cubicBezTo>
                <a:cubicBezTo>
                  <a:pt x="106" y="230"/>
                  <a:pt x="106" y="230"/>
                  <a:pt x="106" y="230"/>
                </a:cubicBezTo>
                <a:cubicBezTo>
                  <a:pt x="106" y="230"/>
                  <a:pt x="106" y="230"/>
                  <a:pt x="106" y="230"/>
                </a:cubicBezTo>
                <a:cubicBezTo>
                  <a:pt x="106" y="230"/>
                  <a:pt x="106" y="230"/>
                  <a:pt x="106" y="230"/>
                </a:cubicBezTo>
                <a:cubicBezTo>
                  <a:pt x="106" y="230"/>
                  <a:pt x="106" y="230"/>
                  <a:pt x="106" y="230"/>
                </a:cubicBezTo>
                <a:cubicBezTo>
                  <a:pt x="105" y="229"/>
                  <a:pt x="105" y="229"/>
                  <a:pt x="105" y="229"/>
                </a:cubicBezTo>
                <a:cubicBezTo>
                  <a:pt x="106" y="229"/>
                  <a:pt x="106" y="229"/>
                  <a:pt x="106" y="229"/>
                </a:cubicBezTo>
                <a:cubicBezTo>
                  <a:pt x="106" y="229"/>
                  <a:pt x="106" y="229"/>
                  <a:pt x="106" y="229"/>
                </a:cubicBezTo>
                <a:cubicBezTo>
                  <a:pt x="105" y="228"/>
                  <a:pt x="105" y="228"/>
                  <a:pt x="105" y="228"/>
                </a:cubicBezTo>
                <a:cubicBezTo>
                  <a:pt x="106" y="227"/>
                  <a:pt x="106" y="228"/>
                  <a:pt x="106" y="227"/>
                </a:cubicBezTo>
                <a:cubicBezTo>
                  <a:pt x="106" y="227"/>
                  <a:pt x="106" y="227"/>
                  <a:pt x="106" y="227"/>
                </a:cubicBezTo>
                <a:cubicBezTo>
                  <a:pt x="106" y="226"/>
                  <a:pt x="106" y="226"/>
                  <a:pt x="106" y="226"/>
                </a:cubicBezTo>
                <a:cubicBezTo>
                  <a:pt x="106" y="226"/>
                  <a:pt x="106" y="226"/>
                  <a:pt x="106" y="226"/>
                </a:cubicBezTo>
                <a:cubicBezTo>
                  <a:pt x="106" y="225"/>
                  <a:pt x="106" y="225"/>
                  <a:pt x="106" y="225"/>
                </a:cubicBezTo>
                <a:cubicBezTo>
                  <a:pt x="106" y="225"/>
                  <a:pt x="106" y="225"/>
                  <a:pt x="106" y="225"/>
                </a:cubicBezTo>
                <a:cubicBezTo>
                  <a:pt x="106" y="225"/>
                  <a:pt x="106" y="225"/>
                  <a:pt x="106" y="225"/>
                </a:cubicBezTo>
                <a:cubicBezTo>
                  <a:pt x="106" y="225"/>
                  <a:pt x="106" y="225"/>
                  <a:pt x="106" y="225"/>
                </a:cubicBezTo>
                <a:cubicBezTo>
                  <a:pt x="106" y="225"/>
                  <a:pt x="106" y="225"/>
                  <a:pt x="106" y="225"/>
                </a:cubicBezTo>
                <a:cubicBezTo>
                  <a:pt x="106" y="224"/>
                  <a:pt x="106" y="224"/>
                  <a:pt x="106" y="224"/>
                </a:cubicBezTo>
                <a:cubicBezTo>
                  <a:pt x="107" y="222"/>
                  <a:pt x="107" y="223"/>
                  <a:pt x="107" y="220"/>
                </a:cubicBezTo>
                <a:cubicBezTo>
                  <a:pt x="108" y="219"/>
                  <a:pt x="108" y="219"/>
                  <a:pt x="108" y="219"/>
                </a:cubicBezTo>
                <a:cubicBezTo>
                  <a:pt x="112" y="216"/>
                  <a:pt x="110" y="219"/>
                  <a:pt x="114" y="215"/>
                </a:cubicBezTo>
                <a:cubicBezTo>
                  <a:pt x="115" y="215"/>
                  <a:pt x="115" y="215"/>
                  <a:pt x="115" y="215"/>
                </a:cubicBezTo>
                <a:cubicBezTo>
                  <a:pt x="120" y="214"/>
                  <a:pt x="124" y="212"/>
                  <a:pt x="127" y="211"/>
                </a:cubicBezTo>
                <a:cubicBezTo>
                  <a:pt x="127" y="211"/>
                  <a:pt x="127" y="211"/>
                  <a:pt x="127" y="211"/>
                </a:cubicBezTo>
                <a:cubicBezTo>
                  <a:pt x="127" y="211"/>
                  <a:pt x="127" y="211"/>
                  <a:pt x="127" y="211"/>
                </a:cubicBezTo>
                <a:cubicBezTo>
                  <a:pt x="127" y="210"/>
                  <a:pt x="127" y="210"/>
                  <a:pt x="127" y="210"/>
                </a:cubicBezTo>
                <a:cubicBezTo>
                  <a:pt x="128" y="210"/>
                  <a:pt x="128" y="210"/>
                  <a:pt x="128" y="210"/>
                </a:cubicBezTo>
                <a:cubicBezTo>
                  <a:pt x="128" y="210"/>
                  <a:pt x="128" y="210"/>
                  <a:pt x="129" y="210"/>
                </a:cubicBezTo>
                <a:cubicBezTo>
                  <a:pt x="130" y="209"/>
                  <a:pt x="130" y="209"/>
                  <a:pt x="130" y="209"/>
                </a:cubicBezTo>
                <a:cubicBezTo>
                  <a:pt x="130" y="209"/>
                  <a:pt x="130" y="209"/>
                  <a:pt x="130" y="209"/>
                </a:cubicBezTo>
                <a:cubicBezTo>
                  <a:pt x="131" y="209"/>
                  <a:pt x="131" y="209"/>
                  <a:pt x="131" y="209"/>
                </a:cubicBezTo>
                <a:cubicBezTo>
                  <a:pt x="131" y="209"/>
                  <a:pt x="131" y="209"/>
                  <a:pt x="131" y="209"/>
                </a:cubicBezTo>
                <a:cubicBezTo>
                  <a:pt x="132" y="209"/>
                  <a:pt x="132" y="209"/>
                  <a:pt x="132" y="209"/>
                </a:cubicBezTo>
                <a:cubicBezTo>
                  <a:pt x="132" y="209"/>
                  <a:pt x="132" y="209"/>
                  <a:pt x="132" y="209"/>
                </a:cubicBezTo>
                <a:cubicBezTo>
                  <a:pt x="132" y="209"/>
                  <a:pt x="132" y="209"/>
                  <a:pt x="133" y="210"/>
                </a:cubicBezTo>
                <a:cubicBezTo>
                  <a:pt x="134" y="210"/>
                  <a:pt x="134" y="210"/>
                  <a:pt x="134" y="210"/>
                </a:cubicBezTo>
                <a:cubicBezTo>
                  <a:pt x="134" y="209"/>
                  <a:pt x="134" y="209"/>
                  <a:pt x="134" y="209"/>
                </a:cubicBezTo>
                <a:cubicBezTo>
                  <a:pt x="134" y="208"/>
                  <a:pt x="134" y="208"/>
                  <a:pt x="134" y="208"/>
                </a:cubicBezTo>
                <a:cubicBezTo>
                  <a:pt x="135" y="207"/>
                  <a:pt x="135" y="207"/>
                  <a:pt x="136" y="207"/>
                </a:cubicBezTo>
                <a:cubicBezTo>
                  <a:pt x="137" y="207"/>
                  <a:pt x="137" y="207"/>
                  <a:pt x="137" y="207"/>
                </a:cubicBezTo>
                <a:cubicBezTo>
                  <a:pt x="137" y="206"/>
                  <a:pt x="137" y="206"/>
                  <a:pt x="138" y="205"/>
                </a:cubicBezTo>
                <a:cubicBezTo>
                  <a:pt x="139" y="204"/>
                  <a:pt x="139" y="204"/>
                  <a:pt x="139" y="204"/>
                </a:cubicBezTo>
                <a:cubicBezTo>
                  <a:pt x="140" y="203"/>
                  <a:pt x="140" y="203"/>
                  <a:pt x="140" y="202"/>
                </a:cubicBezTo>
                <a:cubicBezTo>
                  <a:pt x="142" y="201"/>
                  <a:pt x="142" y="202"/>
                  <a:pt x="144" y="201"/>
                </a:cubicBezTo>
                <a:cubicBezTo>
                  <a:pt x="145" y="201"/>
                  <a:pt x="145" y="201"/>
                  <a:pt x="145" y="201"/>
                </a:cubicBezTo>
                <a:cubicBezTo>
                  <a:pt x="145" y="200"/>
                  <a:pt x="145" y="200"/>
                  <a:pt x="145" y="200"/>
                </a:cubicBezTo>
                <a:cubicBezTo>
                  <a:pt x="146" y="200"/>
                  <a:pt x="146" y="200"/>
                  <a:pt x="147" y="200"/>
                </a:cubicBezTo>
                <a:cubicBezTo>
                  <a:pt x="147" y="200"/>
                  <a:pt x="147" y="200"/>
                  <a:pt x="147" y="200"/>
                </a:cubicBezTo>
                <a:cubicBezTo>
                  <a:pt x="148" y="199"/>
                  <a:pt x="148" y="198"/>
                  <a:pt x="148" y="197"/>
                </a:cubicBezTo>
                <a:cubicBezTo>
                  <a:pt x="149" y="197"/>
                  <a:pt x="149" y="197"/>
                  <a:pt x="149" y="197"/>
                </a:cubicBezTo>
                <a:cubicBezTo>
                  <a:pt x="149" y="197"/>
                  <a:pt x="149" y="197"/>
                  <a:pt x="149" y="197"/>
                </a:cubicBezTo>
                <a:cubicBezTo>
                  <a:pt x="149" y="196"/>
                  <a:pt x="149" y="196"/>
                  <a:pt x="149" y="196"/>
                </a:cubicBezTo>
                <a:cubicBezTo>
                  <a:pt x="150" y="195"/>
                  <a:pt x="150" y="196"/>
                  <a:pt x="151" y="194"/>
                </a:cubicBezTo>
                <a:cubicBezTo>
                  <a:pt x="151" y="194"/>
                  <a:pt x="151" y="194"/>
                  <a:pt x="151" y="194"/>
                </a:cubicBezTo>
                <a:cubicBezTo>
                  <a:pt x="151" y="194"/>
                  <a:pt x="151" y="194"/>
                  <a:pt x="152" y="193"/>
                </a:cubicBezTo>
                <a:cubicBezTo>
                  <a:pt x="152" y="193"/>
                  <a:pt x="152" y="193"/>
                  <a:pt x="152" y="193"/>
                </a:cubicBezTo>
                <a:cubicBezTo>
                  <a:pt x="152" y="193"/>
                  <a:pt x="152" y="193"/>
                  <a:pt x="152" y="193"/>
                </a:cubicBezTo>
                <a:cubicBezTo>
                  <a:pt x="153" y="192"/>
                  <a:pt x="153" y="192"/>
                  <a:pt x="153" y="192"/>
                </a:cubicBezTo>
                <a:cubicBezTo>
                  <a:pt x="153" y="192"/>
                  <a:pt x="153" y="192"/>
                  <a:pt x="153" y="192"/>
                </a:cubicBezTo>
                <a:cubicBezTo>
                  <a:pt x="154" y="192"/>
                  <a:pt x="153" y="192"/>
                  <a:pt x="154" y="192"/>
                </a:cubicBezTo>
                <a:cubicBezTo>
                  <a:pt x="154" y="192"/>
                  <a:pt x="154" y="192"/>
                  <a:pt x="154" y="192"/>
                </a:cubicBezTo>
                <a:cubicBezTo>
                  <a:pt x="154" y="191"/>
                  <a:pt x="154" y="191"/>
                  <a:pt x="154" y="191"/>
                </a:cubicBezTo>
                <a:cubicBezTo>
                  <a:pt x="153" y="191"/>
                  <a:pt x="153" y="191"/>
                  <a:pt x="153" y="191"/>
                </a:cubicBezTo>
                <a:cubicBezTo>
                  <a:pt x="153" y="191"/>
                  <a:pt x="153" y="191"/>
                  <a:pt x="153" y="191"/>
                </a:cubicBezTo>
                <a:cubicBezTo>
                  <a:pt x="154" y="190"/>
                  <a:pt x="154" y="190"/>
                  <a:pt x="154" y="190"/>
                </a:cubicBezTo>
                <a:cubicBezTo>
                  <a:pt x="154" y="190"/>
                  <a:pt x="154" y="190"/>
                  <a:pt x="154" y="190"/>
                </a:cubicBezTo>
                <a:cubicBezTo>
                  <a:pt x="154" y="190"/>
                  <a:pt x="155" y="191"/>
                  <a:pt x="155" y="191"/>
                </a:cubicBezTo>
                <a:cubicBezTo>
                  <a:pt x="155" y="190"/>
                  <a:pt x="155" y="190"/>
                  <a:pt x="155" y="189"/>
                </a:cubicBezTo>
                <a:cubicBezTo>
                  <a:pt x="155" y="189"/>
                  <a:pt x="155" y="189"/>
                  <a:pt x="155" y="189"/>
                </a:cubicBezTo>
                <a:cubicBezTo>
                  <a:pt x="156" y="189"/>
                  <a:pt x="156" y="189"/>
                  <a:pt x="156" y="189"/>
                </a:cubicBezTo>
                <a:cubicBezTo>
                  <a:pt x="157" y="189"/>
                  <a:pt x="157" y="189"/>
                  <a:pt x="157" y="189"/>
                </a:cubicBezTo>
                <a:cubicBezTo>
                  <a:pt x="157" y="188"/>
                  <a:pt x="158" y="188"/>
                  <a:pt x="158" y="188"/>
                </a:cubicBezTo>
                <a:cubicBezTo>
                  <a:pt x="158" y="188"/>
                  <a:pt x="158" y="188"/>
                  <a:pt x="158" y="188"/>
                </a:cubicBezTo>
                <a:cubicBezTo>
                  <a:pt x="158" y="188"/>
                  <a:pt x="158" y="188"/>
                  <a:pt x="158" y="188"/>
                </a:cubicBezTo>
                <a:cubicBezTo>
                  <a:pt x="159" y="189"/>
                  <a:pt x="158" y="189"/>
                  <a:pt x="159" y="189"/>
                </a:cubicBezTo>
                <a:cubicBezTo>
                  <a:pt x="159" y="189"/>
                  <a:pt x="159" y="189"/>
                  <a:pt x="159" y="189"/>
                </a:cubicBezTo>
                <a:cubicBezTo>
                  <a:pt x="161" y="188"/>
                  <a:pt x="161" y="188"/>
                  <a:pt x="162" y="188"/>
                </a:cubicBezTo>
                <a:cubicBezTo>
                  <a:pt x="162" y="188"/>
                  <a:pt x="162" y="188"/>
                  <a:pt x="163" y="187"/>
                </a:cubicBezTo>
                <a:cubicBezTo>
                  <a:pt x="163" y="187"/>
                  <a:pt x="163" y="187"/>
                  <a:pt x="163" y="187"/>
                </a:cubicBezTo>
                <a:cubicBezTo>
                  <a:pt x="163" y="187"/>
                  <a:pt x="163" y="187"/>
                  <a:pt x="163" y="187"/>
                </a:cubicBezTo>
                <a:cubicBezTo>
                  <a:pt x="164" y="187"/>
                  <a:pt x="164" y="187"/>
                  <a:pt x="164" y="187"/>
                </a:cubicBezTo>
                <a:cubicBezTo>
                  <a:pt x="164" y="187"/>
                  <a:pt x="164" y="187"/>
                  <a:pt x="164" y="187"/>
                </a:cubicBezTo>
                <a:cubicBezTo>
                  <a:pt x="167" y="186"/>
                  <a:pt x="167" y="187"/>
                  <a:pt x="168" y="187"/>
                </a:cubicBezTo>
                <a:cubicBezTo>
                  <a:pt x="169" y="187"/>
                  <a:pt x="169" y="187"/>
                  <a:pt x="169" y="187"/>
                </a:cubicBezTo>
                <a:cubicBezTo>
                  <a:pt x="169" y="187"/>
                  <a:pt x="169" y="187"/>
                  <a:pt x="169" y="187"/>
                </a:cubicBezTo>
                <a:cubicBezTo>
                  <a:pt x="170" y="188"/>
                  <a:pt x="170" y="188"/>
                  <a:pt x="170" y="188"/>
                </a:cubicBezTo>
                <a:cubicBezTo>
                  <a:pt x="170" y="188"/>
                  <a:pt x="170" y="188"/>
                  <a:pt x="170" y="188"/>
                </a:cubicBezTo>
                <a:cubicBezTo>
                  <a:pt x="171" y="188"/>
                  <a:pt x="171" y="188"/>
                  <a:pt x="171" y="188"/>
                </a:cubicBezTo>
                <a:cubicBezTo>
                  <a:pt x="171" y="188"/>
                  <a:pt x="171" y="188"/>
                  <a:pt x="171" y="188"/>
                </a:cubicBezTo>
                <a:cubicBezTo>
                  <a:pt x="172" y="188"/>
                  <a:pt x="172" y="188"/>
                  <a:pt x="172" y="188"/>
                </a:cubicBezTo>
                <a:cubicBezTo>
                  <a:pt x="172" y="189"/>
                  <a:pt x="172" y="188"/>
                  <a:pt x="172" y="189"/>
                </a:cubicBezTo>
                <a:cubicBezTo>
                  <a:pt x="172" y="189"/>
                  <a:pt x="172" y="189"/>
                  <a:pt x="172" y="189"/>
                </a:cubicBezTo>
                <a:cubicBezTo>
                  <a:pt x="173" y="190"/>
                  <a:pt x="173" y="190"/>
                  <a:pt x="173" y="190"/>
                </a:cubicBezTo>
                <a:cubicBezTo>
                  <a:pt x="174" y="191"/>
                  <a:pt x="174" y="192"/>
                  <a:pt x="176" y="191"/>
                </a:cubicBezTo>
                <a:cubicBezTo>
                  <a:pt x="177" y="191"/>
                  <a:pt x="177" y="191"/>
                  <a:pt x="177" y="191"/>
                </a:cubicBezTo>
                <a:cubicBezTo>
                  <a:pt x="178" y="190"/>
                  <a:pt x="177" y="191"/>
                  <a:pt x="178" y="190"/>
                </a:cubicBezTo>
                <a:cubicBezTo>
                  <a:pt x="181" y="189"/>
                  <a:pt x="180" y="191"/>
                  <a:pt x="183" y="189"/>
                </a:cubicBezTo>
                <a:cubicBezTo>
                  <a:pt x="184" y="188"/>
                  <a:pt x="184" y="188"/>
                  <a:pt x="184" y="188"/>
                </a:cubicBezTo>
                <a:cubicBezTo>
                  <a:pt x="184" y="189"/>
                  <a:pt x="184" y="189"/>
                  <a:pt x="185" y="189"/>
                </a:cubicBezTo>
                <a:cubicBezTo>
                  <a:pt x="186" y="189"/>
                  <a:pt x="186" y="189"/>
                  <a:pt x="186" y="189"/>
                </a:cubicBezTo>
                <a:cubicBezTo>
                  <a:pt x="187" y="189"/>
                  <a:pt x="186" y="189"/>
                  <a:pt x="188" y="189"/>
                </a:cubicBezTo>
                <a:cubicBezTo>
                  <a:pt x="188" y="189"/>
                  <a:pt x="188" y="189"/>
                  <a:pt x="190" y="189"/>
                </a:cubicBezTo>
                <a:cubicBezTo>
                  <a:pt x="190" y="189"/>
                  <a:pt x="190" y="189"/>
                  <a:pt x="190" y="189"/>
                </a:cubicBezTo>
                <a:cubicBezTo>
                  <a:pt x="191" y="188"/>
                  <a:pt x="192" y="187"/>
                  <a:pt x="193" y="186"/>
                </a:cubicBezTo>
                <a:cubicBezTo>
                  <a:pt x="193" y="184"/>
                  <a:pt x="193" y="185"/>
                  <a:pt x="193" y="184"/>
                </a:cubicBezTo>
                <a:cubicBezTo>
                  <a:pt x="193" y="183"/>
                  <a:pt x="193" y="183"/>
                  <a:pt x="193" y="183"/>
                </a:cubicBezTo>
                <a:cubicBezTo>
                  <a:pt x="194" y="183"/>
                  <a:pt x="194" y="183"/>
                  <a:pt x="194" y="183"/>
                </a:cubicBezTo>
                <a:cubicBezTo>
                  <a:pt x="194" y="183"/>
                  <a:pt x="194" y="183"/>
                  <a:pt x="194" y="183"/>
                </a:cubicBezTo>
                <a:cubicBezTo>
                  <a:pt x="194" y="182"/>
                  <a:pt x="194" y="181"/>
                  <a:pt x="194" y="180"/>
                </a:cubicBezTo>
                <a:cubicBezTo>
                  <a:pt x="194" y="180"/>
                  <a:pt x="194" y="180"/>
                  <a:pt x="194" y="180"/>
                </a:cubicBezTo>
                <a:cubicBezTo>
                  <a:pt x="195" y="180"/>
                  <a:pt x="194" y="180"/>
                  <a:pt x="195" y="180"/>
                </a:cubicBezTo>
                <a:cubicBezTo>
                  <a:pt x="195" y="179"/>
                  <a:pt x="195" y="179"/>
                  <a:pt x="195" y="179"/>
                </a:cubicBezTo>
                <a:cubicBezTo>
                  <a:pt x="195" y="179"/>
                  <a:pt x="195" y="179"/>
                  <a:pt x="194" y="178"/>
                </a:cubicBezTo>
                <a:cubicBezTo>
                  <a:pt x="195" y="177"/>
                  <a:pt x="195" y="176"/>
                  <a:pt x="195" y="176"/>
                </a:cubicBezTo>
                <a:cubicBezTo>
                  <a:pt x="196" y="175"/>
                  <a:pt x="196" y="175"/>
                  <a:pt x="196" y="175"/>
                </a:cubicBezTo>
                <a:cubicBezTo>
                  <a:pt x="196" y="175"/>
                  <a:pt x="196" y="175"/>
                  <a:pt x="196" y="175"/>
                </a:cubicBezTo>
                <a:cubicBezTo>
                  <a:pt x="195" y="175"/>
                  <a:pt x="195" y="175"/>
                  <a:pt x="195" y="175"/>
                </a:cubicBezTo>
                <a:cubicBezTo>
                  <a:pt x="195" y="175"/>
                  <a:pt x="195" y="175"/>
                  <a:pt x="195" y="175"/>
                </a:cubicBezTo>
                <a:cubicBezTo>
                  <a:pt x="195" y="174"/>
                  <a:pt x="195" y="174"/>
                  <a:pt x="195" y="174"/>
                </a:cubicBezTo>
                <a:cubicBezTo>
                  <a:pt x="195" y="172"/>
                  <a:pt x="195" y="172"/>
                  <a:pt x="195" y="172"/>
                </a:cubicBezTo>
                <a:cubicBezTo>
                  <a:pt x="195" y="171"/>
                  <a:pt x="195" y="171"/>
                  <a:pt x="195" y="171"/>
                </a:cubicBezTo>
                <a:cubicBezTo>
                  <a:pt x="194" y="171"/>
                  <a:pt x="193" y="171"/>
                  <a:pt x="193" y="171"/>
                </a:cubicBezTo>
                <a:cubicBezTo>
                  <a:pt x="192" y="170"/>
                  <a:pt x="192" y="170"/>
                  <a:pt x="192" y="170"/>
                </a:cubicBezTo>
                <a:cubicBezTo>
                  <a:pt x="192" y="170"/>
                  <a:pt x="192" y="170"/>
                  <a:pt x="192" y="170"/>
                </a:cubicBezTo>
                <a:cubicBezTo>
                  <a:pt x="192" y="170"/>
                  <a:pt x="192" y="170"/>
                  <a:pt x="192" y="170"/>
                </a:cubicBezTo>
                <a:cubicBezTo>
                  <a:pt x="191" y="170"/>
                  <a:pt x="191" y="170"/>
                  <a:pt x="191" y="170"/>
                </a:cubicBezTo>
                <a:cubicBezTo>
                  <a:pt x="191" y="170"/>
                  <a:pt x="190" y="168"/>
                  <a:pt x="190" y="168"/>
                </a:cubicBezTo>
                <a:cubicBezTo>
                  <a:pt x="190" y="167"/>
                  <a:pt x="190" y="167"/>
                  <a:pt x="190" y="167"/>
                </a:cubicBezTo>
                <a:cubicBezTo>
                  <a:pt x="189" y="167"/>
                  <a:pt x="189" y="167"/>
                  <a:pt x="189" y="167"/>
                </a:cubicBezTo>
                <a:cubicBezTo>
                  <a:pt x="189" y="167"/>
                  <a:pt x="189" y="167"/>
                  <a:pt x="189" y="167"/>
                </a:cubicBezTo>
                <a:cubicBezTo>
                  <a:pt x="188" y="166"/>
                  <a:pt x="188" y="166"/>
                  <a:pt x="188" y="165"/>
                </a:cubicBezTo>
                <a:cubicBezTo>
                  <a:pt x="188" y="164"/>
                  <a:pt x="188" y="165"/>
                  <a:pt x="188" y="164"/>
                </a:cubicBezTo>
                <a:cubicBezTo>
                  <a:pt x="188" y="163"/>
                  <a:pt x="188" y="163"/>
                  <a:pt x="188" y="163"/>
                </a:cubicBezTo>
                <a:cubicBezTo>
                  <a:pt x="187" y="162"/>
                  <a:pt x="187" y="162"/>
                  <a:pt x="187" y="162"/>
                </a:cubicBezTo>
                <a:cubicBezTo>
                  <a:pt x="187" y="161"/>
                  <a:pt x="187" y="161"/>
                  <a:pt x="187" y="160"/>
                </a:cubicBezTo>
                <a:cubicBezTo>
                  <a:pt x="187" y="160"/>
                  <a:pt x="187" y="160"/>
                  <a:pt x="187" y="159"/>
                </a:cubicBezTo>
                <a:cubicBezTo>
                  <a:pt x="187" y="159"/>
                  <a:pt x="187" y="159"/>
                  <a:pt x="187" y="158"/>
                </a:cubicBezTo>
                <a:cubicBezTo>
                  <a:pt x="187" y="156"/>
                  <a:pt x="187" y="156"/>
                  <a:pt x="187" y="156"/>
                </a:cubicBezTo>
                <a:cubicBezTo>
                  <a:pt x="187" y="155"/>
                  <a:pt x="187" y="155"/>
                  <a:pt x="187" y="155"/>
                </a:cubicBezTo>
                <a:cubicBezTo>
                  <a:pt x="187" y="154"/>
                  <a:pt x="187" y="155"/>
                  <a:pt x="187" y="154"/>
                </a:cubicBezTo>
                <a:cubicBezTo>
                  <a:pt x="187" y="154"/>
                  <a:pt x="187" y="154"/>
                  <a:pt x="187" y="154"/>
                </a:cubicBezTo>
                <a:cubicBezTo>
                  <a:pt x="187" y="154"/>
                  <a:pt x="187" y="154"/>
                  <a:pt x="187" y="154"/>
                </a:cubicBezTo>
                <a:cubicBezTo>
                  <a:pt x="187" y="154"/>
                  <a:pt x="187" y="153"/>
                  <a:pt x="187" y="153"/>
                </a:cubicBezTo>
                <a:cubicBezTo>
                  <a:pt x="187" y="153"/>
                  <a:pt x="187" y="153"/>
                  <a:pt x="187" y="153"/>
                </a:cubicBezTo>
                <a:cubicBezTo>
                  <a:pt x="187" y="153"/>
                  <a:pt x="187" y="153"/>
                  <a:pt x="187" y="152"/>
                </a:cubicBezTo>
                <a:cubicBezTo>
                  <a:pt x="187" y="152"/>
                  <a:pt x="187" y="152"/>
                  <a:pt x="187" y="151"/>
                </a:cubicBezTo>
                <a:cubicBezTo>
                  <a:pt x="187" y="151"/>
                  <a:pt x="187" y="151"/>
                  <a:pt x="187" y="151"/>
                </a:cubicBezTo>
                <a:cubicBezTo>
                  <a:pt x="187" y="150"/>
                  <a:pt x="187" y="150"/>
                  <a:pt x="187" y="150"/>
                </a:cubicBezTo>
                <a:cubicBezTo>
                  <a:pt x="187" y="150"/>
                  <a:pt x="187" y="150"/>
                  <a:pt x="187" y="150"/>
                </a:cubicBezTo>
                <a:cubicBezTo>
                  <a:pt x="188" y="150"/>
                  <a:pt x="188" y="150"/>
                  <a:pt x="188" y="150"/>
                </a:cubicBezTo>
                <a:cubicBezTo>
                  <a:pt x="188" y="150"/>
                  <a:pt x="188" y="150"/>
                  <a:pt x="188" y="150"/>
                </a:cubicBezTo>
                <a:cubicBezTo>
                  <a:pt x="188" y="150"/>
                  <a:pt x="188" y="150"/>
                  <a:pt x="189" y="149"/>
                </a:cubicBezTo>
                <a:cubicBezTo>
                  <a:pt x="189" y="149"/>
                  <a:pt x="189" y="149"/>
                  <a:pt x="189" y="149"/>
                </a:cubicBezTo>
                <a:cubicBezTo>
                  <a:pt x="191" y="145"/>
                  <a:pt x="191" y="146"/>
                  <a:pt x="192" y="145"/>
                </a:cubicBezTo>
                <a:cubicBezTo>
                  <a:pt x="193" y="143"/>
                  <a:pt x="194" y="143"/>
                  <a:pt x="195" y="142"/>
                </a:cubicBezTo>
                <a:cubicBezTo>
                  <a:pt x="196" y="141"/>
                  <a:pt x="196" y="141"/>
                  <a:pt x="196" y="141"/>
                </a:cubicBezTo>
                <a:cubicBezTo>
                  <a:pt x="196" y="140"/>
                  <a:pt x="196" y="138"/>
                  <a:pt x="196" y="138"/>
                </a:cubicBezTo>
                <a:cubicBezTo>
                  <a:pt x="196" y="137"/>
                  <a:pt x="196" y="138"/>
                  <a:pt x="197" y="137"/>
                </a:cubicBezTo>
                <a:cubicBezTo>
                  <a:pt x="197" y="136"/>
                  <a:pt x="197" y="136"/>
                  <a:pt x="197" y="136"/>
                </a:cubicBezTo>
                <a:cubicBezTo>
                  <a:pt x="197" y="136"/>
                  <a:pt x="197" y="136"/>
                  <a:pt x="197" y="136"/>
                </a:cubicBezTo>
                <a:cubicBezTo>
                  <a:pt x="196" y="135"/>
                  <a:pt x="196" y="136"/>
                  <a:pt x="195" y="129"/>
                </a:cubicBezTo>
                <a:cubicBezTo>
                  <a:pt x="195" y="128"/>
                  <a:pt x="195" y="129"/>
                  <a:pt x="195" y="128"/>
                </a:cubicBezTo>
                <a:cubicBezTo>
                  <a:pt x="195" y="128"/>
                  <a:pt x="195" y="128"/>
                  <a:pt x="195" y="128"/>
                </a:cubicBezTo>
                <a:cubicBezTo>
                  <a:pt x="195" y="128"/>
                  <a:pt x="195" y="128"/>
                  <a:pt x="195" y="128"/>
                </a:cubicBezTo>
                <a:cubicBezTo>
                  <a:pt x="194" y="127"/>
                  <a:pt x="194" y="127"/>
                  <a:pt x="194" y="127"/>
                </a:cubicBezTo>
                <a:cubicBezTo>
                  <a:pt x="194" y="127"/>
                  <a:pt x="194" y="127"/>
                  <a:pt x="194" y="127"/>
                </a:cubicBezTo>
                <a:cubicBezTo>
                  <a:pt x="194" y="126"/>
                  <a:pt x="194" y="126"/>
                  <a:pt x="193" y="125"/>
                </a:cubicBezTo>
                <a:cubicBezTo>
                  <a:pt x="193" y="124"/>
                  <a:pt x="193" y="124"/>
                  <a:pt x="192" y="124"/>
                </a:cubicBezTo>
                <a:cubicBezTo>
                  <a:pt x="192" y="123"/>
                  <a:pt x="192" y="123"/>
                  <a:pt x="192" y="123"/>
                </a:cubicBezTo>
                <a:cubicBezTo>
                  <a:pt x="192" y="122"/>
                  <a:pt x="192" y="122"/>
                  <a:pt x="192" y="122"/>
                </a:cubicBezTo>
                <a:cubicBezTo>
                  <a:pt x="192" y="122"/>
                  <a:pt x="192" y="122"/>
                  <a:pt x="192" y="121"/>
                </a:cubicBezTo>
                <a:cubicBezTo>
                  <a:pt x="192" y="121"/>
                  <a:pt x="192" y="121"/>
                  <a:pt x="192" y="121"/>
                </a:cubicBezTo>
                <a:cubicBezTo>
                  <a:pt x="192" y="120"/>
                  <a:pt x="192" y="120"/>
                  <a:pt x="192" y="120"/>
                </a:cubicBezTo>
                <a:cubicBezTo>
                  <a:pt x="192" y="119"/>
                  <a:pt x="192" y="119"/>
                  <a:pt x="192" y="119"/>
                </a:cubicBezTo>
                <a:cubicBezTo>
                  <a:pt x="193" y="119"/>
                  <a:pt x="192" y="119"/>
                  <a:pt x="193" y="118"/>
                </a:cubicBezTo>
                <a:cubicBezTo>
                  <a:pt x="194" y="117"/>
                  <a:pt x="194" y="116"/>
                  <a:pt x="195" y="114"/>
                </a:cubicBezTo>
                <a:cubicBezTo>
                  <a:pt x="195" y="113"/>
                  <a:pt x="195" y="113"/>
                  <a:pt x="195" y="113"/>
                </a:cubicBezTo>
                <a:cubicBezTo>
                  <a:pt x="194" y="113"/>
                  <a:pt x="194" y="113"/>
                  <a:pt x="194" y="113"/>
                </a:cubicBezTo>
                <a:cubicBezTo>
                  <a:pt x="194" y="111"/>
                  <a:pt x="194" y="111"/>
                  <a:pt x="194" y="111"/>
                </a:cubicBezTo>
                <a:cubicBezTo>
                  <a:pt x="194" y="111"/>
                  <a:pt x="194" y="111"/>
                  <a:pt x="194" y="111"/>
                </a:cubicBezTo>
                <a:cubicBezTo>
                  <a:pt x="193" y="110"/>
                  <a:pt x="193" y="110"/>
                  <a:pt x="193" y="110"/>
                </a:cubicBezTo>
                <a:cubicBezTo>
                  <a:pt x="192" y="110"/>
                  <a:pt x="192" y="110"/>
                  <a:pt x="192" y="110"/>
                </a:cubicBezTo>
                <a:cubicBezTo>
                  <a:pt x="192" y="110"/>
                  <a:pt x="192" y="110"/>
                  <a:pt x="192" y="110"/>
                </a:cubicBezTo>
                <a:cubicBezTo>
                  <a:pt x="191" y="110"/>
                  <a:pt x="191" y="110"/>
                  <a:pt x="191" y="110"/>
                </a:cubicBezTo>
                <a:cubicBezTo>
                  <a:pt x="191" y="108"/>
                  <a:pt x="191" y="108"/>
                  <a:pt x="191" y="108"/>
                </a:cubicBezTo>
                <a:cubicBezTo>
                  <a:pt x="191" y="107"/>
                  <a:pt x="191" y="107"/>
                  <a:pt x="191" y="107"/>
                </a:cubicBezTo>
                <a:cubicBezTo>
                  <a:pt x="191" y="107"/>
                  <a:pt x="191" y="106"/>
                  <a:pt x="190" y="105"/>
                </a:cubicBezTo>
                <a:cubicBezTo>
                  <a:pt x="191" y="105"/>
                  <a:pt x="191" y="105"/>
                  <a:pt x="191" y="105"/>
                </a:cubicBezTo>
                <a:cubicBezTo>
                  <a:pt x="192" y="103"/>
                  <a:pt x="194" y="102"/>
                  <a:pt x="194" y="102"/>
                </a:cubicBezTo>
                <a:cubicBezTo>
                  <a:pt x="194" y="102"/>
                  <a:pt x="195" y="101"/>
                  <a:pt x="195" y="100"/>
                </a:cubicBezTo>
                <a:cubicBezTo>
                  <a:pt x="195" y="100"/>
                  <a:pt x="195" y="99"/>
                  <a:pt x="195" y="99"/>
                </a:cubicBezTo>
                <a:cubicBezTo>
                  <a:pt x="195" y="98"/>
                  <a:pt x="196" y="97"/>
                  <a:pt x="198" y="96"/>
                </a:cubicBezTo>
                <a:cubicBezTo>
                  <a:pt x="198" y="95"/>
                  <a:pt x="198" y="95"/>
                  <a:pt x="198" y="95"/>
                </a:cubicBezTo>
                <a:cubicBezTo>
                  <a:pt x="199" y="95"/>
                  <a:pt x="199" y="95"/>
                  <a:pt x="199" y="95"/>
                </a:cubicBezTo>
                <a:cubicBezTo>
                  <a:pt x="200" y="93"/>
                  <a:pt x="200" y="93"/>
                  <a:pt x="200" y="92"/>
                </a:cubicBezTo>
                <a:cubicBezTo>
                  <a:pt x="201" y="91"/>
                  <a:pt x="201" y="91"/>
                  <a:pt x="201" y="90"/>
                </a:cubicBezTo>
                <a:cubicBezTo>
                  <a:pt x="201" y="88"/>
                  <a:pt x="201" y="88"/>
                  <a:pt x="201" y="88"/>
                </a:cubicBezTo>
                <a:cubicBezTo>
                  <a:pt x="201" y="87"/>
                  <a:pt x="201" y="87"/>
                  <a:pt x="201" y="87"/>
                </a:cubicBezTo>
                <a:cubicBezTo>
                  <a:pt x="201" y="87"/>
                  <a:pt x="201" y="87"/>
                  <a:pt x="202" y="85"/>
                </a:cubicBezTo>
                <a:cubicBezTo>
                  <a:pt x="206" y="82"/>
                  <a:pt x="204" y="83"/>
                  <a:pt x="207" y="79"/>
                </a:cubicBezTo>
                <a:cubicBezTo>
                  <a:pt x="207" y="79"/>
                  <a:pt x="207" y="79"/>
                  <a:pt x="207" y="79"/>
                </a:cubicBezTo>
                <a:cubicBezTo>
                  <a:pt x="207" y="80"/>
                  <a:pt x="207" y="79"/>
                  <a:pt x="207" y="80"/>
                </a:cubicBezTo>
                <a:cubicBezTo>
                  <a:pt x="208" y="80"/>
                  <a:pt x="208" y="80"/>
                  <a:pt x="208" y="80"/>
                </a:cubicBezTo>
                <a:cubicBezTo>
                  <a:pt x="208" y="80"/>
                  <a:pt x="208" y="80"/>
                  <a:pt x="208" y="80"/>
                </a:cubicBezTo>
                <a:cubicBezTo>
                  <a:pt x="209" y="80"/>
                  <a:pt x="209" y="80"/>
                  <a:pt x="209" y="80"/>
                </a:cubicBezTo>
                <a:cubicBezTo>
                  <a:pt x="210" y="80"/>
                  <a:pt x="210" y="80"/>
                  <a:pt x="211" y="80"/>
                </a:cubicBezTo>
                <a:cubicBezTo>
                  <a:pt x="211" y="80"/>
                  <a:pt x="211" y="80"/>
                  <a:pt x="211" y="80"/>
                </a:cubicBezTo>
                <a:cubicBezTo>
                  <a:pt x="211" y="79"/>
                  <a:pt x="211" y="79"/>
                  <a:pt x="211" y="79"/>
                </a:cubicBezTo>
                <a:cubicBezTo>
                  <a:pt x="213" y="79"/>
                  <a:pt x="210" y="80"/>
                  <a:pt x="212" y="79"/>
                </a:cubicBezTo>
                <a:cubicBezTo>
                  <a:pt x="216" y="79"/>
                  <a:pt x="213" y="79"/>
                  <a:pt x="216" y="79"/>
                </a:cubicBezTo>
                <a:cubicBezTo>
                  <a:pt x="218" y="77"/>
                  <a:pt x="218" y="76"/>
                  <a:pt x="220" y="74"/>
                </a:cubicBezTo>
                <a:cubicBezTo>
                  <a:pt x="220" y="74"/>
                  <a:pt x="220" y="74"/>
                  <a:pt x="220" y="74"/>
                </a:cubicBezTo>
                <a:cubicBezTo>
                  <a:pt x="220" y="74"/>
                  <a:pt x="220" y="74"/>
                  <a:pt x="220" y="74"/>
                </a:cubicBezTo>
                <a:cubicBezTo>
                  <a:pt x="219" y="73"/>
                  <a:pt x="219" y="73"/>
                  <a:pt x="219" y="73"/>
                </a:cubicBezTo>
                <a:cubicBezTo>
                  <a:pt x="219" y="73"/>
                  <a:pt x="219" y="73"/>
                  <a:pt x="219" y="73"/>
                </a:cubicBezTo>
                <a:cubicBezTo>
                  <a:pt x="220" y="73"/>
                  <a:pt x="220" y="73"/>
                  <a:pt x="220" y="73"/>
                </a:cubicBezTo>
                <a:cubicBezTo>
                  <a:pt x="223" y="72"/>
                  <a:pt x="223" y="72"/>
                  <a:pt x="223" y="72"/>
                </a:cubicBezTo>
                <a:cubicBezTo>
                  <a:pt x="224" y="72"/>
                  <a:pt x="224" y="72"/>
                  <a:pt x="224" y="72"/>
                </a:cubicBezTo>
                <a:cubicBezTo>
                  <a:pt x="224" y="71"/>
                  <a:pt x="224" y="71"/>
                  <a:pt x="224" y="71"/>
                </a:cubicBezTo>
                <a:cubicBezTo>
                  <a:pt x="224" y="70"/>
                  <a:pt x="224" y="70"/>
                  <a:pt x="224" y="70"/>
                </a:cubicBezTo>
                <a:cubicBezTo>
                  <a:pt x="225" y="70"/>
                  <a:pt x="225" y="70"/>
                  <a:pt x="225" y="70"/>
                </a:cubicBezTo>
                <a:cubicBezTo>
                  <a:pt x="225" y="70"/>
                  <a:pt x="225" y="70"/>
                  <a:pt x="225" y="70"/>
                </a:cubicBezTo>
                <a:cubicBezTo>
                  <a:pt x="225" y="70"/>
                  <a:pt x="225" y="69"/>
                  <a:pt x="226" y="68"/>
                </a:cubicBezTo>
                <a:cubicBezTo>
                  <a:pt x="227" y="67"/>
                  <a:pt x="227" y="67"/>
                  <a:pt x="227" y="67"/>
                </a:cubicBezTo>
                <a:cubicBezTo>
                  <a:pt x="228" y="66"/>
                  <a:pt x="227" y="67"/>
                  <a:pt x="228" y="65"/>
                </a:cubicBezTo>
                <a:cubicBezTo>
                  <a:pt x="229" y="65"/>
                  <a:pt x="229" y="65"/>
                  <a:pt x="229" y="65"/>
                </a:cubicBezTo>
                <a:cubicBezTo>
                  <a:pt x="229" y="64"/>
                  <a:pt x="229" y="65"/>
                  <a:pt x="229" y="64"/>
                </a:cubicBezTo>
                <a:cubicBezTo>
                  <a:pt x="229" y="63"/>
                  <a:pt x="229" y="63"/>
                  <a:pt x="229" y="63"/>
                </a:cubicBezTo>
                <a:lnTo>
                  <a:pt x="229" y="62"/>
                </a:lnTo>
                <a:close/>
                <a:moveTo>
                  <a:pt x="162" y="46"/>
                </a:moveTo>
                <a:cubicBezTo>
                  <a:pt x="163" y="46"/>
                  <a:pt x="163" y="46"/>
                  <a:pt x="163" y="46"/>
                </a:cubicBezTo>
                <a:cubicBezTo>
                  <a:pt x="162" y="47"/>
                  <a:pt x="162" y="47"/>
                  <a:pt x="162" y="47"/>
                </a:cubicBezTo>
                <a:cubicBezTo>
                  <a:pt x="162" y="47"/>
                  <a:pt x="162" y="48"/>
                  <a:pt x="162" y="48"/>
                </a:cubicBezTo>
                <a:cubicBezTo>
                  <a:pt x="162" y="48"/>
                  <a:pt x="162" y="48"/>
                  <a:pt x="162" y="48"/>
                </a:cubicBezTo>
                <a:cubicBezTo>
                  <a:pt x="163" y="48"/>
                  <a:pt x="163" y="48"/>
                  <a:pt x="163" y="48"/>
                </a:cubicBezTo>
                <a:cubicBezTo>
                  <a:pt x="163" y="48"/>
                  <a:pt x="163" y="48"/>
                  <a:pt x="164" y="48"/>
                </a:cubicBezTo>
                <a:cubicBezTo>
                  <a:pt x="165" y="48"/>
                  <a:pt x="165" y="48"/>
                  <a:pt x="165" y="48"/>
                </a:cubicBezTo>
                <a:cubicBezTo>
                  <a:pt x="165" y="47"/>
                  <a:pt x="165" y="47"/>
                  <a:pt x="165" y="46"/>
                </a:cubicBezTo>
                <a:cubicBezTo>
                  <a:pt x="165" y="46"/>
                  <a:pt x="165" y="46"/>
                  <a:pt x="165" y="46"/>
                </a:cubicBezTo>
                <a:cubicBezTo>
                  <a:pt x="164" y="46"/>
                  <a:pt x="164" y="46"/>
                  <a:pt x="164" y="46"/>
                </a:cubicBezTo>
                <a:cubicBezTo>
                  <a:pt x="164" y="46"/>
                  <a:pt x="164" y="46"/>
                  <a:pt x="164" y="46"/>
                </a:cubicBezTo>
                <a:cubicBezTo>
                  <a:pt x="164" y="46"/>
                  <a:pt x="164" y="46"/>
                  <a:pt x="164" y="46"/>
                </a:cubicBezTo>
                <a:cubicBezTo>
                  <a:pt x="164" y="46"/>
                  <a:pt x="164" y="46"/>
                  <a:pt x="164" y="46"/>
                </a:cubicBezTo>
                <a:cubicBezTo>
                  <a:pt x="163" y="46"/>
                  <a:pt x="163" y="46"/>
                  <a:pt x="163" y="46"/>
                </a:cubicBezTo>
                <a:cubicBezTo>
                  <a:pt x="163" y="46"/>
                  <a:pt x="163" y="46"/>
                  <a:pt x="163" y="45"/>
                </a:cubicBezTo>
                <a:cubicBezTo>
                  <a:pt x="163" y="45"/>
                  <a:pt x="163" y="45"/>
                  <a:pt x="163" y="45"/>
                </a:cubicBezTo>
                <a:cubicBezTo>
                  <a:pt x="163" y="45"/>
                  <a:pt x="163" y="45"/>
                  <a:pt x="163" y="45"/>
                </a:cubicBezTo>
                <a:cubicBezTo>
                  <a:pt x="162" y="45"/>
                  <a:pt x="162" y="45"/>
                  <a:pt x="162" y="45"/>
                </a:cubicBezTo>
                <a:cubicBezTo>
                  <a:pt x="162" y="46"/>
                  <a:pt x="162" y="46"/>
                  <a:pt x="162" y="46"/>
                </a:cubicBezTo>
                <a:close/>
                <a:moveTo>
                  <a:pt x="140" y="58"/>
                </a:moveTo>
                <a:cubicBezTo>
                  <a:pt x="140" y="58"/>
                  <a:pt x="140" y="58"/>
                  <a:pt x="140" y="58"/>
                </a:cubicBezTo>
                <a:cubicBezTo>
                  <a:pt x="141" y="56"/>
                  <a:pt x="141" y="57"/>
                  <a:pt x="141" y="55"/>
                </a:cubicBezTo>
                <a:cubicBezTo>
                  <a:pt x="139" y="56"/>
                  <a:pt x="139" y="55"/>
                  <a:pt x="139" y="56"/>
                </a:cubicBezTo>
                <a:cubicBezTo>
                  <a:pt x="138" y="57"/>
                  <a:pt x="137" y="58"/>
                  <a:pt x="138" y="60"/>
                </a:cubicBezTo>
                <a:cubicBezTo>
                  <a:pt x="138" y="61"/>
                  <a:pt x="138" y="61"/>
                  <a:pt x="138" y="61"/>
                </a:cubicBezTo>
                <a:cubicBezTo>
                  <a:pt x="138" y="62"/>
                  <a:pt x="138" y="62"/>
                  <a:pt x="138" y="62"/>
                </a:cubicBezTo>
                <a:cubicBezTo>
                  <a:pt x="138" y="62"/>
                  <a:pt x="138" y="62"/>
                  <a:pt x="138" y="64"/>
                </a:cubicBezTo>
                <a:cubicBezTo>
                  <a:pt x="138" y="64"/>
                  <a:pt x="137" y="64"/>
                  <a:pt x="137" y="65"/>
                </a:cubicBezTo>
                <a:cubicBezTo>
                  <a:pt x="137" y="65"/>
                  <a:pt x="137" y="65"/>
                  <a:pt x="137" y="66"/>
                </a:cubicBezTo>
                <a:cubicBezTo>
                  <a:pt x="137" y="66"/>
                  <a:pt x="137" y="66"/>
                  <a:pt x="137" y="66"/>
                </a:cubicBezTo>
                <a:cubicBezTo>
                  <a:pt x="137" y="66"/>
                  <a:pt x="137" y="66"/>
                  <a:pt x="137" y="66"/>
                </a:cubicBezTo>
                <a:cubicBezTo>
                  <a:pt x="137" y="66"/>
                  <a:pt x="137" y="66"/>
                  <a:pt x="137" y="66"/>
                </a:cubicBezTo>
                <a:cubicBezTo>
                  <a:pt x="138" y="66"/>
                  <a:pt x="138" y="66"/>
                  <a:pt x="138" y="66"/>
                </a:cubicBezTo>
                <a:cubicBezTo>
                  <a:pt x="138" y="66"/>
                  <a:pt x="138" y="66"/>
                  <a:pt x="138" y="66"/>
                </a:cubicBezTo>
                <a:cubicBezTo>
                  <a:pt x="139" y="64"/>
                  <a:pt x="138" y="65"/>
                  <a:pt x="139" y="63"/>
                </a:cubicBezTo>
                <a:cubicBezTo>
                  <a:pt x="140" y="63"/>
                  <a:pt x="140" y="63"/>
                  <a:pt x="141" y="63"/>
                </a:cubicBezTo>
                <a:cubicBezTo>
                  <a:pt x="140" y="62"/>
                  <a:pt x="140" y="62"/>
                  <a:pt x="140" y="62"/>
                </a:cubicBezTo>
                <a:cubicBezTo>
                  <a:pt x="140" y="61"/>
                  <a:pt x="140" y="61"/>
                  <a:pt x="141" y="61"/>
                </a:cubicBezTo>
                <a:cubicBezTo>
                  <a:pt x="141" y="60"/>
                  <a:pt x="141" y="59"/>
                  <a:pt x="141" y="58"/>
                </a:cubicBezTo>
                <a:cubicBezTo>
                  <a:pt x="141" y="58"/>
                  <a:pt x="140" y="58"/>
                  <a:pt x="140" y="59"/>
                </a:cubicBezTo>
                <a:cubicBezTo>
                  <a:pt x="140" y="59"/>
                  <a:pt x="140" y="59"/>
                  <a:pt x="140" y="59"/>
                </a:cubicBezTo>
                <a:cubicBezTo>
                  <a:pt x="140" y="58"/>
                  <a:pt x="140" y="58"/>
                  <a:pt x="140" y="58"/>
                </a:cubicBezTo>
                <a:close/>
                <a:moveTo>
                  <a:pt x="124" y="11"/>
                </a:moveTo>
                <a:cubicBezTo>
                  <a:pt x="125" y="12"/>
                  <a:pt x="125" y="12"/>
                  <a:pt x="125" y="12"/>
                </a:cubicBezTo>
                <a:cubicBezTo>
                  <a:pt x="125" y="11"/>
                  <a:pt x="125" y="11"/>
                  <a:pt x="125" y="11"/>
                </a:cubicBezTo>
                <a:cubicBezTo>
                  <a:pt x="125" y="11"/>
                  <a:pt x="125" y="11"/>
                  <a:pt x="125" y="11"/>
                </a:cubicBezTo>
                <a:cubicBezTo>
                  <a:pt x="125" y="11"/>
                  <a:pt x="125" y="11"/>
                  <a:pt x="125" y="11"/>
                </a:cubicBezTo>
                <a:cubicBezTo>
                  <a:pt x="126" y="11"/>
                  <a:pt x="126" y="11"/>
                  <a:pt x="126" y="11"/>
                </a:cubicBezTo>
                <a:cubicBezTo>
                  <a:pt x="126" y="11"/>
                  <a:pt x="126" y="11"/>
                  <a:pt x="126" y="10"/>
                </a:cubicBezTo>
                <a:cubicBezTo>
                  <a:pt x="127" y="10"/>
                  <a:pt x="127" y="10"/>
                  <a:pt x="127" y="9"/>
                </a:cubicBezTo>
                <a:cubicBezTo>
                  <a:pt x="127" y="9"/>
                  <a:pt x="127" y="9"/>
                  <a:pt x="127" y="9"/>
                </a:cubicBezTo>
                <a:cubicBezTo>
                  <a:pt x="127" y="9"/>
                  <a:pt x="127" y="9"/>
                  <a:pt x="127" y="9"/>
                </a:cubicBezTo>
                <a:cubicBezTo>
                  <a:pt x="127" y="9"/>
                  <a:pt x="127" y="9"/>
                  <a:pt x="127" y="9"/>
                </a:cubicBezTo>
                <a:cubicBezTo>
                  <a:pt x="127" y="9"/>
                  <a:pt x="127" y="9"/>
                  <a:pt x="127" y="9"/>
                </a:cubicBezTo>
                <a:cubicBezTo>
                  <a:pt x="128" y="9"/>
                  <a:pt x="128" y="9"/>
                  <a:pt x="128" y="9"/>
                </a:cubicBezTo>
                <a:cubicBezTo>
                  <a:pt x="128" y="8"/>
                  <a:pt x="128" y="8"/>
                  <a:pt x="128" y="8"/>
                </a:cubicBezTo>
                <a:cubicBezTo>
                  <a:pt x="128" y="8"/>
                  <a:pt x="128" y="8"/>
                  <a:pt x="128" y="8"/>
                </a:cubicBezTo>
                <a:cubicBezTo>
                  <a:pt x="127" y="7"/>
                  <a:pt x="127" y="7"/>
                  <a:pt x="126" y="7"/>
                </a:cubicBezTo>
                <a:cubicBezTo>
                  <a:pt x="126" y="7"/>
                  <a:pt x="126" y="7"/>
                  <a:pt x="126" y="7"/>
                </a:cubicBezTo>
                <a:cubicBezTo>
                  <a:pt x="126" y="7"/>
                  <a:pt x="126" y="7"/>
                  <a:pt x="126" y="7"/>
                </a:cubicBezTo>
                <a:cubicBezTo>
                  <a:pt x="126" y="7"/>
                  <a:pt x="126" y="7"/>
                  <a:pt x="126" y="7"/>
                </a:cubicBezTo>
                <a:cubicBezTo>
                  <a:pt x="125" y="7"/>
                  <a:pt x="125" y="7"/>
                  <a:pt x="125" y="7"/>
                </a:cubicBezTo>
                <a:cubicBezTo>
                  <a:pt x="124" y="7"/>
                  <a:pt x="124" y="7"/>
                  <a:pt x="124" y="7"/>
                </a:cubicBezTo>
                <a:cubicBezTo>
                  <a:pt x="124" y="8"/>
                  <a:pt x="124" y="8"/>
                  <a:pt x="124" y="8"/>
                </a:cubicBezTo>
                <a:cubicBezTo>
                  <a:pt x="125" y="8"/>
                  <a:pt x="125" y="8"/>
                  <a:pt x="125" y="8"/>
                </a:cubicBezTo>
                <a:cubicBezTo>
                  <a:pt x="125" y="9"/>
                  <a:pt x="125" y="9"/>
                  <a:pt x="125" y="9"/>
                </a:cubicBezTo>
                <a:cubicBezTo>
                  <a:pt x="124" y="10"/>
                  <a:pt x="124" y="10"/>
                  <a:pt x="124" y="10"/>
                </a:cubicBezTo>
                <a:cubicBezTo>
                  <a:pt x="124" y="10"/>
                  <a:pt x="124" y="10"/>
                  <a:pt x="124" y="10"/>
                </a:cubicBezTo>
                <a:cubicBezTo>
                  <a:pt x="124" y="9"/>
                  <a:pt x="124" y="9"/>
                  <a:pt x="124" y="9"/>
                </a:cubicBezTo>
                <a:cubicBezTo>
                  <a:pt x="124" y="9"/>
                  <a:pt x="124" y="9"/>
                  <a:pt x="124" y="9"/>
                </a:cubicBezTo>
                <a:cubicBezTo>
                  <a:pt x="123" y="9"/>
                  <a:pt x="123" y="9"/>
                  <a:pt x="123" y="9"/>
                </a:cubicBezTo>
                <a:cubicBezTo>
                  <a:pt x="123" y="9"/>
                  <a:pt x="123" y="9"/>
                  <a:pt x="123" y="10"/>
                </a:cubicBezTo>
                <a:cubicBezTo>
                  <a:pt x="123" y="10"/>
                  <a:pt x="123" y="10"/>
                  <a:pt x="123" y="10"/>
                </a:cubicBezTo>
                <a:cubicBezTo>
                  <a:pt x="123" y="11"/>
                  <a:pt x="123" y="11"/>
                  <a:pt x="123" y="11"/>
                </a:cubicBezTo>
                <a:lnTo>
                  <a:pt x="124" y="11"/>
                </a:ln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4" name="Freeform 23">
            <a:extLst>
              <a:ext uri="{FF2B5EF4-FFF2-40B4-BE49-F238E27FC236}">
                <a16:creationId xmlns:a16="http://schemas.microsoft.com/office/drawing/2014/main" id="{588B56F1-A71B-B9D3-9680-9C5260D2CCB5}"/>
              </a:ext>
            </a:extLst>
          </p:cNvPr>
          <p:cNvSpPr>
            <a:spLocks/>
          </p:cNvSpPr>
          <p:nvPr/>
        </p:nvSpPr>
        <p:spPr bwMode="auto">
          <a:xfrm>
            <a:off x="4477640" y="3680115"/>
            <a:ext cx="974970" cy="976976"/>
          </a:xfrm>
          <a:custGeom>
            <a:avLst/>
            <a:gdLst>
              <a:gd name="T0" fmla="*/ 237 w 243"/>
              <a:gd name="T1" fmla="*/ 29 h 243"/>
              <a:gd name="T2" fmla="*/ 233 w 243"/>
              <a:gd name="T3" fmla="*/ 15 h 243"/>
              <a:gd name="T4" fmla="*/ 190 w 243"/>
              <a:gd name="T5" fmla="*/ 29 h 243"/>
              <a:gd name="T6" fmla="*/ 188 w 243"/>
              <a:gd name="T7" fmla="*/ 29 h 243"/>
              <a:gd name="T8" fmla="*/ 183 w 243"/>
              <a:gd name="T9" fmla="*/ 25 h 243"/>
              <a:gd name="T10" fmla="*/ 174 w 243"/>
              <a:gd name="T11" fmla="*/ 29 h 243"/>
              <a:gd name="T12" fmla="*/ 168 w 243"/>
              <a:gd name="T13" fmla="*/ 22 h 243"/>
              <a:gd name="T14" fmla="*/ 140 w 243"/>
              <a:gd name="T15" fmla="*/ 11 h 243"/>
              <a:gd name="T16" fmla="*/ 128 w 243"/>
              <a:gd name="T17" fmla="*/ 29 h 243"/>
              <a:gd name="T18" fmla="*/ 99 w 243"/>
              <a:gd name="T19" fmla="*/ 17 h 243"/>
              <a:gd name="T20" fmla="*/ 97 w 243"/>
              <a:gd name="T21" fmla="*/ 3 h 243"/>
              <a:gd name="T22" fmla="*/ 93 w 243"/>
              <a:gd name="T23" fmla="*/ 9 h 243"/>
              <a:gd name="T24" fmla="*/ 89 w 243"/>
              <a:gd name="T25" fmla="*/ 21 h 243"/>
              <a:gd name="T26" fmla="*/ 88 w 243"/>
              <a:gd name="T27" fmla="*/ 27 h 243"/>
              <a:gd name="T28" fmla="*/ 79 w 243"/>
              <a:gd name="T29" fmla="*/ 56 h 243"/>
              <a:gd name="T30" fmla="*/ 77 w 243"/>
              <a:gd name="T31" fmla="*/ 59 h 243"/>
              <a:gd name="T32" fmla="*/ 73 w 243"/>
              <a:gd name="T33" fmla="*/ 76 h 243"/>
              <a:gd name="T34" fmla="*/ 71 w 243"/>
              <a:gd name="T35" fmla="*/ 84 h 243"/>
              <a:gd name="T36" fmla="*/ 65 w 243"/>
              <a:gd name="T37" fmla="*/ 89 h 243"/>
              <a:gd name="T38" fmla="*/ 59 w 243"/>
              <a:gd name="T39" fmla="*/ 89 h 243"/>
              <a:gd name="T40" fmla="*/ 53 w 243"/>
              <a:gd name="T41" fmla="*/ 97 h 243"/>
              <a:gd name="T42" fmla="*/ 50 w 243"/>
              <a:gd name="T43" fmla="*/ 104 h 243"/>
              <a:gd name="T44" fmla="*/ 45 w 243"/>
              <a:gd name="T45" fmla="*/ 115 h 243"/>
              <a:gd name="T46" fmla="*/ 42 w 243"/>
              <a:gd name="T47" fmla="*/ 116 h 243"/>
              <a:gd name="T48" fmla="*/ 30 w 243"/>
              <a:gd name="T49" fmla="*/ 124 h 243"/>
              <a:gd name="T50" fmla="*/ 23 w 243"/>
              <a:gd name="T51" fmla="*/ 128 h 243"/>
              <a:gd name="T52" fmla="*/ 20 w 243"/>
              <a:gd name="T53" fmla="*/ 140 h 243"/>
              <a:gd name="T54" fmla="*/ 7 w 243"/>
              <a:gd name="T55" fmla="*/ 152 h 243"/>
              <a:gd name="T56" fmla="*/ 3 w 243"/>
              <a:gd name="T57" fmla="*/ 164 h 243"/>
              <a:gd name="T58" fmla="*/ 8 w 243"/>
              <a:gd name="T59" fmla="*/ 204 h 243"/>
              <a:gd name="T60" fmla="*/ 16 w 243"/>
              <a:gd name="T61" fmla="*/ 216 h 243"/>
              <a:gd name="T62" fmla="*/ 68 w 243"/>
              <a:gd name="T63" fmla="*/ 236 h 243"/>
              <a:gd name="T64" fmla="*/ 78 w 243"/>
              <a:gd name="T65" fmla="*/ 243 h 243"/>
              <a:gd name="T66" fmla="*/ 78 w 243"/>
              <a:gd name="T67" fmla="*/ 240 h 243"/>
              <a:gd name="T68" fmla="*/ 83 w 243"/>
              <a:gd name="T69" fmla="*/ 232 h 243"/>
              <a:gd name="T70" fmla="*/ 91 w 243"/>
              <a:gd name="T71" fmla="*/ 227 h 243"/>
              <a:gd name="T72" fmla="*/ 113 w 243"/>
              <a:gd name="T73" fmla="*/ 213 h 243"/>
              <a:gd name="T74" fmla="*/ 135 w 243"/>
              <a:gd name="T75" fmla="*/ 206 h 243"/>
              <a:gd name="T76" fmla="*/ 176 w 243"/>
              <a:gd name="T77" fmla="*/ 207 h 243"/>
              <a:gd name="T78" fmla="*/ 195 w 243"/>
              <a:gd name="T79" fmla="*/ 195 h 243"/>
              <a:gd name="T80" fmla="*/ 196 w 243"/>
              <a:gd name="T81" fmla="*/ 190 h 243"/>
              <a:gd name="T82" fmla="*/ 198 w 243"/>
              <a:gd name="T83" fmla="*/ 180 h 243"/>
              <a:gd name="T84" fmla="*/ 189 w 243"/>
              <a:gd name="T85" fmla="*/ 171 h 243"/>
              <a:gd name="T86" fmla="*/ 190 w 243"/>
              <a:gd name="T87" fmla="*/ 168 h 243"/>
              <a:gd name="T88" fmla="*/ 192 w 243"/>
              <a:gd name="T89" fmla="*/ 168 h 243"/>
              <a:gd name="T90" fmla="*/ 193 w 243"/>
              <a:gd name="T91" fmla="*/ 165 h 243"/>
              <a:gd name="T92" fmla="*/ 195 w 243"/>
              <a:gd name="T93" fmla="*/ 163 h 243"/>
              <a:gd name="T94" fmla="*/ 196 w 243"/>
              <a:gd name="T95" fmla="*/ 162 h 243"/>
              <a:gd name="T96" fmla="*/ 198 w 243"/>
              <a:gd name="T97" fmla="*/ 161 h 243"/>
              <a:gd name="T98" fmla="*/ 199 w 243"/>
              <a:gd name="T99" fmla="*/ 158 h 243"/>
              <a:gd name="T100" fmla="*/ 198 w 243"/>
              <a:gd name="T101" fmla="*/ 145 h 243"/>
              <a:gd name="T102" fmla="*/ 195 w 243"/>
              <a:gd name="T103" fmla="*/ 127 h 243"/>
              <a:gd name="T104" fmla="*/ 165 w 243"/>
              <a:gd name="T105" fmla="*/ 120 h 243"/>
              <a:gd name="T106" fmla="*/ 166 w 243"/>
              <a:gd name="T107" fmla="*/ 112 h 243"/>
              <a:gd name="T108" fmla="*/ 194 w 243"/>
              <a:gd name="T109" fmla="*/ 107 h 243"/>
              <a:gd name="T110" fmla="*/ 196 w 243"/>
              <a:gd name="T111" fmla="*/ 123 h 243"/>
              <a:gd name="T112" fmla="*/ 203 w 243"/>
              <a:gd name="T113" fmla="*/ 120 h 243"/>
              <a:gd name="T114" fmla="*/ 209 w 243"/>
              <a:gd name="T115" fmla="*/ 103 h 243"/>
              <a:gd name="T116" fmla="*/ 220 w 243"/>
              <a:gd name="T117" fmla="*/ 91 h 243"/>
              <a:gd name="T118" fmla="*/ 221 w 243"/>
              <a:gd name="T119" fmla="*/ 84 h 243"/>
              <a:gd name="T120" fmla="*/ 233 w 243"/>
              <a:gd name="T121" fmla="*/ 86 h 243"/>
              <a:gd name="T122" fmla="*/ 238 w 243"/>
              <a:gd name="T1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243">
                <a:moveTo>
                  <a:pt x="241" y="70"/>
                </a:moveTo>
                <a:cubicBezTo>
                  <a:pt x="242" y="69"/>
                  <a:pt x="242" y="67"/>
                  <a:pt x="242" y="66"/>
                </a:cubicBezTo>
                <a:cubicBezTo>
                  <a:pt x="242" y="66"/>
                  <a:pt x="242" y="68"/>
                  <a:pt x="232" y="54"/>
                </a:cubicBezTo>
                <a:cubicBezTo>
                  <a:pt x="230" y="47"/>
                  <a:pt x="229" y="40"/>
                  <a:pt x="234" y="34"/>
                </a:cubicBezTo>
                <a:cubicBezTo>
                  <a:pt x="235" y="33"/>
                  <a:pt x="236" y="33"/>
                  <a:pt x="237" y="31"/>
                </a:cubicBezTo>
                <a:cubicBezTo>
                  <a:pt x="237" y="31"/>
                  <a:pt x="237" y="29"/>
                  <a:pt x="237" y="29"/>
                </a:cubicBezTo>
                <a:cubicBezTo>
                  <a:pt x="237" y="29"/>
                  <a:pt x="237" y="29"/>
                  <a:pt x="237" y="29"/>
                </a:cubicBezTo>
                <a:cubicBezTo>
                  <a:pt x="236" y="28"/>
                  <a:pt x="235" y="28"/>
                  <a:pt x="234" y="27"/>
                </a:cubicBezTo>
                <a:cubicBezTo>
                  <a:pt x="234" y="27"/>
                  <a:pt x="234" y="27"/>
                  <a:pt x="234" y="27"/>
                </a:cubicBezTo>
                <a:cubicBezTo>
                  <a:pt x="234" y="26"/>
                  <a:pt x="234" y="22"/>
                  <a:pt x="235" y="21"/>
                </a:cubicBezTo>
                <a:cubicBezTo>
                  <a:pt x="236" y="21"/>
                  <a:pt x="237" y="20"/>
                  <a:pt x="238" y="19"/>
                </a:cubicBezTo>
                <a:cubicBezTo>
                  <a:pt x="238" y="19"/>
                  <a:pt x="238" y="19"/>
                  <a:pt x="238" y="19"/>
                </a:cubicBezTo>
                <a:cubicBezTo>
                  <a:pt x="238" y="19"/>
                  <a:pt x="238" y="19"/>
                  <a:pt x="238" y="19"/>
                </a:cubicBezTo>
                <a:cubicBezTo>
                  <a:pt x="237" y="17"/>
                  <a:pt x="234" y="15"/>
                  <a:pt x="233" y="15"/>
                </a:cubicBezTo>
                <a:cubicBezTo>
                  <a:pt x="232" y="14"/>
                  <a:pt x="233" y="14"/>
                  <a:pt x="232" y="13"/>
                </a:cubicBezTo>
                <a:cubicBezTo>
                  <a:pt x="230" y="15"/>
                  <a:pt x="230" y="15"/>
                  <a:pt x="230" y="15"/>
                </a:cubicBezTo>
                <a:cubicBezTo>
                  <a:pt x="226" y="16"/>
                  <a:pt x="200" y="25"/>
                  <a:pt x="197" y="27"/>
                </a:cubicBezTo>
                <a:cubicBezTo>
                  <a:pt x="197" y="27"/>
                  <a:pt x="197" y="27"/>
                  <a:pt x="197" y="27"/>
                </a:cubicBezTo>
                <a:cubicBezTo>
                  <a:pt x="196" y="27"/>
                  <a:pt x="196" y="27"/>
                  <a:pt x="196" y="27"/>
                </a:cubicBezTo>
                <a:cubicBezTo>
                  <a:pt x="195" y="27"/>
                  <a:pt x="193" y="28"/>
                  <a:pt x="192" y="29"/>
                </a:cubicBezTo>
                <a:cubicBezTo>
                  <a:pt x="190" y="29"/>
                  <a:pt x="190" y="29"/>
                  <a:pt x="190" y="29"/>
                </a:cubicBezTo>
                <a:cubicBezTo>
                  <a:pt x="190" y="29"/>
                  <a:pt x="190" y="29"/>
                  <a:pt x="190" y="29"/>
                </a:cubicBezTo>
                <a:cubicBezTo>
                  <a:pt x="190" y="29"/>
                  <a:pt x="190" y="29"/>
                  <a:pt x="190" y="29"/>
                </a:cubicBezTo>
                <a:cubicBezTo>
                  <a:pt x="189" y="30"/>
                  <a:pt x="189" y="30"/>
                  <a:pt x="189" y="30"/>
                </a:cubicBezTo>
                <a:cubicBezTo>
                  <a:pt x="189" y="30"/>
                  <a:pt x="189" y="30"/>
                  <a:pt x="189" y="30"/>
                </a:cubicBezTo>
                <a:cubicBezTo>
                  <a:pt x="189" y="30"/>
                  <a:pt x="189" y="30"/>
                  <a:pt x="189" y="30"/>
                </a:cubicBezTo>
                <a:cubicBezTo>
                  <a:pt x="189" y="30"/>
                  <a:pt x="189" y="30"/>
                  <a:pt x="189" y="30"/>
                </a:cubicBezTo>
                <a:cubicBezTo>
                  <a:pt x="188" y="29"/>
                  <a:pt x="188" y="29"/>
                  <a:pt x="188" y="29"/>
                </a:cubicBezTo>
                <a:cubicBezTo>
                  <a:pt x="188" y="28"/>
                  <a:pt x="187" y="28"/>
                  <a:pt x="187" y="27"/>
                </a:cubicBezTo>
                <a:cubicBezTo>
                  <a:pt x="187" y="27"/>
                  <a:pt x="187" y="27"/>
                  <a:pt x="187" y="26"/>
                </a:cubicBezTo>
                <a:cubicBezTo>
                  <a:pt x="187" y="26"/>
                  <a:pt x="186" y="25"/>
                  <a:pt x="186" y="25"/>
                </a:cubicBezTo>
                <a:cubicBezTo>
                  <a:pt x="186" y="25"/>
                  <a:pt x="185" y="24"/>
                  <a:pt x="185" y="24"/>
                </a:cubicBezTo>
                <a:cubicBezTo>
                  <a:pt x="185" y="24"/>
                  <a:pt x="185" y="24"/>
                  <a:pt x="185" y="24"/>
                </a:cubicBezTo>
                <a:cubicBezTo>
                  <a:pt x="185" y="24"/>
                  <a:pt x="185" y="24"/>
                  <a:pt x="185" y="24"/>
                </a:cubicBezTo>
                <a:cubicBezTo>
                  <a:pt x="184" y="24"/>
                  <a:pt x="183" y="25"/>
                  <a:pt x="183" y="25"/>
                </a:cubicBezTo>
                <a:cubicBezTo>
                  <a:pt x="182" y="27"/>
                  <a:pt x="185" y="30"/>
                  <a:pt x="185" y="32"/>
                </a:cubicBezTo>
                <a:cubicBezTo>
                  <a:pt x="185" y="32"/>
                  <a:pt x="185" y="32"/>
                  <a:pt x="185" y="32"/>
                </a:cubicBezTo>
                <a:cubicBezTo>
                  <a:pt x="185" y="32"/>
                  <a:pt x="185" y="32"/>
                  <a:pt x="185" y="32"/>
                </a:cubicBezTo>
                <a:cubicBezTo>
                  <a:pt x="180" y="32"/>
                  <a:pt x="176" y="28"/>
                  <a:pt x="175" y="28"/>
                </a:cubicBezTo>
                <a:cubicBezTo>
                  <a:pt x="175" y="28"/>
                  <a:pt x="175" y="28"/>
                  <a:pt x="175" y="28"/>
                </a:cubicBezTo>
                <a:cubicBezTo>
                  <a:pt x="175" y="29"/>
                  <a:pt x="175" y="29"/>
                  <a:pt x="174" y="29"/>
                </a:cubicBezTo>
                <a:cubicBezTo>
                  <a:pt x="174" y="29"/>
                  <a:pt x="174" y="29"/>
                  <a:pt x="174" y="29"/>
                </a:cubicBezTo>
                <a:cubicBezTo>
                  <a:pt x="174" y="29"/>
                  <a:pt x="172" y="27"/>
                  <a:pt x="171" y="27"/>
                </a:cubicBezTo>
                <a:cubicBezTo>
                  <a:pt x="169" y="26"/>
                  <a:pt x="169" y="26"/>
                  <a:pt x="168" y="26"/>
                </a:cubicBezTo>
                <a:cubicBezTo>
                  <a:pt x="168" y="26"/>
                  <a:pt x="168" y="26"/>
                  <a:pt x="168" y="26"/>
                </a:cubicBezTo>
                <a:cubicBezTo>
                  <a:pt x="168" y="26"/>
                  <a:pt x="168" y="26"/>
                  <a:pt x="168" y="26"/>
                </a:cubicBezTo>
                <a:cubicBezTo>
                  <a:pt x="168" y="25"/>
                  <a:pt x="169" y="23"/>
                  <a:pt x="169" y="23"/>
                </a:cubicBezTo>
                <a:cubicBezTo>
                  <a:pt x="169" y="22"/>
                  <a:pt x="169" y="23"/>
                  <a:pt x="169" y="22"/>
                </a:cubicBezTo>
                <a:cubicBezTo>
                  <a:pt x="168" y="22"/>
                  <a:pt x="168" y="22"/>
                  <a:pt x="168" y="22"/>
                </a:cubicBezTo>
                <a:cubicBezTo>
                  <a:pt x="156" y="28"/>
                  <a:pt x="152" y="26"/>
                  <a:pt x="152" y="26"/>
                </a:cubicBezTo>
                <a:cubicBezTo>
                  <a:pt x="149" y="29"/>
                  <a:pt x="153" y="31"/>
                  <a:pt x="149" y="33"/>
                </a:cubicBezTo>
                <a:cubicBezTo>
                  <a:pt x="149" y="33"/>
                  <a:pt x="149" y="33"/>
                  <a:pt x="149" y="33"/>
                </a:cubicBezTo>
                <a:cubicBezTo>
                  <a:pt x="148" y="33"/>
                  <a:pt x="148" y="33"/>
                  <a:pt x="148" y="33"/>
                </a:cubicBezTo>
                <a:cubicBezTo>
                  <a:pt x="147" y="31"/>
                  <a:pt x="148" y="29"/>
                  <a:pt x="148" y="27"/>
                </a:cubicBezTo>
                <a:cubicBezTo>
                  <a:pt x="147" y="11"/>
                  <a:pt x="144" y="15"/>
                  <a:pt x="140" y="11"/>
                </a:cubicBezTo>
                <a:cubicBezTo>
                  <a:pt x="140" y="11"/>
                  <a:pt x="140" y="11"/>
                  <a:pt x="140" y="11"/>
                </a:cubicBezTo>
                <a:cubicBezTo>
                  <a:pt x="140" y="10"/>
                  <a:pt x="140" y="10"/>
                  <a:pt x="140" y="9"/>
                </a:cubicBezTo>
                <a:cubicBezTo>
                  <a:pt x="140" y="9"/>
                  <a:pt x="140" y="9"/>
                  <a:pt x="140" y="9"/>
                </a:cubicBezTo>
                <a:cubicBezTo>
                  <a:pt x="140" y="9"/>
                  <a:pt x="140" y="9"/>
                  <a:pt x="140" y="9"/>
                </a:cubicBezTo>
                <a:cubicBezTo>
                  <a:pt x="140" y="8"/>
                  <a:pt x="140" y="8"/>
                  <a:pt x="140" y="8"/>
                </a:cubicBezTo>
                <a:cubicBezTo>
                  <a:pt x="140" y="8"/>
                  <a:pt x="140" y="8"/>
                  <a:pt x="140" y="8"/>
                </a:cubicBezTo>
                <a:cubicBezTo>
                  <a:pt x="139" y="9"/>
                  <a:pt x="137" y="11"/>
                  <a:pt x="136" y="11"/>
                </a:cubicBezTo>
                <a:cubicBezTo>
                  <a:pt x="127" y="26"/>
                  <a:pt x="128" y="29"/>
                  <a:pt x="128" y="29"/>
                </a:cubicBezTo>
                <a:cubicBezTo>
                  <a:pt x="127" y="29"/>
                  <a:pt x="127" y="29"/>
                  <a:pt x="127" y="29"/>
                </a:cubicBezTo>
                <a:cubicBezTo>
                  <a:pt x="126" y="29"/>
                  <a:pt x="126" y="29"/>
                  <a:pt x="126" y="29"/>
                </a:cubicBezTo>
                <a:cubicBezTo>
                  <a:pt x="122" y="26"/>
                  <a:pt x="123" y="27"/>
                  <a:pt x="118" y="26"/>
                </a:cubicBezTo>
                <a:cubicBezTo>
                  <a:pt x="110" y="23"/>
                  <a:pt x="108" y="21"/>
                  <a:pt x="108" y="21"/>
                </a:cubicBezTo>
                <a:cubicBezTo>
                  <a:pt x="107" y="21"/>
                  <a:pt x="107" y="21"/>
                  <a:pt x="107" y="21"/>
                </a:cubicBezTo>
                <a:cubicBezTo>
                  <a:pt x="105" y="21"/>
                  <a:pt x="105" y="21"/>
                  <a:pt x="105" y="21"/>
                </a:cubicBezTo>
                <a:cubicBezTo>
                  <a:pt x="104" y="20"/>
                  <a:pt x="100" y="18"/>
                  <a:pt x="99" y="17"/>
                </a:cubicBezTo>
                <a:cubicBezTo>
                  <a:pt x="98" y="17"/>
                  <a:pt x="98" y="17"/>
                  <a:pt x="98" y="17"/>
                </a:cubicBezTo>
                <a:cubicBezTo>
                  <a:pt x="97" y="12"/>
                  <a:pt x="98" y="13"/>
                  <a:pt x="101" y="9"/>
                </a:cubicBezTo>
                <a:cubicBezTo>
                  <a:pt x="101" y="7"/>
                  <a:pt x="100" y="7"/>
                  <a:pt x="100" y="5"/>
                </a:cubicBezTo>
                <a:cubicBezTo>
                  <a:pt x="101" y="3"/>
                  <a:pt x="103" y="3"/>
                  <a:pt x="103" y="1"/>
                </a:cubicBezTo>
                <a:cubicBezTo>
                  <a:pt x="103" y="1"/>
                  <a:pt x="103" y="1"/>
                  <a:pt x="103" y="1"/>
                </a:cubicBezTo>
                <a:cubicBezTo>
                  <a:pt x="103" y="0"/>
                  <a:pt x="103" y="0"/>
                  <a:pt x="102" y="0"/>
                </a:cubicBezTo>
                <a:cubicBezTo>
                  <a:pt x="101" y="1"/>
                  <a:pt x="99" y="2"/>
                  <a:pt x="97" y="3"/>
                </a:cubicBezTo>
                <a:cubicBezTo>
                  <a:pt x="97" y="3"/>
                  <a:pt x="97" y="3"/>
                  <a:pt x="97" y="4"/>
                </a:cubicBezTo>
                <a:cubicBezTo>
                  <a:pt x="97" y="4"/>
                  <a:pt x="97" y="4"/>
                  <a:pt x="97" y="4"/>
                </a:cubicBezTo>
                <a:cubicBezTo>
                  <a:pt x="96" y="4"/>
                  <a:pt x="97" y="4"/>
                  <a:pt x="96" y="4"/>
                </a:cubicBezTo>
                <a:cubicBezTo>
                  <a:pt x="96" y="4"/>
                  <a:pt x="96" y="5"/>
                  <a:pt x="96" y="5"/>
                </a:cubicBezTo>
                <a:cubicBezTo>
                  <a:pt x="95" y="6"/>
                  <a:pt x="96" y="5"/>
                  <a:pt x="95" y="6"/>
                </a:cubicBezTo>
                <a:cubicBezTo>
                  <a:pt x="94" y="7"/>
                  <a:pt x="94" y="7"/>
                  <a:pt x="94" y="8"/>
                </a:cubicBezTo>
                <a:cubicBezTo>
                  <a:pt x="94" y="9"/>
                  <a:pt x="94" y="9"/>
                  <a:pt x="93" y="9"/>
                </a:cubicBezTo>
                <a:cubicBezTo>
                  <a:pt x="93" y="10"/>
                  <a:pt x="93" y="10"/>
                  <a:pt x="93" y="10"/>
                </a:cubicBezTo>
                <a:cubicBezTo>
                  <a:pt x="92" y="10"/>
                  <a:pt x="92" y="10"/>
                  <a:pt x="92" y="10"/>
                </a:cubicBezTo>
                <a:cubicBezTo>
                  <a:pt x="92" y="11"/>
                  <a:pt x="92" y="11"/>
                  <a:pt x="92" y="11"/>
                </a:cubicBezTo>
                <a:cubicBezTo>
                  <a:pt x="92" y="12"/>
                  <a:pt x="92" y="13"/>
                  <a:pt x="91" y="15"/>
                </a:cubicBezTo>
                <a:cubicBezTo>
                  <a:pt x="93" y="19"/>
                  <a:pt x="90" y="19"/>
                  <a:pt x="89" y="21"/>
                </a:cubicBezTo>
                <a:cubicBezTo>
                  <a:pt x="89" y="21"/>
                  <a:pt x="89" y="21"/>
                  <a:pt x="89" y="21"/>
                </a:cubicBezTo>
                <a:cubicBezTo>
                  <a:pt x="89" y="21"/>
                  <a:pt x="89" y="21"/>
                  <a:pt x="89" y="21"/>
                </a:cubicBezTo>
                <a:cubicBezTo>
                  <a:pt x="89" y="21"/>
                  <a:pt x="89" y="21"/>
                  <a:pt x="89" y="22"/>
                </a:cubicBezTo>
                <a:cubicBezTo>
                  <a:pt x="89" y="22"/>
                  <a:pt x="89" y="22"/>
                  <a:pt x="89" y="22"/>
                </a:cubicBezTo>
                <a:cubicBezTo>
                  <a:pt x="89" y="22"/>
                  <a:pt x="89" y="22"/>
                  <a:pt x="89" y="22"/>
                </a:cubicBezTo>
                <a:cubicBezTo>
                  <a:pt x="88" y="22"/>
                  <a:pt x="88" y="22"/>
                  <a:pt x="88" y="23"/>
                </a:cubicBezTo>
                <a:cubicBezTo>
                  <a:pt x="88" y="23"/>
                  <a:pt x="88" y="23"/>
                  <a:pt x="88" y="23"/>
                </a:cubicBezTo>
                <a:cubicBezTo>
                  <a:pt x="88" y="24"/>
                  <a:pt x="88" y="22"/>
                  <a:pt x="88" y="27"/>
                </a:cubicBezTo>
                <a:cubicBezTo>
                  <a:pt x="88" y="27"/>
                  <a:pt x="88" y="27"/>
                  <a:pt x="88" y="27"/>
                </a:cubicBezTo>
                <a:cubicBezTo>
                  <a:pt x="88" y="28"/>
                  <a:pt x="88" y="28"/>
                  <a:pt x="88" y="28"/>
                </a:cubicBezTo>
                <a:cubicBezTo>
                  <a:pt x="89" y="29"/>
                  <a:pt x="85" y="35"/>
                  <a:pt x="84" y="36"/>
                </a:cubicBezTo>
                <a:cubicBezTo>
                  <a:pt x="83" y="37"/>
                  <a:pt x="80" y="44"/>
                  <a:pt x="80" y="44"/>
                </a:cubicBezTo>
                <a:cubicBezTo>
                  <a:pt x="79" y="44"/>
                  <a:pt x="79" y="44"/>
                  <a:pt x="79" y="44"/>
                </a:cubicBezTo>
                <a:cubicBezTo>
                  <a:pt x="78" y="44"/>
                  <a:pt x="78" y="44"/>
                  <a:pt x="78" y="44"/>
                </a:cubicBezTo>
                <a:cubicBezTo>
                  <a:pt x="78" y="45"/>
                  <a:pt x="78" y="45"/>
                  <a:pt x="78" y="45"/>
                </a:cubicBezTo>
                <a:cubicBezTo>
                  <a:pt x="79" y="48"/>
                  <a:pt x="79" y="56"/>
                  <a:pt x="79" y="56"/>
                </a:cubicBezTo>
                <a:cubicBezTo>
                  <a:pt x="79" y="56"/>
                  <a:pt x="79" y="56"/>
                  <a:pt x="79" y="56"/>
                </a:cubicBezTo>
                <a:cubicBezTo>
                  <a:pt x="79" y="57"/>
                  <a:pt x="79" y="57"/>
                  <a:pt x="79" y="58"/>
                </a:cubicBezTo>
                <a:cubicBezTo>
                  <a:pt x="78" y="58"/>
                  <a:pt x="78" y="58"/>
                  <a:pt x="77" y="58"/>
                </a:cubicBezTo>
                <a:cubicBezTo>
                  <a:pt x="77" y="58"/>
                  <a:pt x="77" y="58"/>
                  <a:pt x="77" y="58"/>
                </a:cubicBezTo>
                <a:cubicBezTo>
                  <a:pt x="77" y="58"/>
                  <a:pt x="77" y="58"/>
                  <a:pt x="77" y="58"/>
                </a:cubicBezTo>
                <a:cubicBezTo>
                  <a:pt x="77" y="58"/>
                  <a:pt x="77" y="58"/>
                  <a:pt x="77" y="58"/>
                </a:cubicBezTo>
                <a:cubicBezTo>
                  <a:pt x="77" y="59"/>
                  <a:pt x="77" y="59"/>
                  <a:pt x="77" y="59"/>
                </a:cubicBezTo>
                <a:cubicBezTo>
                  <a:pt x="76" y="62"/>
                  <a:pt x="75" y="62"/>
                  <a:pt x="75" y="65"/>
                </a:cubicBezTo>
                <a:cubicBezTo>
                  <a:pt x="75" y="66"/>
                  <a:pt x="74" y="67"/>
                  <a:pt x="74" y="68"/>
                </a:cubicBezTo>
                <a:cubicBezTo>
                  <a:pt x="75" y="69"/>
                  <a:pt x="75" y="70"/>
                  <a:pt x="75" y="72"/>
                </a:cubicBezTo>
                <a:cubicBezTo>
                  <a:pt x="75" y="73"/>
                  <a:pt x="75" y="72"/>
                  <a:pt x="74" y="73"/>
                </a:cubicBezTo>
                <a:cubicBezTo>
                  <a:pt x="75" y="73"/>
                  <a:pt x="75" y="73"/>
                  <a:pt x="75" y="73"/>
                </a:cubicBezTo>
                <a:cubicBezTo>
                  <a:pt x="74" y="74"/>
                  <a:pt x="74" y="75"/>
                  <a:pt x="74" y="75"/>
                </a:cubicBezTo>
                <a:cubicBezTo>
                  <a:pt x="73" y="76"/>
                  <a:pt x="73" y="76"/>
                  <a:pt x="73" y="76"/>
                </a:cubicBezTo>
                <a:cubicBezTo>
                  <a:pt x="73" y="76"/>
                  <a:pt x="73" y="76"/>
                  <a:pt x="73" y="76"/>
                </a:cubicBezTo>
                <a:cubicBezTo>
                  <a:pt x="73" y="77"/>
                  <a:pt x="73" y="77"/>
                  <a:pt x="73" y="77"/>
                </a:cubicBezTo>
                <a:cubicBezTo>
                  <a:pt x="72" y="79"/>
                  <a:pt x="72" y="79"/>
                  <a:pt x="72" y="79"/>
                </a:cubicBezTo>
                <a:cubicBezTo>
                  <a:pt x="72" y="80"/>
                  <a:pt x="72" y="81"/>
                  <a:pt x="72" y="81"/>
                </a:cubicBezTo>
                <a:cubicBezTo>
                  <a:pt x="71" y="82"/>
                  <a:pt x="71" y="82"/>
                  <a:pt x="71" y="82"/>
                </a:cubicBezTo>
                <a:cubicBezTo>
                  <a:pt x="71" y="82"/>
                  <a:pt x="71" y="82"/>
                  <a:pt x="71" y="82"/>
                </a:cubicBezTo>
                <a:cubicBezTo>
                  <a:pt x="71" y="84"/>
                  <a:pt x="71" y="84"/>
                  <a:pt x="71" y="84"/>
                </a:cubicBezTo>
                <a:cubicBezTo>
                  <a:pt x="70" y="85"/>
                  <a:pt x="70" y="84"/>
                  <a:pt x="69" y="85"/>
                </a:cubicBezTo>
                <a:cubicBezTo>
                  <a:pt x="69" y="85"/>
                  <a:pt x="69" y="86"/>
                  <a:pt x="69" y="86"/>
                </a:cubicBezTo>
                <a:cubicBezTo>
                  <a:pt x="69" y="86"/>
                  <a:pt x="69" y="86"/>
                  <a:pt x="69" y="86"/>
                </a:cubicBezTo>
                <a:cubicBezTo>
                  <a:pt x="69" y="86"/>
                  <a:pt x="69" y="86"/>
                  <a:pt x="69" y="86"/>
                </a:cubicBezTo>
                <a:cubicBezTo>
                  <a:pt x="69" y="87"/>
                  <a:pt x="69" y="87"/>
                  <a:pt x="68" y="87"/>
                </a:cubicBezTo>
                <a:cubicBezTo>
                  <a:pt x="65" y="89"/>
                  <a:pt x="68" y="87"/>
                  <a:pt x="66" y="89"/>
                </a:cubicBezTo>
                <a:cubicBezTo>
                  <a:pt x="65" y="89"/>
                  <a:pt x="65" y="89"/>
                  <a:pt x="65" y="89"/>
                </a:cubicBezTo>
                <a:cubicBezTo>
                  <a:pt x="64" y="88"/>
                  <a:pt x="64" y="88"/>
                  <a:pt x="64" y="88"/>
                </a:cubicBezTo>
                <a:cubicBezTo>
                  <a:pt x="64" y="88"/>
                  <a:pt x="64" y="88"/>
                  <a:pt x="64" y="87"/>
                </a:cubicBezTo>
                <a:cubicBezTo>
                  <a:pt x="63" y="87"/>
                  <a:pt x="63" y="87"/>
                  <a:pt x="63" y="87"/>
                </a:cubicBezTo>
                <a:cubicBezTo>
                  <a:pt x="62" y="87"/>
                  <a:pt x="62" y="87"/>
                  <a:pt x="62" y="87"/>
                </a:cubicBezTo>
                <a:cubicBezTo>
                  <a:pt x="62" y="88"/>
                  <a:pt x="62" y="88"/>
                  <a:pt x="62" y="88"/>
                </a:cubicBezTo>
                <a:cubicBezTo>
                  <a:pt x="61" y="88"/>
                  <a:pt x="61" y="88"/>
                  <a:pt x="60" y="88"/>
                </a:cubicBezTo>
                <a:cubicBezTo>
                  <a:pt x="60" y="88"/>
                  <a:pt x="60" y="88"/>
                  <a:pt x="59" y="89"/>
                </a:cubicBezTo>
                <a:cubicBezTo>
                  <a:pt x="58" y="90"/>
                  <a:pt x="59" y="90"/>
                  <a:pt x="57" y="90"/>
                </a:cubicBezTo>
                <a:cubicBezTo>
                  <a:pt x="56" y="91"/>
                  <a:pt x="56" y="92"/>
                  <a:pt x="55" y="93"/>
                </a:cubicBezTo>
                <a:cubicBezTo>
                  <a:pt x="54" y="93"/>
                  <a:pt x="55" y="93"/>
                  <a:pt x="54" y="93"/>
                </a:cubicBezTo>
                <a:cubicBezTo>
                  <a:pt x="53" y="94"/>
                  <a:pt x="53" y="94"/>
                  <a:pt x="53" y="95"/>
                </a:cubicBezTo>
                <a:cubicBezTo>
                  <a:pt x="52" y="95"/>
                  <a:pt x="52" y="95"/>
                  <a:pt x="52" y="95"/>
                </a:cubicBezTo>
                <a:cubicBezTo>
                  <a:pt x="52" y="96"/>
                  <a:pt x="52" y="96"/>
                  <a:pt x="53" y="96"/>
                </a:cubicBezTo>
                <a:cubicBezTo>
                  <a:pt x="53" y="97"/>
                  <a:pt x="53" y="97"/>
                  <a:pt x="53" y="97"/>
                </a:cubicBezTo>
                <a:cubicBezTo>
                  <a:pt x="52" y="97"/>
                  <a:pt x="52" y="97"/>
                  <a:pt x="52" y="97"/>
                </a:cubicBezTo>
                <a:cubicBezTo>
                  <a:pt x="52" y="98"/>
                  <a:pt x="52" y="98"/>
                  <a:pt x="52" y="98"/>
                </a:cubicBezTo>
                <a:cubicBezTo>
                  <a:pt x="52" y="98"/>
                  <a:pt x="52" y="98"/>
                  <a:pt x="52" y="98"/>
                </a:cubicBezTo>
                <a:cubicBezTo>
                  <a:pt x="52" y="99"/>
                  <a:pt x="52" y="100"/>
                  <a:pt x="52" y="101"/>
                </a:cubicBezTo>
                <a:cubicBezTo>
                  <a:pt x="52" y="101"/>
                  <a:pt x="52" y="101"/>
                  <a:pt x="52" y="101"/>
                </a:cubicBezTo>
                <a:cubicBezTo>
                  <a:pt x="51" y="102"/>
                  <a:pt x="51" y="102"/>
                  <a:pt x="51" y="102"/>
                </a:cubicBezTo>
                <a:cubicBezTo>
                  <a:pt x="51" y="103"/>
                  <a:pt x="51" y="103"/>
                  <a:pt x="50" y="104"/>
                </a:cubicBezTo>
                <a:cubicBezTo>
                  <a:pt x="50" y="105"/>
                  <a:pt x="50" y="105"/>
                  <a:pt x="49" y="106"/>
                </a:cubicBezTo>
                <a:cubicBezTo>
                  <a:pt x="49" y="106"/>
                  <a:pt x="49" y="106"/>
                  <a:pt x="49" y="106"/>
                </a:cubicBezTo>
                <a:cubicBezTo>
                  <a:pt x="48" y="106"/>
                  <a:pt x="48" y="106"/>
                  <a:pt x="48" y="106"/>
                </a:cubicBezTo>
                <a:cubicBezTo>
                  <a:pt x="48" y="106"/>
                  <a:pt x="48" y="106"/>
                  <a:pt x="48" y="106"/>
                </a:cubicBezTo>
                <a:cubicBezTo>
                  <a:pt x="48" y="108"/>
                  <a:pt x="48" y="108"/>
                  <a:pt x="48" y="109"/>
                </a:cubicBezTo>
                <a:cubicBezTo>
                  <a:pt x="47" y="112"/>
                  <a:pt x="46" y="113"/>
                  <a:pt x="45" y="114"/>
                </a:cubicBezTo>
                <a:cubicBezTo>
                  <a:pt x="45" y="115"/>
                  <a:pt x="45" y="115"/>
                  <a:pt x="45" y="115"/>
                </a:cubicBezTo>
                <a:cubicBezTo>
                  <a:pt x="45" y="116"/>
                  <a:pt x="45" y="116"/>
                  <a:pt x="45" y="116"/>
                </a:cubicBezTo>
                <a:cubicBezTo>
                  <a:pt x="44" y="116"/>
                  <a:pt x="44" y="116"/>
                  <a:pt x="44" y="116"/>
                </a:cubicBezTo>
                <a:cubicBezTo>
                  <a:pt x="44" y="116"/>
                  <a:pt x="44" y="116"/>
                  <a:pt x="44" y="116"/>
                </a:cubicBezTo>
                <a:cubicBezTo>
                  <a:pt x="43" y="116"/>
                  <a:pt x="43" y="116"/>
                  <a:pt x="43" y="115"/>
                </a:cubicBezTo>
                <a:cubicBezTo>
                  <a:pt x="42" y="115"/>
                  <a:pt x="42" y="115"/>
                  <a:pt x="42" y="115"/>
                </a:cubicBezTo>
                <a:cubicBezTo>
                  <a:pt x="42" y="115"/>
                  <a:pt x="42" y="115"/>
                  <a:pt x="42" y="115"/>
                </a:cubicBezTo>
                <a:cubicBezTo>
                  <a:pt x="42" y="116"/>
                  <a:pt x="42" y="116"/>
                  <a:pt x="42" y="116"/>
                </a:cubicBezTo>
                <a:cubicBezTo>
                  <a:pt x="42" y="116"/>
                  <a:pt x="42" y="116"/>
                  <a:pt x="42" y="116"/>
                </a:cubicBezTo>
                <a:cubicBezTo>
                  <a:pt x="42" y="116"/>
                  <a:pt x="42" y="116"/>
                  <a:pt x="42" y="116"/>
                </a:cubicBezTo>
                <a:cubicBezTo>
                  <a:pt x="40" y="117"/>
                  <a:pt x="41" y="117"/>
                  <a:pt x="40" y="118"/>
                </a:cubicBezTo>
                <a:cubicBezTo>
                  <a:pt x="38" y="118"/>
                  <a:pt x="34" y="118"/>
                  <a:pt x="33" y="119"/>
                </a:cubicBezTo>
                <a:cubicBezTo>
                  <a:pt x="32" y="120"/>
                  <a:pt x="32" y="120"/>
                  <a:pt x="32" y="120"/>
                </a:cubicBezTo>
                <a:cubicBezTo>
                  <a:pt x="31" y="122"/>
                  <a:pt x="31" y="122"/>
                  <a:pt x="31" y="122"/>
                </a:cubicBezTo>
                <a:cubicBezTo>
                  <a:pt x="31" y="122"/>
                  <a:pt x="30" y="123"/>
                  <a:pt x="30" y="124"/>
                </a:cubicBezTo>
                <a:cubicBezTo>
                  <a:pt x="30" y="124"/>
                  <a:pt x="30" y="124"/>
                  <a:pt x="30" y="124"/>
                </a:cubicBezTo>
                <a:cubicBezTo>
                  <a:pt x="29" y="124"/>
                  <a:pt x="29" y="124"/>
                  <a:pt x="29" y="124"/>
                </a:cubicBezTo>
                <a:cubicBezTo>
                  <a:pt x="28" y="125"/>
                  <a:pt x="28" y="124"/>
                  <a:pt x="27" y="125"/>
                </a:cubicBezTo>
                <a:cubicBezTo>
                  <a:pt x="26" y="125"/>
                  <a:pt x="26" y="125"/>
                  <a:pt x="26" y="125"/>
                </a:cubicBezTo>
                <a:cubicBezTo>
                  <a:pt x="26" y="126"/>
                  <a:pt x="26" y="126"/>
                  <a:pt x="26" y="126"/>
                </a:cubicBezTo>
                <a:cubicBezTo>
                  <a:pt x="25" y="127"/>
                  <a:pt x="24" y="127"/>
                  <a:pt x="23" y="127"/>
                </a:cubicBezTo>
                <a:cubicBezTo>
                  <a:pt x="23" y="128"/>
                  <a:pt x="23" y="128"/>
                  <a:pt x="23" y="128"/>
                </a:cubicBezTo>
                <a:cubicBezTo>
                  <a:pt x="23" y="128"/>
                  <a:pt x="23" y="128"/>
                  <a:pt x="23" y="128"/>
                </a:cubicBezTo>
                <a:cubicBezTo>
                  <a:pt x="23" y="129"/>
                  <a:pt x="23" y="130"/>
                  <a:pt x="23" y="130"/>
                </a:cubicBezTo>
                <a:cubicBezTo>
                  <a:pt x="23" y="130"/>
                  <a:pt x="23" y="130"/>
                  <a:pt x="23" y="130"/>
                </a:cubicBezTo>
                <a:cubicBezTo>
                  <a:pt x="21" y="131"/>
                  <a:pt x="20" y="131"/>
                  <a:pt x="19" y="132"/>
                </a:cubicBezTo>
                <a:cubicBezTo>
                  <a:pt x="17" y="135"/>
                  <a:pt x="19" y="135"/>
                  <a:pt x="20" y="137"/>
                </a:cubicBezTo>
                <a:cubicBezTo>
                  <a:pt x="21" y="137"/>
                  <a:pt x="21" y="137"/>
                  <a:pt x="21" y="137"/>
                </a:cubicBezTo>
                <a:cubicBezTo>
                  <a:pt x="20" y="140"/>
                  <a:pt x="21" y="138"/>
                  <a:pt x="20" y="140"/>
                </a:cubicBezTo>
                <a:cubicBezTo>
                  <a:pt x="20" y="141"/>
                  <a:pt x="20" y="141"/>
                  <a:pt x="20" y="141"/>
                </a:cubicBezTo>
                <a:cubicBezTo>
                  <a:pt x="19" y="142"/>
                  <a:pt x="19" y="141"/>
                  <a:pt x="18" y="142"/>
                </a:cubicBezTo>
                <a:cubicBezTo>
                  <a:pt x="18" y="142"/>
                  <a:pt x="18" y="142"/>
                  <a:pt x="18" y="142"/>
                </a:cubicBezTo>
                <a:cubicBezTo>
                  <a:pt x="18" y="143"/>
                  <a:pt x="18" y="143"/>
                  <a:pt x="18" y="144"/>
                </a:cubicBezTo>
                <a:cubicBezTo>
                  <a:pt x="17" y="145"/>
                  <a:pt x="17" y="145"/>
                  <a:pt x="17" y="145"/>
                </a:cubicBezTo>
                <a:cubicBezTo>
                  <a:pt x="14" y="148"/>
                  <a:pt x="17" y="144"/>
                  <a:pt x="14" y="148"/>
                </a:cubicBezTo>
                <a:cubicBezTo>
                  <a:pt x="8" y="150"/>
                  <a:pt x="9" y="150"/>
                  <a:pt x="7" y="152"/>
                </a:cubicBezTo>
                <a:cubicBezTo>
                  <a:pt x="7" y="153"/>
                  <a:pt x="7" y="153"/>
                  <a:pt x="7" y="153"/>
                </a:cubicBezTo>
                <a:cubicBezTo>
                  <a:pt x="7" y="155"/>
                  <a:pt x="6" y="156"/>
                  <a:pt x="6" y="156"/>
                </a:cubicBezTo>
                <a:cubicBezTo>
                  <a:pt x="7" y="157"/>
                  <a:pt x="7" y="157"/>
                  <a:pt x="7" y="157"/>
                </a:cubicBezTo>
                <a:cubicBezTo>
                  <a:pt x="6" y="158"/>
                  <a:pt x="6" y="158"/>
                  <a:pt x="6" y="159"/>
                </a:cubicBezTo>
                <a:cubicBezTo>
                  <a:pt x="5" y="159"/>
                  <a:pt x="5" y="159"/>
                  <a:pt x="5" y="159"/>
                </a:cubicBezTo>
                <a:cubicBezTo>
                  <a:pt x="5" y="159"/>
                  <a:pt x="5" y="160"/>
                  <a:pt x="3" y="162"/>
                </a:cubicBezTo>
                <a:cubicBezTo>
                  <a:pt x="3" y="164"/>
                  <a:pt x="3" y="162"/>
                  <a:pt x="3" y="164"/>
                </a:cubicBezTo>
                <a:cubicBezTo>
                  <a:pt x="2" y="165"/>
                  <a:pt x="2" y="165"/>
                  <a:pt x="1" y="165"/>
                </a:cubicBezTo>
                <a:cubicBezTo>
                  <a:pt x="1" y="166"/>
                  <a:pt x="1" y="166"/>
                  <a:pt x="1" y="166"/>
                </a:cubicBezTo>
                <a:cubicBezTo>
                  <a:pt x="1" y="166"/>
                  <a:pt x="1" y="166"/>
                  <a:pt x="1" y="166"/>
                </a:cubicBezTo>
                <a:cubicBezTo>
                  <a:pt x="1" y="167"/>
                  <a:pt x="1" y="168"/>
                  <a:pt x="2" y="169"/>
                </a:cubicBezTo>
                <a:cubicBezTo>
                  <a:pt x="0" y="171"/>
                  <a:pt x="0" y="173"/>
                  <a:pt x="0" y="174"/>
                </a:cubicBezTo>
                <a:cubicBezTo>
                  <a:pt x="0" y="174"/>
                  <a:pt x="0" y="174"/>
                  <a:pt x="0" y="174"/>
                </a:cubicBezTo>
                <a:cubicBezTo>
                  <a:pt x="0" y="174"/>
                  <a:pt x="7" y="204"/>
                  <a:pt x="8" y="204"/>
                </a:cubicBezTo>
                <a:cubicBezTo>
                  <a:pt x="8" y="205"/>
                  <a:pt x="8" y="205"/>
                  <a:pt x="8" y="205"/>
                </a:cubicBezTo>
                <a:cubicBezTo>
                  <a:pt x="12" y="203"/>
                  <a:pt x="9" y="202"/>
                  <a:pt x="15" y="205"/>
                </a:cubicBezTo>
                <a:cubicBezTo>
                  <a:pt x="15" y="205"/>
                  <a:pt x="15" y="205"/>
                  <a:pt x="15" y="205"/>
                </a:cubicBezTo>
                <a:cubicBezTo>
                  <a:pt x="15" y="205"/>
                  <a:pt x="15" y="205"/>
                  <a:pt x="15" y="205"/>
                </a:cubicBezTo>
                <a:cubicBezTo>
                  <a:pt x="15" y="208"/>
                  <a:pt x="11" y="211"/>
                  <a:pt x="11" y="214"/>
                </a:cubicBezTo>
                <a:cubicBezTo>
                  <a:pt x="12" y="215"/>
                  <a:pt x="12" y="215"/>
                  <a:pt x="12" y="215"/>
                </a:cubicBezTo>
                <a:cubicBezTo>
                  <a:pt x="16" y="216"/>
                  <a:pt x="16" y="216"/>
                  <a:pt x="16" y="216"/>
                </a:cubicBezTo>
                <a:cubicBezTo>
                  <a:pt x="23" y="216"/>
                  <a:pt x="16" y="217"/>
                  <a:pt x="24" y="216"/>
                </a:cubicBezTo>
                <a:cubicBezTo>
                  <a:pt x="27" y="216"/>
                  <a:pt x="27" y="219"/>
                  <a:pt x="30" y="219"/>
                </a:cubicBezTo>
                <a:cubicBezTo>
                  <a:pt x="32" y="220"/>
                  <a:pt x="34" y="219"/>
                  <a:pt x="38" y="223"/>
                </a:cubicBezTo>
                <a:cubicBezTo>
                  <a:pt x="39" y="223"/>
                  <a:pt x="38" y="223"/>
                  <a:pt x="39" y="224"/>
                </a:cubicBezTo>
                <a:cubicBezTo>
                  <a:pt x="39" y="224"/>
                  <a:pt x="39" y="224"/>
                  <a:pt x="39" y="224"/>
                </a:cubicBezTo>
                <a:cubicBezTo>
                  <a:pt x="41" y="225"/>
                  <a:pt x="41" y="224"/>
                  <a:pt x="44" y="225"/>
                </a:cubicBezTo>
                <a:cubicBezTo>
                  <a:pt x="55" y="234"/>
                  <a:pt x="48" y="226"/>
                  <a:pt x="68" y="236"/>
                </a:cubicBezTo>
                <a:cubicBezTo>
                  <a:pt x="70" y="236"/>
                  <a:pt x="70" y="234"/>
                  <a:pt x="75" y="242"/>
                </a:cubicBezTo>
                <a:cubicBezTo>
                  <a:pt x="76" y="242"/>
                  <a:pt x="76" y="242"/>
                  <a:pt x="76" y="242"/>
                </a:cubicBezTo>
                <a:cubicBezTo>
                  <a:pt x="76" y="242"/>
                  <a:pt x="76" y="242"/>
                  <a:pt x="76" y="242"/>
                </a:cubicBezTo>
                <a:cubicBezTo>
                  <a:pt x="77" y="242"/>
                  <a:pt x="77" y="242"/>
                  <a:pt x="77" y="242"/>
                </a:cubicBezTo>
                <a:cubicBezTo>
                  <a:pt x="77" y="242"/>
                  <a:pt x="77" y="242"/>
                  <a:pt x="77" y="242"/>
                </a:cubicBezTo>
                <a:cubicBezTo>
                  <a:pt x="78" y="242"/>
                  <a:pt x="78" y="242"/>
                  <a:pt x="78" y="242"/>
                </a:cubicBezTo>
                <a:cubicBezTo>
                  <a:pt x="78" y="243"/>
                  <a:pt x="78" y="243"/>
                  <a:pt x="78" y="243"/>
                </a:cubicBezTo>
                <a:cubicBezTo>
                  <a:pt x="78" y="243"/>
                  <a:pt x="78" y="243"/>
                  <a:pt x="78" y="243"/>
                </a:cubicBezTo>
                <a:cubicBezTo>
                  <a:pt x="78" y="243"/>
                  <a:pt x="78" y="243"/>
                  <a:pt x="78" y="243"/>
                </a:cubicBezTo>
                <a:cubicBezTo>
                  <a:pt x="79" y="243"/>
                  <a:pt x="79" y="243"/>
                  <a:pt x="79" y="243"/>
                </a:cubicBezTo>
                <a:cubicBezTo>
                  <a:pt x="79" y="242"/>
                  <a:pt x="79" y="242"/>
                  <a:pt x="79" y="242"/>
                </a:cubicBezTo>
                <a:cubicBezTo>
                  <a:pt x="79" y="242"/>
                  <a:pt x="79" y="242"/>
                  <a:pt x="79" y="242"/>
                </a:cubicBezTo>
                <a:cubicBezTo>
                  <a:pt x="79" y="242"/>
                  <a:pt x="79" y="242"/>
                  <a:pt x="79" y="242"/>
                </a:cubicBezTo>
                <a:cubicBezTo>
                  <a:pt x="79" y="241"/>
                  <a:pt x="79" y="241"/>
                  <a:pt x="78" y="240"/>
                </a:cubicBezTo>
                <a:cubicBezTo>
                  <a:pt x="78" y="240"/>
                  <a:pt x="78" y="240"/>
                  <a:pt x="78" y="240"/>
                </a:cubicBezTo>
                <a:cubicBezTo>
                  <a:pt x="79" y="238"/>
                  <a:pt x="79" y="238"/>
                  <a:pt x="79" y="238"/>
                </a:cubicBezTo>
                <a:cubicBezTo>
                  <a:pt x="79" y="237"/>
                  <a:pt x="79" y="237"/>
                  <a:pt x="79" y="236"/>
                </a:cubicBezTo>
                <a:cubicBezTo>
                  <a:pt x="80" y="235"/>
                  <a:pt x="80" y="235"/>
                  <a:pt x="82" y="234"/>
                </a:cubicBezTo>
                <a:cubicBezTo>
                  <a:pt x="82" y="233"/>
                  <a:pt x="82" y="233"/>
                  <a:pt x="82" y="233"/>
                </a:cubicBezTo>
                <a:cubicBezTo>
                  <a:pt x="82" y="232"/>
                  <a:pt x="82" y="232"/>
                  <a:pt x="82" y="232"/>
                </a:cubicBezTo>
                <a:cubicBezTo>
                  <a:pt x="83" y="232"/>
                  <a:pt x="83" y="232"/>
                  <a:pt x="83" y="232"/>
                </a:cubicBezTo>
                <a:cubicBezTo>
                  <a:pt x="84" y="231"/>
                  <a:pt x="83" y="232"/>
                  <a:pt x="84" y="231"/>
                </a:cubicBezTo>
                <a:cubicBezTo>
                  <a:pt x="85" y="230"/>
                  <a:pt x="85" y="230"/>
                  <a:pt x="85" y="230"/>
                </a:cubicBezTo>
                <a:cubicBezTo>
                  <a:pt x="86" y="230"/>
                  <a:pt x="86" y="230"/>
                  <a:pt x="86" y="230"/>
                </a:cubicBezTo>
                <a:cubicBezTo>
                  <a:pt x="87" y="230"/>
                  <a:pt x="87" y="230"/>
                  <a:pt x="87" y="230"/>
                </a:cubicBezTo>
                <a:cubicBezTo>
                  <a:pt x="88" y="230"/>
                  <a:pt x="88" y="230"/>
                  <a:pt x="89" y="230"/>
                </a:cubicBezTo>
                <a:cubicBezTo>
                  <a:pt x="90" y="229"/>
                  <a:pt x="90" y="229"/>
                  <a:pt x="90" y="228"/>
                </a:cubicBezTo>
                <a:cubicBezTo>
                  <a:pt x="91" y="227"/>
                  <a:pt x="91" y="227"/>
                  <a:pt x="91" y="227"/>
                </a:cubicBezTo>
                <a:cubicBezTo>
                  <a:pt x="91" y="227"/>
                  <a:pt x="91" y="227"/>
                  <a:pt x="91" y="227"/>
                </a:cubicBezTo>
                <a:cubicBezTo>
                  <a:pt x="91" y="227"/>
                  <a:pt x="91" y="227"/>
                  <a:pt x="91" y="227"/>
                </a:cubicBezTo>
                <a:cubicBezTo>
                  <a:pt x="91" y="227"/>
                  <a:pt x="91" y="227"/>
                  <a:pt x="91" y="226"/>
                </a:cubicBezTo>
                <a:cubicBezTo>
                  <a:pt x="91" y="225"/>
                  <a:pt x="90" y="224"/>
                  <a:pt x="91" y="223"/>
                </a:cubicBezTo>
                <a:cubicBezTo>
                  <a:pt x="93" y="220"/>
                  <a:pt x="90" y="225"/>
                  <a:pt x="96" y="216"/>
                </a:cubicBezTo>
                <a:cubicBezTo>
                  <a:pt x="97" y="216"/>
                  <a:pt x="101" y="215"/>
                  <a:pt x="107" y="212"/>
                </a:cubicBezTo>
                <a:cubicBezTo>
                  <a:pt x="109" y="212"/>
                  <a:pt x="111" y="213"/>
                  <a:pt x="113" y="213"/>
                </a:cubicBezTo>
                <a:cubicBezTo>
                  <a:pt x="115" y="213"/>
                  <a:pt x="121" y="210"/>
                  <a:pt x="123" y="208"/>
                </a:cubicBezTo>
                <a:cubicBezTo>
                  <a:pt x="123" y="208"/>
                  <a:pt x="123" y="208"/>
                  <a:pt x="123" y="208"/>
                </a:cubicBezTo>
                <a:cubicBezTo>
                  <a:pt x="124" y="208"/>
                  <a:pt x="124" y="208"/>
                  <a:pt x="124" y="209"/>
                </a:cubicBezTo>
                <a:cubicBezTo>
                  <a:pt x="125" y="210"/>
                  <a:pt x="125" y="211"/>
                  <a:pt x="127" y="213"/>
                </a:cubicBezTo>
                <a:cubicBezTo>
                  <a:pt x="128" y="213"/>
                  <a:pt x="128" y="213"/>
                  <a:pt x="128" y="213"/>
                </a:cubicBezTo>
                <a:cubicBezTo>
                  <a:pt x="128" y="213"/>
                  <a:pt x="128" y="213"/>
                  <a:pt x="128" y="213"/>
                </a:cubicBezTo>
                <a:cubicBezTo>
                  <a:pt x="130" y="211"/>
                  <a:pt x="133" y="208"/>
                  <a:pt x="135" y="206"/>
                </a:cubicBezTo>
                <a:cubicBezTo>
                  <a:pt x="136" y="205"/>
                  <a:pt x="139" y="204"/>
                  <a:pt x="142" y="202"/>
                </a:cubicBezTo>
                <a:cubicBezTo>
                  <a:pt x="158" y="204"/>
                  <a:pt x="167" y="202"/>
                  <a:pt x="169" y="205"/>
                </a:cubicBezTo>
                <a:cubicBezTo>
                  <a:pt x="170" y="205"/>
                  <a:pt x="171" y="205"/>
                  <a:pt x="171" y="205"/>
                </a:cubicBezTo>
                <a:cubicBezTo>
                  <a:pt x="172" y="205"/>
                  <a:pt x="172" y="205"/>
                  <a:pt x="172" y="205"/>
                </a:cubicBezTo>
                <a:cubicBezTo>
                  <a:pt x="172" y="206"/>
                  <a:pt x="172" y="205"/>
                  <a:pt x="172" y="206"/>
                </a:cubicBezTo>
                <a:cubicBezTo>
                  <a:pt x="173" y="206"/>
                  <a:pt x="173" y="206"/>
                  <a:pt x="174" y="206"/>
                </a:cubicBezTo>
                <a:cubicBezTo>
                  <a:pt x="175" y="206"/>
                  <a:pt x="175" y="207"/>
                  <a:pt x="176" y="207"/>
                </a:cubicBezTo>
                <a:cubicBezTo>
                  <a:pt x="178" y="207"/>
                  <a:pt x="190" y="198"/>
                  <a:pt x="192" y="197"/>
                </a:cubicBezTo>
                <a:cubicBezTo>
                  <a:pt x="193" y="196"/>
                  <a:pt x="193" y="196"/>
                  <a:pt x="193" y="196"/>
                </a:cubicBezTo>
                <a:cubicBezTo>
                  <a:pt x="193" y="196"/>
                  <a:pt x="193" y="196"/>
                  <a:pt x="193" y="196"/>
                </a:cubicBezTo>
                <a:cubicBezTo>
                  <a:pt x="193" y="196"/>
                  <a:pt x="193" y="196"/>
                  <a:pt x="193" y="196"/>
                </a:cubicBezTo>
                <a:cubicBezTo>
                  <a:pt x="194" y="196"/>
                  <a:pt x="194" y="196"/>
                  <a:pt x="194" y="196"/>
                </a:cubicBezTo>
                <a:cubicBezTo>
                  <a:pt x="194" y="195"/>
                  <a:pt x="194" y="196"/>
                  <a:pt x="194" y="195"/>
                </a:cubicBezTo>
                <a:cubicBezTo>
                  <a:pt x="195" y="195"/>
                  <a:pt x="195" y="195"/>
                  <a:pt x="195" y="195"/>
                </a:cubicBezTo>
                <a:cubicBezTo>
                  <a:pt x="195" y="194"/>
                  <a:pt x="195" y="194"/>
                  <a:pt x="195" y="194"/>
                </a:cubicBezTo>
                <a:cubicBezTo>
                  <a:pt x="195" y="194"/>
                  <a:pt x="195" y="194"/>
                  <a:pt x="196" y="194"/>
                </a:cubicBezTo>
                <a:cubicBezTo>
                  <a:pt x="196" y="194"/>
                  <a:pt x="196" y="194"/>
                  <a:pt x="196" y="194"/>
                </a:cubicBezTo>
                <a:cubicBezTo>
                  <a:pt x="197" y="193"/>
                  <a:pt x="197" y="193"/>
                  <a:pt x="197" y="193"/>
                </a:cubicBezTo>
                <a:cubicBezTo>
                  <a:pt x="197" y="193"/>
                  <a:pt x="197" y="193"/>
                  <a:pt x="197" y="193"/>
                </a:cubicBezTo>
                <a:cubicBezTo>
                  <a:pt x="197" y="192"/>
                  <a:pt x="197" y="192"/>
                  <a:pt x="196" y="191"/>
                </a:cubicBezTo>
                <a:cubicBezTo>
                  <a:pt x="196" y="190"/>
                  <a:pt x="196" y="190"/>
                  <a:pt x="196" y="190"/>
                </a:cubicBezTo>
                <a:cubicBezTo>
                  <a:pt x="196" y="190"/>
                  <a:pt x="196" y="190"/>
                  <a:pt x="196" y="190"/>
                </a:cubicBezTo>
                <a:cubicBezTo>
                  <a:pt x="196" y="189"/>
                  <a:pt x="196" y="189"/>
                  <a:pt x="196" y="189"/>
                </a:cubicBezTo>
                <a:cubicBezTo>
                  <a:pt x="196" y="189"/>
                  <a:pt x="196" y="188"/>
                  <a:pt x="195" y="187"/>
                </a:cubicBezTo>
                <a:cubicBezTo>
                  <a:pt x="195" y="186"/>
                  <a:pt x="195" y="186"/>
                  <a:pt x="195" y="186"/>
                </a:cubicBezTo>
                <a:cubicBezTo>
                  <a:pt x="195" y="185"/>
                  <a:pt x="195" y="185"/>
                  <a:pt x="195" y="185"/>
                </a:cubicBezTo>
                <a:cubicBezTo>
                  <a:pt x="195" y="185"/>
                  <a:pt x="195" y="184"/>
                  <a:pt x="196" y="183"/>
                </a:cubicBezTo>
                <a:cubicBezTo>
                  <a:pt x="196" y="182"/>
                  <a:pt x="196" y="181"/>
                  <a:pt x="198" y="180"/>
                </a:cubicBezTo>
                <a:cubicBezTo>
                  <a:pt x="198" y="179"/>
                  <a:pt x="198" y="177"/>
                  <a:pt x="197" y="175"/>
                </a:cubicBezTo>
                <a:cubicBezTo>
                  <a:pt x="196" y="174"/>
                  <a:pt x="193" y="173"/>
                  <a:pt x="191" y="175"/>
                </a:cubicBezTo>
                <a:cubicBezTo>
                  <a:pt x="191" y="175"/>
                  <a:pt x="191" y="175"/>
                  <a:pt x="191" y="175"/>
                </a:cubicBezTo>
                <a:cubicBezTo>
                  <a:pt x="191" y="175"/>
                  <a:pt x="191" y="175"/>
                  <a:pt x="191" y="175"/>
                </a:cubicBezTo>
                <a:cubicBezTo>
                  <a:pt x="190" y="175"/>
                  <a:pt x="190" y="174"/>
                  <a:pt x="189" y="173"/>
                </a:cubicBezTo>
                <a:cubicBezTo>
                  <a:pt x="189" y="173"/>
                  <a:pt x="189" y="173"/>
                  <a:pt x="189" y="172"/>
                </a:cubicBezTo>
                <a:cubicBezTo>
                  <a:pt x="189" y="171"/>
                  <a:pt x="189" y="171"/>
                  <a:pt x="189" y="171"/>
                </a:cubicBezTo>
                <a:cubicBezTo>
                  <a:pt x="189" y="171"/>
                  <a:pt x="189" y="171"/>
                  <a:pt x="189" y="171"/>
                </a:cubicBezTo>
                <a:cubicBezTo>
                  <a:pt x="189" y="170"/>
                  <a:pt x="189" y="170"/>
                  <a:pt x="189" y="170"/>
                </a:cubicBezTo>
                <a:cubicBezTo>
                  <a:pt x="189" y="170"/>
                  <a:pt x="189" y="170"/>
                  <a:pt x="190" y="169"/>
                </a:cubicBezTo>
                <a:cubicBezTo>
                  <a:pt x="190" y="169"/>
                  <a:pt x="190" y="169"/>
                  <a:pt x="190" y="169"/>
                </a:cubicBezTo>
                <a:cubicBezTo>
                  <a:pt x="190" y="168"/>
                  <a:pt x="190" y="168"/>
                  <a:pt x="190" y="168"/>
                </a:cubicBezTo>
                <a:cubicBezTo>
                  <a:pt x="190" y="168"/>
                  <a:pt x="190" y="168"/>
                  <a:pt x="190" y="168"/>
                </a:cubicBezTo>
                <a:cubicBezTo>
                  <a:pt x="190" y="168"/>
                  <a:pt x="190" y="168"/>
                  <a:pt x="190" y="168"/>
                </a:cubicBezTo>
                <a:cubicBezTo>
                  <a:pt x="191" y="168"/>
                  <a:pt x="191" y="168"/>
                  <a:pt x="191" y="168"/>
                </a:cubicBezTo>
                <a:cubicBezTo>
                  <a:pt x="191" y="168"/>
                  <a:pt x="191" y="168"/>
                  <a:pt x="192" y="168"/>
                </a:cubicBezTo>
                <a:cubicBezTo>
                  <a:pt x="192" y="168"/>
                  <a:pt x="192" y="168"/>
                  <a:pt x="192" y="168"/>
                </a:cubicBezTo>
                <a:cubicBezTo>
                  <a:pt x="192" y="168"/>
                  <a:pt x="192" y="168"/>
                  <a:pt x="192" y="168"/>
                </a:cubicBezTo>
                <a:cubicBezTo>
                  <a:pt x="192" y="168"/>
                  <a:pt x="192" y="168"/>
                  <a:pt x="192" y="168"/>
                </a:cubicBezTo>
                <a:cubicBezTo>
                  <a:pt x="192" y="168"/>
                  <a:pt x="192" y="168"/>
                  <a:pt x="192" y="168"/>
                </a:cubicBezTo>
                <a:cubicBezTo>
                  <a:pt x="192" y="168"/>
                  <a:pt x="192" y="168"/>
                  <a:pt x="192" y="168"/>
                </a:cubicBezTo>
                <a:cubicBezTo>
                  <a:pt x="193" y="167"/>
                  <a:pt x="192" y="167"/>
                  <a:pt x="193" y="167"/>
                </a:cubicBezTo>
                <a:cubicBezTo>
                  <a:pt x="193" y="167"/>
                  <a:pt x="193" y="167"/>
                  <a:pt x="193" y="167"/>
                </a:cubicBezTo>
                <a:cubicBezTo>
                  <a:pt x="193" y="166"/>
                  <a:pt x="193" y="166"/>
                  <a:pt x="193" y="166"/>
                </a:cubicBezTo>
                <a:cubicBezTo>
                  <a:pt x="193" y="166"/>
                  <a:pt x="193" y="166"/>
                  <a:pt x="193" y="166"/>
                </a:cubicBezTo>
                <a:cubicBezTo>
                  <a:pt x="193" y="166"/>
                  <a:pt x="193" y="166"/>
                  <a:pt x="193" y="165"/>
                </a:cubicBezTo>
                <a:cubicBezTo>
                  <a:pt x="193" y="165"/>
                  <a:pt x="193" y="165"/>
                  <a:pt x="193" y="165"/>
                </a:cubicBezTo>
                <a:cubicBezTo>
                  <a:pt x="193" y="165"/>
                  <a:pt x="193" y="165"/>
                  <a:pt x="193" y="165"/>
                </a:cubicBezTo>
                <a:cubicBezTo>
                  <a:pt x="194" y="165"/>
                  <a:pt x="194" y="165"/>
                  <a:pt x="194" y="165"/>
                </a:cubicBezTo>
                <a:cubicBezTo>
                  <a:pt x="194" y="165"/>
                  <a:pt x="194" y="165"/>
                  <a:pt x="194" y="165"/>
                </a:cubicBezTo>
                <a:cubicBezTo>
                  <a:pt x="194" y="165"/>
                  <a:pt x="194" y="165"/>
                  <a:pt x="194" y="165"/>
                </a:cubicBezTo>
                <a:cubicBezTo>
                  <a:pt x="194" y="165"/>
                  <a:pt x="194" y="165"/>
                  <a:pt x="194" y="165"/>
                </a:cubicBezTo>
                <a:cubicBezTo>
                  <a:pt x="194" y="164"/>
                  <a:pt x="194" y="164"/>
                  <a:pt x="194" y="164"/>
                </a:cubicBezTo>
                <a:cubicBezTo>
                  <a:pt x="195" y="164"/>
                  <a:pt x="195" y="164"/>
                  <a:pt x="195" y="164"/>
                </a:cubicBezTo>
                <a:cubicBezTo>
                  <a:pt x="195" y="163"/>
                  <a:pt x="195" y="164"/>
                  <a:pt x="195" y="163"/>
                </a:cubicBezTo>
                <a:cubicBezTo>
                  <a:pt x="195" y="163"/>
                  <a:pt x="195" y="163"/>
                  <a:pt x="195" y="163"/>
                </a:cubicBezTo>
                <a:cubicBezTo>
                  <a:pt x="195" y="163"/>
                  <a:pt x="195" y="163"/>
                  <a:pt x="195" y="163"/>
                </a:cubicBezTo>
                <a:cubicBezTo>
                  <a:pt x="195" y="163"/>
                  <a:pt x="195" y="163"/>
                  <a:pt x="195" y="163"/>
                </a:cubicBezTo>
                <a:cubicBezTo>
                  <a:pt x="195" y="163"/>
                  <a:pt x="195" y="163"/>
                  <a:pt x="195" y="163"/>
                </a:cubicBezTo>
                <a:cubicBezTo>
                  <a:pt x="196" y="163"/>
                  <a:pt x="196" y="163"/>
                  <a:pt x="196" y="163"/>
                </a:cubicBezTo>
                <a:cubicBezTo>
                  <a:pt x="195" y="162"/>
                  <a:pt x="195" y="162"/>
                  <a:pt x="195" y="162"/>
                </a:cubicBezTo>
                <a:cubicBezTo>
                  <a:pt x="196" y="162"/>
                  <a:pt x="196" y="162"/>
                  <a:pt x="196" y="162"/>
                </a:cubicBezTo>
                <a:cubicBezTo>
                  <a:pt x="196" y="162"/>
                  <a:pt x="196" y="162"/>
                  <a:pt x="196" y="161"/>
                </a:cubicBezTo>
                <a:cubicBezTo>
                  <a:pt x="196" y="161"/>
                  <a:pt x="196" y="161"/>
                  <a:pt x="196" y="161"/>
                </a:cubicBezTo>
                <a:cubicBezTo>
                  <a:pt x="197" y="161"/>
                  <a:pt x="197" y="161"/>
                  <a:pt x="197" y="161"/>
                </a:cubicBezTo>
                <a:cubicBezTo>
                  <a:pt x="197" y="161"/>
                  <a:pt x="197" y="161"/>
                  <a:pt x="197" y="162"/>
                </a:cubicBezTo>
                <a:cubicBezTo>
                  <a:pt x="197" y="162"/>
                  <a:pt x="197" y="162"/>
                  <a:pt x="197" y="162"/>
                </a:cubicBezTo>
                <a:cubicBezTo>
                  <a:pt x="197" y="161"/>
                  <a:pt x="197" y="161"/>
                  <a:pt x="197" y="161"/>
                </a:cubicBezTo>
                <a:cubicBezTo>
                  <a:pt x="198" y="161"/>
                  <a:pt x="198" y="161"/>
                  <a:pt x="198" y="161"/>
                </a:cubicBezTo>
                <a:cubicBezTo>
                  <a:pt x="198" y="161"/>
                  <a:pt x="198" y="160"/>
                  <a:pt x="198" y="160"/>
                </a:cubicBezTo>
                <a:cubicBezTo>
                  <a:pt x="198" y="160"/>
                  <a:pt x="198" y="160"/>
                  <a:pt x="199" y="159"/>
                </a:cubicBezTo>
                <a:cubicBezTo>
                  <a:pt x="199" y="159"/>
                  <a:pt x="199" y="159"/>
                  <a:pt x="199" y="159"/>
                </a:cubicBezTo>
                <a:cubicBezTo>
                  <a:pt x="199" y="159"/>
                  <a:pt x="200" y="159"/>
                  <a:pt x="200" y="159"/>
                </a:cubicBezTo>
                <a:cubicBezTo>
                  <a:pt x="200" y="159"/>
                  <a:pt x="200" y="159"/>
                  <a:pt x="200" y="159"/>
                </a:cubicBezTo>
                <a:cubicBezTo>
                  <a:pt x="199" y="158"/>
                  <a:pt x="199" y="158"/>
                  <a:pt x="199" y="158"/>
                </a:cubicBezTo>
                <a:cubicBezTo>
                  <a:pt x="199" y="158"/>
                  <a:pt x="199" y="158"/>
                  <a:pt x="199" y="158"/>
                </a:cubicBezTo>
                <a:cubicBezTo>
                  <a:pt x="199" y="157"/>
                  <a:pt x="199" y="157"/>
                  <a:pt x="200" y="156"/>
                </a:cubicBezTo>
                <a:cubicBezTo>
                  <a:pt x="200" y="156"/>
                  <a:pt x="200" y="156"/>
                  <a:pt x="200" y="156"/>
                </a:cubicBezTo>
                <a:cubicBezTo>
                  <a:pt x="200" y="156"/>
                  <a:pt x="200" y="156"/>
                  <a:pt x="200" y="156"/>
                </a:cubicBezTo>
                <a:cubicBezTo>
                  <a:pt x="201" y="156"/>
                  <a:pt x="201" y="156"/>
                  <a:pt x="201" y="156"/>
                </a:cubicBezTo>
                <a:cubicBezTo>
                  <a:pt x="201" y="156"/>
                  <a:pt x="201" y="156"/>
                  <a:pt x="201" y="156"/>
                </a:cubicBezTo>
                <a:cubicBezTo>
                  <a:pt x="201" y="156"/>
                  <a:pt x="201" y="156"/>
                  <a:pt x="202" y="156"/>
                </a:cubicBezTo>
                <a:cubicBezTo>
                  <a:pt x="202" y="154"/>
                  <a:pt x="198" y="147"/>
                  <a:pt x="198" y="145"/>
                </a:cubicBezTo>
                <a:cubicBezTo>
                  <a:pt x="198" y="145"/>
                  <a:pt x="198" y="145"/>
                  <a:pt x="197" y="145"/>
                </a:cubicBezTo>
                <a:cubicBezTo>
                  <a:pt x="197" y="144"/>
                  <a:pt x="197" y="144"/>
                  <a:pt x="197" y="144"/>
                </a:cubicBezTo>
                <a:cubicBezTo>
                  <a:pt x="196" y="143"/>
                  <a:pt x="196" y="144"/>
                  <a:pt x="195" y="143"/>
                </a:cubicBezTo>
                <a:cubicBezTo>
                  <a:pt x="195" y="143"/>
                  <a:pt x="195" y="143"/>
                  <a:pt x="195" y="143"/>
                </a:cubicBezTo>
                <a:cubicBezTo>
                  <a:pt x="191" y="141"/>
                  <a:pt x="194" y="141"/>
                  <a:pt x="192" y="139"/>
                </a:cubicBezTo>
                <a:cubicBezTo>
                  <a:pt x="192" y="139"/>
                  <a:pt x="192" y="137"/>
                  <a:pt x="192" y="136"/>
                </a:cubicBezTo>
                <a:cubicBezTo>
                  <a:pt x="196" y="133"/>
                  <a:pt x="196" y="130"/>
                  <a:pt x="195" y="127"/>
                </a:cubicBezTo>
                <a:cubicBezTo>
                  <a:pt x="196" y="126"/>
                  <a:pt x="196" y="126"/>
                  <a:pt x="196" y="125"/>
                </a:cubicBezTo>
                <a:cubicBezTo>
                  <a:pt x="197" y="124"/>
                  <a:pt x="197" y="124"/>
                  <a:pt x="197" y="124"/>
                </a:cubicBezTo>
                <a:cubicBezTo>
                  <a:pt x="185" y="124"/>
                  <a:pt x="169" y="124"/>
                  <a:pt x="165" y="123"/>
                </a:cubicBezTo>
                <a:cubicBezTo>
                  <a:pt x="165" y="122"/>
                  <a:pt x="166" y="122"/>
                  <a:pt x="166" y="121"/>
                </a:cubicBezTo>
                <a:cubicBezTo>
                  <a:pt x="166" y="120"/>
                  <a:pt x="166" y="120"/>
                  <a:pt x="166" y="120"/>
                </a:cubicBezTo>
                <a:cubicBezTo>
                  <a:pt x="165" y="120"/>
                  <a:pt x="165" y="120"/>
                  <a:pt x="165" y="120"/>
                </a:cubicBezTo>
                <a:cubicBezTo>
                  <a:pt x="165" y="120"/>
                  <a:pt x="165" y="120"/>
                  <a:pt x="165" y="120"/>
                </a:cubicBezTo>
                <a:cubicBezTo>
                  <a:pt x="165" y="120"/>
                  <a:pt x="165" y="120"/>
                  <a:pt x="165" y="120"/>
                </a:cubicBezTo>
                <a:cubicBezTo>
                  <a:pt x="165" y="119"/>
                  <a:pt x="165" y="118"/>
                  <a:pt x="164" y="117"/>
                </a:cubicBezTo>
                <a:cubicBezTo>
                  <a:pt x="164" y="116"/>
                  <a:pt x="164" y="116"/>
                  <a:pt x="164" y="116"/>
                </a:cubicBezTo>
                <a:cubicBezTo>
                  <a:pt x="164" y="116"/>
                  <a:pt x="164" y="116"/>
                  <a:pt x="164" y="116"/>
                </a:cubicBezTo>
                <a:cubicBezTo>
                  <a:pt x="166" y="115"/>
                  <a:pt x="166" y="116"/>
                  <a:pt x="167" y="113"/>
                </a:cubicBezTo>
                <a:cubicBezTo>
                  <a:pt x="166" y="113"/>
                  <a:pt x="166" y="113"/>
                  <a:pt x="166" y="112"/>
                </a:cubicBezTo>
                <a:cubicBezTo>
                  <a:pt x="166" y="112"/>
                  <a:pt x="166" y="112"/>
                  <a:pt x="166" y="112"/>
                </a:cubicBezTo>
                <a:cubicBezTo>
                  <a:pt x="166" y="111"/>
                  <a:pt x="166" y="110"/>
                  <a:pt x="166" y="110"/>
                </a:cubicBezTo>
                <a:cubicBezTo>
                  <a:pt x="166" y="110"/>
                  <a:pt x="166" y="110"/>
                  <a:pt x="166" y="110"/>
                </a:cubicBezTo>
                <a:cubicBezTo>
                  <a:pt x="167" y="109"/>
                  <a:pt x="167" y="107"/>
                  <a:pt x="167" y="105"/>
                </a:cubicBezTo>
                <a:cubicBezTo>
                  <a:pt x="168" y="105"/>
                  <a:pt x="168" y="105"/>
                  <a:pt x="168" y="105"/>
                </a:cubicBezTo>
                <a:cubicBezTo>
                  <a:pt x="187" y="105"/>
                  <a:pt x="175" y="105"/>
                  <a:pt x="193" y="105"/>
                </a:cubicBezTo>
                <a:cubicBezTo>
                  <a:pt x="193" y="106"/>
                  <a:pt x="193" y="106"/>
                  <a:pt x="194" y="107"/>
                </a:cubicBezTo>
                <a:cubicBezTo>
                  <a:pt x="194" y="107"/>
                  <a:pt x="194" y="107"/>
                  <a:pt x="194" y="107"/>
                </a:cubicBezTo>
                <a:cubicBezTo>
                  <a:pt x="195" y="108"/>
                  <a:pt x="196" y="108"/>
                  <a:pt x="196" y="108"/>
                </a:cubicBezTo>
                <a:cubicBezTo>
                  <a:pt x="196" y="108"/>
                  <a:pt x="196" y="108"/>
                  <a:pt x="196" y="108"/>
                </a:cubicBezTo>
                <a:cubicBezTo>
                  <a:pt x="196" y="110"/>
                  <a:pt x="196" y="111"/>
                  <a:pt x="196" y="112"/>
                </a:cubicBezTo>
                <a:cubicBezTo>
                  <a:pt x="197" y="114"/>
                  <a:pt x="196" y="115"/>
                  <a:pt x="195" y="116"/>
                </a:cubicBezTo>
                <a:cubicBezTo>
                  <a:pt x="195" y="117"/>
                  <a:pt x="195" y="118"/>
                  <a:pt x="195" y="119"/>
                </a:cubicBezTo>
                <a:cubicBezTo>
                  <a:pt x="195" y="121"/>
                  <a:pt x="195" y="120"/>
                  <a:pt x="195" y="122"/>
                </a:cubicBezTo>
                <a:cubicBezTo>
                  <a:pt x="195" y="122"/>
                  <a:pt x="195" y="123"/>
                  <a:pt x="196" y="123"/>
                </a:cubicBezTo>
                <a:cubicBezTo>
                  <a:pt x="196" y="123"/>
                  <a:pt x="196" y="123"/>
                  <a:pt x="196" y="123"/>
                </a:cubicBezTo>
                <a:cubicBezTo>
                  <a:pt x="197" y="124"/>
                  <a:pt x="197" y="124"/>
                  <a:pt x="197" y="124"/>
                </a:cubicBezTo>
                <a:cubicBezTo>
                  <a:pt x="198" y="123"/>
                  <a:pt x="198" y="123"/>
                  <a:pt x="198" y="123"/>
                </a:cubicBezTo>
                <a:cubicBezTo>
                  <a:pt x="198" y="123"/>
                  <a:pt x="198" y="123"/>
                  <a:pt x="198" y="123"/>
                </a:cubicBezTo>
                <a:cubicBezTo>
                  <a:pt x="201" y="124"/>
                  <a:pt x="200" y="121"/>
                  <a:pt x="202" y="120"/>
                </a:cubicBezTo>
                <a:cubicBezTo>
                  <a:pt x="202" y="120"/>
                  <a:pt x="202" y="120"/>
                  <a:pt x="202" y="120"/>
                </a:cubicBezTo>
                <a:cubicBezTo>
                  <a:pt x="203" y="120"/>
                  <a:pt x="203" y="120"/>
                  <a:pt x="203" y="120"/>
                </a:cubicBezTo>
                <a:cubicBezTo>
                  <a:pt x="203" y="120"/>
                  <a:pt x="203" y="120"/>
                  <a:pt x="203" y="120"/>
                </a:cubicBezTo>
                <a:cubicBezTo>
                  <a:pt x="204" y="121"/>
                  <a:pt x="210" y="118"/>
                  <a:pt x="211" y="118"/>
                </a:cubicBezTo>
                <a:cubicBezTo>
                  <a:pt x="212" y="118"/>
                  <a:pt x="212" y="118"/>
                  <a:pt x="212" y="118"/>
                </a:cubicBezTo>
                <a:cubicBezTo>
                  <a:pt x="212" y="118"/>
                  <a:pt x="212" y="118"/>
                  <a:pt x="212" y="118"/>
                </a:cubicBezTo>
                <a:cubicBezTo>
                  <a:pt x="212" y="116"/>
                  <a:pt x="211" y="109"/>
                  <a:pt x="211" y="108"/>
                </a:cubicBezTo>
                <a:cubicBezTo>
                  <a:pt x="210" y="107"/>
                  <a:pt x="209" y="108"/>
                  <a:pt x="209" y="107"/>
                </a:cubicBezTo>
                <a:cubicBezTo>
                  <a:pt x="209" y="106"/>
                  <a:pt x="209" y="103"/>
                  <a:pt x="209" y="103"/>
                </a:cubicBezTo>
                <a:cubicBezTo>
                  <a:pt x="209" y="103"/>
                  <a:pt x="210" y="101"/>
                  <a:pt x="211" y="99"/>
                </a:cubicBezTo>
                <a:cubicBezTo>
                  <a:pt x="211" y="98"/>
                  <a:pt x="211" y="97"/>
                  <a:pt x="210" y="96"/>
                </a:cubicBezTo>
                <a:cubicBezTo>
                  <a:pt x="210" y="96"/>
                  <a:pt x="210" y="96"/>
                  <a:pt x="210" y="96"/>
                </a:cubicBezTo>
                <a:cubicBezTo>
                  <a:pt x="210" y="96"/>
                  <a:pt x="210" y="96"/>
                  <a:pt x="209" y="96"/>
                </a:cubicBezTo>
                <a:cubicBezTo>
                  <a:pt x="209" y="96"/>
                  <a:pt x="209" y="96"/>
                  <a:pt x="209" y="96"/>
                </a:cubicBezTo>
                <a:cubicBezTo>
                  <a:pt x="209" y="96"/>
                  <a:pt x="209" y="96"/>
                  <a:pt x="209" y="96"/>
                </a:cubicBezTo>
                <a:cubicBezTo>
                  <a:pt x="211" y="85"/>
                  <a:pt x="210" y="89"/>
                  <a:pt x="220" y="91"/>
                </a:cubicBezTo>
                <a:cubicBezTo>
                  <a:pt x="220" y="91"/>
                  <a:pt x="221" y="90"/>
                  <a:pt x="222" y="89"/>
                </a:cubicBezTo>
                <a:cubicBezTo>
                  <a:pt x="222" y="89"/>
                  <a:pt x="222" y="89"/>
                  <a:pt x="222" y="89"/>
                </a:cubicBezTo>
                <a:cubicBezTo>
                  <a:pt x="222" y="89"/>
                  <a:pt x="222" y="89"/>
                  <a:pt x="222" y="89"/>
                </a:cubicBezTo>
                <a:cubicBezTo>
                  <a:pt x="221" y="86"/>
                  <a:pt x="222" y="88"/>
                  <a:pt x="221" y="85"/>
                </a:cubicBezTo>
                <a:cubicBezTo>
                  <a:pt x="221" y="85"/>
                  <a:pt x="221" y="85"/>
                  <a:pt x="221" y="85"/>
                </a:cubicBezTo>
                <a:cubicBezTo>
                  <a:pt x="221" y="85"/>
                  <a:pt x="221" y="85"/>
                  <a:pt x="221" y="85"/>
                </a:cubicBezTo>
                <a:cubicBezTo>
                  <a:pt x="221" y="84"/>
                  <a:pt x="221" y="84"/>
                  <a:pt x="221" y="84"/>
                </a:cubicBezTo>
                <a:cubicBezTo>
                  <a:pt x="221" y="84"/>
                  <a:pt x="221" y="84"/>
                  <a:pt x="221" y="84"/>
                </a:cubicBezTo>
                <a:cubicBezTo>
                  <a:pt x="221" y="81"/>
                  <a:pt x="219" y="83"/>
                  <a:pt x="223" y="78"/>
                </a:cubicBezTo>
                <a:cubicBezTo>
                  <a:pt x="223" y="78"/>
                  <a:pt x="223" y="78"/>
                  <a:pt x="223" y="78"/>
                </a:cubicBezTo>
                <a:cubicBezTo>
                  <a:pt x="223" y="78"/>
                  <a:pt x="223" y="78"/>
                  <a:pt x="223" y="78"/>
                </a:cubicBezTo>
                <a:cubicBezTo>
                  <a:pt x="230" y="81"/>
                  <a:pt x="228" y="82"/>
                  <a:pt x="230" y="85"/>
                </a:cubicBezTo>
                <a:cubicBezTo>
                  <a:pt x="231" y="85"/>
                  <a:pt x="231" y="85"/>
                  <a:pt x="232" y="85"/>
                </a:cubicBezTo>
                <a:cubicBezTo>
                  <a:pt x="233" y="85"/>
                  <a:pt x="233" y="86"/>
                  <a:pt x="233" y="86"/>
                </a:cubicBezTo>
                <a:cubicBezTo>
                  <a:pt x="235" y="86"/>
                  <a:pt x="234" y="85"/>
                  <a:pt x="236" y="85"/>
                </a:cubicBezTo>
                <a:cubicBezTo>
                  <a:pt x="236" y="86"/>
                  <a:pt x="236" y="86"/>
                  <a:pt x="236" y="86"/>
                </a:cubicBezTo>
                <a:cubicBezTo>
                  <a:pt x="237" y="86"/>
                  <a:pt x="237" y="86"/>
                  <a:pt x="237" y="86"/>
                </a:cubicBezTo>
                <a:cubicBezTo>
                  <a:pt x="237" y="86"/>
                  <a:pt x="237" y="86"/>
                  <a:pt x="237" y="86"/>
                </a:cubicBezTo>
                <a:cubicBezTo>
                  <a:pt x="237" y="85"/>
                  <a:pt x="237" y="85"/>
                  <a:pt x="237" y="85"/>
                </a:cubicBezTo>
                <a:cubicBezTo>
                  <a:pt x="238" y="85"/>
                  <a:pt x="237" y="85"/>
                  <a:pt x="238" y="84"/>
                </a:cubicBezTo>
                <a:cubicBezTo>
                  <a:pt x="238" y="84"/>
                  <a:pt x="238" y="84"/>
                  <a:pt x="238" y="84"/>
                </a:cubicBezTo>
                <a:cubicBezTo>
                  <a:pt x="239" y="84"/>
                  <a:pt x="239" y="84"/>
                  <a:pt x="239" y="84"/>
                </a:cubicBezTo>
                <a:cubicBezTo>
                  <a:pt x="240" y="81"/>
                  <a:pt x="242" y="79"/>
                  <a:pt x="243" y="78"/>
                </a:cubicBezTo>
                <a:cubicBezTo>
                  <a:pt x="242" y="75"/>
                  <a:pt x="240" y="73"/>
                  <a:pt x="241" y="70"/>
                </a:cubicBezTo>
                <a:close/>
              </a:path>
            </a:pathLst>
          </a:custGeom>
          <a:solidFill>
            <a:srgbClr val="EF476F"/>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5" name="Freeform 25">
            <a:extLst>
              <a:ext uri="{FF2B5EF4-FFF2-40B4-BE49-F238E27FC236}">
                <a16:creationId xmlns:a16="http://schemas.microsoft.com/office/drawing/2014/main" id="{851A9FA7-1B00-1560-26B7-E55F1EE9939A}"/>
              </a:ext>
            </a:extLst>
          </p:cNvPr>
          <p:cNvSpPr>
            <a:spLocks/>
          </p:cNvSpPr>
          <p:nvPr/>
        </p:nvSpPr>
        <p:spPr bwMode="auto">
          <a:xfrm>
            <a:off x="5135646" y="4101398"/>
            <a:ext cx="132403" cy="76233"/>
          </a:xfrm>
          <a:custGeom>
            <a:avLst/>
            <a:gdLst>
              <a:gd name="T0" fmla="*/ 32 w 33"/>
              <a:gd name="T1" fmla="*/ 18 h 19"/>
              <a:gd name="T2" fmla="*/ 32 w 33"/>
              <a:gd name="T3" fmla="*/ 18 h 19"/>
              <a:gd name="T4" fmla="*/ 31 w 33"/>
              <a:gd name="T5" fmla="*/ 17 h 19"/>
              <a:gd name="T6" fmla="*/ 31 w 33"/>
              <a:gd name="T7" fmla="*/ 14 h 19"/>
              <a:gd name="T8" fmla="*/ 31 w 33"/>
              <a:gd name="T9" fmla="*/ 11 h 19"/>
              <a:gd name="T10" fmla="*/ 32 w 33"/>
              <a:gd name="T11" fmla="*/ 7 h 19"/>
              <a:gd name="T12" fmla="*/ 32 w 33"/>
              <a:gd name="T13" fmla="*/ 3 h 19"/>
              <a:gd name="T14" fmla="*/ 32 w 33"/>
              <a:gd name="T15" fmla="*/ 3 h 19"/>
              <a:gd name="T16" fmla="*/ 30 w 33"/>
              <a:gd name="T17" fmla="*/ 2 h 19"/>
              <a:gd name="T18" fmla="*/ 30 w 33"/>
              <a:gd name="T19" fmla="*/ 2 h 19"/>
              <a:gd name="T20" fmla="*/ 29 w 33"/>
              <a:gd name="T21" fmla="*/ 0 h 19"/>
              <a:gd name="T22" fmla="*/ 4 w 33"/>
              <a:gd name="T23" fmla="*/ 0 h 19"/>
              <a:gd name="T24" fmla="*/ 3 w 33"/>
              <a:gd name="T25" fmla="*/ 0 h 19"/>
              <a:gd name="T26" fmla="*/ 2 w 33"/>
              <a:gd name="T27" fmla="*/ 5 h 19"/>
              <a:gd name="T28" fmla="*/ 2 w 33"/>
              <a:gd name="T29" fmla="*/ 5 h 19"/>
              <a:gd name="T30" fmla="*/ 2 w 33"/>
              <a:gd name="T31" fmla="*/ 7 h 19"/>
              <a:gd name="T32" fmla="*/ 2 w 33"/>
              <a:gd name="T33" fmla="*/ 7 h 19"/>
              <a:gd name="T34" fmla="*/ 3 w 33"/>
              <a:gd name="T35" fmla="*/ 8 h 19"/>
              <a:gd name="T36" fmla="*/ 0 w 33"/>
              <a:gd name="T37" fmla="*/ 11 h 19"/>
              <a:gd name="T38" fmla="*/ 0 w 33"/>
              <a:gd name="T39" fmla="*/ 11 h 19"/>
              <a:gd name="T40" fmla="*/ 0 w 33"/>
              <a:gd name="T41" fmla="*/ 12 h 19"/>
              <a:gd name="T42" fmla="*/ 1 w 33"/>
              <a:gd name="T43" fmla="*/ 15 h 19"/>
              <a:gd name="T44" fmla="*/ 1 w 33"/>
              <a:gd name="T45" fmla="*/ 15 h 19"/>
              <a:gd name="T46" fmla="*/ 1 w 33"/>
              <a:gd name="T47" fmla="*/ 15 h 19"/>
              <a:gd name="T48" fmla="*/ 2 w 33"/>
              <a:gd name="T49" fmla="*/ 15 h 19"/>
              <a:gd name="T50" fmla="*/ 2 w 33"/>
              <a:gd name="T51" fmla="*/ 16 h 19"/>
              <a:gd name="T52" fmla="*/ 1 w 33"/>
              <a:gd name="T53" fmla="*/ 18 h 19"/>
              <a:gd name="T54" fmla="*/ 33 w 33"/>
              <a:gd name="T55" fmla="*/ 19 h 19"/>
              <a:gd name="T56" fmla="*/ 32 w 33"/>
              <a:gd name="T5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9">
                <a:moveTo>
                  <a:pt x="32" y="18"/>
                </a:moveTo>
                <a:cubicBezTo>
                  <a:pt x="32" y="18"/>
                  <a:pt x="32" y="18"/>
                  <a:pt x="32" y="18"/>
                </a:cubicBezTo>
                <a:cubicBezTo>
                  <a:pt x="31" y="18"/>
                  <a:pt x="31" y="17"/>
                  <a:pt x="31" y="17"/>
                </a:cubicBezTo>
                <a:cubicBezTo>
                  <a:pt x="31" y="15"/>
                  <a:pt x="31" y="16"/>
                  <a:pt x="31" y="14"/>
                </a:cubicBezTo>
                <a:cubicBezTo>
                  <a:pt x="31" y="13"/>
                  <a:pt x="31" y="12"/>
                  <a:pt x="31" y="11"/>
                </a:cubicBezTo>
                <a:cubicBezTo>
                  <a:pt x="32" y="10"/>
                  <a:pt x="33" y="9"/>
                  <a:pt x="32" y="7"/>
                </a:cubicBezTo>
                <a:cubicBezTo>
                  <a:pt x="32" y="6"/>
                  <a:pt x="32" y="5"/>
                  <a:pt x="32" y="3"/>
                </a:cubicBezTo>
                <a:cubicBezTo>
                  <a:pt x="32" y="3"/>
                  <a:pt x="32" y="3"/>
                  <a:pt x="32" y="3"/>
                </a:cubicBezTo>
                <a:cubicBezTo>
                  <a:pt x="32" y="3"/>
                  <a:pt x="31" y="3"/>
                  <a:pt x="30" y="2"/>
                </a:cubicBezTo>
                <a:cubicBezTo>
                  <a:pt x="30" y="2"/>
                  <a:pt x="30" y="2"/>
                  <a:pt x="30" y="2"/>
                </a:cubicBezTo>
                <a:cubicBezTo>
                  <a:pt x="29" y="1"/>
                  <a:pt x="29" y="1"/>
                  <a:pt x="29" y="0"/>
                </a:cubicBezTo>
                <a:cubicBezTo>
                  <a:pt x="11" y="0"/>
                  <a:pt x="22" y="0"/>
                  <a:pt x="4" y="0"/>
                </a:cubicBezTo>
                <a:cubicBezTo>
                  <a:pt x="3" y="0"/>
                  <a:pt x="3" y="0"/>
                  <a:pt x="3" y="0"/>
                </a:cubicBezTo>
                <a:cubicBezTo>
                  <a:pt x="3" y="2"/>
                  <a:pt x="3" y="4"/>
                  <a:pt x="2" y="5"/>
                </a:cubicBezTo>
                <a:cubicBezTo>
                  <a:pt x="2" y="5"/>
                  <a:pt x="2" y="5"/>
                  <a:pt x="2" y="5"/>
                </a:cubicBezTo>
                <a:cubicBezTo>
                  <a:pt x="2" y="5"/>
                  <a:pt x="2" y="6"/>
                  <a:pt x="2" y="7"/>
                </a:cubicBezTo>
                <a:cubicBezTo>
                  <a:pt x="2" y="7"/>
                  <a:pt x="2" y="7"/>
                  <a:pt x="2" y="7"/>
                </a:cubicBezTo>
                <a:cubicBezTo>
                  <a:pt x="2" y="8"/>
                  <a:pt x="2" y="8"/>
                  <a:pt x="3" y="8"/>
                </a:cubicBezTo>
                <a:cubicBezTo>
                  <a:pt x="2" y="11"/>
                  <a:pt x="2" y="10"/>
                  <a:pt x="0" y="11"/>
                </a:cubicBezTo>
                <a:cubicBezTo>
                  <a:pt x="0" y="11"/>
                  <a:pt x="0" y="11"/>
                  <a:pt x="0" y="11"/>
                </a:cubicBezTo>
                <a:cubicBezTo>
                  <a:pt x="0" y="12"/>
                  <a:pt x="0" y="12"/>
                  <a:pt x="0" y="12"/>
                </a:cubicBezTo>
                <a:cubicBezTo>
                  <a:pt x="1" y="13"/>
                  <a:pt x="1" y="14"/>
                  <a:pt x="1" y="15"/>
                </a:cubicBezTo>
                <a:cubicBezTo>
                  <a:pt x="1" y="15"/>
                  <a:pt x="1" y="15"/>
                  <a:pt x="1" y="15"/>
                </a:cubicBezTo>
                <a:cubicBezTo>
                  <a:pt x="1" y="15"/>
                  <a:pt x="1" y="15"/>
                  <a:pt x="1" y="15"/>
                </a:cubicBezTo>
                <a:cubicBezTo>
                  <a:pt x="2" y="15"/>
                  <a:pt x="2" y="15"/>
                  <a:pt x="2" y="15"/>
                </a:cubicBezTo>
                <a:cubicBezTo>
                  <a:pt x="2" y="16"/>
                  <a:pt x="2" y="16"/>
                  <a:pt x="2" y="16"/>
                </a:cubicBezTo>
                <a:cubicBezTo>
                  <a:pt x="2" y="17"/>
                  <a:pt x="1" y="17"/>
                  <a:pt x="1" y="18"/>
                </a:cubicBezTo>
                <a:cubicBezTo>
                  <a:pt x="6" y="19"/>
                  <a:pt x="26" y="19"/>
                  <a:pt x="33" y="19"/>
                </a:cubicBezTo>
                <a:lnTo>
                  <a:pt x="32" y="18"/>
                </a:lnTo>
                <a:close/>
              </a:path>
            </a:pathLst>
          </a:custGeom>
          <a:solidFill>
            <a:srgbClr val="EF476F"/>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6" name="Freeform 26">
            <a:extLst>
              <a:ext uri="{FF2B5EF4-FFF2-40B4-BE49-F238E27FC236}">
                <a16:creationId xmlns:a16="http://schemas.microsoft.com/office/drawing/2014/main" id="{F97D6E29-D16F-FAC4-1EC5-64D28DF2292E}"/>
              </a:ext>
            </a:extLst>
          </p:cNvPr>
          <p:cNvSpPr>
            <a:spLocks/>
          </p:cNvSpPr>
          <p:nvPr/>
        </p:nvSpPr>
        <p:spPr bwMode="auto">
          <a:xfrm>
            <a:off x="6044414" y="2392192"/>
            <a:ext cx="561711" cy="676060"/>
          </a:xfrm>
          <a:custGeom>
            <a:avLst/>
            <a:gdLst>
              <a:gd name="T0" fmla="*/ 122 w 140"/>
              <a:gd name="T1" fmla="*/ 53 h 168"/>
              <a:gd name="T2" fmla="*/ 99 w 140"/>
              <a:gd name="T3" fmla="*/ 31 h 168"/>
              <a:gd name="T4" fmla="*/ 93 w 140"/>
              <a:gd name="T5" fmla="*/ 30 h 168"/>
              <a:gd name="T6" fmla="*/ 86 w 140"/>
              <a:gd name="T7" fmla="*/ 25 h 168"/>
              <a:gd name="T8" fmla="*/ 79 w 140"/>
              <a:gd name="T9" fmla="*/ 20 h 168"/>
              <a:gd name="T10" fmla="*/ 76 w 140"/>
              <a:gd name="T11" fmla="*/ 18 h 168"/>
              <a:gd name="T12" fmla="*/ 72 w 140"/>
              <a:gd name="T13" fmla="*/ 15 h 168"/>
              <a:gd name="T14" fmla="*/ 70 w 140"/>
              <a:gd name="T15" fmla="*/ 14 h 168"/>
              <a:gd name="T16" fmla="*/ 61 w 140"/>
              <a:gd name="T17" fmla="*/ 9 h 168"/>
              <a:gd name="T18" fmla="*/ 59 w 140"/>
              <a:gd name="T19" fmla="*/ 8 h 168"/>
              <a:gd name="T20" fmla="*/ 57 w 140"/>
              <a:gd name="T21" fmla="*/ 8 h 168"/>
              <a:gd name="T22" fmla="*/ 52 w 140"/>
              <a:gd name="T23" fmla="*/ 4 h 168"/>
              <a:gd name="T24" fmla="*/ 45 w 140"/>
              <a:gd name="T25" fmla="*/ 2 h 168"/>
              <a:gd name="T26" fmla="*/ 43 w 140"/>
              <a:gd name="T27" fmla="*/ 2 h 168"/>
              <a:gd name="T28" fmla="*/ 32 w 140"/>
              <a:gd name="T29" fmla="*/ 1 h 168"/>
              <a:gd name="T30" fmla="*/ 21 w 140"/>
              <a:gd name="T31" fmla="*/ 3 h 168"/>
              <a:gd name="T32" fmla="*/ 19 w 140"/>
              <a:gd name="T33" fmla="*/ 3 h 168"/>
              <a:gd name="T34" fmla="*/ 12 w 140"/>
              <a:gd name="T35" fmla="*/ 3 h 168"/>
              <a:gd name="T36" fmla="*/ 12 w 140"/>
              <a:gd name="T37" fmla="*/ 4 h 168"/>
              <a:gd name="T38" fmla="*/ 6 w 140"/>
              <a:gd name="T39" fmla="*/ 4 h 168"/>
              <a:gd name="T40" fmla="*/ 7 w 140"/>
              <a:gd name="T41" fmla="*/ 6 h 168"/>
              <a:gd name="T42" fmla="*/ 7 w 140"/>
              <a:gd name="T43" fmla="*/ 10 h 168"/>
              <a:gd name="T44" fmla="*/ 6 w 140"/>
              <a:gd name="T45" fmla="*/ 34 h 168"/>
              <a:gd name="T46" fmla="*/ 13 w 140"/>
              <a:gd name="T47" fmla="*/ 51 h 168"/>
              <a:gd name="T48" fmla="*/ 8 w 140"/>
              <a:gd name="T49" fmla="*/ 61 h 168"/>
              <a:gd name="T50" fmla="*/ 9 w 140"/>
              <a:gd name="T51" fmla="*/ 71 h 168"/>
              <a:gd name="T52" fmla="*/ 13 w 140"/>
              <a:gd name="T53" fmla="*/ 78 h 168"/>
              <a:gd name="T54" fmla="*/ 13 w 140"/>
              <a:gd name="T55" fmla="*/ 84 h 168"/>
              <a:gd name="T56" fmla="*/ 16 w 140"/>
              <a:gd name="T57" fmla="*/ 86 h 168"/>
              <a:gd name="T58" fmla="*/ 19 w 140"/>
              <a:gd name="T59" fmla="*/ 107 h 168"/>
              <a:gd name="T60" fmla="*/ 25 w 140"/>
              <a:gd name="T61" fmla="*/ 128 h 168"/>
              <a:gd name="T62" fmla="*/ 34 w 140"/>
              <a:gd name="T63" fmla="*/ 132 h 168"/>
              <a:gd name="T64" fmla="*/ 31 w 140"/>
              <a:gd name="T65" fmla="*/ 150 h 168"/>
              <a:gd name="T66" fmla="*/ 70 w 140"/>
              <a:gd name="T67" fmla="*/ 158 h 168"/>
              <a:gd name="T68" fmla="*/ 82 w 140"/>
              <a:gd name="T69" fmla="*/ 167 h 168"/>
              <a:gd name="T70" fmla="*/ 86 w 140"/>
              <a:gd name="T71" fmla="*/ 163 h 168"/>
              <a:gd name="T72" fmla="*/ 87 w 140"/>
              <a:gd name="T73" fmla="*/ 163 h 168"/>
              <a:gd name="T74" fmla="*/ 90 w 140"/>
              <a:gd name="T75" fmla="*/ 161 h 168"/>
              <a:gd name="T76" fmla="*/ 91 w 140"/>
              <a:gd name="T77" fmla="*/ 160 h 168"/>
              <a:gd name="T78" fmla="*/ 94 w 140"/>
              <a:gd name="T79" fmla="*/ 156 h 168"/>
              <a:gd name="T80" fmla="*/ 97 w 140"/>
              <a:gd name="T81" fmla="*/ 148 h 168"/>
              <a:gd name="T82" fmla="*/ 95 w 140"/>
              <a:gd name="T83" fmla="*/ 147 h 168"/>
              <a:gd name="T84" fmla="*/ 93 w 140"/>
              <a:gd name="T85" fmla="*/ 145 h 168"/>
              <a:gd name="T86" fmla="*/ 90 w 140"/>
              <a:gd name="T87" fmla="*/ 137 h 168"/>
              <a:gd name="T88" fmla="*/ 94 w 140"/>
              <a:gd name="T89" fmla="*/ 132 h 168"/>
              <a:gd name="T90" fmla="*/ 96 w 140"/>
              <a:gd name="T91" fmla="*/ 122 h 168"/>
              <a:gd name="T92" fmla="*/ 95 w 140"/>
              <a:gd name="T93" fmla="*/ 120 h 168"/>
              <a:gd name="T94" fmla="*/ 95 w 140"/>
              <a:gd name="T95" fmla="*/ 118 h 168"/>
              <a:gd name="T96" fmla="*/ 97 w 140"/>
              <a:gd name="T97" fmla="*/ 114 h 168"/>
              <a:gd name="T98" fmla="*/ 101 w 140"/>
              <a:gd name="T99" fmla="*/ 108 h 168"/>
              <a:gd name="T100" fmla="*/ 106 w 140"/>
              <a:gd name="T101" fmla="*/ 108 h 168"/>
              <a:gd name="T102" fmla="*/ 112 w 140"/>
              <a:gd name="T103" fmla="*/ 98 h 168"/>
              <a:gd name="T104" fmla="*/ 140 w 140"/>
              <a:gd name="T10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68">
                <a:moveTo>
                  <a:pt x="138" y="64"/>
                </a:moveTo>
                <a:cubicBezTo>
                  <a:pt x="137" y="63"/>
                  <a:pt x="131" y="61"/>
                  <a:pt x="131" y="61"/>
                </a:cubicBezTo>
                <a:cubicBezTo>
                  <a:pt x="130" y="61"/>
                  <a:pt x="131" y="61"/>
                  <a:pt x="130" y="61"/>
                </a:cubicBezTo>
                <a:cubicBezTo>
                  <a:pt x="125" y="60"/>
                  <a:pt x="124" y="57"/>
                  <a:pt x="122" y="53"/>
                </a:cubicBezTo>
                <a:cubicBezTo>
                  <a:pt x="121" y="53"/>
                  <a:pt x="121" y="53"/>
                  <a:pt x="120" y="53"/>
                </a:cubicBezTo>
                <a:cubicBezTo>
                  <a:pt x="117" y="51"/>
                  <a:pt x="117" y="51"/>
                  <a:pt x="117" y="51"/>
                </a:cubicBezTo>
                <a:cubicBezTo>
                  <a:pt x="114" y="49"/>
                  <a:pt x="102" y="36"/>
                  <a:pt x="101" y="34"/>
                </a:cubicBezTo>
                <a:cubicBezTo>
                  <a:pt x="99" y="30"/>
                  <a:pt x="101" y="33"/>
                  <a:pt x="99" y="31"/>
                </a:cubicBezTo>
                <a:cubicBezTo>
                  <a:pt x="99" y="30"/>
                  <a:pt x="99" y="30"/>
                  <a:pt x="99" y="30"/>
                </a:cubicBezTo>
                <a:cubicBezTo>
                  <a:pt x="98" y="31"/>
                  <a:pt x="98" y="31"/>
                  <a:pt x="98" y="31"/>
                </a:cubicBezTo>
                <a:cubicBezTo>
                  <a:pt x="97" y="31"/>
                  <a:pt x="97" y="31"/>
                  <a:pt x="97" y="31"/>
                </a:cubicBezTo>
                <a:cubicBezTo>
                  <a:pt x="95" y="30"/>
                  <a:pt x="96" y="30"/>
                  <a:pt x="93" y="30"/>
                </a:cubicBezTo>
                <a:cubicBezTo>
                  <a:pt x="93" y="29"/>
                  <a:pt x="93" y="29"/>
                  <a:pt x="93" y="29"/>
                </a:cubicBezTo>
                <a:cubicBezTo>
                  <a:pt x="92" y="28"/>
                  <a:pt x="92" y="28"/>
                  <a:pt x="92" y="28"/>
                </a:cubicBezTo>
                <a:cubicBezTo>
                  <a:pt x="90" y="27"/>
                  <a:pt x="89" y="27"/>
                  <a:pt x="88" y="25"/>
                </a:cubicBezTo>
                <a:cubicBezTo>
                  <a:pt x="86" y="25"/>
                  <a:pt x="86" y="25"/>
                  <a:pt x="86" y="25"/>
                </a:cubicBezTo>
                <a:cubicBezTo>
                  <a:pt x="86" y="24"/>
                  <a:pt x="86" y="25"/>
                  <a:pt x="86" y="24"/>
                </a:cubicBezTo>
                <a:cubicBezTo>
                  <a:pt x="85" y="24"/>
                  <a:pt x="85" y="24"/>
                  <a:pt x="85" y="24"/>
                </a:cubicBezTo>
                <a:cubicBezTo>
                  <a:pt x="84" y="24"/>
                  <a:pt x="84" y="24"/>
                  <a:pt x="84" y="24"/>
                </a:cubicBezTo>
                <a:cubicBezTo>
                  <a:pt x="82" y="19"/>
                  <a:pt x="82" y="21"/>
                  <a:pt x="79" y="20"/>
                </a:cubicBezTo>
                <a:cubicBezTo>
                  <a:pt x="78" y="19"/>
                  <a:pt x="79" y="19"/>
                  <a:pt x="78" y="19"/>
                </a:cubicBezTo>
                <a:cubicBezTo>
                  <a:pt x="78" y="18"/>
                  <a:pt x="78" y="18"/>
                  <a:pt x="78" y="18"/>
                </a:cubicBezTo>
                <a:cubicBezTo>
                  <a:pt x="77" y="18"/>
                  <a:pt x="77" y="18"/>
                  <a:pt x="77" y="18"/>
                </a:cubicBezTo>
                <a:cubicBezTo>
                  <a:pt x="77" y="18"/>
                  <a:pt x="77" y="18"/>
                  <a:pt x="76" y="18"/>
                </a:cubicBezTo>
                <a:cubicBezTo>
                  <a:pt x="76" y="18"/>
                  <a:pt x="75" y="17"/>
                  <a:pt x="73" y="16"/>
                </a:cubicBezTo>
                <a:cubicBezTo>
                  <a:pt x="73" y="15"/>
                  <a:pt x="73" y="16"/>
                  <a:pt x="73" y="15"/>
                </a:cubicBezTo>
                <a:cubicBezTo>
                  <a:pt x="73" y="15"/>
                  <a:pt x="73" y="15"/>
                  <a:pt x="73" y="15"/>
                </a:cubicBezTo>
                <a:cubicBezTo>
                  <a:pt x="72" y="15"/>
                  <a:pt x="72" y="15"/>
                  <a:pt x="72" y="15"/>
                </a:cubicBezTo>
                <a:cubicBezTo>
                  <a:pt x="72" y="15"/>
                  <a:pt x="72" y="15"/>
                  <a:pt x="72" y="15"/>
                </a:cubicBezTo>
                <a:cubicBezTo>
                  <a:pt x="71" y="14"/>
                  <a:pt x="71" y="14"/>
                  <a:pt x="71" y="14"/>
                </a:cubicBezTo>
                <a:cubicBezTo>
                  <a:pt x="70" y="14"/>
                  <a:pt x="70" y="14"/>
                  <a:pt x="70" y="14"/>
                </a:cubicBezTo>
                <a:cubicBezTo>
                  <a:pt x="70" y="14"/>
                  <a:pt x="70" y="14"/>
                  <a:pt x="70" y="14"/>
                </a:cubicBezTo>
                <a:cubicBezTo>
                  <a:pt x="70" y="13"/>
                  <a:pt x="70" y="13"/>
                  <a:pt x="70" y="13"/>
                </a:cubicBezTo>
                <a:cubicBezTo>
                  <a:pt x="68" y="14"/>
                  <a:pt x="67" y="13"/>
                  <a:pt x="66" y="12"/>
                </a:cubicBezTo>
                <a:cubicBezTo>
                  <a:pt x="65" y="12"/>
                  <a:pt x="65" y="12"/>
                  <a:pt x="65" y="12"/>
                </a:cubicBezTo>
                <a:cubicBezTo>
                  <a:pt x="62" y="10"/>
                  <a:pt x="63" y="10"/>
                  <a:pt x="61" y="9"/>
                </a:cubicBezTo>
                <a:cubicBezTo>
                  <a:pt x="61" y="9"/>
                  <a:pt x="61" y="9"/>
                  <a:pt x="61" y="9"/>
                </a:cubicBezTo>
                <a:cubicBezTo>
                  <a:pt x="61" y="9"/>
                  <a:pt x="61" y="9"/>
                  <a:pt x="61" y="9"/>
                </a:cubicBezTo>
                <a:cubicBezTo>
                  <a:pt x="61" y="9"/>
                  <a:pt x="61" y="9"/>
                  <a:pt x="60" y="9"/>
                </a:cubicBezTo>
                <a:cubicBezTo>
                  <a:pt x="59" y="8"/>
                  <a:pt x="59" y="8"/>
                  <a:pt x="59" y="8"/>
                </a:cubicBezTo>
                <a:cubicBezTo>
                  <a:pt x="59" y="8"/>
                  <a:pt x="59" y="8"/>
                  <a:pt x="59" y="8"/>
                </a:cubicBezTo>
                <a:cubicBezTo>
                  <a:pt x="58" y="8"/>
                  <a:pt x="58" y="8"/>
                  <a:pt x="58" y="8"/>
                </a:cubicBezTo>
                <a:cubicBezTo>
                  <a:pt x="58" y="9"/>
                  <a:pt x="58" y="9"/>
                  <a:pt x="58" y="9"/>
                </a:cubicBezTo>
                <a:cubicBezTo>
                  <a:pt x="58" y="9"/>
                  <a:pt x="58" y="9"/>
                  <a:pt x="57" y="8"/>
                </a:cubicBezTo>
                <a:cubicBezTo>
                  <a:pt x="58" y="8"/>
                  <a:pt x="58" y="8"/>
                  <a:pt x="58" y="8"/>
                </a:cubicBezTo>
                <a:cubicBezTo>
                  <a:pt x="56" y="7"/>
                  <a:pt x="56" y="7"/>
                  <a:pt x="55" y="7"/>
                </a:cubicBezTo>
                <a:cubicBezTo>
                  <a:pt x="55" y="6"/>
                  <a:pt x="54" y="5"/>
                  <a:pt x="53" y="5"/>
                </a:cubicBezTo>
                <a:cubicBezTo>
                  <a:pt x="53" y="4"/>
                  <a:pt x="52" y="4"/>
                  <a:pt x="52" y="4"/>
                </a:cubicBezTo>
                <a:cubicBezTo>
                  <a:pt x="49" y="2"/>
                  <a:pt x="49" y="2"/>
                  <a:pt x="49" y="2"/>
                </a:cubicBezTo>
                <a:cubicBezTo>
                  <a:pt x="48" y="2"/>
                  <a:pt x="48" y="2"/>
                  <a:pt x="47" y="2"/>
                </a:cubicBezTo>
                <a:cubicBezTo>
                  <a:pt x="46" y="2"/>
                  <a:pt x="46" y="2"/>
                  <a:pt x="45" y="2"/>
                </a:cubicBezTo>
                <a:cubicBezTo>
                  <a:pt x="45" y="2"/>
                  <a:pt x="45" y="2"/>
                  <a:pt x="45" y="2"/>
                </a:cubicBezTo>
                <a:cubicBezTo>
                  <a:pt x="45" y="2"/>
                  <a:pt x="45" y="2"/>
                  <a:pt x="45" y="2"/>
                </a:cubicBezTo>
                <a:cubicBezTo>
                  <a:pt x="44" y="2"/>
                  <a:pt x="44" y="2"/>
                  <a:pt x="44" y="2"/>
                </a:cubicBezTo>
                <a:cubicBezTo>
                  <a:pt x="44" y="2"/>
                  <a:pt x="44" y="2"/>
                  <a:pt x="44" y="2"/>
                </a:cubicBezTo>
                <a:cubicBezTo>
                  <a:pt x="43" y="2"/>
                  <a:pt x="43" y="2"/>
                  <a:pt x="43" y="2"/>
                </a:cubicBezTo>
                <a:cubicBezTo>
                  <a:pt x="43" y="2"/>
                  <a:pt x="43" y="2"/>
                  <a:pt x="43" y="2"/>
                </a:cubicBezTo>
                <a:cubicBezTo>
                  <a:pt x="40" y="1"/>
                  <a:pt x="34" y="1"/>
                  <a:pt x="32" y="0"/>
                </a:cubicBezTo>
                <a:cubicBezTo>
                  <a:pt x="32" y="0"/>
                  <a:pt x="32" y="0"/>
                  <a:pt x="32" y="0"/>
                </a:cubicBezTo>
                <a:cubicBezTo>
                  <a:pt x="32" y="1"/>
                  <a:pt x="32" y="1"/>
                  <a:pt x="32" y="1"/>
                </a:cubicBezTo>
                <a:cubicBezTo>
                  <a:pt x="32" y="1"/>
                  <a:pt x="32" y="1"/>
                  <a:pt x="32" y="1"/>
                </a:cubicBezTo>
                <a:cubicBezTo>
                  <a:pt x="31" y="1"/>
                  <a:pt x="30" y="1"/>
                  <a:pt x="29" y="2"/>
                </a:cubicBezTo>
                <a:cubicBezTo>
                  <a:pt x="21" y="2"/>
                  <a:pt x="23" y="2"/>
                  <a:pt x="21" y="3"/>
                </a:cubicBezTo>
                <a:cubicBezTo>
                  <a:pt x="21" y="3"/>
                  <a:pt x="21" y="3"/>
                  <a:pt x="21" y="3"/>
                </a:cubicBezTo>
                <a:cubicBezTo>
                  <a:pt x="21" y="3"/>
                  <a:pt x="21" y="3"/>
                  <a:pt x="21" y="3"/>
                </a:cubicBezTo>
                <a:cubicBezTo>
                  <a:pt x="21" y="3"/>
                  <a:pt x="21" y="3"/>
                  <a:pt x="21" y="3"/>
                </a:cubicBezTo>
                <a:cubicBezTo>
                  <a:pt x="20" y="3"/>
                  <a:pt x="20" y="3"/>
                  <a:pt x="20" y="3"/>
                </a:cubicBezTo>
                <a:cubicBezTo>
                  <a:pt x="20" y="3"/>
                  <a:pt x="19" y="3"/>
                  <a:pt x="19" y="3"/>
                </a:cubicBezTo>
                <a:cubicBezTo>
                  <a:pt x="19" y="3"/>
                  <a:pt x="19" y="3"/>
                  <a:pt x="19" y="3"/>
                </a:cubicBezTo>
                <a:cubicBezTo>
                  <a:pt x="19" y="3"/>
                  <a:pt x="19" y="3"/>
                  <a:pt x="19" y="3"/>
                </a:cubicBezTo>
                <a:cubicBezTo>
                  <a:pt x="15" y="3"/>
                  <a:pt x="16" y="3"/>
                  <a:pt x="12" y="3"/>
                </a:cubicBezTo>
                <a:cubicBezTo>
                  <a:pt x="12" y="3"/>
                  <a:pt x="12" y="3"/>
                  <a:pt x="12" y="3"/>
                </a:cubicBezTo>
                <a:cubicBezTo>
                  <a:pt x="12" y="4"/>
                  <a:pt x="12" y="4"/>
                  <a:pt x="13" y="4"/>
                </a:cubicBezTo>
                <a:cubicBezTo>
                  <a:pt x="13" y="5"/>
                  <a:pt x="13" y="5"/>
                  <a:pt x="13" y="5"/>
                </a:cubicBezTo>
                <a:cubicBezTo>
                  <a:pt x="12" y="5"/>
                  <a:pt x="12" y="5"/>
                  <a:pt x="12" y="5"/>
                </a:cubicBezTo>
                <a:cubicBezTo>
                  <a:pt x="12" y="4"/>
                  <a:pt x="12" y="4"/>
                  <a:pt x="12" y="4"/>
                </a:cubicBezTo>
                <a:cubicBezTo>
                  <a:pt x="10" y="3"/>
                  <a:pt x="8" y="3"/>
                  <a:pt x="6" y="3"/>
                </a:cubicBezTo>
                <a:cubicBezTo>
                  <a:pt x="5" y="4"/>
                  <a:pt x="5" y="4"/>
                  <a:pt x="5" y="4"/>
                </a:cubicBezTo>
                <a:cubicBezTo>
                  <a:pt x="5" y="4"/>
                  <a:pt x="5" y="4"/>
                  <a:pt x="5" y="4"/>
                </a:cubicBezTo>
                <a:cubicBezTo>
                  <a:pt x="6" y="4"/>
                  <a:pt x="6" y="4"/>
                  <a:pt x="6" y="4"/>
                </a:cubicBezTo>
                <a:cubicBezTo>
                  <a:pt x="6" y="4"/>
                  <a:pt x="6" y="4"/>
                  <a:pt x="6" y="4"/>
                </a:cubicBezTo>
                <a:cubicBezTo>
                  <a:pt x="6" y="5"/>
                  <a:pt x="6" y="5"/>
                  <a:pt x="6" y="5"/>
                </a:cubicBezTo>
                <a:cubicBezTo>
                  <a:pt x="7" y="5"/>
                  <a:pt x="7" y="5"/>
                  <a:pt x="7" y="5"/>
                </a:cubicBezTo>
                <a:cubicBezTo>
                  <a:pt x="7" y="6"/>
                  <a:pt x="7" y="6"/>
                  <a:pt x="7" y="6"/>
                </a:cubicBezTo>
                <a:cubicBezTo>
                  <a:pt x="7" y="7"/>
                  <a:pt x="7" y="7"/>
                  <a:pt x="7" y="7"/>
                </a:cubicBezTo>
                <a:cubicBezTo>
                  <a:pt x="7" y="8"/>
                  <a:pt x="7" y="8"/>
                  <a:pt x="7" y="8"/>
                </a:cubicBezTo>
                <a:cubicBezTo>
                  <a:pt x="7" y="8"/>
                  <a:pt x="7" y="8"/>
                  <a:pt x="7" y="8"/>
                </a:cubicBezTo>
                <a:cubicBezTo>
                  <a:pt x="7" y="8"/>
                  <a:pt x="7" y="9"/>
                  <a:pt x="7" y="10"/>
                </a:cubicBezTo>
                <a:cubicBezTo>
                  <a:pt x="2" y="18"/>
                  <a:pt x="4" y="15"/>
                  <a:pt x="1" y="18"/>
                </a:cubicBezTo>
                <a:cubicBezTo>
                  <a:pt x="1" y="19"/>
                  <a:pt x="0" y="20"/>
                  <a:pt x="0" y="22"/>
                </a:cubicBezTo>
                <a:cubicBezTo>
                  <a:pt x="3" y="27"/>
                  <a:pt x="3" y="25"/>
                  <a:pt x="3" y="29"/>
                </a:cubicBezTo>
                <a:cubicBezTo>
                  <a:pt x="5" y="33"/>
                  <a:pt x="5" y="32"/>
                  <a:pt x="6" y="34"/>
                </a:cubicBezTo>
                <a:cubicBezTo>
                  <a:pt x="6" y="35"/>
                  <a:pt x="7" y="38"/>
                  <a:pt x="8" y="42"/>
                </a:cubicBezTo>
                <a:cubicBezTo>
                  <a:pt x="9" y="44"/>
                  <a:pt x="9" y="44"/>
                  <a:pt x="9" y="44"/>
                </a:cubicBezTo>
                <a:cubicBezTo>
                  <a:pt x="10" y="45"/>
                  <a:pt x="10" y="45"/>
                  <a:pt x="11" y="46"/>
                </a:cubicBezTo>
                <a:cubicBezTo>
                  <a:pt x="13" y="49"/>
                  <a:pt x="12" y="48"/>
                  <a:pt x="13" y="51"/>
                </a:cubicBezTo>
                <a:cubicBezTo>
                  <a:pt x="11" y="55"/>
                  <a:pt x="11" y="54"/>
                  <a:pt x="9" y="56"/>
                </a:cubicBezTo>
                <a:cubicBezTo>
                  <a:pt x="8" y="57"/>
                  <a:pt x="8" y="57"/>
                  <a:pt x="8" y="58"/>
                </a:cubicBezTo>
                <a:cubicBezTo>
                  <a:pt x="7" y="60"/>
                  <a:pt x="7" y="59"/>
                  <a:pt x="7" y="61"/>
                </a:cubicBezTo>
                <a:cubicBezTo>
                  <a:pt x="8" y="61"/>
                  <a:pt x="8" y="61"/>
                  <a:pt x="8" y="61"/>
                </a:cubicBezTo>
                <a:cubicBezTo>
                  <a:pt x="8" y="62"/>
                  <a:pt x="8" y="62"/>
                  <a:pt x="8" y="62"/>
                </a:cubicBezTo>
                <a:cubicBezTo>
                  <a:pt x="8" y="63"/>
                  <a:pt x="8" y="63"/>
                  <a:pt x="8" y="64"/>
                </a:cubicBezTo>
                <a:cubicBezTo>
                  <a:pt x="9" y="66"/>
                  <a:pt x="9" y="66"/>
                  <a:pt x="9" y="67"/>
                </a:cubicBezTo>
                <a:cubicBezTo>
                  <a:pt x="9" y="68"/>
                  <a:pt x="9" y="70"/>
                  <a:pt x="9" y="71"/>
                </a:cubicBezTo>
                <a:cubicBezTo>
                  <a:pt x="10" y="72"/>
                  <a:pt x="10" y="72"/>
                  <a:pt x="10" y="72"/>
                </a:cubicBezTo>
                <a:cubicBezTo>
                  <a:pt x="11" y="73"/>
                  <a:pt x="11" y="73"/>
                  <a:pt x="11" y="74"/>
                </a:cubicBezTo>
                <a:cubicBezTo>
                  <a:pt x="12" y="75"/>
                  <a:pt x="12" y="74"/>
                  <a:pt x="12" y="75"/>
                </a:cubicBezTo>
                <a:cubicBezTo>
                  <a:pt x="12" y="76"/>
                  <a:pt x="12" y="76"/>
                  <a:pt x="13" y="78"/>
                </a:cubicBezTo>
                <a:cubicBezTo>
                  <a:pt x="13" y="79"/>
                  <a:pt x="13" y="79"/>
                  <a:pt x="13" y="79"/>
                </a:cubicBezTo>
                <a:cubicBezTo>
                  <a:pt x="14" y="80"/>
                  <a:pt x="14" y="80"/>
                  <a:pt x="13" y="82"/>
                </a:cubicBezTo>
                <a:cubicBezTo>
                  <a:pt x="13" y="83"/>
                  <a:pt x="13" y="83"/>
                  <a:pt x="13" y="83"/>
                </a:cubicBezTo>
                <a:cubicBezTo>
                  <a:pt x="13" y="84"/>
                  <a:pt x="13" y="84"/>
                  <a:pt x="13" y="84"/>
                </a:cubicBezTo>
                <a:cubicBezTo>
                  <a:pt x="14" y="85"/>
                  <a:pt x="14" y="85"/>
                  <a:pt x="14" y="85"/>
                </a:cubicBezTo>
                <a:cubicBezTo>
                  <a:pt x="15" y="85"/>
                  <a:pt x="15" y="85"/>
                  <a:pt x="15" y="85"/>
                </a:cubicBezTo>
                <a:cubicBezTo>
                  <a:pt x="15" y="86"/>
                  <a:pt x="15" y="86"/>
                  <a:pt x="15" y="86"/>
                </a:cubicBezTo>
                <a:cubicBezTo>
                  <a:pt x="16" y="86"/>
                  <a:pt x="16" y="86"/>
                  <a:pt x="16" y="86"/>
                </a:cubicBezTo>
                <a:cubicBezTo>
                  <a:pt x="16" y="87"/>
                  <a:pt x="17" y="87"/>
                  <a:pt x="17" y="87"/>
                </a:cubicBezTo>
                <a:cubicBezTo>
                  <a:pt x="19" y="91"/>
                  <a:pt x="17" y="92"/>
                  <a:pt x="19" y="105"/>
                </a:cubicBezTo>
                <a:cubicBezTo>
                  <a:pt x="19" y="106"/>
                  <a:pt x="19" y="106"/>
                  <a:pt x="19" y="106"/>
                </a:cubicBezTo>
                <a:cubicBezTo>
                  <a:pt x="19" y="107"/>
                  <a:pt x="19" y="107"/>
                  <a:pt x="19" y="107"/>
                </a:cubicBezTo>
                <a:cubicBezTo>
                  <a:pt x="26" y="123"/>
                  <a:pt x="19" y="115"/>
                  <a:pt x="25" y="125"/>
                </a:cubicBezTo>
                <a:cubicBezTo>
                  <a:pt x="25" y="126"/>
                  <a:pt x="25" y="126"/>
                  <a:pt x="25" y="128"/>
                </a:cubicBezTo>
                <a:cubicBezTo>
                  <a:pt x="25" y="128"/>
                  <a:pt x="25" y="128"/>
                  <a:pt x="25" y="128"/>
                </a:cubicBezTo>
                <a:cubicBezTo>
                  <a:pt x="25" y="128"/>
                  <a:pt x="25" y="128"/>
                  <a:pt x="25" y="128"/>
                </a:cubicBezTo>
                <a:cubicBezTo>
                  <a:pt x="25" y="129"/>
                  <a:pt x="25" y="129"/>
                  <a:pt x="25" y="129"/>
                </a:cubicBezTo>
                <a:cubicBezTo>
                  <a:pt x="27" y="129"/>
                  <a:pt x="27" y="129"/>
                  <a:pt x="27" y="129"/>
                </a:cubicBezTo>
                <a:cubicBezTo>
                  <a:pt x="30" y="131"/>
                  <a:pt x="31" y="130"/>
                  <a:pt x="33" y="131"/>
                </a:cubicBezTo>
                <a:cubicBezTo>
                  <a:pt x="34" y="132"/>
                  <a:pt x="34" y="132"/>
                  <a:pt x="34" y="132"/>
                </a:cubicBezTo>
                <a:cubicBezTo>
                  <a:pt x="34" y="133"/>
                  <a:pt x="34" y="133"/>
                  <a:pt x="35" y="133"/>
                </a:cubicBezTo>
                <a:cubicBezTo>
                  <a:pt x="35" y="135"/>
                  <a:pt x="30" y="144"/>
                  <a:pt x="29" y="146"/>
                </a:cubicBezTo>
                <a:cubicBezTo>
                  <a:pt x="29" y="147"/>
                  <a:pt x="30" y="149"/>
                  <a:pt x="31" y="149"/>
                </a:cubicBezTo>
                <a:cubicBezTo>
                  <a:pt x="31" y="150"/>
                  <a:pt x="31" y="150"/>
                  <a:pt x="31" y="150"/>
                </a:cubicBezTo>
                <a:cubicBezTo>
                  <a:pt x="31" y="152"/>
                  <a:pt x="31" y="152"/>
                  <a:pt x="31" y="152"/>
                </a:cubicBezTo>
                <a:cubicBezTo>
                  <a:pt x="42" y="153"/>
                  <a:pt x="60" y="152"/>
                  <a:pt x="60" y="152"/>
                </a:cubicBezTo>
                <a:cubicBezTo>
                  <a:pt x="60" y="152"/>
                  <a:pt x="68" y="157"/>
                  <a:pt x="68" y="157"/>
                </a:cubicBezTo>
                <a:cubicBezTo>
                  <a:pt x="70" y="158"/>
                  <a:pt x="67" y="157"/>
                  <a:pt x="70" y="158"/>
                </a:cubicBezTo>
                <a:cubicBezTo>
                  <a:pt x="70" y="158"/>
                  <a:pt x="79" y="168"/>
                  <a:pt x="79" y="168"/>
                </a:cubicBezTo>
                <a:cubicBezTo>
                  <a:pt x="79" y="168"/>
                  <a:pt x="79" y="168"/>
                  <a:pt x="79" y="168"/>
                </a:cubicBezTo>
                <a:cubicBezTo>
                  <a:pt x="81" y="167"/>
                  <a:pt x="81" y="167"/>
                  <a:pt x="82" y="167"/>
                </a:cubicBezTo>
                <a:cubicBezTo>
                  <a:pt x="82" y="167"/>
                  <a:pt x="82" y="167"/>
                  <a:pt x="82" y="167"/>
                </a:cubicBezTo>
                <a:cubicBezTo>
                  <a:pt x="82" y="167"/>
                  <a:pt x="82" y="168"/>
                  <a:pt x="82" y="168"/>
                </a:cubicBezTo>
                <a:cubicBezTo>
                  <a:pt x="83" y="168"/>
                  <a:pt x="83" y="168"/>
                  <a:pt x="83" y="168"/>
                </a:cubicBezTo>
                <a:cubicBezTo>
                  <a:pt x="83" y="168"/>
                  <a:pt x="83" y="168"/>
                  <a:pt x="83" y="168"/>
                </a:cubicBezTo>
                <a:cubicBezTo>
                  <a:pt x="84" y="166"/>
                  <a:pt x="84" y="165"/>
                  <a:pt x="86" y="163"/>
                </a:cubicBezTo>
                <a:cubicBezTo>
                  <a:pt x="86" y="163"/>
                  <a:pt x="86" y="163"/>
                  <a:pt x="86" y="163"/>
                </a:cubicBezTo>
                <a:cubicBezTo>
                  <a:pt x="86" y="163"/>
                  <a:pt x="86" y="163"/>
                  <a:pt x="86" y="163"/>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2"/>
                  <a:pt x="87" y="162"/>
                  <a:pt x="88" y="162"/>
                </a:cubicBezTo>
                <a:cubicBezTo>
                  <a:pt x="88" y="161"/>
                  <a:pt x="89" y="161"/>
                  <a:pt x="90" y="161"/>
                </a:cubicBezTo>
                <a:cubicBezTo>
                  <a:pt x="90" y="161"/>
                  <a:pt x="90" y="161"/>
                  <a:pt x="90" y="161"/>
                </a:cubicBezTo>
                <a:cubicBezTo>
                  <a:pt x="90" y="161"/>
                  <a:pt x="90" y="161"/>
                  <a:pt x="90" y="161"/>
                </a:cubicBezTo>
                <a:cubicBezTo>
                  <a:pt x="90" y="161"/>
                  <a:pt x="90" y="161"/>
                  <a:pt x="90" y="161"/>
                </a:cubicBezTo>
                <a:cubicBezTo>
                  <a:pt x="91" y="160"/>
                  <a:pt x="91" y="160"/>
                  <a:pt x="91" y="160"/>
                </a:cubicBezTo>
                <a:cubicBezTo>
                  <a:pt x="92" y="160"/>
                  <a:pt x="92" y="160"/>
                  <a:pt x="92" y="160"/>
                </a:cubicBezTo>
                <a:cubicBezTo>
                  <a:pt x="91" y="160"/>
                  <a:pt x="91" y="160"/>
                  <a:pt x="91" y="160"/>
                </a:cubicBezTo>
                <a:cubicBezTo>
                  <a:pt x="91" y="159"/>
                  <a:pt x="91" y="159"/>
                  <a:pt x="91" y="159"/>
                </a:cubicBezTo>
                <a:cubicBezTo>
                  <a:pt x="92" y="158"/>
                  <a:pt x="93" y="159"/>
                  <a:pt x="94" y="156"/>
                </a:cubicBezTo>
                <a:cubicBezTo>
                  <a:pt x="94" y="156"/>
                  <a:pt x="94" y="156"/>
                  <a:pt x="94" y="155"/>
                </a:cubicBezTo>
                <a:cubicBezTo>
                  <a:pt x="94" y="155"/>
                  <a:pt x="94" y="155"/>
                  <a:pt x="94" y="155"/>
                </a:cubicBezTo>
                <a:cubicBezTo>
                  <a:pt x="95" y="154"/>
                  <a:pt x="95" y="154"/>
                  <a:pt x="95" y="154"/>
                </a:cubicBezTo>
                <a:cubicBezTo>
                  <a:pt x="98" y="151"/>
                  <a:pt x="97" y="150"/>
                  <a:pt x="97" y="148"/>
                </a:cubicBezTo>
                <a:cubicBezTo>
                  <a:pt x="97" y="147"/>
                  <a:pt x="97" y="147"/>
                  <a:pt x="97" y="147"/>
                </a:cubicBezTo>
                <a:cubicBezTo>
                  <a:pt x="96" y="147"/>
                  <a:pt x="96" y="147"/>
                  <a:pt x="96" y="147"/>
                </a:cubicBezTo>
                <a:cubicBezTo>
                  <a:pt x="95" y="147"/>
                  <a:pt x="95" y="147"/>
                  <a:pt x="95" y="147"/>
                </a:cubicBezTo>
                <a:cubicBezTo>
                  <a:pt x="95" y="147"/>
                  <a:pt x="95" y="147"/>
                  <a:pt x="95" y="147"/>
                </a:cubicBezTo>
                <a:cubicBezTo>
                  <a:pt x="94" y="147"/>
                  <a:pt x="94" y="146"/>
                  <a:pt x="94" y="146"/>
                </a:cubicBezTo>
                <a:cubicBezTo>
                  <a:pt x="94" y="146"/>
                  <a:pt x="94" y="146"/>
                  <a:pt x="94" y="146"/>
                </a:cubicBezTo>
                <a:cubicBezTo>
                  <a:pt x="94" y="145"/>
                  <a:pt x="94" y="145"/>
                  <a:pt x="94" y="145"/>
                </a:cubicBezTo>
                <a:cubicBezTo>
                  <a:pt x="93" y="145"/>
                  <a:pt x="93" y="145"/>
                  <a:pt x="93" y="145"/>
                </a:cubicBezTo>
                <a:cubicBezTo>
                  <a:pt x="93" y="145"/>
                  <a:pt x="93" y="145"/>
                  <a:pt x="93" y="145"/>
                </a:cubicBezTo>
                <a:cubicBezTo>
                  <a:pt x="92" y="145"/>
                  <a:pt x="92" y="145"/>
                  <a:pt x="92" y="145"/>
                </a:cubicBezTo>
                <a:cubicBezTo>
                  <a:pt x="92" y="142"/>
                  <a:pt x="94" y="141"/>
                  <a:pt x="91" y="140"/>
                </a:cubicBezTo>
                <a:cubicBezTo>
                  <a:pt x="90" y="139"/>
                  <a:pt x="90" y="138"/>
                  <a:pt x="90" y="137"/>
                </a:cubicBezTo>
                <a:cubicBezTo>
                  <a:pt x="91" y="136"/>
                  <a:pt x="91" y="136"/>
                  <a:pt x="91" y="136"/>
                </a:cubicBezTo>
                <a:cubicBezTo>
                  <a:pt x="92" y="135"/>
                  <a:pt x="92" y="135"/>
                  <a:pt x="93" y="134"/>
                </a:cubicBezTo>
                <a:cubicBezTo>
                  <a:pt x="94" y="133"/>
                  <a:pt x="94" y="133"/>
                  <a:pt x="94" y="133"/>
                </a:cubicBezTo>
                <a:cubicBezTo>
                  <a:pt x="94" y="132"/>
                  <a:pt x="94" y="132"/>
                  <a:pt x="94" y="132"/>
                </a:cubicBezTo>
                <a:cubicBezTo>
                  <a:pt x="94" y="132"/>
                  <a:pt x="94" y="132"/>
                  <a:pt x="94" y="132"/>
                </a:cubicBezTo>
                <a:cubicBezTo>
                  <a:pt x="94" y="132"/>
                  <a:pt x="94" y="132"/>
                  <a:pt x="94" y="132"/>
                </a:cubicBezTo>
                <a:cubicBezTo>
                  <a:pt x="94" y="130"/>
                  <a:pt x="93" y="131"/>
                  <a:pt x="93" y="129"/>
                </a:cubicBezTo>
                <a:cubicBezTo>
                  <a:pt x="94" y="128"/>
                  <a:pt x="95" y="123"/>
                  <a:pt x="96" y="122"/>
                </a:cubicBezTo>
                <a:cubicBezTo>
                  <a:pt x="97" y="121"/>
                  <a:pt x="97" y="121"/>
                  <a:pt x="97" y="119"/>
                </a:cubicBezTo>
                <a:cubicBezTo>
                  <a:pt x="97" y="120"/>
                  <a:pt x="97" y="120"/>
                  <a:pt x="97" y="120"/>
                </a:cubicBezTo>
                <a:cubicBezTo>
                  <a:pt x="96" y="120"/>
                  <a:pt x="96" y="120"/>
                  <a:pt x="95" y="120"/>
                </a:cubicBezTo>
                <a:cubicBezTo>
                  <a:pt x="95" y="120"/>
                  <a:pt x="95" y="120"/>
                  <a:pt x="95" y="120"/>
                </a:cubicBezTo>
                <a:cubicBezTo>
                  <a:pt x="95" y="119"/>
                  <a:pt x="95" y="119"/>
                  <a:pt x="95" y="119"/>
                </a:cubicBezTo>
                <a:cubicBezTo>
                  <a:pt x="95" y="119"/>
                  <a:pt x="95" y="119"/>
                  <a:pt x="95" y="119"/>
                </a:cubicBezTo>
                <a:cubicBezTo>
                  <a:pt x="95" y="119"/>
                  <a:pt x="95" y="119"/>
                  <a:pt x="95" y="119"/>
                </a:cubicBezTo>
                <a:cubicBezTo>
                  <a:pt x="95" y="118"/>
                  <a:pt x="95" y="118"/>
                  <a:pt x="95" y="118"/>
                </a:cubicBezTo>
                <a:cubicBezTo>
                  <a:pt x="95" y="118"/>
                  <a:pt x="95" y="116"/>
                  <a:pt x="95" y="115"/>
                </a:cubicBezTo>
                <a:cubicBezTo>
                  <a:pt x="96" y="115"/>
                  <a:pt x="96" y="115"/>
                  <a:pt x="96" y="115"/>
                </a:cubicBezTo>
                <a:cubicBezTo>
                  <a:pt x="96" y="115"/>
                  <a:pt x="96" y="115"/>
                  <a:pt x="96" y="115"/>
                </a:cubicBezTo>
                <a:cubicBezTo>
                  <a:pt x="97" y="114"/>
                  <a:pt x="97" y="114"/>
                  <a:pt x="97" y="114"/>
                </a:cubicBezTo>
                <a:cubicBezTo>
                  <a:pt x="97" y="114"/>
                  <a:pt x="97" y="114"/>
                  <a:pt x="97" y="113"/>
                </a:cubicBezTo>
                <a:cubicBezTo>
                  <a:pt x="97" y="113"/>
                  <a:pt x="97" y="113"/>
                  <a:pt x="97" y="113"/>
                </a:cubicBezTo>
                <a:cubicBezTo>
                  <a:pt x="98" y="112"/>
                  <a:pt x="98" y="112"/>
                  <a:pt x="98" y="112"/>
                </a:cubicBezTo>
                <a:cubicBezTo>
                  <a:pt x="99" y="111"/>
                  <a:pt x="98" y="110"/>
                  <a:pt x="101" y="108"/>
                </a:cubicBezTo>
                <a:cubicBezTo>
                  <a:pt x="101" y="108"/>
                  <a:pt x="101" y="108"/>
                  <a:pt x="101" y="108"/>
                </a:cubicBezTo>
                <a:cubicBezTo>
                  <a:pt x="102" y="109"/>
                  <a:pt x="102" y="109"/>
                  <a:pt x="103" y="109"/>
                </a:cubicBezTo>
                <a:cubicBezTo>
                  <a:pt x="104" y="109"/>
                  <a:pt x="105" y="109"/>
                  <a:pt x="105" y="108"/>
                </a:cubicBezTo>
                <a:cubicBezTo>
                  <a:pt x="106" y="108"/>
                  <a:pt x="106" y="108"/>
                  <a:pt x="106" y="108"/>
                </a:cubicBezTo>
                <a:cubicBezTo>
                  <a:pt x="107" y="106"/>
                  <a:pt x="109" y="104"/>
                  <a:pt x="111" y="102"/>
                </a:cubicBezTo>
                <a:cubicBezTo>
                  <a:pt x="111" y="102"/>
                  <a:pt x="110" y="102"/>
                  <a:pt x="111" y="101"/>
                </a:cubicBezTo>
                <a:cubicBezTo>
                  <a:pt x="111" y="100"/>
                  <a:pt x="112" y="99"/>
                  <a:pt x="112" y="98"/>
                </a:cubicBezTo>
                <a:cubicBezTo>
                  <a:pt x="112" y="98"/>
                  <a:pt x="112" y="98"/>
                  <a:pt x="112" y="98"/>
                </a:cubicBezTo>
                <a:cubicBezTo>
                  <a:pt x="112" y="98"/>
                  <a:pt x="112" y="97"/>
                  <a:pt x="112" y="97"/>
                </a:cubicBezTo>
                <a:cubicBezTo>
                  <a:pt x="112" y="96"/>
                  <a:pt x="113" y="95"/>
                  <a:pt x="113" y="94"/>
                </a:cubicBezTo>
                <a:cubicBezTo>
                  <a:pt x="123" y="83"/>
                  <a:pt x="120" y="81"/>
                  <a:pt x="124" y="75"/>
                </a:cubicBezTo>
                <a:cubicBezTo>
                  <a:pt x="130" y="71"/>
                  <a:pt x="126" y="72"/>
                  <a:pt x="140" y="68"/>
                </a:cubicBezTo>
                <a:cubicBezTo>
                  <a:pt x="139" y="66"/>
                  <a:pt x="139" y="65"/>
                  <a:pt x="138" y="64"/>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7" name="Freeform 27">
            <a:extLst>
              <a:ext uri="{FF2B5EF4-FFF2-40B4-BE49-F238E27FC236}">
                <a16:creationId xmlns:a16="http://schemas.microsoft.com/office/drawing/2014/main" id="{99832C94-4E6A-7088-0F27-2E6A2D40DB43}"/>
              </a:ext>
            </a:extLst>
          </p:cNvPr>
          <p:cNvSpPr>
            <a:spLocks noEditPoints="1"/>
          </p:cNvSpPr>
          <p:nvPr/>
        </p:nvSpPr>
        <p:spPr bwMode="auto">
          <a:xfrm>
            <a:off x="5360329" y="3156519"/>
            <a:ext cx="1229747" cy="1336070"/>
          </a:xfrm>
          <a:custGeom>
            <a:avLst/>
            <a:gdLst>
              <a:gd name="T0" fmla="*/ 263 w 306"/>
              <a:gd name="T1" fmla="*/ 149 h 332"/>
              <a:gd name="T2" fmla="*/ 264 w 306"/>
              <a:gd name="T3" fmla="*/ 147 h 332"/>
              <a:gd name="T4" fmla="*/ 290 w 306"/>
              <a:gd name="T5" fmla="*/ 98 h 332"/>
              <a:gd name="T6" fmla="*/ 283 w 306"/>
              <a:gd name="T7" fmla="*/ 88 h 332"/>
              <a:gd name="T8" fmla="*/ 291 w 306"/>
              <a:gd name="T9" fmla="*/ 68 h 332"/>
              <a:gd name="T10" fmla="*/ 285 w 306"/>
              <a:gd name="T11" fmla="*/ 38 h 332"/>
              <a:gd name="T12" fmla="*/ 278 w 306"/>
              <a:gd name="T13" fmla="*/ 30 h 332"/>
              <a:gd name="T14" fmla="*/ 272 w 306"/>
              <a:gd name="T15" fmla="*/ 17 h 332"/>
              <a:gd name="T16" fmla="*/ 263 w 306"/>
              <a:gd name="T17" fmla="*/ 15 h 332"/>
              <a:gd name="T18" fmla="*/ 246 w 306"/>
              <a:gd name="T19" fmla="*/ 6 h 332"/>
              <a:gd name="T20" fmla="*/ 229 w 306"/>
              <a:gd name="T21" fmla="*/ 5 h 332"/>
              <a:gd name="T22" fmla="*/ 217 w 306"/>
              <a:gd name="T23" fmla="*/ 18 h 332"/>
              <a:gd name="T24" fmla="*/ 206 w 306"/>
              <a:gd name="T25" fmla="*/ 28 h 332"/>
              <a:gd name="T26" fmla="*/ 194 w 306"/>
              <a:gd name="T27" fmla="*/ 31 h 332"/>
              <a:gd name="T28" fmla="*/ 189 w 306"/>
              <a:gd name="T29" fmla="*/ 11 h 332"/>
              <a:gd name="T30" fmla="*/ 173 w 306"/>
              <a:gd name="T31" fmla="*/ 6 h 332"/>
              <a:gd name="T32" fmla="*/ 155 w 306"/>
              <a:gd name="T33" fmla="*/ 23 h 332"/>
              <a:gd name="T34" fmla="*/ 142 w 306"/>
              <a:gd name="T35" fmla="*/ 26 h 332"/>
              <a:gd name="T36" fmla="*/ 130 w 306"/>
              <a:gd name="T37" fmla="*/ 34 h 332"/>
              <a:gd name="T38" fmla="*/ 118 w 306"/>
              <a:gd name="T39" fmla="*/ 30 h 332"/>
              <a:gd name="T40" fmla="*/ 108 w 306"/>
              <a:gd name="T41" fmla="*/ 30 h 332"/>
              <a:gd name="T42" fmla="*/ 92 w 306"/>
              <a:gd name="T43" fmla="*/ 31 h 332"/>
              <a:gd name="T44" fmla="*/ 87 w 306"/>
              <a:gd name="T45" fmla="*/ 64 h 332"/>
              <a:gd name="T46" fmla="*/ 10 w 306"/>
              <a:gd name="T47" fmla="*/ 76 h 332"/>
              <a:gd name="T48" fmla="*/ 16 w 306"/>
              <a:gd name="T49" fmla="*/ 105 h 332"/>
              <a:gd name="T50" fmla="*/ 13 w 306"/>
              <a:gd name="T51" fmla="*/ 145 h 332"/>
              <a:gd name="T52" fmla="*/ 21 w 306"/>
              <a:gd name="T53" fmla="*/ 200 h 332"/>
              <a:gd name="T54" fmla="*/ 31 w 306"/>
              <a:gd name="T55" fmla="*/ 219 h 332"/>
              <a:gd name="T56" fmla="*/ 58 w 306"/>
              <a:gd name="T57" fmla="*/ 202 h 332"/>
              <a:gd name="T58" fmla="*/ 79 w 306"/>
              <a:gd name="T59" fmla="*/ 192 h 332"/>
              <a:gd name="T60" fmla="*/ 88 w 306"/>
              <a:gd name="T61" fmla="*/ 194 h 332"/>
              <a:gd name="T62" fmla="*/ 120 w 306"/>
              <a:gd name="T63" fmla="*/ 207 h 332"/>
              <a:gd name="T64" fmla="*/ 149 w 306"/>
              <a:gd name="T65" fmla="*/ 224 h 332"/>
              <a:gd name="T66" fmla="*/ 186 w 306"/>
              <a:gd name="T67" fmla="*/ 242 h 332"/>
              <a:gd name="T68" fmla="*/ 201 w 306"/>
              <a:gd name="T69" fmla="*/ 245 h 332"/>
              <a:gd name="T70" fmla="*/ 214 w 306"/>
              <a:gd name="T71" fmla="*/ 249 h 332"/>
              <a:gd name="T72" fmla="*/ 214 w 306"/>
              <a:gd name="T73" fmla="*/ 271 h 332"/>
              <a:gd name="T74" fmla="*/ 199 w 306"/>
              <a:gd name="T75" fmla="*/ 291 h 332"/>
              <a:gd name="T76" fmla="*/ 201 w 306"/>
              <a:gd name="T77" fmla="*/ 299 h 332"/>
              <a:gd name="T78" fmla="*/ 202 w 306"/>
              <a:gd name="T79" fmla="*/ 305 h 332"/>
              <a:gd name="T80" fmla="*/ 239 w 306"/>
              <a:gd name="T81" fmla="*/ 318 h 332"/>
              <a:gd name="T82" fmla="*/ 247 w 306"/>
              <a:gd name="T83" fmla="*/ 280 h 332"/>
              <a:gd name="T84" fmla="*/ 250 w 306"/>
              <a:gd name="T85" fmla="*/ 212 h 332"/>
              <a:gd name="T86" fmla="*/ 252 w 306"/>
              <a:gd name="T87" fmla="*/ 194 h 332"/>
              <a:gd name="T88" fmla="*/ 253 w 306"/>
              <a:gd name="T89" fmla="*/ 183 h 332"/>
              <a:gd name="T90" fmla="*/ 253 w 306"/>
              <a:gd name="T91" fmla="*/ 186 h 332"/>
              <a:gd name="T92" fmla="*/ 249 w 306"/>
              <a:gd name="T93" fmla="*/ 187 h 332"/>
              <a:gd name="T94" fmla="*/ 251 w 306"/>
              <a:gd name="T95" fmla="*/ 180 h 332"/>
              <a:gd name="T96" fmla="*/ 247 w 306"/>
              <a:gd name="T97" fmla="*/ 175 h 332"/>
              <a:gd name="T98" fmla="*/ 252 w 306"/>
              <a:gd name="T99" fmla="*/ 178 h 332"/>
              <a:gd name="T100" fmla="*/ 250 w 306"/>
              <a:gd name="T101" fmla="*/ 167 h 332"/>
              <a:gd name="T102" fmla="*/ 250 w 306"/>
              <a:gd name="T103" fmla="*/ 163 h 332"/>
              <a:gd name="T104" fmla="*/ 255 w 306"/>
              <a:gd name="T105" fmla="*/ 153 h 332"/>
              <a:gd name="T106" fmla="*/ 258 w 306"/>
              <a:gd name="T107" fmla="*/ 145 h 332"/>
              <a:gd name="T108" fmla="*/ 256 w 306"/>
              <a:gd name="T109" fmla="*/ 139 h 332"/>
              <a:gd name="T110" fmla="*/ 258 w 306"/>
              <a:gd name="T111" fmla="*/ 144 h 332"/>
              <a:gd name="T112" fmla="*/ 262 w 306"/>
              <a:gd name="T113" fmla="*/ 138 h 332"/>
              <a:gd name="T114" fmla="*/ 268 w 306"/>
              <a:gd name="T115" fmla="*/ 144 h 332"/>
              <a:gd name="T116" fmla="*/ 268 w 306"/>
              <a:gd name="T117" fmla="*/ 151 h 332"/>
              <a:gd name="T118" fmla="*/ 252 w 306"/>
              <a:gd name="T119" fmla="*/ 168 h 332"/>
              <a:gd name="T120" fmla="*/ 254 w 306"/>
              <a:gd name="T121" fmla="*/ 170 h 332"/>
              <a:gd name="T122" fmla="*/ 250 w 306"/>
              <a:gd name="T123" fmla="*/ 16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32">
                <a:moveTo>
                  <a:pt x="264" y="147"/>
                </a:moveTo>
                <a:cubicBezTo>
                  <a:pt x="264" y="147"/>
                  <a:pt x="264" y="147"/>
                  <a:pt x="262" y="146"/>
                </a:cubicBezTo>
                <a:cubicBezTo>
                  <a:pt x="262" y="146"/>
                  <a:pt x="262" y="146"/>
                  <a:pt x="262" y="146"/>
                </a:cubicBezTo>
                <a:cubicBezTo>
                  <a:pt x="262" y="147"/>
                  <a:pt x="262" y="146"/>
                  <a:pt x="263" y="148"/>
                </a:cubicBezTo>
                <a:cubicBezTo>
                  <a:pt x="263" y="148"/>
                  <a:pt x="263" y="148"/>
                  <a:pt x="263" y="148"/>
                </a:cubicBezTo>
                <a:cubicBezTo>
                  <a:pt x="262" y="148"/>
                  <a:pt x="262" y="148"/>
                  <a:pt x="262" y="148"/>
                </a:cubicBezTo>
                <a:cubicBezTo>
                  <a:pt x="262" y="148"/>
                  <a:pt x="262" y="148"/>
                  <a:pt x="262" y="148"/>
                </a:cubicBezTo>
                <a:cubicBezTo>
                  <a:pt x="262" y="148"/>
                  <a:pt x="262" y="148"/>
                  <a:pt x="262" y="148"/>
                </a:cubicBezTo>
                <a:cubicBezTo>
                  <a:pt x="262" y="148"/>
                  <a:pt x="262" y="148"/>
                  <a:pt x="262" y="148"/>
                </a:cubicBezTo>
                <a:cubicBezTo>
                  <a:pt x="262" y="148"/>
                  <a:pt x="262" y="148"/>
                  <a:pt x="262" y="148"/>
                </a:cubicBezTo>
                <a:cubicBezTo>
                  <a:pt x="262" y="148"/>
                  <a:pt x="262" y="148"/>
                  <a:pt x="262" y="148"/>
                </a:cubicBezTo>
                <a:cubicBezTo>
                  <a:pt x="262" y="149"/>
                  <a:pt x="262" y="149"/>
                  <a:pt x="262" y="149"/>
                </a:cubicBezTo>
                <a:cubicBezTo>
                  <a:pt x="263" y="149"/>
                  <a:pt x="263" y="149"/>
                  <a:pt x="263" y="149"/>
                </a:cubicBezTo>
                <a:cubicBezTo>
                  <a:pt x="263" y="149"/>
                  <a:pt x="263" y="149"/>
                  <a:pt x="263" y="149"/>
                </a:cubicBezTo>
                <a:cubicBezTo>
                  <a:pt x="261" y="150"/>
                  <a:pt x="260" y="151"/>
                  <a:pt x="259" y="152"/>
                </a:cubicBezTo>
                <a:cubicBezTo>
                  <a:pt x="259" y="152"/>
                  <a:pt x="259" y="152"/>
                  <a:pt x="259" y="152"/>
                </a:cubicBezTo>
                <a:cubicBezTo>
                  <a:pt x="258" y="153"/>
                  <a:pt x="258" y="153"/>
                  <a:pt x="258" y="153"/>
                </a:cubicBezTo>
                <a:cubicBezTo>
                  <a:pt x="259" y="154"/>
                  <a:pt x="259" y="154"/>
                  <a:pt x="259" y="155"/>
                </a:cubicBezTo>
                <a:cubicBezTo>
                  <a:pt x="259" y="155"/>
                  <a:pt x="259" y="155"/>
                  <a:pt x="259" y="155"/>
                </a:cubicBezTo>
                <a:cubicBezTo>
                  <a:pt x="259" y="154"/>
                  <a:pt x="259" y="154"/>
                  <a:pt x="259" y="154"/>
                </a:cubicBezTo>
                <a:cubicBezTo>
                  <a:pt x="259" y="154"/>
                  <a:pt x="259" y="154"/>
                  <a:pt x="259" y="154"/>
                </a:cubicBezTo>
                <a:cubicBezTo>
                  <a:pt x="260" y="154"/>
                  <a:pt x="259" y="154"/>
                  <a:pt x="260" y="154"/>
                </a:cubicBezTo>
                <a:cubicBezTo>
                  <a:pt x="261" y="153"/>
                  <a:pt x="263" y="151"/>
                  <a:pt x="264" y="150"/>
                </a:cubicBezTo>
                <a:cubicBezTo>
                  <a:pt x="265" y="150"/>
                  <a:pt x="265" y="150"/>
                  <a:pt x="265" y="150"/>
                </a:cubicBezTo>
                <a:cubicBezTo>
                  <a:pt x="265" y="150"/>
                  <a:pt x="265" y="150"/>
                  <a:pt x="265" y="150"/>
                </a:cubicBezTo>
                <a:cubicBezTo>
                  <a:pt x="265" y="148"/>
                  <a:pt x="265" y="149"/>
                  <a:pt x="264" y="147"/>
                </a:cubicBezTo>
                <a:close/>
                <a:moveTo>
                  <a:pt x="305" y="98"/>
                </a:moveTo>
                <a:cubicBezTo>
                  <a:pt x="305" y="99"/>
                  <a:pt x="305" y="99"/>
                  <a:pt x="304" y="100"/>
                </a:cubicBezTo>
                <a:cubicBezTo>
                  <a:pt x="303" y="100"/>
                  <a:pt x="303" y="100"/>
                  <a:pt x="302" y="100"/>
                </a:cubicBezTo>
                <a:cubicBezTo>
                  <a:pt x="302" y="100"/>
                  <a:pt x="302" y="100"/>
                  <a:pt x="302" y="100"/>
                </a:cubicBezTo>
                <a:cubicBezTo>
                  <a:pt x="300" y="101"/>
                  <a:pt x="300" y="101"/>
                  <a:pt x="300" y="101"/>
                </a:cubicBezTo>
                <a:cubicBezTo>
                  <a:pt x="299" y="101"/>
                  <a:pt x="299" y="101"/>
                  <a:pt x="299" y="101"/>
                </a:cubicBezTo>
                <a:cubicBezTo>
                  <a:pt x="297" y="100"/>
                  <a:pt x="297" y="100"/>
                  <a:pt x="297" y="100"/>
                </a:cubicBezTo>
                <a:cubicBezTo>
                  <a:pt x="296" y="101"/>
                  <a:pt x="296" y="101"/>
                  <a:pt x="296" y="102"/>
                </a:cubicBezTo>
                <a:cubicBezTo>
                  <a:pt x="296" y="102"/>
                  <a:pt x="296" y="102"/>
                  <a:pt x="296" y="102"/>
                </a:cubicBezTo>
                <a:cubicBezTo>
                  <a:pt x="295" y="102"/>
                  <a:pt x="295" y="102"/>
                  <a:pt x="295" y="102"/>
                </a:cubicBezTo>
                <a:cubicBezTo>
                  <a:pt x="295" y="102"/>
                  <a:pt x="295" y="102"/>
                  <a:pt x="295" y="102"/>
                </a:cubicBezTo>
                <a:cubicBezTo>
                  <a:pt x="293" y="101"/>
                  <a:pt x="293" y="101"/>
                  <a:pt x="292" y="100"/>
                </a:cubicBezTo>
                <a:cubicBezTo>
                  <a:pt x="289" y="98"/>
                  <a:pt x="291" y="100"/>
                  <a:pt x="290" y="98"/>
                </a:cubicBezTo>
                <a:cubicBezTo>
                  <a:pt x="289" y="97"/>
                  <a:pt x="289" y="97"/>
                  <a:pt x="288" y="97"/>
                </a:cubicBezTo>
                <a:cubicBezTo>
                  <a:pt x="288" y="96"/>
                  <a:pt x="288" y="96"/>
                  <a:pt x="288" y="96"/>
                </a:cubicBezTo>
                <a:cubicBezTo>
                  <a:pt x="288" y="97"/>
                  <a:pt x="288" y="97"/>
                  <a:pt x="288" y="97"/>
                </a:cubicBezTo>
                <a:cubicBezTo>
                  <a:pt x="287" y="97"/>
                  <a:pt x="287" y="97"/>
                  <a:pt x="287" y="97"/>
                </a:cubicBezTo>
                <a:cubicBezTo>
                  <a:pt x="287" y="97"/>
                  <a:pt x="287" y="97"/>
                  <a:pt x="287" y="97"/>
                </a:cubicBezTo>
                <a:cubicBezTo>
                  <a:pt x="287" y="96"/>
                  <a:pt x="286" y="96"/>
                  <a:pt x="286" y="96"/>
                </a:cubicBezTo>
                <a:cubicBezTo>
                  <a:pt x="285" y="96"/>
                  <a:pt x="285" y="96"/>
                  <a:pt x="285" y="96"/>
                </a:cubicBezTo>
                <a:cubicBezTo>
                  <a:pt x="285" y="95"/>
                  <a:pt x="285" y="95"/>
                  <a:pt x="285" y="95"/>
                </a:cubicBezTo>
                <a:cubicBezTo>
                  <a:pt x="285" y="95"/>
                  <a:pt x="285" y="95"/>
                  <a:pt x="285" y="95"/>
                </a:cubicBezTo>
                <a:cubicBezTo>
                  <a:pt x="285" y="95"/>
                  <a:pt x="285" y="95"/>
                  <a:pt x="285" y="95"/>
                </a:cubicBezTo>
                <a:cubicBezTo>
                  <a:pt x="285" y="94"/>
                  <a:pt x="285" y="94"/>
                  <a:pt x="285" y="94"/>
                </a:cubicBezTo>
                <a:cubicBezTo>
                  <a:pt x="285" y="93"/>
                  <a:pt x="285" y="93"/>
                  <a:pt x="285" y="93"/>
                </a:cubicBezTo>
                <a:cubicBezTo>
                  <a:pt x="286" y="89"/>
                  <a:pt x="285" y="90"/>
                  <a:pt x="283" y="88"/>
                </a:cubicBezTo>
                <a:cubicBezTo>
                  <a:pt x="282" y="88"/>
                  <a:pt x="282" y="88"/>
                  <a:pt x="282" y="88"/>
                </a:cubicBezTo>
                <a:cubicBezTo>
                  <a:pt x="282" y="87"/>
                  <a:pt x="282" y="85"/>
                  <a:pt x="281" y="84"/>
                </a:cubicBezTo>
                <a:cubicBezTo>
                  <a:pt x="281" y="84"/>
                  <a:pt x="281" y="84"/>
                  <a:pt x="281" y="84"/>
                </a:cubicBezTo>
                <a:cubicBezTo>
                  <a:pt x="280" y="83"/>
                  <a:pt x="280" y="83"/>
                  <a:pt x="279" y="82"/>
                </a:cubicBezTo>
                <a:cubicBezTo>
                  <a:pt x="279" y="82"/>
                  <a:pt x="279" y="82"/>
                  <a:pt x="279" y="81"/>
                </a:cubicBezTo>
                <a:cubicBezTo>
                  <a:pt x="275" y="77"/>
                  <a:pt x="277" y="78"/>
                  <a:pt x="278" y="74"/>
                </a:cubicBezTo>
                <a:cubicBezTo>
                  <a:pt x="278" y="74"/>
                  <a:pt x="278" y="74"/>
                  <a:pt x="278" y="73"/>
                </a:cubicBezTo>
                <a:cubicBezTo>
                  <a:pt x="281" y="72"/>
                  <a:pt x="282" y="74"/>
                  <a:pt x="285" y="75"/>
                </a:cubicBezTo>
                <a:cubicBezTo>
                  <a:pt x="285" y="75"/>
                  <a:pt x="285" y="75"/>
                  <a:pt x="285" y="75"/>
                </a:cubicBezTo>
                <a:cubicBezTo>
                  <a:pt x="287" y="74"/>
                  <a:pt x="291" y="73"/>
                  <a:pt x="292" y="70"/>
                </a:cubicBezTo>
                <a:cubicBezTo>
                  <a:pt x="292" y="70"/>
                  <a:pt x="292" y="70"/>
                  <a:pt x="292" y="69"/>
                </a:cubicBezTo>
                <a:cubicBezTo>
                  <a:pt x="291" y="69"/>
                  <a:pt x="291" y="69"/>
                  <a:pt x="291" y="69"/>
                </a:cubicBezTo>
                <a:cubicBezTo>
                  <a:pt x="291" y="69"/>
                  <a:pt x="291" y="69"/>
                  <a:pt x="291" y="68"/>
                </a:cubicBezTo>
                <a:cubicBezTo>
                  <a:pt x="291" y="68"/>
                  <a:pt x="291" y="67"/>
                  <a:pt x="291" y="66"/>
                </a:cubicBezTo>
                <a:cubicBezTo>
                  <a:pt x="290" y="64"/>
                  <a:pt x="290" y="64"/>
                  <a:pt x="290" y="64"/>
                </a:cubicBezTo>
                <a:cubicBezTo>
                  <a:pt x="290" y="63"/>
                  <a:pt x="290" y="63"/>
                  <a:pt x="290" y="63"/>
                </a:cubicBezTo>
                <a:cubicBezTo>
                  <a:pt x="291" y="63"/>
                  <a:pt x="291" y="63"/>
                  <a:pt x="291" y="62"/>
                </a:cubicBezTo>
                <a:cubicBezTo>
                  <a:pt x="293" y="60"/>
                  <a:pt x="293" y="54"/>
                  <a:pt x="292" y="52"/>
                </a:cubicBezTo>
                <a:cubicBezTo>
                  <a:pt x="290" y="49"/>
                  <a:pt x="291" y="51"/>
                  <a:pt x="288" y="48"/>
                </a:cubicBezTo>
                <a:cubicBezTo>
                  <a:pt x="288" y="47"/>
                  <a:pt x="288" y="47"/>
                  <a:pt x="288" y="47"/>
                </a:cubicBezTo>
                <a:cubicBezTo>
                  <a:pt x="288" y="47"/>
                  <a:pt x="288" y="47"/>
                  <a:pt x="288" y="46"/>
                </a:cubicBezTo>
                <a:cubicBezTo>
                  <a:pt x="288" y="46"/>
                  <a:pt x="288" y="46"/>
                  <a:pt x="288" y="46"/>
                </a:cubicBezTo>
                <a:cubicBezTo>
                  <a:pt x="287" y="46"/>
                  <a:pt x="287" y="46"/>
                  <a:pt x="287" y="46"/>
                </a:cubicBezTo>
                <a:cubicBezTo>
                  <a:pt x="286" y="45"/>
                  <a:pt x="284" y="41"/>
                  <a:pt x="284" y="41"/>
                </a:cubicBezTo>
                <a:cubicBezTo>
                  <a:pt x="284" y="40"/>
                  <a:pt x="284" y="40"/>
                  <a:pt x="284" y="40"/>
                </a:cubicBezTo>
                <a:cubicBezTo>
                  <a:pt x="284" y="39"/>
                  <a:pt x="285" y="38"/>
                  <a:pt x="285" y="38"/>
                </a:cubicBezTo>
                <a:cubicBezTo>
                  <a:pt x="285" y="38"/>
                  <a:pt x="285" y="38"/>
                  <a:pt x="285" y="38"/>
                </a:cubicBezTo>
                <a:cubicBezTo>
                  <a:pt x="285" y="37"/>
                  <a:pt x="285" y="37"/>
                  <a:pt x="285" y="37"/>
                </a:cubicBezTo>
                <a:cubicBezTo>
                  <a:pt x="285" y="37"/>
                  <a:pt x="285" y="37"/>
                  <a:pt x="285" y="37"/>
                </a:cubicBezTo>
                <a:cubicBezTo>
                  <a:pt x="284" y="37"/>
                  <a:pt x="284" y="37"/>
                  <a:pt x="284" y="37"/>
                </a:cubicBezTo>
                <a:cubicBezTo>
                  <a:pt x="283" y="37"/>
                  <a:pt x="283" y="37"/>
                  <a:pt x="283" y="37"/>
                </a:cubicBezTo>
                <a:cubicBezTo>
                  <a:pt x="283" y="37"/>
                  <a:pt x="283" y="37"/>
                  <a:pt x="283" y="37"/>
                </a:cubicBezTo>
                <a:cubicBezTo>
                  <a:pt x="283" y="36"/>
                  <a:pt x="283" y="36"/>
                  <a:pt x="283" y="36"/>
                </a:cubicBezTo>
                <a:cubicBezTo>
                  <a:pt x="284" y="35"/>
                  <a:pt x="284" y="36"/>
                  <a:pt x="284" y="34"/>
                </a:cubicBezTo>
                <a:cubicBezTo>
                  <a:pt x="284" y="34"/>
                  <a:pt x="284" y="34"/>
                  <a:pt x="285" y="34"/>
                </a:cubicBezTo>
                <a:cubicBezTo>
                  <a:pt x="285" y="33"/>
                  <a:pt x="285" y="33"/>
                  <a:pt x="285" y="33"/>
                </a:cubicBezTo>
                <a:cubicBezTo>
                  <a:pt x="284" y="32"/>
                  <a:pt x="284" y="33"/>
                  <a:pt x="284" y="32"/>
                </a:cubicBezTo>
                <a:cubicBezTo>
                  <a:pt x="282" y="31"/>
                  <a:pt x="279" y="30"/>
                  <a:pt x="278" y="30"/>
                </a:cubicBezTo>
                <a:cubicBezTo>
                  <a:pt x="278" y="30"/>
                  <a:pt x="278" y="30"/>
                  <a:pt x="278" y="30"/>
                </a:cubicBezTo>
                <a:cubicBezTo>
                  <a:pt x="278" y="29"/>
                  <a:pt x="276" y="24"/>
                  <a:pt x="275" y="22"/>
                </a:cubicBezTo>
                <a:cubicBezTo>
                  <a:pt x="275" y="22"/>
                  <a:pt x="275" y="22"/>
                  <a:pt x="275" y="22"/>
                </a:cubicBezTo>
                <a:cubicBezTo>
                  <a:pt x="275" y="21"/>
                  <a:pt x="275" y="21"/>
                  <a:pt x="274" y="20"/>
                </a:cubicBezTo>
                <a:cubicBezTo>
                  <a:pt x="274" y="20"/>
                  <a:pt x="274" y="19"/>
                  <a:pt x="275" y="19"/>
                </a:cubicBezTo>
                <a:cubicBezTo>
                  <a:pt x="274" y="19"/>
                  <a:pt x="274" y="19"/>
                  <a:pt x="274" y="19"/>
                </a:cubicBezTo>
                <a:cubicBezTo>
                  <a:pt x="274" y="18"/>
                  <a:pt x="274" y="18"/>
                  <a:pt x="274" y="18"/>
                </a:cubicBezTo>
                <a:cubicBezTo>
                  <a:pt x="275" y="18"/>
                  <a:pt x="275" y="18"/>
                  <a:pt x="275" y="18"/>
                </a:cubicBezTo>
                <a:cubicBezTo>
                  <a:pt x="275" y="17"/>
                  <a:pt x="275" y="17"/>
                  <a:pt x="275" y="17"/>
                </a:cubicBezTo>
                <a:cubicBezTo>
                  <a:pt x="275" y="16"/>
                  <a:pt x="275" y="16"/>
                  <a:pt x="275" y="16"/>
                </a:cubicBezTo>
                <a:cubicBezTo>
                  <a:pt x="275" y="16"/>
                  <a:pt x="275" y="16"/>
                  <a:pt x="275" y="16"/>
                </a:cubicBezTo>
                <a:cubicBezTo>
                  <a:pt x="274" y="16"/>
                  <a:pt x="274" y="16"/>
                  <a:pt x="274" y="16"/>
                </a:cubicBezTo>
                <a:cubicBezTo>
                  <a:pt x="274" y="16"/>
                  <a:pt x="274" y="16"/>
                  <a:pt x="274" y="16"/>
                </a:cubicBezTo>
                <a:cubicBezTo>
                  <a:pt x="272" y="17"/>
                  <a:pt x="274" y="16"/>
                  <a:pt x="272" y="17"/>
                </a:cubicBezTo>
                <a:cubicBezTo>
                  <a:pt x="271" y="17"/>
                  <a:pt x="271" y="17"/>
                  <a:pt x="271" y="17"/>
                </a:cubicBezTo>
                <a:cubicBezTo>
                  <a:pt x="271" y="17"/>
                  <a:pt x="269" y="16"/>
                  <a:pt x="269" y="16"/>
                </a:cubicBezTo>
                <a:cubicBezTo>
                  <a:pt x="268" y="15"/>
                  <a:pt x="268" y="15"/>
                  <a:pt x="268" y="14"/>
                </a:cubicBezTo>
                <a:cubicBezTo>
                  <a:pt x="269" y="12"/>
                  <a:pt x="269" y="12"/>
                  <a:pt x="269" y="12"/>
                </a:cubicBezTo>
                <a:cubicBezTo>
                  <a:pt x="269" y="11"/>
                  <a:pt x="269" y="11"/>
                  <a:pt x="269" y="11"/>
                </a:cubicBezTo>
                <a:cubicBezTo>
                  <a:pt x="269" y="11"/>
                  <a:pt x="269" y="11"/>
                  <a:pt x="269" y="11"/>
                </a:cubicBezTo>
                <a:cubicBezTo>
                  <a:pt x="267" y="10"/>
                  <a:pt x="267" y="10"/>
                  <a:pt x="267" y="10"/>
                </a:cubicBezTo>
                <a:cubicBezTo>
                  <a:pt x="266" y="10"/>
                  <a:pt x="266" y="10"/>
                  <a:pt x="266" y="10"/>
                </a:cubicBezTo>
                <a:cubicBezTo>
                  <a:pt x="265" y="11"/>
                  <a:pt x="265" y="11"/>
                  <a:pt x="265" y="11"/>
                </a:cubicBezTo>
                <a:cubicBezTo>
                  <a:pt x="265" y="13"/>
                  <a:pt x="265" y="13"/>
                  <a:pt x="265" y="13"/>
                </a:cubicBezTo>
                <a:cubicBezTo>
                  <a:pt x="265" y="15"/>
                  <a:pt x="265" y="14"/>
                  <a:pt x="265" y="15"/>
                </a:cubicBezTo>
                <a:cubicBezTo>
                  <a:pt x="264" y="15"/>
                  <a:pt x="264" y="15"/>
                  <a:pt x="264" y="15"/>
                </a:cubicBezTo>
                <a:cubicBezTo>
                  <a:pt x="263" y="15"/>
                  <a:pt x="263" y="15"/>
                  <a:pt x="263" y="15"/>
                </a:cubicBezTo>
                <a:cubicBezTo>
                  <a:pt x="263" y="15"/>
                  <a:pt x="263" y="15"/>
                  <a:pt x="263" y="15"/>
                </a:cubicBezTo>
                <a:cubicBezTo>
                  <a:pt x="263" y="14"/>
                  <a:pt x="262" y="12"/>
                  <a:pt x="262" y="11"/>
                </a:cubicBezTo>
                <a:cubicBezTo>
                  <a:pt x="261" y="11"/>
                  <a:pt x="261" y="11"/>
                  <a:pt x="261" y="11"/>
                </a:cubicBezTo>
                <a:cubicBezTo>
                  <a:pt x="261" y="10"/>
                  <a:pt x="261" y="10"/>
                  <a:pt x="259" y="10"/>
                </a:cubicBezTo>
                <a:cubicBezTo>
                  <a:pt x="259" y="9"/>
                  <a:pt x="259" y="9"/>
                  <a:pt x="258" y="9"/>
                </a:cubicBezTo>
                <a:cubicBezTo>
                  <a:pt x="256" y="8"/>
                  <a:pt x="259" y="9"/>
                  <a:pt x="256" y="8"/>
                </a:cubicBezTo>
                <a:cubicBezTo>
                  <a:pt x="255" y="9"/>
                  <a:pt x="255" y="9"/>
                  <a:pt x="253" y="9"/>
                </a:cubicBezTo>
                <a:cubicBezTo>
                  <a:pt x="252" y="9"/>
                  <a:pt x="252" y="9"/>
                  <a:pt x="252" y="9"/>
                </a:cubicBezTo>
                <a:cubicBezTo>
                  <a:pt x="252" y="8"/>
                  <a:pt x="252" y="8"/>
                  <a:pt x="252" y="8"/>
                </a:cubicBezTo>
                <a:cubicBezTo>
                  <a:pt x="251" y="7"/>
                  <a:pt x="249" y="6"/>
                  <a:pt x="247" y="6"/>
                </a:cubicBezTo>
                <a:cubicBezTo>
                  <a:pt x="247" y="6"/>
                  <a:pt x="247" y="6"/>
                  <a:pt x="247" y="6"/>
                </a:cubicBezTo>
                <a:cubicBezTo>
                  <a:pt x="247" y="6"/>
                  <a:pt x="247" y="6"/>
                  <a:pt x="247" y="6"/>
                </a:cubicBezTo>
                <a:cubicBezTo>
                  <a:pt x="246" y="6"/>
                  <a:pt x="246" y="6"/>
                  <a:pt x="246" y="6"/>
                </a:cubicBezTo>
                <a:cubicBezTo>
                  <a:pt x="246" y="5"/>
                  <a:pt x="246" y="5"/>
                  <a:pt x="246" y="5"/>
                </a:cubicBezTo>
                <a:cubicBezTo>
                  <a:pt x="245" y="5"/>
                  <a:pt x="245" y="5"/>
                  <a:pt x="245" y="5"/>
                </a:cubicBezTo>
                <a:cubicBezTo>
                  <a:pt x="245" y="5"/>
                  <a:pt x="245" y="5"/>
                  <a:pt x="245" y="5"/>
                </a:cubicBezTo>
                <a:cubicBezTo>
                  <a:pt x="244" y="5"/>
                  <a:pt x="244" y="5"/>
                  <a:pt x="244" y="5"/>
                </a:cubicBezTo>
                <a:cubicBezTo>
                  <a:pt x="244" y="5"/>
                  <a:pt x="244" y="5"/>
                  <a:pt x="244" y="4"/>
                </a:cubicBezTo>
                <a:cubicBezTo>
                  <a:pt x="243" y="4"/>
                  <a:pt x="243" y="4"/>
                  <a:pt x="243" y="4"/>
                </a:cubicBezTo>
                <a:cubicBezTo>
                  <a:pt x="243" y="2"/>
                  <a:pt x="243" y="2"/>
                  <a:pt x="243" y="2"/>
                </a:cubicBezTo>
                <a:cubicBezTo>
                  <a:pt x="242" y="1"/>
                  <a:pt x="242" y="1"/>
                  <a:pt x="242" y="1"/>
                </a:cubicBezTo>
                <a:cubicBezTo>
                  <a:pt x="241" y="1"/>
                  <a:pt x="241" y="1"/>
                  <a:pt x="241" y="1"/>
                </a:cubicBezTo>
                <a:cubicBezTo>
                  <a:pt x="240" y="0"/>
                  <a:pt x="240" y="0"/>
                  <a:pt x="240" y="0"/>
                </a:cubicBezTo>
                <a:cubicBezTo>
                  <a:pt x="239" y="0"/>
                  <a:pt x="239" y="0"/>
                  <a:pt x="239" y="0"/>
                </a:cubicBezTo>
                <a:cubicBezTo>
                  <a:pt x="235" y="1"/>
                  <a:pt x="236" y="3"/>
                  <a:pt x="229" y="4"/>
                </a:cubicBezTo>
                <a:cubicBezTo>
                  <a:pt x="229" y="5"/>
                  <a:pt x="229" y="5"/>
                  <a:pt x="229" y="5"/>
                </a:cubicBezTo>
                <a:cubicBezTo>
                  <a:pt x="229" y="5"/>
                  <a:pt x="229" y="5"/>
                  <a:pt x="229" y="5"/>
                </a:cubicBezTo>
                <a:cubicBezTo>
                  <a:pt x="229" y="7"/>
                  <a:pt x="229" y="7"/>
                  <a:pt x="229" y="7"/>
                </a:cubicBezTo>
                <a:cubicBezTo>
                  <a:pt x="229" y="8"/>
                  <a:pt x="229" y="8"/>
                  <a:pt x="229" y="8"/>
                </a:cubicBezTo>
                <a:cubicBezTo>
                  <a:pt x="229" y="9"/>
                  <a:pt x="229" y="9"/>
                  <a:pt x="229" y="9"/>
                </a:cubicBezTo>
                <a:cubicBezTo>
                  <a:pt x="229" y="9"/>
                  <a:pt x="223" y="10"/>
                  <a:pt x="222" y="10"/>
                </a:cubicBezTo>
                <a:cubicBezTo>
                  <a:pt x="222" y="10"/>
                  <a:pt x="222" y="10"/>
                  <a:pt x="222" y="10"/>
                </a:cubicBezTo>
                <a:cubicBezTo>
                  <a:pt x="222" y="11"/>
                  <a:pt x="222" y="11"/>
                  <a:pt x="222" y="11"/>
                </a:cubicBezTo>
                <a:cubicBezTo>
                  <a:pt x="222" y="12"/>
                  <a:pt x="222" y="12"/>
                  <a:pt x="222" y="12"/>
                </a:cubicBezTo>
                <a:cubicBezTo>
                  <a:pt x="223" y="13"/>
                  <a:pt x="223" y="13"/>
                  <a:pt x="223" y="13"/>
                </a:cubicBezTo>
                <a:cubicBezTo>
                  <a:pt x="223" y="13"/>
                  <a:pt x="223" y="13"/>
                  <a:pt x="223" y="13"/>
                </a:cubicBezTo>
                <a:cubicBezTo>
                  <a:pt x="222" y="14"/>
                  <a:pt x="222" y="14"/>
                  <a:pt x="222" y="15"/>
                </a:cubicBezTo>
                <a:cubicBezTo>
                  <a:pt x="221" y="16"/>
                  <a:pt x="220" y="17"/>
                  <a:pt x="220" y="17"/>
                </a:cubicBezTo>
                <a:cubicBezTo>
                  <a:pt x="218" y="18"/>
                  <a:pt x="218" y="18"/>
                  <a:pt x="217" y="18"/>
                </a:cubicBezTo>
                <a:cubicBezTo>
                  <a:pt x="215" y="19"/>
                  <a:pt x="215" y="19"/>
                  <a:pt x="215" y="19"/>
                </a:cubicBezTo>
                <a:cubicBezTo>
                  <a:pt x="214" y="19"/>
                  <a:pt x="214" y="19"/>
                  <a:pt x="214" y="19"/>
                </a:cubicBezTo>
                <a:cubicBezTo>
                  <a:pt x="214" y="19"/>
                  <a:pt x="214" y="19"/>
                  <a:pt x="214" y="19"/>
                </a:cubicBezTo>
                <a:cubicBezTo>
                  <a:pt x="213" y="19"/>
                  <a:pt x="214" y="19"/>
                  <a:pt x="213" y="19"/>
                </a:cubicBezTo>
                <a:cubicBezTo>
                  <a:pt x="212" y="18"/>
                  <a:pt x="213" y="19"/>
                  <a:pt x="212" y="18"/>
                </a:cubicBezTo>
                <a:cubicBezTo>
                  <a:pt x="210" y="18"/>
                  <a:pt x="210" y="18"/>
                  <a:pt x="210" y="18"/>
                </a:cubicBezTo>
                <a:cubicBezTo>
                  <a:pt x="209" y="19"/>
                  <a:pt x="209" y="19"/>
                  <a:pt x="209" y="19"/>
                </a:cubicBezTo>
                <a:cubicBezTo>
                  <a:pt x="209" y="21"/>
                  <a:pt x="208" y="25"/>
                  <a:pt x="208" y="27"/>
                </a:cubicBezTo>
                <a:cubicBezTo>
                  <a:pt x="208" y="28"/>
                  <a:pt x="208" y="28"/>
                  <a:pt x="208" y="28"/>
                </a:cubicBezTo>
                <a:cubicBezTo>
                  <a:pt x="207" y="28"/>
                  <a:pt x="207" y="28"/>
                  <a:pt x="207" y="28"/>
                </a:cubicBezTo>
                <a:cubicBezTo>
                  <a:pt x="207" y="28"/>
                  <a:pt x="207" y="28"/>
                  <a:pt x="207" y="28"/>
                </a:cubicBezTo>
                <a:cubicBezTo>
                  <a:pt x="207" y="28"/>
                  <a:pt x="207" y="28"/>
                  <a:pt x="207" y="28"/>
                </a:cubicBezTo>
                <a:cubicBezTo>
                  <a:pt x="206" y="28"/>
                  <a:pt x="206" y="28"/>
                  <a:pt x="206" y="28"/>
                </a:cubicBezTo>
                <a:cubicBezTo>
                  <a:pt x="206" y="28"/>
                  <a:pt x="206" y="28"/>
                  <a:pt x="206" y="28"/>
                </a:cubicBezTo>
                <a:cubicBezTo>
                  <a:pt x="206" y="28"/>
                  <a:pt x="205" y="28"/>
                  <a:pt x="205" y="28"/>
                </a:cubicBezTo>
                <a:cubicBezTo>
                  <a:pt x="204" y="28"/>
                  <a:pt x="204" y="28"/>
                  <a:pt x="204" y="28"/>
                </a:cubicBezTo>
                <a:cubicBezTo>
                  <a:pt x="204" y="29"/>
                  <a:pt x="204" y="29"/>
                  <a:pt x="204" y="29"/>
                </a:cubicBezTo>
                <a:cubicBezTo>
                  <a:pt x="203" y="30"/>
                  <a:pt x="203" y="30"/>
                  <a:pt x="203" y="30"/>
                </a:cubicBezTo>
                <a:cubicBezTo>
                  <a:pt x="202" y="30"/>
                  <a:pt x="202" y="30"/>
                  <a:pt x="202" y="30"/>
                </a:cubicBezTo>
                <a:cubicBezTo>
                  <a:pt x="201" y="30"/>
                  <a:pt x="201" y="30"/>
                  <a:pt x="201" y="30"/>
                </a:cubicBezTo>
                <a:cubicBezTo>
                  <a:pt x="201" y="31"/>
                  <a:pt x="201" y="31"/>
                  <a:pt x="201" y="31"/>
                </a:cubicBezTo>
                <a:cubicBezTo>
                  <a:pt x="200" y="31"/>
                  <a:pt x="200" y="31"/>
                  <a:pt x="200" y="31"/>
                </a:cubicBezTo>
                <a:cubicBezTo>
                  <a:pt x="200" y="32"/>
                  <a:pt x="198" y="32"/>
                  <a:pt x="198" y="32"/>
                </a:cubicBezTo>
                <a:cubicBezTo>
                  <a:pt x="197" y="32"/>
                  <a:pt x="196" y="32"/>
                  <a:pt x="196" y="32"/>
                </a:cubicBezTo>
                <a:cubicBezTo>
                  <a:pt x="195" y="31"/>
                  <a:pt x="195" y="31"/>
                  <a:pt x="195" y="31"/>
                </a:cubicBezTo>
                <a:cubicBezTo>
                  <a:pt x="194" y="31"/>
                  <a:pt x="194" y="31"/>
                  <a:pt x="194" y="31"/>
                </a:cubicBezTo>
                <a:cubicBezTo>
                  <a:pt x="193" y="31"/>
                  <a:pt x="193" y="31"/>
                  <a:pt x="193" y="31"/>
                </a:cubicBezTo>
                <a:cubicBezTo>
                  <a:pt x="195" y="29"/>
                  <a:pt x="195" y="30"/>
                  <a:pt x="196" y="27"/>
                </a:cubicBezTo>
                <a:cubicBezTo>
                  <a:pt x="196" y="24"/>
                  <a:pt x="195" y="26"/>
                  <a:pt x="195" y="23"/>
                </a:cubicBezTo>
                <a:cubicBezTo>
                  <a:pt x="195" y="23"/>
                  <a:pt x="195" y="23"/>
                  <a:pt x="195" y="23"/>
                </a:cubicBezTo>
                <a:cubicBezTo>
                  <a:pt x="195" y="23"/>
                  <a:pt x="195" y="23"/>
                  <a:pt x="195" y="23"/>
                </a:cubicBezTo>
                <a:cubicBezTo>
                  <a:pt x="195" y="23"/>
                  <a:pt x="195" y="23"/>
                  <a:pt x="195" y="23"/>
                </a:cubicBezTo>
                <a:cubicBezTo>
                  <a:pt x="194" y="23"/>
                  <a:pt x="194" y="23"/>
                  <a:pt x="193" y="23"/>
                </a:cubicBezTo>
                <a:cubicBezTo>
                  <a:pt x="193" y="22"/>
                  <a:pt x="191" y="22"/>
                  <a:pt x="191" y="21"/>
                </a:cubicBezTo>
                <a:cubicBezTo>
                  <a:pt x="191" y="21"/>
                  <a:pt x="191" y="21"/>
                  <a:pt x="191" y="21"/>
                </a:cubicBezTo>
                <a:cubicBezTo>
                  <a:pt x="190" y="21"/>
                  <a:pt x="190" y="21"/>
                  <a:pt x="190" y="21"/>
                </a:cubicBezTo>
                <a:cubicBezTo>
                  <a:pt x="190" y="21"/>
                  <a:pt x="190" y="21"/>
                  <a:pt x="190" y="21"/>
                </a:cubicBezTo>
                <a:cubicBezTo>
                  <a:pt x="188" y="15"/>
                  <a:pt x="189" y="15"/>
                  <a:pt x="189" y="11"/>
                </a:cubicBezTo>
                <a:cubicBezTo>
                  <a:pt x="189" y="11"/>
                  <a:pt x="189" y="11"/>
                  <a:pt x="189" y="11"/>
                </a:cubicBezTo>
                <a:cubicBezTo>
                  <a:pt x="189" y="11"/>
                  <a:pt x="188" y="10"/>
                  <a:pt x="188" y="10"/>
                </a:cubicBezTo>
                <a:cubicBezTo>
                  <a:pt x="188" y="10"/>
                  <a:pt x="188" y="10"/>
                  <a:pt x="188" y="10"/>
                </a:cubicBezTo>
                <a:cubicBezTo>
                  <a:pt x="187" y="11"/>
                  <a:pt x="187" y="11"/>
                  <a:pt x="187" y="11"/>
                </a:cubicBezTo>
                <a:cubicBezTo>
                  <a:pt x="187" y="11"/>
                  <a:pt x="187" y="11"/>
                  <a:pt x="187" y="11"/>
                </a:cubicBezTo>
                <a:cubicBezTo>
                  <a:pt x="187" y="11"/>
                  <a:pt x="187" y="11"/>
                  <a:pt x="187" y="11"/>
                </a:cubicBezTo>
                <a:cubicBezTo>
                  <a:pt x="185" y="10"/>
                  <a:pt x="187" y="10"/>
                  <a:pt x="185" y="9"/>
                </a:cubicBezTo>
                <a:cubicBezTo>
                  <a:pt x="184" y="8"/>
                  <a:pt x="184" y="9"/>
                  <a:pt x="182" y="9"/>
                </a:cubicBezTo>
                <a:cubicBezTo>
                  <a:pt x="182" y="9"/>
                  <a:pt x="182" y="9"/>
                  <a:pt x="182" y="9"/>
                </a:cubicBezTo>
                <a:cubicBezTo>
                  <a:pt x="182" y="8"/>
                  <a:pt x="182" y="8"/>
                  <a:pt x="182" y="8"/>
                </a:cubicBezTo>
                <a:cubicBezTo>
                  <a:pt x="182" y="8"/>
                  <a:pt x="182" y="8"/>
                  <a:pt x="182" y="8"/>
                </a:cubicBezTo>
                <a:cubicBezTo>
                  <a:pt x="182" y="8"/>
                  <a:pt x="182" y="8"/>
                  <a:pt x="182" y="7"/>
                </a:cubicBezTo>
                <a:cubicBezTo>
                  <a:pt x="182" y="7"/>
                  <a:pt x="182" y="7"/>
                  <a:pt x="182" y="7"/>
                </a:cubicBezTo>
                <a:cubicBezTo>
                  <a:pt x="178" y="5"/>
                  <a:pt x="178" y="9"/>
                  <a:pt x="173" y="6"/>
                </a:cubicBezTo>
                <a:cubicBezTo>
                  <a:pt x="172" y="10"/>
                  <a:pt x="173" y="9"/>
                  <a:pt x="170" y="12"/>
                </a:cubicBezTo>
                <a:cubicBezTo>
                  <a:pt x="168" y="14"/>
                  <a:pt x="170" y="14"/>
                  <a:pt x="167" y="15"/>
                </a:cubicBezTo>
                <a:cubicBezTo>
                  <a:pt x="167" y="15"/>
                  <a:pt x="164" y="14"/>
                  <a:pt x="161" y="15"/>
                </a:cubicBezTo>
                <a:cubicBezTo>
                  <a:pt x="161" y="16"/>
                  <a:pt x="161" y="16"/>
                  <a:pt x="161" y="16"/>
                </a:cubicBezTo>
                <a:cubicBezTo>
                  <a:pt x="160" y="17"/>
                  <a:pt x="162" y="20"/>
                  <a:pt x="161" y="21"/>
                </a:cubicBezTo>
                <a:cubicBezTo>
                  <a:pt x="160" y="21"/>
                  <a:pt x="160" y="22"/>
                  <a:pt x="159" y="22"/>
                </a:cubicBezTo>
                <a:cubicBezTo>
                  <a:pt x="159" y="22"/>
                  <a:pt x="158" y="23"/>
                  <a:pt x="158" y="24"/>
                </a:cubicBezTo>
                <a:cubicBezTo>
                  <a:pt x="158" y="24"/>
                  <a:pt x="158" y="24"/>
                  <a:pt x="157" y="24"/>
                </a:cubicBezTo>
                <a:cubicBezTo>
                  <a:pt x="157" y="25"/>
                  <a:pt x="157" y="24"/>
                  <a:pt x="157" y="25"/>
                </a:cubicBezTo>
                <a:cubicBezTo>
                  <a:pt x="157" y="24"/>
                  <a:pt x="157" y="24"/>
                  <a:pt x="157" y="24"/>
                </a:cubicBezTo>
                <a:cubicBezTo>
                  <a:pt x="156" y="24"/>
                  <a:pt x="156" y="24"/>
                  <a:pt x="156" y="24"/>
                </a:cubicBezTo>
                <a:cubicBezTo>
                  <a:pt x="156" y="24"/>
                  <a:pt x="156" y="24"/>
                  <a:pt x="156" y="24"/>
                </a:cubicBezTo>
                <a:cubicBezTo>
                  <a:pt x="156" y="23"/>
                  <a:pt x="156" y="23"/>
                  <a:pt x="155" y="23"/>
                </a:cubicBezTo>
                <a:cubicBezTo>
                  <a:pt x="154" y="23"/>
                  <a:pt x="155" y="23"/>
                  <a:pt x="154" y="23"/>
                </a:cubicBezTo>
                <a:cubicBezTo>
                  <a:pt x="154" y="23"/>
                  <a:pt x="154" y="23"/>
                  <a:pt x="154" y="23"/>
                </a:cubicBezTo>
                <a:cubicBezTo>
                  <a:pt x="153" y="23"/>
                  <a:pt x="153" y="23"/>
                  <a:pt x="153" y="23"/>
                </a:cubicBezTo>
                <a:cubicBezTo>
                  <a:pt x="152" y="23"/>
                  <a:pt x="152" y="23"/>
                  <a:pt x="152" y="23"/>
                </a:cubicBezTo>
                <a:cubicBezTo>
                  <a:pt x="152" y="23"/>
                  <a:pt x="152" y="23"/>
                  <a:pt x="152" y="23"/>
                </a:cubicBezTo>
                <a:cubicBezTo>
                  <a:pt x="152" y="23"/>
                  <a:pt x="152" y="23"/>
                  <a:pt x="152" y="23"/>
                </a:cubicBezTo>
                <a:cubicBezTo>
                  <a:pt x="151" y="23"/>
                  <a:pt x="151" y="23"/>
                  <a:pt x="151" y="23"/>
                </a:cubicBezTo>
                <a:cubicBezTo>
                  <a:pt x="151" y="23"/>
                  <a:pt x="151" y="23"/>
                  <a:pt x="151" y="23"/>
                </a:cubicBezTo>
                <a:cubicBezTo>
                  <a:pt x="151" y="23"/>
                  <a:pt x="151" y="23"/>
                  <a:pt x="151" y="23"/>
                </a:cubicBezTo>
                <a:cubicBezTo>
                  <a:pt x="151" y="23"/>
                  <a:pt x="151" y="23"/>
                  <a:pt x="151" y="23"/>
                </a:cubicBezTo>
                <a:cubicBezTo>
                  <a:pt x="150" y="23"/>
                  <a:pt x="149" y="25"/>
                  <a:pt x="147" y="26"/>
                </a:cubicBezTo>
                <a:cubicBezTo>
                  <a:pt x="147" y="26"/>
                  <a:pt x="144" y="27"/>
                  <a:pt x="143" y="27"/>
                </a:cubicBezTo>
                <a:cubicBezTo>
                  <a:pt x="142" y="26"/>
                  <a:pt x="143" y="27"/>
                  <a:pt x="142" y="26"/>
                </a:cubicBezTo>
                <a:cubicBezTo>
                  <a:pt x="142" y="26"/>
                  <a:pt x="142" y="26"/>
                  <a:pt x="142" y="26"/>
                </a:cubicBezTo>
                <a:cubicBezTo>
                  <a:pt x="141" y="27"/>
                  <a:pt x="141" y="27"/>
                  <a:pt x="141" y="27"/>
                </a:cubicBezTo>
                <a:cubicBezTo>
                  <a:pt x="140" y="28"/>
                  <a:pt x="136" y="32"/>
                  <a:pt x="136" y="32"/>
                </a:cubicBezTo>
                <a:cubicBezTo>
                  <a:pt x="136" y="32"/>
                  <a:pt x="136" y="32"/>
                  <a:pt x="136" y="32"/>
                </a:cubicBezTo>
                <a:cubicBezTo>
                  <a:pt x="136" y="32"/>
                  <a:pt x="136" y="32"/>
                  <a:pt x="136" y="33"/>
                </a:cubicBezTo>
                <a:cubicBezTo>
                  <a:pt x="136" y="33"/>
                  <a:pt x="136" y="33"/>
                  <a:pt x="136" y="33"/>
                </a:cubicBezTo>
                <a:cubicBezTo>
                  <a:pt x="135" y="33"/>
                  <a:pt x="133" y="32"/>
                  <a:pt x="133" y="32"/>
                </a:cubicBezTo>
                <a:cubicBezTo>
                  <a:pt x="133" y="32"/>
                  <a:pt x="133" y="32"/>
                  <a:pt x="133" y="32"/>
                </a:cubicBezTo>
                <a:cubicBezTo>
                  <a:pt x="132" y="33"/>
                  <a:pt x="132" y="34"/>
                  <a:pt x="132" y="35"/>
                </a:cubicBezTo>
                <a:cubicBezTo>
                  <a:pt x="132" y="35"/>
                  <a:pt x="132" y="35"/>
                  <a:pt x="132" y="35"/>
                </a:cubicBezTo>
                <a:cubicBezTo>
                  <a:pt x="132" y="35"/>
                  <a:pt x="132" y="35"/>
                  <a:pt x="132" y="35"/>
                </a:cubicBezTo>
                <a:cubicBezTo>
                  <a:pt x="131" y="35"/>
                  <a:pt x="131" y="35"/>
                  <a:pt x="131" y="35"/>
                </a:cubicBezTo>
                <a:cubicBezTo>
                  <a:pt x="130" y="34"/>
                  <a:pt x="131" y="35"/>
                  <a:pt x="130" y="34"/>
                </a:cubicBezTo>
                <a:cubicBezTo>
                  <a:pt x="128" y="33"/>
                  <a:pt x="126" y="33"/>
                  <a:pt x="124" y="34"/>
                </a:cubicBezTo>
                <a:cubicBezTo>
                  <a:pt x="124" y="34"/>
                  <a:pt x="124" y="34"/>
                  <a:pt x="124" y="34"/>
                </a:cubicBezTo>
                <a:cubicBezTo>
                  <a:pt x="124" y="34"/>
                  <a:pt x="124" y="34"/>
                  <a:pt x="124" y="34"/>
                </a:cubicBezTo>
                <a:cubicBezTo>
                  <a:pt x="123" y="34"/>
                  <a:pt x="121" y="34"/>
                  <a:pt x="121" y="32"/>
                </a:cubicBezTo>
                <a:cubicBezTo>
                  <a:pt x="121" y="32"/>
                  <a:pt x="121" y="32"/>
                  <a:pt x="121" y="32"/>
                </a:cubicBezTo>
                <a:cubicBezTo>
                  <a:pt x="121" y="31"/>
                  <a:pt x="121" y="31"/>
                  <a:pt x="121" y="31"/>
                </a:cubicBezTo>
                <a:cubicBezTo>
                  <a:pt x="121" y="31"/>
                  <a:pt x="121" y="31"/>
                  <a:pt x="121" y="31"/>
                </a:cubicBezTo>
                <a:cubicBezTo>
                  <a:pt x="121" y="31"/>
                  <a:pt x="121" y="31"/>
                  <a:pt x="121" y="31"/>
                </a:cubicBezTo>
                <a:cubicBezTo>
                  <a:pt x="121" y="31"/>
                  <a:pt x="121" y="31"/>
                  <a:pt x="121" y="31"/>
                </a:cubicBezTo>
                <a:cubicBezTo>
                  <a:pt x="121" y="31"/>
                  <a:pt x="120" y="30"/>
                  <a:pt x="120" y="30"/>
                </a:cubicBezTo>
                <a:cubicBezTo>
                  <a:pt x="119" y="30"/>
                  <a:pt x="119" y="31"/>
                  <a:pt x="118" y="31"/>
                </a:cubicBezTo>
                <a:cubicBezTo>
                  <a:pt x="118" y="30"/>
                  <a:pt x="118" y="30"/>
                  <a:pt x="118" y="30"/>
                </a:cubicBezTo>
                <a:cubicBezTo>
                  <a:pt x="118" y="30"/>
                  <a:pt x="118" y="30"/>
                  <a:pt x="118" y="30"/>
                </a:cubicBezTo>
                <a:cubicBezTo>
                  <a:pt x="118" y="29"/>
                  <a:pt x="118" y="29"/>
                  <a:pt x="118" y="29"/>
                </a:cubicBezTo>
                <a:cubicBezTo>
                  <a:pt x="118" y="29"/>
                  <a:pt x="118" y="29"/>
                  <a:pt x="118" y="29"/>
                </a:cubicBezTo>
                <a:cubicBezTo>
                  <a:pt x="116" y="28"/>
                  <a:pt x="118" y="30"/>
                  <a:pt x="115" y="28"/>
                </a:cubicBezTo>
                <a:cubicBezTo>
                  <a:pt x="115" y="28"/>
                  <a:pt x="115" y="28"/>
                  <a:pt x="115" y="28"/>
                </a:cubicBezTo>
                <a:cubicBezTo>
                  <a:pt x="114" y="29"/>
                  <a:pt x="115" y="29"/>
                  <a:pt x="114" y="29"/>
                </a:cubicBezTo>
                <a:cubicBezTo>
                  <a:pt x="113" y="29"/>
                  <a:pt x="113" y="29"/>
                  <a:pt x="113" y="29"/>
                </a:cubicBezTo>
                <a:cubicBezTo>
                  <a:pt x="113" y="29"/>
                  <a:pt x="113" y="30"/>
                  <a:pt x="113" y="30"/>
                </a:cubicBezTo>
                <a:cubicBezTo>
                  <a:pt x="113" y="30"/>
                  <a:pt x="113" y="30"/>
                  <a:pt x="113" y="30"/>
                </a:cubicBezTo>
                <a:cubicBezTo>
                  <a:pt x="113" y="30"/>
                  <a:pt x="113" y="30"/>
                  <a:pt x="113" y="30"/>
                </a:cubicBezTo>
                <a:cubicBezTo>
                  <a:pt x="113" y="30"/>
                  <a:pt x="113" y="30"/>
                  <a:pt x="113" y="30"/>
                </a:cubicBezTo>
                <a:cubicBezTo>
                  <a:pt x="112" y="30"/>
                  <a:pt x="112" y="30"/>
                  <a:pt x="112" y="30"/>
                </a:cubicBezTo>
                <a:cubicBezTo>
                  <a:pt x="112" y="30"/>
                  <a:pt x="109" y="30"/>
                  <a:pt x="109" y="30"/>
                </a:cubicBezTo>
                <a:cubicBezTo>
                  <a:pt x="108" y="30"/>
                  <a:pt x="109" y="30"/>
                  <a:pt x="108" y="30"/>
                </a:cubicBezTo>
                <a:cubicBezTo>
                  <a:pt x="108" y="30"/>
                  <a:pt x="108" y="30"/>
                  <a:pt x="108" y="30"/>
                </a:cubicBezTo>
                <a:cubicBezTo>
                  <a:pt x="106" y="30"/>
                  <a:pt x="106" y="28"/>
                  <a:pt x="104" y="26"/>
                </a:cubicBezTo>
                <a:cubicBezTo>
                  <a:pt x="104" y="26"/>
                  <a:pt x="104" y="26"/>
                  <a:pt x="104" y="26"/>
                </a:cubicBezTo>
                <a:cubicBezTo>
                  <a:pt x="104" y="26"/>
                  <a:pt x="104" y="26"/>
                  <a:pt x="104" y="26"/>
                </a:cubicBezTo>
                <a:cubicBezTo>
                  <a:pt x="103" y="26"/>
                  <a:pt x="103" y="26"/>
                  <a:pt x="103" y="26"/>
                </a:cubicBezTo>
                <a:cubicBezTo>
                  <a:pt x="103" y="27"/>
                  <a:pt x="103" y="27"/>
                  <a:pt x="103" y="28"/>
                </a:cubicBezTo>
                <a:cubicBezTo>
                  <a:pt x="102" y="28"/>
                  <a:pt x="102" y="28"/>
                  <a:pt x="102" y="28"/>
                </a:cubicBezTo>
                <a:cubicBezTo>
                  <a:pt x="101" y="28"/>
                  <a:pt x="100" y="28"/>
                  <a:pt x="99" y="27"/>
                </a:cubicBezTo>
                <a:cubicBezTo>
                  <a:pt x="99" y="27"/>
                  <a:pt x="98" y="27"/>
                  <a:pt x="97" y="28"/>
                </a:cubicBezTo>
                <a:cubicBezTo>
                  <a:pt x="97" y="29"/>
                  <a:pt x="97" y="30"/>
                  <a:pt x="96" y="31"/>
                </a:cubicBezTo>
                <a:cubicBezTo>
                  <a:pt x="96" y="31"/>
                  <a:pt x="94" y="30"/>
                  <a:pt x="92" y="30"/>
                </a:cubicBezTo>
                <a:cubicBezTo>
                  <a:pt x="92" y="30"/>
                  <a:pt x="92" y="30"/>
                  <a:pt x="92" y="30"/>
                </a:cubicBezTo>
                <a:cubicBezTo>
                  <a:pt x="92" y="31"/>
                  <a:pt x="92" y="31"/>
                  <a:pt x="92" y="31"/>
                </a:cubicBezTo>
                <a:cubicBezTo>
                  <a:pt x="92" y="31"/>
                  <a:pt x="92" y="31"/>
                  <a:pt x="92" y="31"/>
                </a:cubicBezTo>
                <a:cubicBezTo>
                  <a:pt x="91" y="32"/>
                  <a:pt x="91" y="32"/>
                  <a:pt x="91" y="32"/>
                </a:cubicBezTo>
                <a:cubicBezTo>
                  <a:pt x="93" y="36"/>
                  <a:pt x="96" y="38"/>
                  <a:pt x="95" y="48"/>
                </a:cubicBezTo>
                <a:cubicBezTo>
                  <a:pt x="97" y="52"/>
                  <a:pt x="95" y="51"/>
                  <a:pt x="94" y="55"/>
                </a:cubicBezTo>
                <a:cubicBezTo>
                  <a:pt x="94" y="56"/>
                  <a:pt x="93" y="56"/>
                  <a:pt x="93" y="56"/>
                </a:cubicBezTo>
                <a:cubicBezTo>
                  <a:pt x="93" y="56"/>
                  <a:pt x="93" y="56"/>
                  <a:pt x="93" y="56"/>
                </a:cubicBezTo>
                <a:cubicBezTo>
                  <a:pt x="92" y="58"/>
                  <a:pt x="93" y="56"/>
                  <a:pt x="92" y="57"/>
                </a:cubicBezTo>
                <a:cubicBezTo>
                  <a:pt x="89" y="62"/>
                  <a:pt x="92" y="58"/>
                  <a:pt x="90" y="61"/>
                </a:cubicBezTo>
                <a:cubicBezTo>
                  <a:pt x="90" y="62"/>
                  <a:pt x="90" y="62"/>
                  <a:pt x="89" y="62"/>
                </a:cubicBezTo>
                <a:cubicBezTo>
                  <a:pt x="89" y="63"/>
                  <a:pt x="89" y="63"/>
                  <a:pt x="89" y="64"/>
                </a:cubicBezTo>
                <a:cubicBezTo>
                  <a:pt x="89" y="64"/>
                  <a:pt x="89" y="64"/>
                  <a:pt x="88" y="64"/>
                </a:cubicBezTo>
                <a:cubicBezTo>
                  <a:pt x="88" y="64"/>
                  <a:pt x="88" y="64"/>
                  <a:pt x="87" y="64"/>
                </a:cubicBezTo>
                <a:cubicBezTo>
                  <a:pt x="87" y="64"/>
                  <a:pt x="87" y="64"/>
                  <a:pt x="87" y="64"/>
                </a:cubicBezTo>
                <a:cubicBezTo>
                  <a:pt x="83" y="67"/>
                  <a:pt x="83" y="70"/>
                  <a:pt x="79" y="70"/>
                </a:cubicBezTo>
                <a:cubicBezTo>
                  <a:pt x="77" y="70"/>
                  <a:pt x="76" y="69"/>
                  <a:pt x="72" y="69"/>
                </a:cubicBezTo>
                <a:cubicBezTo>
                  <a:pt x="54" y="77"/>
                  <a:pt x="67" y="82"/>
                  <a:pt x="45" y="77"/>
                </a:cubicBezTo>
                <a:cubicBezTo>
                  <a:pt x="44" y="76"/>
                  <a:pt x="43" y="76"/>
                  <a:pt x="42" y="76"/>
                </a:cubicBezTo>
                <a:cubicBezTo>
                  <a:pt x="42" y="75"/>
                  <a:pt x="42" y="75"/>
                  <a:pt x="42" y="75"/>
                </a:cubicBezTo>
                <a:cubicBezTo>
                  <a:pt x="34" y="63"/>
                  <a:pt x="40" y="65"/>
                  <a:pt x="33" y="60"/>
                </a:cubicBezTo>
                <a:cubicBezTo>
                  <a:pt x="31" y="60"/>
                  <a:pt x="29" y="60"/>
                  <a:pt x="28" y="60"/>
                </a:cubicBezTo>
                <a:cubicBezTo>
                  <a:pt x="27" y="61"/>
                  <a:pt x="27" y="61"/>
                  <a:pt x="27" y="61"/>
                </a:cubicBezTo>
                <a:cubicBezTo>
                  <a:pt x="1" y="91"/>
                  <a:pt x="50" y="44"/>
                  <a:pt x="18" y="69"/>
                </a:cubicBezTo>
                <a:cubicBezTo>
                  <a:pt x="15" y="70"/>
                  <a:pt x="12" y="73"/>
                  <a:pt x="10" y="75"/>
                </a:cubicBezTo>
                <a:cubicBezTo>
                  <a:pt x="9" y="75"/>
                  <a:pt x="9" y="75"/>
                  <a:pt x="9" y="76"/>
                </a:cubicBezTo>
                <a:cubicBezTo>
                  <a:pt x="10" y="76"/>
                  <a:pt x="10" y="76"/>
                  <a:pt x="10" y="76"/>
                </a:cubicBezTo>
                <a:cubicBezTo>
                  <a:pt x="10" y="76"/>
                  <a:pt x="10" y="76"/>
                  <a:pt x="10" y="76"/>
                </a:cubicBezTo>
                <a:cubicBezTo>
                  <a:pt x="10" y="76"/>
                  <a:pt x="10" y="76"/>
                  <a:pt x="10" y="76"/>
                </a:cubicBezTo>
                <a:cubicBezTo>
                  <a:pt x="11" y="76"/>
                  <a:pt x="11" y="76"/>
                  <a:pt x="11" y="76"/>
                </a:cubicBezTo>
                <a:cubicBezTo>
                  <a:pt x="11" y="77"/>
                  <a:pt x="11" y="77"/>
                  <a:pt x="11" y="77"/>
                </a:cubicBezTo>
                <a:cubicBezTo>
                  <a:pt x="11" y="78"/>
                  <a:pt x="12" y="79"/>
                  <a:pt x="12" y="79"/>
                </a:cubicBezTo>
                <a:cubicBezTo>
                  <a:pt x="12" y="79"/>
                  <a:pt x="12" y="79"/>
                  <a:pt x="12" y="79"/>
                </a:cubicBezTo>
                <a:cubicBezTo>
                  <a:pt x="12" y="80"/>
                  <a:pt x="12" y="80"/>
                  <a:pt x="12" y="80"/>
                </a:cubicBezTo>
                <a:cubicBezTo>
                  <a:pt x="10" y="81"/>
                  <a:pt x="10" y="80"/>
                  <a:pt x="7" y="82"/>
                </a:cubicBezTo>
                <a:cubicBezTo>
                  <a:pt x="6" y="84"/>
                  <a:pt x="5" y="87"/>
                  <a:pt x="4" y="89"/>
                </a:cubicBezTo>
                <a:cubicBezTo>
                  <a:pt x="4" y="90"/>
                  <a:pt x="3" y="90"/>
                  <a:pt x="3" y="90"/>
                </a:cubicBezTo>
                <a:cubicBezTo>
                  <a:pt x="0" y="93"/>
                  <a:pt x="1" y="94"/>
                  <a:pt x="1" y="96"/>
                </a:cubicBezTo>
                <a:cubicBezTo>
                  <a:pt x="2" y="96"/>
                  <a:pt x="2" y="96"/>
                  <a:pt x="2" y="96"/>
                </a:cubicBezTo>
                <a:cubicBezTo>
                  <a:pt x="2" y="96"/>
                  <a:pt x="17" y="103"/>
                  <a:pt x="17" y="103"/>
                </a:cubicBezTo>
                <a:cubicBezTo>
                  <a:pt x="17" y="104"/>
                  <a:pt x="17" y="104"/>
                  <a:pt x="16" y="105"/>
                </a:cubicBezTo>
                <a:cubicBezTo>
                  <a:pt x="16" y="105"/>
                  <a:pt x="16" y="106"/>
                  <a:pt x="16" y="106"/>
                </a:cubicBezTo>
                <a:cubicBezTo>
                  <a:pt x="14" y="106"/>
                  <a:pt x="11" y="107"/>
                  <a:pt x="11" y="109"/>
                </a:cubicBezTo>
                <a:cubicBezTo>
                  <a:pt x="11" y="109"/>
                  <a:pt x="11" y="110"/>
                  <a:pt x="11" y="111"/>
                </a:cubicBezTo>
                <a:cubicBezTo>
                  <a:pt x="11" y="111"/>
                  <a:pt x="11" y="111"/>
                  <a:pt x="11" y="111"/>
                </a:cubicBezTo>
                <a:cubicBezTo>
                  <a:pt x="14" y="111"/>
                  <a:pt x="15" y="109"/>
                  <a:pt x="17" y="113"/>
                </a:cubicBezTo>
                <a:cubicBezTo>
                  <a:pt x="17" y="114"/>
                  <a:pt x="17" y="114"/>
                  <a:pt x="17" y="114"/>
                </a:cubicBezTo>
                <a:cubicBezTo>
                  <a:pt x="17" y="114"/>
                  <a:pt x="17" y="114"/>
                  <a:pt x="17" y="114"/>
                </a:cubicBezTo>
                <a:cubicBezTo>
                  <a:pt x="17" y="114"/>
                  <a:pt x="17" y="114"/>
                  <a:pt x="17" y="114"/>
                </a:cubicBezTo>
                <a:cubicBezTo>
                  <a:pt x="13" y="116"/>
                  <a:pt x="9" y="119"/>
                  <a:pt x="9" y="120"/>
                </a:cubicBezTo>
                <a:cubicBezTo>
                  <a:pt x="8" y="120"/>
                  <a:pt x="7" y="126"/>
                  <a:pt x="9" y="131"/>
                </a:cubicBezTo>
                <a:cubicBezTo>
                  <a:pt x="13" y="135"/>
                  <a:pt x="14" y="129"/>
                  <a:pt x="15" y="136"/>
                </a:cubicBezTo>
                <a:cubicBezTo>
                  <a:pt x="14" y="139"/>
                  <a:pt x="11" y="140"/>
                  <a:pt x="12" y="143"/>
                </a:cubicBezTo>
                <a:cubicBezTo>
                  <a:pt x="12" y="144"/>
                  <a:pt x="12" y="144"/>
                  <a:pt x="13" y="145"/>
                </a:cubicBezTo>
                <a:cubicBezTo>
                  <a:pt x="14" y="145"/>
                  <a:pt x="17" y="147"/>
                  <a:pt x="18" y="149"/>
                </a:cubicBezTo>
                <a:cubicBezTo>
                  <a:pt x="18" y="149"/>
                  <a:pt x="18" y="149"/>
                  <a:pt x="18" y="149"/>
                </a:cubicBezTo>
                <a:cubicBezTo>
                  <a:pt x="18" y="149"/>
                  <a:pt x="18" y="149"/>
                  <a:pt x="18" y="149"/>
                </a:cubicBezTo>
                <a:cubicBezTo>
                  <a:pt x="17" y="150"/>
                  <a:pt x="15" y="151"/>
                  <a:pt x="15" y="151"/>
                </a:cubicBezTo>
                <a:cubicBezTo>
                  <a:pt x="14" y="152"/>
                  <a:pt x="14" y="156"/>
                  <a:pt x="14" y="157"/>
                </a:cubicBezTo>
                <a:cubicBezTo>
                  <a:pt x="14" y="157"/>
                  <a:pt x="14" y="157"/>
                  <a:pt x="14" y="157"/>
                </a:cubicBezTo>
                <a:cubicBezTo>
                  <a:pt x="15" y="158"/>
                  <a:pt x="16" y="158"/>
                  <a:pt x="17" y="159"/>
                </a:cubicBezTo>
                <a:cubicBezTo>
                  <a:pt x="17" y="159"/>
                  <a:pt x="17" y="159"/>
                  <a:pt x="17" y="159"/>
                </a:cubicBezTo>
                <a:cubicBezTo>
                  <a:pt x="17" y="159"/>
                  <a:pt x="17" y="161"/>
                  <a:pt x="17" y="161"/>
                </a:cubicBezTo>
                <a:cubicBezTo>
                  <a:pt x="16" y="163"/>
                  <a:pt x="15" y="163"/>
                  <a:pt x="14" y="164"/>
                </a:cubicBezTo>
                <a:cubicBezTo>
                  <a:pt x="9" y="170"/>
                  <a:pt x="10" y="177"/>
                  <a:pt x="12" y="184"/>
                </a:cubicBezTo>
                <a:cubicBezTo>
                  <a:pt x="22" y="198"/>
                  <a:pt x="22" y="196"/>
                  <a:pt x="22" y="196"/>
                </a:cubicBezTo>
                <a:cubicBezTo>
                  <a:pt x="22" y="197"/>
                  <a:pt x="22" y="199"/>
                  <a:pt x="21" y="200"/>
                </a:cubicBezTo>
                <a:cubicBezTo>
                  <a:pt x="20" y="203"/>
                  <a:pt x="22" y="205"/>
                  <a:pt x="23" y="208"/>
                </a:cubicBezTo>
                <a:cubicBezTo>
                  <a:pt x="22" y="209"/>
                  <a:pt x="20" y="211"/>
                  <a:pt x="19" y="214"/>
                </a:cubicBezTo>
                <a:cubicBezTo>
                  <a:pt x="19" y="214"/>
                  <a:pt x="19" y="214"/>
                  <a:pt x="19" y="215"/>
                </a:cubicBezTo>
                <a:cubicBezTo>
                  <a:pt x="21" y="224"/>
                  <a:pt x="17" y="222"/>
                  <a:pt x="17" y="226"/>
                </a:cubicBezTo>
                <a:cubicBezTo>
                  <a:pt x="17" y="226"/>
                  <a:pt x="17" y="226"/>
                  <a:pt x="17" y="226"/>
                </a:cubicBezTo>
                <a:cubicBezTo>
                  <a:pt x="17" y="226"/>
                  <a:pt x="17" y="226"/>
                  <a:pt x="17" y="226"/>
                </a:cubicBezTo>
                <a:cubicBezTo>
                  <a:pt x="17" y="226"/>
                  <a:pt x="17" y="226"/>
                  <a:pt x="17" y="226"/>
                </a:cubicBezTo>
                <a:cubicBezTo>
                  <a:pt x="18" y="226"/>
                  <a:pt x="18" y="226"/>
                  <a:pt x="18" y="226"/>
                </a:cubicBezTo>
                <a:cubicBezTo>
                  <a:pt x="18" y="226"/>
                  <a:pt x="18" y="226"/>
                  <a:pt x="18" y="226"/>
                </a:cubicBezTo>
                <a:cubicBezTo>
                  <a:pt x="18" y="226"/>
                  <a:pt x="22" y="222"/>
                  <a:pt x="22" y="222"/>
                </a:cubicBezTo>
                <a:cubicBezTo>
                  <a:pt x="24" y="222"/>
                  <a:pt x="27" y="223"/>
                  <a:pt x="28" y="223"/>
                </a:cubicBezTo>
                <a:cubicBezTo>
                  <a:pt x="29" y="222"/>
                  <a:pt x="30" y="222"/>
                  <a:pt x="31" y="221"/>
                </a:cubicBezTo>
                <a:cubicBezTo>
                  <a:pt x="31" y="220"/>
                  <a:pt x="31" y="220"/>
                  <a:pt x="31" y="219"/>
                </a:cubicBezTo>
                <a:cubicBezTo>
                  <a:pt x="32" y="219"/>
                  <a:pt x="32" y="219"/>
                  <a:pt x="32" y="219"/>
                </a:cubicBezTo>
                <a:cubicBezTo>
                  <a:pt x="33" y="218"/>
                  <a:pt x="34" y="217"/>
                  <a:pt x="34" y="216"/>
                </a:cubicBezTo>
                <a:cubicBezTo>
                  <a:pt x="35" y="216"/>
                  <a:pt x="35" y="216"/>
                  <a:pt x="35" y="216"/>
                </a:cubicBezTo>
                <a:cubicBezTo>
                  <a:pt x="38" y="216"/>
                  <a:pt x="35" y="218"/>
                  <a:pt x="42" y="213"/>
                </a:cubicBezTo>
                <a:cubicBezTo>
                  <a:pt x="43" y="212"/>
                  <a:pt x="43" y="212"/>
                  <a:pt x="44" y="211"/>
                </a:cubicBezTo>
                <a:cubicBezTo>
                  <a:pt x="46" y="208"/>
                  <a:pt x="45" y="209"/>
                  <a:pt x="48" y="209"/>
                </a:cubicBezTo>
                <a:cubicBezTo>
                  <a:pt x="49" y="209"/>
                  <a:pt x="48" y="209"/>
                  <a:pt x="49" y="209"/>
                </a:cubicBezTo>
                <a:cubicBezTo>
                  <a:pt x="50" y="209"/>
                  <a:pt x="57" y="205"/>
                  <a:pt x="58" y="204"/>
                </a:cubicBezTo>
                <a:cubicBezTo>
                  <a:pt x="58" y="204"/>
                  <a:pt x="58" y="204"/>
                  <a:pt x="58" y="204"/>
                </a:cubicBezTo>
                <a:cubicBezTo>
                  <a:pt x="58" y="203"/>
                  <a:pt x="58" y="203"/>
                  <a:pt x="58" y="203"/>
                </a:cubicBezTo>
                <a:cubicBezTo>
                  <a:pt x="58" y="203"/>
                  <a:pt x="58" y="203"/>
                  <a:pt x="58" y="202"/>
                </a:cubicBezTo>
                <a:cubicBezTo>
                  <a:pt x="58" y="202"/>
                  <a:pt x="58" y="202"/>
                  <a:pt x="58" y="202"/>
                </a:cubicBezTo>
                <a:cubicBezTo>
                  <a:pt x="58" y="202"/>
                  <a:pt x="58" y="202"/>
                  <a:pt x="58" y="202"/>
                </a:cubicBezTo>
                <a:cubicBezTo>
                  <a:pt x="58" y="202"/>
                  <a:pt x="58" y="202"/>
                  <a:pt x="58" y="202"/>
                </a:cubicBezTo>
                <a:cubicBezTo>
                  <a:pt x="60" y="201"/>
                  <a:pt x="62" y="199"/>
                  <a:pt x="64" y="198"/>
                </a:cubicBezTo>
                <a:cubicBezTo>
                  <a:pt x="64" y="198"/>
                  <a:pt x="64" y="198"/>
                  <a:pt x="65" y="197"/>
                </a:cubicBezTo>
                <a:cubicBezTo>
                  <a:pt x="68" y="195"/>
                  <a:pt x="72" y="194"/>
                  <a:pt x="74" y="193"/>
                </a:cubicBezTo>
                <a:cubicBezTo>
                  <a:pt x="75" y="193"/>
                  <a:pt x="75" y="193"/>
                  <a:pt x="75" y="192"/>
                </a:cubicBezTo>
                <a:cubicBezTo>
                  <a:pt x="76" y="192"/>
                  <a:pt x="76" y="192"/>
                  <a:pt x="76" y="193"/>
                </a:cubicBezTo>
                <a:cubicBezTo>
                  <a:pt x="76" y="193"/>
                  <a:pt x="76" y="193"/>
                  <a:pt x="77" y="192"/>
                </a:cubicBezTo>
                <a:cubicBezTo>
                  <a:pt x="77" y="193"/>
                  <a:pt x="77" y="193"/>
                  <a:pt x="78" y="193"/>
                </a:cubicBezTo>
                <a:cubicBezTo>
                  <a:pt x="78" y="193"/>
                  <a:pt x="78" y="193"/>
                  <a:pt x="78" y="193"/>
                </a:cubicBezTo>
                <a:cubicBezTo>
                  <a:pt x="78" y="193"/>
                  <a:pt x="78" y="193"/>
                  <a:pt x="78" y="192"/>
                </a:cubicBezTo>
                <a:cubicBezTo>
                  <a:pt x="78" y="192"/>
                  <a:pt x="78" y="192"/>
                  <a:pt x="78" y="192"/>
                </a:cubicBezTo>
                <a:cubicBezTo>
                  <a:pt x="79" y="192"/>
                  <a:pt x="78" y="192"/>
                  <a:pt x="79" y="192"/>
                </a:cubicBezTo>
                <a:cubicBezTo>
                  <a:pt x="79" y="192"/>
                  <a:pt x="79" y="192"/>
                  <a:pt x="79" y="192"/>
                </a:cubicBezTo>
                <a:cubicBezTo>
                  <a:pt x="79" y="193"/>
                  <a:pt x="80" y="193"/>
                  <a:pt x="81" y="193"/>
                </a:cubicBezTo>
                <a:cubicBezTo>
                  <a:pt x="81" y="193"/>
                  <a:pt x="81" y="193"/>
                  <a:pt x="81" y="193"/>
                </a:cubicBezTo>
                <a:cubicBezTo>
                  <a:pt x="81" y="193"/>
                  <a:pt x="81" y="193"/>
                  <a:pt x="81" y="193"/>
                </a:cubicBezTo>
                <a:cubicBezTo>
                  <a:pt x="82" y="193"/>
                  <a:pt x="82" y="193"/>
                  <a:pt x="82" y="193"/>
                </a:cubicBezTo>
                <a:cubicBezTo>
                  <a:pt x="82" y="193"/>
                  <a:pt x="82" y="193"/>
                  <a:pt x="82" y="193"/>
                </a:cubicBezTo>
                <a:cubicBezTo>
                  <a:pt x="82" y="193"/>
                  <a:pt x="82" y="193"/>
                  <a:pt x="82" y="193"/>
                </a:cubicBezTo>
                <a:cubicBezTo>
                  <a:pt x="82" y="193"/>
                  <a:pt x="82" y="193"/>
                  <a:pt x="82" y="193"/>
                </a:cubicBezTo>
                <a:cubicBezTo>
                  <a:pt x="83" y="193"/>
                  <a:pt x="84" y="194"/>
                  <a:pt x="85" y="194"/>
                </a:cubicBezTo>
                <a:cubicBezTo>
                  <a:pt x="85" y="194"/>
                  <a:pt x="85" y="194"/>
                  <a:pt x="85" y="194"/>
                </a:cubicBezTo>
                <a:cubicBezTo>
                  <a:pt x="85" y="194"/>
                  <a:pt x="85" y="194"/>
                  <a:pt x="86" y="193"/>
                </a:cubicBezTo>
                <a:cubicBezTo>
                  <a:pt x="86" y="193"/>
                  <a:pt x="86" y="193"/>
                  <a:pt x="86" y="193"/>
                </a:cubicBezTo>
                <a:cubicBezTo>
                  <a:pt x="87" y="193"/>
                  <a:pt x="87" y="194"/>
                  <a:pt x="88" y="194"/>
                </a:cubicBezTo>
                <a:cubicBezTo>
                  <a:pt x="88" y="194"/>
                  <a:pt x="88" y="194"/>
                  <a:pt x="88" y="194"/>
                </a:cubicBezTo>
                <a:cubicBezTo>
                  <a:pt x="128" y="196"/>
                  <a:pt x="52" y="184"/>
                  <a:pt x="91" y="195"/>
                </a:cubicBezTo>
                <a:cubicBezTo>
                  <a:pt x="91" y="195"/>
                  <a:pt x="91" y="195"/>
                  <a:pt x="91" y="195"/>
                </a:cubicBezTo>
                <a:cubicBezTo>
                  <a:pt x="92" y="195"/>
                  <a:pt x="92" y="195"/>
                  <a:pt x="93" y="196"/>
                </a:cubicBezTo>
                <a:cubicBezTo>
                  <a:pt x="93" y="196"/>
                  <a:pt x="93" y="196"/>
                  <a:pt x="93" y="196"/>
                </a:cubicBezTo>
                <a:cubicBezTo>
                  <a:pt x="91" y="198"/>
                  <a:pt x="91" y="198"/>
                  <a:pt x="91" y="200"/>
                </a:cubicBezTo>
                <a:cubicBezTo>
                  <a:pt x="90" y="202"/>
                  <a:pt x="90" y="201"/>
                  <a:pt x="90" y="203"/>
                </a:cubicBezTo>
                <a:cubicBezTo>
                  <a:pt x="92" y="211"/>
                  <a:pt x="91" y="205"/>
                  <a:pt x="95" y="209"/>
                </a:cubicBezTo>
                <a:cubicBezTo>
                  <a:pt x="96" y="209"/>
                  <a:pt x="96" y="209"/>
                  <a:pt x="96" y="209"/>
                </a:cubicBezTo>
                <a:cubicBezTo>
                  <a:pt x="96" y="209"/>
                  <a:pt x="96" y="209"/>
                  <a:pt x="96" y="209"/>
                </a:cubicBezTo>
                <a:cubicBezTo>
                  <a:pt x="103" y="211"/>
                  <a:pt x="103" y="211"/>
                  <a:pt x="103" y="211"/>
                </a:cubicBezTo>
                <a:cubicBezTo>
                  <a:pt x="104" y="210"/>
                  <a:pt x="104" y="210"/>
                  <a:pt x="104" y="210"/>
                </a:cubicBezTo>
                <a:cubicBezTo>
                  <a:pt x="108" y="208"/>
                  <a:pt x="102" y="205"/>
                  <a:pt x="118" y="207"/>
                </a:cubicBezTo>
                <a:cubicBezTo>
                  <a:pt x="118" y="207"/>
                  <a:pt x="119" y="207"/>
                  <a:pt x="120" y="207"/>
                </a:cubicBezTo>
                <a:cubicBezTo>
                  <a:pt x="120" y="207"/>
                  <a:pt x="120" y="207"/>
                  <a:pt x="120" y="207"/>
                </a:cubicBezTo>
                <a:cubicBezTo>
                  <a:pt x="121" y="207"/>
                  <a:pt x="121" y="207"/>
                  <a:pt x="121" y="207"/>
                </a:cubicBezTo>
                <a:cubicBezTo>
                  <a:pt x="122" y="208"/>
                  <a:pt x="128" y="215"/>
                  <a:pt x="131" y="216"/>
                </a:cubicBezTo>
                <a:cubicBezTo>
                  <a:pt x="132" y="216"/>
                  <a:pt x="132" y="216"/>
                  <a:pt x="133" y="216"/>
                </a:cubicBezTo>
                <a:cubicBezTo>
                  <a:pt x="133" y="216"/>
                  <a:pt x="133" y="216"/>
                  <a:pt x="133" y="216"/>
                </a:cubicBezTo>
                <a:cubicBezTo>
                  <a:pt x="133" y="216"/>
                  <a:pt x="133" y="216"/>
                  <a:pt x="133" y="216"/>
                </a:cubicBezTo>
                <a:cubicBezTo>
                  <a:pt x="134" y="216"/>
                  <a:pt x="134" y="216"/>
                  <a:pt x="134" y="216"/>
                </a:cubicBezTo>
                <a:cubicBezTo>
                  <a:pt x="136" y="217"/>
                  <a:pt x="136" y="217"/>
                  <a:pt x="137" y="218"/>
                </a:cubicBezTo>
                <a:cubicBezTo>
                  <a:pt x="139" y="219"/>
                  <a:pt x="143" y="222"/>
                  <a:pt x="146" y="222"/>
                </a:cubicBezTo>
                <a:cubicBezTo>
                  <a:pt x="146" y="222"/>
                  <a:pt x="146" y="222"/>
                  <a:pt x="146" y="222"/>
                </a:cubicBezTo>
                <a:cubicBezTo>
                  <a:pt x="147" y="222"/>
                  <a:pt x="147" y="222"/>
                  <a:pt x="147" y="222"/>
                </a:cubicBezTo>
                <a:cubicBezTo>
                  <a:pt x="147" y="222"/>
                  <a:pt x="147" y="222"/>
                  <a:pt x="147" y="222"/>
                </a:cubicBezTo>
                <a:cubicBezTo>
                  <a:pt x="148" y="224"/>
                  <a:pt x="148" y="222"/>
                  <a:pt x="149" y="224"/>
                </a:cubicBezTo>
                <a:cubicBezTo>
                  <a:pt x="149" y="224"/>
                  <a:pt x="149" y="224"/>
                  <a:pt x="149" y="224"/>
                </a:cubicBezTo>
                <a:cubicBezTo>
                  <a:pt x="150" y="224"/>
                  <a:pt x="150" y="224"/>
                  <a:pt x="150" y="224"/>
                </a:cubicBezTo>
                <a:cubicBezTo>
                  <a:pt x="155" y="223"/>
                  <a:pt x="154" y="225"/>
                  <a:pt x="157" y="222"/>
                </a:cubicBezTo>
                <a:cubicBezTo>
                  <a:pt x="157" y="222"/>
                  <a:pt x="157" y="222"/>
                  <a:pt x="157" y="222"/>
                </a:cubicBezTo>
                <a:cubicBezTo>
                  <a:pt x="158" y="222"/>
                  <a:pt x="158" y="222"/>
                  <a:pt x="159" y="222"/>
                </a:cubicBezTo>
                <a:cubicBezTo>
                  <a:pt x="171" y="232"/>
                  <a:pt x="168" y="230"/>
                  <a:pt x="173" y="235"/>
                </a:cubicBezTo>
                <a:cubicBezTo>
                  <a:pt x="174" y="236"/>
                  <a:pt x="174" y="242"/>
                  <a:pt x="175" y="243"/>
                </a:cubicBezTo>
                <a:cubicBezTo>
                  <a:pt x="176" y="243"/>
                  <a:pt x="176" y="243"/>
                  <a:pt x="176" y="243"/>
                </a:cubicBezTo>
                <a:cubicBezTo>
                  <a:pt x="179" y="244"/>
                  <a:pt x="178" y="244"/>
                  <a:pt x="180" y="245"/>
                </a:cubicBezTo>
                <a:cubicBezTo>
                  <a:pt x="181" y="245"/>
                  <a:pt x="181" y="245"/>
                  <a:pt x="181" y="245"/>
                </a:cubicBezTo>
                <a:cubicBezTo>
                  <a:pt x="182" y="244"/>
                  <a:pt x="182" y="244"/>
                  <a:pt x="182" y="244"/>
                </a:cubicBezTo>
                <a:cubicBezTo>
                  <a:pt x="184" y="243"/>
                  <a:pt x="183" y="244"/>
                  <a:pt x="184" y="243"/>
                </a:cubicBezTo>
                <a:cubicBezTo>
                  <a:pt x="185" y="243"/>
                  <a:pt x="186" y="242"/>
                  <a:pt x="186" y="242"/>
                </a:cubicBezTo>
                <a:cubicBezTo>
                  <a:pt x="186" y="241"/>
                  <a:pt x="186" y="241"/>
                  <a:pt x="187" y="241"/>
                </a:cubicBezTo>
                <a:cubicBezTo>
                  <a:pt x="187" y="241"/>
                  <a:pt x="187" y="241"/>
                  <a:pt x="187" y="241"/>
                </a:cubicBezTo>
                <a:cubicBezTo>
                  <a:pt x="188" y="241"/>
                  <a:pt x="188" y="241"/>
                  <a:pt x="189" y="242"/>
                </a:cubicBezTo>
                <a:cubicBezTo>
                  <a:pt x="191" y="242"/>
                  <a:pt x="190" y="241"/>
                  <a:pt x="191" y="241"/>
                </a:cubicBezTo>
                <a:cubicBezTo>
                  <a:pt x="192" y="242"/>
                  <a:pt x="193" y="242"/>
                  <a:pt x="193" y="243"/>
                </a:cubicBezTo>
                <a:cubicBezTo>
                  <a:pt x="193" y="243"/>
                  <a:pt x="193" y="243"/>
                  <a:pt x="193" y="243"/>
                </a:cubicBezTo>
                <a:cubicBezTo>
                  <a:pt x="194" y="243"/>
                  <a:pt x="194" y="243"/>
                  <a:pt x="194" y="243"/>
                </a:cubicBezTo>
                <a:cubicBezTo>
                  <a:pt x="195" y="243"/>
                  <a:pt x="195" y="243"/>
                  <a:pt x="197" y="242"/>
                </a:cubicBezTo>
                <a:cubicBezTo>
                  <a:pt x="198" y="243"/>
                  <a:pt x="199" y="243"/>
                  <a:pt x="199" y="244"/>
                </a:cubicBezTo>
                <a:cubicBezTo>
                  <a:pt x="200" y="245"/>
                  <a:pt x="200" y="245"/>
                  <a:pt x="200" y="245"/>
                </a:cubicBezTo>
                <a:cubicBezTo>
                  <a:pt x="200" y="245"/>
                  <a:pt x="200" y="245"/>
                  <a:pt x="200" y="245"/>
                </a:cubicBezTo>
                <a:cubicBezTo>
                  <a:pt x="200" y="245"/>
                  <a:pt x="200" y="245"/>
                  <a:pt x="200" y="245"/>
                </a:cubicBezTo>
                <a:cubicBezTo>
                  <a:pt x="201" y="245"/>
                  <a:pt x="201" y="245"/>
                  <a:pt x="201" y="245"/>
                </a:cubicBezTo>
                <a:cubicBezTo>
                  <a:pt x="201" y="245"/>
                  <a:pt x="201" y="245"/>
                  <a:pt x="203" y="244"/>
                </a:cubicBezTo>
                <a:cubicBezTo>
                  <a:pt x="205" y="245"/>
                  <a:pt x="209" y="246"/>
                  <a:pt x="211" y="246"/>
                </a:cubicBezTo>
                <a:cubicBezTo>
                  <a:pt x="211" y="246"/>
                  <a:pt x="211" y="246"/>
                  <a:pt x="211" y="246"/>
                </a:cubicBezTo>
                <a:cubicBezTo>
                  <a:pt x="212" y="247"/>
                  <a:pt x="212" y="247"/>
                  <a:pt x="212" y="247"/>
                </a:cubicBezTo>
                <a:cubicBezTo>
                  <a:pt x="212" y="247"/>
                  <a:pt x="212" y="247"/>
                  <a:pt x="212" y="247"/>
                </a:cubicBezTo>
                <a:cubicBezTo>
                  <a:pt x="212" y="247"/>
                  <a:pt x="212" y="247"/>
                  <a:pt x="212" y="247"/>
                </a:cubicBezTo>
                <a:cubicBezTo>
                  <a:pt x="212" y="247"/>
                  <a:pt x="212" y="247"/>
                  <a:pt x="212" y="247"/>
                </a:cubicBezTo>
                <a:cubicBezTo>
                  <a:pt x="212" y="248"/>
                  <a:pt x="212" y="248"/>
                  <a:pt x="213" y="248"/>
                </a:cubicBezTo>
                <a:cubicBezTo>
                  <a:pt x="213" y="248"/>
                  <a:pt x="213" y="248"/>
                  <a:pt x="213" y="248"/>
                </a:cubicBezTo>
                <a:cubicBezTo>
                  <a:pt x="213" y="248"/>
                  <a:pt x="213" y="248"/>
                  <a:pt x="213" y="248"/>
                </a:cubicBezTo>
                <a:cubicBezTo>
                  <a:pt x="213" y="248"/>
                  <a:pt x="213" y="248"/>
                  <a:pt x="213" y="249"/>
                </a:cubicBezTo>
                <a:cubicBezTo>
                  <a:pt x="213" y="249"/>
                  <a:pt x="213" y="249"/>
                  <a:pt x="213" y="249"/>
                </a:cubicBezTo>
                <a:cubicBezTo>
                  <a:pt x="214" y="249"/>
                  <a:pt x="213" y="248"/>
                  <a:pt x="214" y="249"/>
                </a:cubicBezTo>
                <a:cubicBezTo>
                  <a:pt x="215" y="249"/>
                  <a:pt x="216" y="250"/>
                  <a:pt x="217" y="250"/>
                </a:cubicBezTo>
                <a:cubicBezTo>
                  <a:pt x="217" y="251"/>
                  <a:pt x="217" y="251"/>
                  <a:pt x="217" y="251"/>
                </a:cubicBezTo>
                <a:cubicBezTo>
                  <a:pt x="218" y="252"/>
                  <a:pt x="219" y="252"/>
                  <a:pt x="220" y="252"/>
                </a:cubicBezTo>
                <a:cubicBezTo>
                  <a:pt x="221" y="252"/>
                  <a:pt x="221" y="252"/>
                  <a:pt x="221" y="252"/>
                </a:cubicBezTo>
                <a:cubicBezTo>
                  <a:pt x="221" y="253"/>
                  <a:pt x="221" y="253"/>
                  <a:pt x="221" y="253"/>
                </a:cubicBezTo>
                <a:cubicBezTo>
                  <a:pt x="221" y="254"/>
                  <a:pt x="224" y="255"/>
                  <a:pt x="223" y="257"/>
                </a:cubicBezTo>
                <a:cubicBezTo>
                  <a:pt x="223" y="257"/>
                  <a:pt x="223" y="257"/>
                  <a:pt x="223" y="257"/>
                </a:cubicBezTo>
                <a:cubicBezTo>
                  <a:pt x="222" y="258"/>
                  <a:pt x="222" y="258"/>
                  <a:pt x="222" y="258"/>
                </a:cubicBezTo>
                <a:cubicBezTo>
                  <a:pt x="219" y="262"/>
                  <a:pt x="225" y="261"/>
                  <a:pt x="217" y="266"/>
                </a:cubicBezTo>
                <a:cubicBezTo>
                  <a:pt x="216" y="266"/>
                  <a:pt x="214" y="269"/>
                  <a:pt x="214" y="270"/>
                </a:cubicBezTo>
                <a:cubicBezTo>
                  <a:pt x="214" y="270"/>
                  <a:pt x="214" y="270"/>
                  <a:pt x="214" y="271"/>
                </a:cubicBezTo>
                <a:cubicBezTo>
                  <a:pt x="214" y="271"/>
                  <a:pt x="214" y="271"/>
                  <a:pt x="214" y="271"/>
                </a:cubicBezTo>
                <a:cubicBezTo>
                  <a:pt x="214" y="271"/>
                  <a:pt x="214" y="271"/>
                  <a:pt x="214" y="271"/>
                </a:cubicBezTo>
                <a:cubicBezTo>
                  <a:pt x="214" y="271"/>
                  <a:pt x="214" y="271"/>
                  <a:pt x="214" y="271"/>
                </a:cubicBezTo>
                <a:cubicBezTo>
                  <a:pt x="213" y="271"/>
                  <a:pt x="213" y="271"/>
                  <a:pt x="212" y="271"/>
                </a:cubicBezTo>
                <a:cubicBezTo>
                  <a:pt x="212" y="271"/>
                  <a:pt x="212" y="271"/>
                  <a:pt x="212" y="271"/>
                </a:cubicBezTo>
                <a:cubicBezTo>
                  <a:pt x="212" y="271"/>
                  <a:pt x="210" y="272"/>
                  <a:pt x="210" y="272"/>
                </a:cubicBezTo>
                <a:cubicBezTo>
                  <a:pt x="207" y="275"/>
                  <a:pt x="210" y="280"/>
                  <a:pt x="210" y="281"/>
                </a:cubicBezTo>
                <a:cubicBezTo>
                  <a:pt x="210" y="281"/>
                  <a:pt x="210" y="281"/>
                  <a:pt x="210" y="281"/>
                </a:cubicBezTo>
                <a:cubicBezTo>
                  <a:pt x="210" y="281"/>
                  <a:pt x="210" y="281"/>
                  <a:pt x="210" y="281"/>
                </a:cubicBezTo>
                <a:cubicBezTo>
                  <a:pt x="210" y="282"/>
                  <a:pt x="210" y="282"/>
                  <a:pt x="209" y="282"/>
                </a:cubicBezTo>
                <a:cubicBezTo>
                  <a:pt x="209" y="282"/>
                  <a:pt x="209" y="282"/>
                  <a:pt x="209" y="282"/>
                </a:cubicBezTo>
                <a:cubicBezTo>
                  <a:pt x="206" y="283"/>
                  <a:pt x="204" y="282"/>
                  <a:pt x="203" y="282"/>
                </a:cubicBezTo>
                <a:cubicBezTo>
                  <a:pt x="203" y="282"/>
                  <a:pt x="203" y="282"/>
                  <a:pt x="203" y="282"/>
                </a:cubicBezTo>
                <a:cubicBezTo>
                  <a:pt x="203" y="282"/>
                  <a:pt x="203" y="282"/>
                  <a:pt x="203" y="282"/>
                </a:cubicBezTo>
                <a:cubicBezTo>
                  <a:pt x="201" y="285"/>
                  <a:pt x="200" y="289"/>
                  <a:pt x="199" y="291"/>
                </a:cubicBezTo>
                <a:cubicBezTo>
                  <a:pt x="200" y="292"/>
                  <a:pt x="200" y="294"/>
                  <a:pt x="200" y="296"/>
                </a:cubicBezTo>
                <a:cubicBezTo>
                  <a:pt x="200" y="296"/>
                  <a:pt x="200" y="296"/>
                  <a:pt x="200" y="296"/>
                </a:cubicBezTo>
                <a:cubicBezTo>
                  <a:pt x="198" y="297"/>
                  <a:pt x="198" y="298"/>
                  <a:pt x="198" y="300"/>
                </a:cubicBezTo>
                <a:cubicBezTo>
                  <a:pt x="198" y="300"/>
                  <a:pt x="198" y="300"/>
                  <a:pt x="198" y="300"/>
                </a:cubicBezTo>
                <a:cubicBezTo>
                  <a:pt x="199" y="300"/>
                  <a:pt x="199" y="300"/>
                  <a:pt x="199" y="300"/>
                </a:cubicBezTo>
                <a:cubicBezTo>
                  <a:pt x="199" y="301"/>
                  <a:pt x="199" y="301"/>
                  <a:pt x="199" y="301"/>
                </a:cubicBezTo>
                <a:cubicBezTo>
                  <a:pt x="199" y="301"/>
                  <a:pt x="199" y="301"/>
                  <a:pt x="199" y="301"/>
                </a:cubicBezTo>
                <a:cubicBezTo>
                  <a:pt x="199" y="301"/>
                  <a:pt x="199" y="301"/>
                  <a:pt x="199" y="301"/>
                </a:cubicBezTo>
                <a:cubicBezTo>
                  <a:pt x="200" y="300"/>
                  <a:pt x="200" y="300"/>
                  <a:pt x="200" y="299"/>
                </a:cubicBezTo>
                <a:cubicBezTo>
                  <a:pt x="200" y="299"/>
                  <a:pt x="200" y="299"/>
                  <a:pt x="200" y="299"/>
                </a:cubicBezTo>
                <a:cubicBezTo>
                  <a:pt x="201" y="299"/>
                  <a:pt x="201" y="299"/>
                  <a:pt x="201" y="299"/>
                </a:cubicBezTo>
                <a:cubicBezTo>
                  <a:pt x="201" y="299"/>
                  <a:pt x="201" y="299"/>
                  <a:pt x="201" y="299"/>
                </a:cubicBezTo>
                <a:cubicBezTo>
                  <a:pt x="201" y="299"/>
                  <a:pt x="201" y="299"/>
                  <a:pt x="201" y="299"/>
                </a:cubicBezTo>
                <a:cubicBezTo>
                  <a:pt x="201" y="299"/>
                  <a:pt x="201" y="299"/>
                  <a:pt x="201" y="299"/>
                </a:cubicBezTo>
                <a:cubicBezTo>
                  <a:pt x="201" y="299"/>
                  <a:pt x="201" y="299"/>
                  <a:pt x="201" y="299"/>
                </a:cubicBezTo>
                <a:cubicBezTo>
                  <a:pt x="201" y="300"/>
                  <a:pt x="201" y="300"/>
                  <a:pt x="201" y="300"/>
                </a:cubicBezTo>
                <a:cubicBezTo>
                  <a:pt x="201" y="300"/>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2" y="301"/>
                  <a:pt x="202" y="301"/>
                  <a:pt x="202" y="301"/>
                </a:cubicBezTo>
                <a:cubicBezTo>
                  <a:pt x="202" y="301"/>
                  <a:pt x="202" y="301"/>
                  <a:pt x="202" y="301"/>
                </a:cubicBezTo>
                <a:cubicBezTo>
                  <a:pt x="202" y="301"/>
                  <a:pt x="202" y="301"/>
                  <a:pt x="202" y="301"/>
                </a:cubicBezTo>
                <a:cubicBezTo>
                  <a:pt x="203" y="303"/>
                  <a:pt x="202" y="303"/>
                  <a:pt x="202" y="305"/>
                </a:cubicBezTo>
                <a:cubicBezTo>
                  <a:pt x="202" y="306"/>
                  <a:pt x="202" y="306"/>
                  <a:pt x="202" y="306"/>
                </a:cubicBezTo>
                <a:cubicBezTo>
                  <a:pt x="203" y="306"/>
                  <a:pt x="203" y="306"/>
                  <a:pt x="203" y="306"/>
                </a:cubicBezTo>
                <a:cubicBezTo>
                  <a:pt x="203" y="306"/>
                  <a:pt x="203" y="306"/>
                  <a:pt x="203" y="306"/>
                </a:cubicBezTo>
                <a:cubicBezTo>
                  <a:pt x="204" y="306"/>
                  <a:pt x="203" y="306"/>
                  <a:pt x="205" y="306"/>
                </a:cubicBezTo>
                <a:cubicBezTo>
                  <a:pt x="205" y="306"/>
                  <a:pt x="205" y="306"/>
                  <a:pt x="205" y="306"/>
                </a:cubicBezTo>
                <a:cubicBezTo>
                  <a:pt x="206" y="307"/>
                  <a:pt x="205" y="307"/>
                  <a:pt x="206" y="308"/>
                </a:cubicBezTo>
                <a:cubicBezTo>
                  <a:pt x="207" y="310"/>
                  <a:pt x="208" y="309"/>
                  <a:pt x="209" y="311"/>
                </a:cubicBezTo>
                <a:cubicBezTo>
                  <a:pt x="209" y="311"/>
                  <a:pt x="210" y="312"/>
                  <a:pt x="212" y="313"/>
                </a:cubicBezTo>
                <a:cubicBezTo>
                  <a:pt x="213" y="317"/>
                  <a:pt x="212" y="315"/>
                  <a:pt x="211" y="318"/>
                </a:cubicBezTo>
                <a:cubicBezTo>
                  <a:pt x="211" y="319"/>
                  <a:pt x="211" y="319"/>
                  <a:pt x="211" y="319"/>
                </a:cubicBezTo>
                <a:cubicBezTo>
                  <a:pt x="212" y="321"/>
                  <a:pt x="211" y="320"/>
                  <a:pt x="212" y="321"/>
                </a:cubicBezTo>
                <a:cubicBezTo>
                  <a:pt x="229" y="332"/>
                  <a:pt x="229" y="332"/>
                  <a:pt x="229" y="332"/>
                </a:cubicBezTo>
                <a:cubicBezTo>
                  <a:pt x="231" y="327"/>
                  <a:pt x="235" y="320"/>
                  <a:pt x="239" y="318"/>
                </a:cubicBezTo>
                <a:cubicBezTo>
                  <a:pt x="241" y="317"/>
                  <a:pt x="241" y="317"/>
                  <a:pt x="241" y="317"/>
                </a:cubicBezTo>
                <a:cubicBezTo>
                  <a:pt x="242" y="317"/>
                  <a:pt x="243" y="316"/>
                  <a:pt x="243" y="316"/>
                </a:cubicBezTo>
                <a:cubicBezTo>
                  <a:pt x="243" y="314"/>
                  <a:pt x="244" y="313"/>
                  <a:pt x="247" y="311"/>
                </a:cubicBezTo>
                <a:cubicBezTo>
                  <a:pt x="247" y="310"/>
                  <a:pt x="247" y="310"/>
                  <a:pt x="247" y="310"/>
                </a:cubicBezTo>
                <a:cubicBezTo>
                  <a:pt x="247" y="309"/>
                  <a:pt x="247" y="309"/>
                  <a:pt x="247" y="309"/>
                </a:cubicBezTo>
                <a:cubicBezTo>
                  <a:pt x="246" y="308"/>
                  <a:pt x="246" y="309"/>
                  <a:pt x="246" y="307"/>
                </a:cubicBezTo>
                <a:cubicBezTo>
                  <a:pt x="245" y="303"/>
                  <a:pt x="246" y="304"/>
                  <a:pt x="245" y="300"/>
                </a:cubicBezTo>
                <a:cubicBezTo>
                  <a:pt x="244" y="296"/>
                  <a:pt x="244" y="298"/>
                  <a:pt x="245" y="292"/>
                </a:cubicBezTo>
                <a:cubicBezTo>
                  <a:pt x="246" y="288"/>
                  <a:pt x="245" y="293"/>
                  <a:pt x="247" y="285"/>
                </a:cubicBezTo>
                <a:cubicBezTo>
                  <a:pt x="247" y="285"/>
                  <a:pt x="248" y="283"/>
                  <a:pt x="248" y="283"/>
                </a:cubicBezTo>
                <a:cubicBezTo>
                  <a:pt x="248" y="282"/>
                  <a:pt x="248" y="282"/>
                  <a:pt x="248" y="282"/>
                </a:cubicBezTo>
                <a:cubicBezTo>
                  <a:pt x="247" y="282"/>
                  <a:pt x="247" y="282"/>
                  <a:pt x="247" y="282"/>
                </a:cubicBezTo>
                <a:cubicBezTo>
                  <a:pt x="247" y="281"/>
                  <a:pt x="247" y="280"/>
                  <a:pt x="247" y="280"/>
                </a:cubicBezTo>
                <a:cubicBezTo>
                  <a:pt x="249" y="275"/>
                  <a:pt x="250" y="268"/>
                  <a:pt x="250" y="268"/>
                </a:cubicBezTo>
                <a:cubicBezTo>
                  <a:pt x="250" y="268"/>
                  <a:pt x="250" y="268"/>
                  <a:pt x="250" y="268"/>
                </a:cubicBezTo>
                <a:cubicBezTo>
                  <a:pt x="250" y="267"/>
                  <a:pt x="250" y="267"/>
                  <a:pt x="250" y="267"/>
                </a:cubicBezTo>
                <a:cubicBezTo>
                  <a:pt x="251" y="266"/>
                  <a:pt x="251" y="266"/>
                  <a:pt x="251" y="265"/>
                </a:cubicBezTo>
                <a:cubicBezTo>
                  <a:pt x="252" y="261"/>
                  <a:pt x="253" y="256"/>
                  <a:pt x="254" y="253"/>
                </a:cubicBezTo>
                <a:cubicBezTo>
                  <a:pt x="254" y="252"/>
                  <a:pt x="254" y="252"/>
                  <a:pt x="254" y="252"/>
                </a:cubicBezTo>
                <a:cubicBezTo>
                  <a:pt x="256" y="247"/>
                  <a:pt x="256" y="247"/>
                  <a:pt x="256" y="247"/>
                </a:cubicBezTo>
                <a:cubicBezTo>
                  <a:pt x="256" y="247"/>
                  <a:pt x="256" y="247"/>
                  <a:pt x="256" y="247"/>
                </a:cubicBezTo>
                <a:cubicBezTo>
                  <a:pt x="256" y="247"/>
                  <a:pt x="254" y="243"/>
                  <a:pt x="254" y="242"/>
                </a:cubicBezTo>
                <a:cubicBezTo>
                  <a:pt x="254" y="238"/>
                  <a:pt x="250" y="218"/>
                  <a:pt x="251" y="212"/>
                </a:cubicBezTo>
                <a:cubicBezTo>
                  <a:pt x="251" y="212"/>
                  <a:pt x="251" y="212"/>
                  <a:pt x="251" y="212"/>
                </a:cubicBezTo>
                <a:cubicBezTo>
                  <a:pt x="250" y="212"/>
                  <a:pt x="250" y="212"/>
                  <a:pt x="250" y="212"/>
                </a:cubicBezTo>
                <a:cubicBezTo>
                  <a:pt x="250" y="212"/>
                  <a:pt x="250" y="212"/>
                  <a:pt x="250" y="212"/>
                </a:cubicBezTo>
                <a:cubicBezTo>
                  <a:pt x="250" y="211"/>
                  <a:pt x="250" y="211"/>
                  <a:pt x="250" y="211"/>
                </a:cubicBezTo>
                <a:cubicBezTo>
                  <a:pt x="250" y="211"/>
                  <a:pt x="250" y="211"/>
                  <a:pt x="250" y="211"/>
                </a:cubicBezTo>
                <a:cubicBezTo>
                  <a:pt x="251" y="211"/>
                  <a:pt x="251" y="211"/>
                  <a:pt x="251" y="211"/>
                </a:cubicBezTo>
                <a:cubicBezTo>
                  <a:pt x="250" y="211"/>
                  <a:pt x="250" y="211"/>
                  <a:pt x="250" y="211"/>
                </a:cubicBezTo>
                <a:cubicBezTo>
                  <a:pt x="250" y="210"/>
                  <a:pt x="250" y="210"/>
                  <a:pt x="250" y="210"/>
                </a:cubicBezTo>
                <a:cubicBezTo>
                  <a:pt x="249" y="205"/>
                  <a:pt x="250" y="207"/>
                  <a:pt x="251" y="200"/>
                </a:cubicBezTo>
                <a:cubicBezTo>
                  <a:pt x="251" y="198"/>
                  <a:pt x="251" y="198"/>
                  <a:pt x="251" y="198"/>
                </a:cubicBezTo>
                <a:cubicBezTo>
                  <a:pt x="251" y="197"/>
                  <a:pt x="251" y="197"/>
                  <a:pt x="251" y="197"/>
                </a:cubicBezTo>
                <a:cubicBezTo>
                  <a:pt x="252" y="196"/>
                  <a:pt x="252" y="196"/>
                  <a:pt x="252" y="196"/>
                </a:cubicBezTo>
                <a:cubicBezTo>
                  <a:pt x="251" y="196"/>
                  <a:pt x="251" y="196"/>
                  <a:pt x="251" y="196"/>
                </a:cubicBezTo>
                <a:cubicBezTo>
                  <a:pt x="252" y="195"/>
                  <a:pt x="252" y="195"/>
                  <a:pt x="252" y="195"/>
                </a:cubicBezTo>
                <a:cubicBezTo>
                  <a:pt x="252" y="195"/>
                  <a:pt x="252" y="195"/>
                  <a:pt x="252" y="195"/>
                </a:cubicBezTo>
                <a:cubicBezTo>
                  <a:pt x="252" y="194"/>
                  <a:pt x="252" y="194"/>
                  <a:pt x="252" y="194"/>
                </a:cubicBezTo>
                <a:cubicBezTo>
                  <a:pt x="252" y="193"/>
                  <a:pt x="252" y="193"/>
                  <a:pt x="252" y="191"/>
                </a:cubicBezTo>
                <a:cubicBezTo>
                  <a:pt x="253" y="190"/>
                  <a:pt x="253" y="190"/>
                  <a:pt x="253" y="190"/>
                </a:cubicBezTo>
                <a:cubicBezTo>
                  <a:pt x="253" y="188"/>
                  <a:pt x="252" y="189"/>
                  <a:pt x="253" y="188"/>
                </a:cubicBezTo>
                <a:cubicBezTo>
                  <a:pt x="254" y="184"/>
                  <a:pt x="254" y="184"/>
                  <a:pt x="254" y="184"/>
                </a:cubicBezTo>
                <a:cubicBezTo>
                  <a:pt x="254" y="183"/>
                  <a:pt x="254" y="182"/>
                  <a:pt x="254" y="181"/>
                </a:cubicBezTo>
                <a:cubicBezTo>
                  <a:pt x="254" y="180"/>
                  <a:pt x="254" y="180"/>
                  <a:pt x="254" y="180"/>
                </a:cubicBezTo>
                <a:cubicBezTo>
                  <a:pt x="253" y="180"/>
                  <a:pt x="253" y="180"/>
                  <a:pt x="253" y="180"/>
                </a:cubicBezTo>
                <a:cubicBezTo>
                  <a:pt x="253" y="181"/>
                  <a:pt x="253" y="180"/>
                  <a:pt x="252" y="181"/>
                </a:cubicBezTo>
                <a:cubicBezTo>
                  <a:pt x="252" y="181"/>
                  <a:pt x="252" y="181"/>
                  <a:pt x="252" y="182"/>
                </a:cubicBezTo>
                <a:cubicBezTo>
                  <a:pt x="252" y="182"/>
                  <a:pt x="252" y="182"/>
                  <a:pt x="252" y="182"/>
                </a:cubicBezTo>
                <a:cubicBezTo>
                  <a:pt x="253" y="182"/>
                  <a:pt x="253" y="182"/>
                  <a:pt x="253" y="182"/>
                </a:cubicBezTo>
                <a:cubicBezTo>
                  <a:pt x="253" y="182"/>
                  <a:pt x="252" y="182"/>
                  <a:pt x="252" y="182"/>
                </a:cubicBezTo>
                <a:cubicBezTo>
                  <a:pt x="253" y="182"/>
                  <a:pt x="253" y="182"/>
                  <a:pt x="253" y="183"/>
                </a:cubicBezTo>
                <a:cubicBezTo>
                  <a:pt x="253" y="183"/>
                  <a:pt x="253" y="183"/>
                  <a:pt x="253" y="183"/>
                </a:cubicBezTo>
                <a:cubicBezTo>
                  <a:pt x="253" y="183"/>
                  <a:pt x="253" y="183"/>
                  <a:pt x="253" y="183"/>
                </a:cubicBezTo>
                <a:cubicBezTo>
                  <a:pt x="253" y="183"/>
                  <a:pt x="253" y="183"/>
                  <a:pt x="253" y="183"/>
                </a:cubicBezTo>
                <a:cubicBezTo>
                  <a:pt x="253" y="183"/>
                  <a:pt x="253" y="183"/>
                  <a:pt x="253" y="183"/>
                </a:cubicBezTo>
                <a:cubicBezTo>
                  <a:pt x="253" y="183"/>
                  <a:pt x="253" y="183"/>
                  <a:pt x="253" y="183"/>
                </a:cubicBezTo>
                <a:cubicBezTo>
                  <a:pt x="253" y="184"/>
                  <a:pt x="253" y="184"/>
                  <a:pt x="253" y="184"/>
                </a:cubicBezTo>
                <a:cubicBezTo>
                  <a:pt x="253" y="184"/>
                  <a:pt x="253" y="184"/>
                  <a:pt x="253" y="184"/>
                </a:cubicBezTo>
                <a:cubicBezTo>
                  <a:pt x="253" y="184"/>
                  <a:pt x="253" y="184"/>
                  <a:pt x="253" y="184"/>
                </a:cubicBezTo>
                <a:cubicBezTo>
                  <a:pt x="253" y="184"/>
                  <a:pt x="253" y="184"/>
                  <a:pt x="253" y="184"/>
                </a:cubicBezTo>
                <a:cubicBezTo>
                  <a:pt x="253" y="185"/>
                  <a:pt x="253" y="184"/>
                  <a:pt x="253" y="185"/>
                </a:cubicBezTo>
                <a:cubicBezTo>
                  <a:pt x="253" y="185"/>
                  <a:pt x="253" y="185"/>
                  <a:pt x="253" y="185"/>
                </a:cubicBezTo>
                <a:cubicBezTo>
                  <a:pt x="253" y="185"/>
                  <a:pt x="253" y="185"/>
                  <a:pt x="253" y="185"/>
                </a:cubicBezTo>
                <a:cubicBezTo>
                  <a:pt x="253" y="186"/>
                  <a:pt x="253" y="186"/>
                  <a:pt x="253" y="186"/>
                </a:cubicBezTo>
                <a:cubicBezTo>
                  <a:pt x="253" y="186"/>
                  <a:pt x="253" y="186"/>
                  <a:pt x="253" y="186"/>
                </a:cubicBezTo>
                <a:cubicBezTo>
                  <a:pt x="252" y="187"/>
                  <a:pt x="252" y="187"/>
                  <a:pt x="250" y="187"/>
                </a:cubicBezTo>
                <a:cubicBezTo>
                  <a:pt x="250" y="188"/>
                  <a:pt x="250" y="188"/>
                  <a:pt x="250" y="188"/>
                </a:cubicBezTo>
                <a:cubicBezTo>
                  <a:pt x="250" y="189"/>
                  <a:pt x="250" y="188"/>
                  <a:pt x="251" y="190"/>
                </a:cubicBezTo>
                <a:cubicBezTo>
                  <a:pt x="250" y="190"/>
                  <a:pt x="250" y="190"/>
                  <a:pt x="250" y="190"/>
                </a:cubicBezTo>
                <a:cubicBezTo>
                  <a:pt x="250" y="190"/>
                  <a:pt x="250" y="190"/>
                  <a:pt x="250" y="190"/>
                </a:cubicBezTo>
                <a:cubicBezTo>
                  <a:pt x="250" y="189"/>
                  <a:pt x="250" y="189"/>
                  <a:pt x="249" y="189"/>
                </a:cubicBezTo>
                <a:cubicBezTo>
                  <a:pt x="249" y="189"/>
                  <a:pt x="249" y="189"/>
                  <a:pt x="249" y="189"/>
                </a:cubicBezTo>
                <a:cubicBezTo>
                  <a:pt x="249" y="188"/>
                  <a:pt x="249" y="188"/>
                  <a:pt x="249" y="188"/>
                </a:cubicBezTo>
                <a:cubicBezTo>
                  <a:pt x="249" y="188"/>
                  <a:pt x="249" y="188"/>
                  <a:pt x="249" y="188"/>
                </a:cubicBezTo>
                <a:cubicBezTo>
                  <a:pt x="249" y="188"/>
                  <a:pt x="249" y="188"/>
                  <a:pt x="250" y="187"/>
                </a:cubicBezTo>
                <a:cubicBezTo>
                  <a:pt x="249" y="187"/>
                  <a:pt x="249" y="187"/>
                  <a:pt x="249" y="187"/>
                </a:cubicBezTo>
                <a:cubicBezTo>
                  <a:pt x="249" y="187"/>
                  <a:pt x="249" y="187"/>
                  <a:pt x="249" y="187"/>
                </a:cubicBezTo>
                <a:cubicBezTo>
                  <a:pt x="250" y="186"/>
                  <a:pt x="250" y="186"/>
                  <a:pt x="250" y="186"/>
                </a:cubicBezTo>
                <a:cubicBezTo>
                  <a:pt x="250" y="187"/>
                  <a:pt x="250" y="187"/>
                  <a:pt x="250" y="187"/>
                </a:cubicBezTo>
                <a:cubicBezTo>
                  <a:pt x="251" y="187"/>
                  <a:pt x="251" y="187"/>
                  <a:pt x="251" y="187"/>
                </a:cubicBezTo>
                <a:cubicBezTo>
                  <a:pt x="252" y="187"/>
                  <a:pt x="252" y="187"/>
                  <a:pt x="252" y="187"/>
                </a:cubicBezTo>
                <a:cubicBezTo>
                  <a:pt x="252" y="186"/>
                  <a:pt x="252" y="186"/>
                  <a:pt x="252" y="186"/>
                </a:cubicBezTo>
                <a:cubicBezTo>
                  <a:pt x="252" y="186"/>
                  <a:pt x="252" y="186"/>
                  <a:pt x="252" y="186"/>
                </a:cubicBezTo>
                <a:cubicBezTo>
                  <a:pt x="252" y="186"/>
                  <a:pt x="252" y="186"/>
                  <a:pt x="252" y="185"/>
                </a:cubicBezTo>
                <a:cubicBezTo>
                  <a:pt x="252" y="184"/>
                  <a:pt x="252" y="185"/>
                  <a:pt x="252" y="184"/>
                </a:cubicBezTo>
                <a:cubicBezTo>
                  <a:pt x="252" y="183"/>
                  <a:pt x="251" y="183"/>
                  <a:pt x="251" y="183"/>
                </a:cubicBezTo>
                <a:cubicBezTo>
                  <a:pt x="251" y="182"/>
                  <a:pt x="250" y="182"/>
                  <a:pt x="250" y="182"/>
                </a:cubicBezTo>
                <a:cubicBezTo>
                  <a:pt x="249" y="181"/>
                  <a:pt x="249" y="181"/>
                  <a:pt x="249" y="180"/>
                </a:cubicBezTo>
                <a:cubicBezTo>
                  <a:pt x="249" y="180"/>
                  <a:pt x="249" y="180"/>
                  <a:pt x="249" y="180"/>
                </a:cubicBezTo>
                <a:cubicBezTo>
                  <a:pt x="250" y="180"/>
                  <a:pt x="250" y="180"/>
                  <a:pt x="251" y="180"/>
                </a:cubicBezTo>
                <a:cubicBezTo>
                  <a:pt x="252" y="180"/>
                  <a:pt x="252" y="180"/>
                  <a:pt x="252" y="180"/>
                </a:cubicBezTo>
                <a:cubicBezTo>
                  <a:pt x="252" y="179"/>
                  <a:pt x="252" y="179"/>
                  <a:pt x="252" y="179"/>
                </a:cubicBezTo>
                <a:cubicBezTo>
                  <a:pt x="252" y="179"/>
                  <a:pt x="252" y="179"/>
                  <a:pt x="252" y="179"/>
                </a:cubicBezTo>
                <a:cubicBezTo>
                  <a:pt x="251" y="179"/>
                  <a:pt x="251" y="179"/>
                  <a:pt x="251" y="179"/>
                </a:cubicBezTo>
                <a:cubicBezTo>
                  <a:pt x="250" y="178"/>
                  <a:pt x="250" y="178"/>
                  <a:pt x="250" y="177"/>
                </a:cubicBezTo>
                <a:cubicBezTo>
                  <a:pt x="249" y="177"/>
                  <a:pt x="249" y="177"/>
                  <a:pt x="249" y="177"/>
                </a:cubicBezTo>
                <a:cubicBezTo>
                  <a:pt x="248" y="176"/>
                  <a:pt x="248" y="176"/>
                  <a:pt x="248" y="176"/>
                </a:cubicBezTo>
                <a:cubicBezTo>
                  <a:pt x="248" y="176"/>
                  <a:pt x="248" y="176"/>
                  <a:pt x="248" y="176"/>
                </a:cubicBezTo>
                <a:cubicBezTo>
                  <a:pt x="248" y="175"/>
                  <a:pt x="248" y="175"/>
                  <a:pt x="248" y="175"/>
                </a:cubicBezTo>
                <a:cubicBezTo>
                  <a:pt x="248" y="175"/>
                  <a:pt x="248" y="175"/>
                  <a:pt x="248" y="175"/>
                </a:cubicBezTo>
                <a:cubicBezTo>
                  <a:pt x="248" y="175"/>
                  <a:pt x="248" y="175"/>
                  <a:pt x="248" y="175"/>
                </a:cubicBezTo>
                <a:cubicBezTo>
                  <a:pt x="247" y="175"/>
                  <a:pt x="247" y="175"/>
                  <a:pt x="247" y="175"/>
                </a:cubicBezTo>
                <a:cubicBezTo>
                  <a:pt x="247" y="175"/>
                  <a:pt x="247" y="175"/>
                  <a:pt x="247" y="175"/>
                </a:cubicBezTo>
                <a:cubicBezTo>
                  <a:pt x="247" y="175"/>
                  <a:pt x="247" y="175"/>
                  <a:pt x="247" y="175"/>
                </a:cubicBezTo>
                <a:cubicBezTo>
                  <a:pt x="247" y="174"/>
                  <a:pt x="247" y="174"/>
                  <a:pt x="247" y="174"/>
                </a:cubicBezTo>
                <a:cubicBezTo>
                  <a:pt x="248" y="174"/>
                  <a:pt x="248" y="174"/>
                  <a:pt x="248" y="174"/>
                </a:cubicBezTo>
                <a:cubicBezTo>
                  <a:pt x="249" y="174"/>
                  <a:pt x="249" y="174"/>
                  <a:pt x="249" y="174"/>
                </a:cubicBezTo>
                <a:cubicBezTo>
                  <a:pt x="249" y="175"/>
                  <a:pt x="249" y="175"/>
                  <a:pt x="249" y="175"/>
                </a:cubicBezTo>
                <a:cubicBezTo>
                  <a:pt x="249" y="175"/>
                  <a:pt x="249" y="175"/>
                  <a:pt x="249" y="175"/>
                </a:cubicBezTo>
                <a:cubicBezTo>
                  <a:pt x="249" y="175"/>
                  <a:pt x="249" y="175"/>
                  <a:pt x="249" y="175"/>
                </a:cubicBezTo>
                <a:cubicBezTo>
                  <a:pt x="249" y="175"/>
                  <a:pt x="249" y="175"/>
                  <a:pt x="249" y="175"/>
                </a:cubicBezTo>
                <a:cubicBezTo>
                  <a:pt x="250" y="176"/>
                  <a:pt x="250" y="176"/>
                  <a:pt x="250" y="177"/>
                </a:cubicBezTo>
                <a:cubicBezTo>
                  <a:pt x="251" y="178"/>
                  <a:pt x="251" y="178"/>
                  <a:pt x="252" y="179"/>
                </a:cubicBezTo>
                <a:cubicBezTo>
                  <a:pt x="252" y="179"/>
                  <a:pt x="252" y="179"/>
                  <a:pt x="252" y="179"/>
                </a:cubicBezTo>
                <a:cubicBezTo>
                  <a:pt x="252" y="178"/>
                  <a:pt x="252" y="178"/>
                  <a:pt x="252" y="178"/>
                </a:cubicBezTo>
                <a:cubicBezTo>
                  <a:pt x="252" y="178"/>
                  <a:pt x="252" y="178"/>
                  <a:pt x="252" y="178"/>
                </a:cubicBezTo>
                <a:cubicBezTo>
                  <a:pt x="252" y="178"/>
                  <a:pt x="252" y="178"/>
                  <a:pt x="252" y="178"/>
                </a:cubicBezTo>
                <a:cubicBezTo>
                  <a:pt x="252" y="177"/>
                  <a:pt x="252" y="175"/>
                  <a:pt x="252" y="174"/>
                </a:cubicBezTo>
                <a:cubicBezTo>
                  <a:pt x="253" y="173"/>
                  <a:pt x="252" y="174"/>
                  <a:pt x="253" y="173"/>
                </a:cubicBezTo>
                <a:cubicBezTo>
                  <a:pt x="253" y="172"/>
                  <a:pt x="253" y="172"/>
                  <a:pt x="253" y="172"/>
                </a:cubicBezTo>
                <a:cubicBezTo>
                  <a:pt x="252" y="170"/>
                  <a:pt x="252" y="172"/>
                  <a:pt x="252" y="170"/>
                </a:cubicBezTo>
                <a:cubicBezTo>
                  <a:pt x="251" y="169"/>
                  <a:pt x="251" y="169"/>
                  <a:pt x="251" y="169"/>
                </a:cubicBezTo>
                <a:cubicBezTo>
                  <a:pt x="252" y="169"/>
                  <a:pt x="252" y="169"/>
                  <a:pt x="252" y="169"/>
                </a:cubicBezTo>
                <a:cubicBezTo>
                  <a:pt x="252" y="169"/>
                  <a:pt x="252" y="169"/>
                  <a:pt x="252" y="168"/>
                </a:cubicBezTo>
                <a:cubicBezTo>
                  <a:pt x="252" y="168"/>
                  <a:pt x="252" y="168"/>
                  <a:pt x="252" y="168"/>
                </a:cubicBezTo>
                <a:cubicBezTo>
                  <a:pt x="251" y="167"/>
                  <a:pt x="251" y="167"/>
                  <a:pt x="251" y="167"/>
                </a:cubicBezTo>
                <a:cubicBezTo>
                  <a:pt x="251" y="167"/>
                  <a:pt x="251" y="167"/>
                  <a:pt x="251" y="167"/>
                </a:cubicBezTo>
                <a:cubicBezTo>
                  <a:pt x="250" y="167"/>
                  <a:pt x="250" y="167"/>
                  <a:pt x="250" y="167"/>
                </a:cubicBezTo>
                <a:cubicBezTo>
                  <a:pt x="250" y="167"/>
                  <a:pt x="250" y="167"/>
                  <a:pt x="250" y="167"/>
                </a:cubicBezTo>
                <a:cubicBezTo>
                  <a:pt x="249" y="168"/>
                  <a:pt x="249" y="168"/>
                  <a:pt x="249" y="168"/>
                </a:cubicBezTo>
                <a:cubicBezTo>
                  <a:pt x="249" y="168"/>
                  <a:pt x="249" y="168"/>
                  <a:pt x="249" y="168"/>
                </a:cubicBezTo>
                <a:cubicBezTo>
                  <a:pt x="249" y="170"/>
                  <a:pt x="249" y="170"/>
                  <a:pt x="249" y="170"/>
                </a:cubicBezTo>
                <a:cubicBezTo>
                  <a:pt x="249" y="171"/>
                  <a:pt x="249" y="171"/>
                  <a:pt x="249" y="171"/>
                </a:cubicBezTo>
                <a:cubicBezTo>
                  <a:pt x="248" y="171"/>
                  <a:pt x="248" y="171"/>
                  <a:pt x="248" y="171"/>
                </a:cubicBezTo>
                <a:cubicBezTo>
                  <a:pt x="248" y="170"/>
                  <a:pt x="248" y="170"/>
                  <a:pt x="248" y="170"/>
                </a:cubicBezTo>
                <a:cubicBezTo>
                  <a:pt x="249" y="170"/>
                  <a:pt x="249" y="170"/>
                  <a:pt x="249" y="170"/>
                </a:cubicBezTo>
                <a:cubicBezTo>
                  <a:pt x="249" y="170"/>
                  <a:pt x="249" y="170"/>
                  <a:pt x="249" y="170"/>
                </a:cubicBezTo>
                <a:cubicBezTo>
                  <a:pt x="249" y="168"/>
                  <a:pt x="249" y="168"/>
                  <a:pt x="249" y="166"/>
                </a:cubicBezTo>
                <a:cubicBezTo>
                  <a:pt x="250" y="166"/>
                  <a:pt x="250" y="166"/>
                  <a:pt x="250" y="166"/>
                </a:cubicBezTo>
                <a:cubicBezTo>
                  <a:pt x="249" y="165"/>
                  <a:pt x="249" y="165"/>
                  <a:pt x="249" y="165"/>
                </a:cubicBezTo>
                <a:cubicBezTo>
                  <a:pt x="250" y="164"/>
                  <a:pt x="249" y="164"/>
                  <a:pt x="250" y="161"/>
                </a:cubicBezTo>
                <a:cubicBezTo>
                  <a:pt x="250" y="162"/>
                  <a:pt x="250" y="162"/>
                  <a:pt x="250" y="163"/>
                </a:cubicBezTo>
                <a:cubicBezTo>
                  <a:pt x="251" y="162"/>
                  <a:pt x="251" y="162"/>
                  <a:pt x="252" y="162"/>
                </a:cubicBezTo>
                <a:cubicBezTo>
                  <a:pt x="252" y="163"/>
                  <a:pt x="252" y="163"/>
                  <a:pt x="253" y="163"/>
                </a:cubicBezTo>
                <a:cubicBezTo>
                  <a:pt x="253" y="163"/>
                  <a:pt x="253" y="163"/>
                  <a:pt x="253" y="163"/>
                </a:cubicBezTo>
                <a:cubicBezTo>
                  <a:pt x="253" y="162"/>
                  <a:pt x="253" y="162"/>
                  <a:pt x="253" y="162"/>
                </a:cubicBezTo>
                <a:cubicBezTo>
                  <a:pt x="253" y="161"/>
                  <a:pt x="253" y="161"/>
                  <a:pt x="253" y="161"/>
                </a:cubicBezTo>
                <a:cubicBezTo>
                  <a:pt x="253" y="161"/>
                  <a:pt x="253" y="161"/>
                  <a:pt x="253" y="159"/>
                </a:cubicBezTo>
                <a:cubicBezTo>
                  <a:pt x="253" y="159"/>
                  <a:pt x="253" y="159"/>
                  <a:pt x="253" y="159"/>
                </a:cubicBezTo>
                <a:cubicBezTo>
                  <a:pt x="253" y="159"/>
                  <a:pt x="257" y="156"/>
                  <a:pt x="257" y="156"/>
                </a:cubicBezTo>
                <a:cubicBezTo>
                  <a:pt x="258" y="155"/>
                  <a:pt x="257" y="156"/>
                  <a:pt x="258" y="155"/>
                </a:cubicBezTo>
                <a:cubicBezTo>
                  <a:pt x="258" y="155"/>
                  <a:pt x="258" y="155"/>
                  <a:pt x="258" y="155"/>
                </a:cubicBezTo>
                <a:cubicBezTo>
                  <a:pt x="257" y="155"/>
                  <a:pt x="256" y="155"/>
                  <a:pt x="255" y="154"/>
                </a:cubicBezTo>
                <a:cubicBezTo>
                  <a:pt x="255" y="154"/>
                  <a:pt x="255" y="154"/>
                  <a:pt x="255" y="154"/>
                </a:cubicBezTo>
                <a:cubicBezTo>
                  <a:pt x="255" y="154"/>
                  <a:pt x="255" y="153"/>
                  <a:pt x="255" y="153"/>
                </a:cubicBezTo>
                <a:cubicBezTo>
                  <a:pt x="255" y="153"/>
                  <a:pt x="255" y="153"/>
                  <a:pt x="255" y="153"/>
                </a:cubicBezTo>
                <a:cubicBezTo>
                  <a:pt x="256" y="152"/>
                  <a:pt x="256" y="152"/>
                  <a:pt x="256" y="152"/>
                </a:cubicBezTo>
                <a:cubicBezTo>
                  <a:pt x="259" y="151"/>
                  <a:pt x="258" y="151"/>
                  <a:pt x="260" y="149"/>
                </a:cubicBezTo>
                <a:cubicBezTo>
                  <a:pt x="260" y="149"/>
                  <a:pt x="260" y="149"/>
                  <a:pt x="260" y="149"/>
                </a:cubicBezTo>
                <a:cubicBezTo>
                  <a:pt x="260" y="148"/>
                  <a:pt x="260" y="148"/>
                  <a:pt x="260" y="147"/>
                </a:cubicBezTo>
                <a:cubicBezTo>
                  <a:pt x="260" y="146"/>
                  <a:pt x="260" y="147"/>
                  <a:pt x="260" y="146"/>
                </a:cubicBezTo>
                <a:cubicBezTo>
                  <a:pt x="260" y="146"/>
                  <a:pt x="260" y="146"/>
                  <a:pt x="260" y="146"/>
                </a:cubicBezTo>
                <a:cubicBezTo>
                  <a:pt x="261" y="146"/>
                  <a:pt x="261" y="146"/>
                  <a:pt x="261" y="146"/>
                </a:cubicBezTo>
                <a:cubicBezTo>
                  <a:pt x="260" y="146"/>
                  <a:pt x="260" y="146"/>
                  <a:pt x="260" y="146"/>
                </a:cubicBezTo>
                <a:cubicBezTo>
                  <a:pt x="259" y="146"/>
                  <a:pt x="259" y="146"/>
                  <a:pt x="259" y="146"/>
                </a:cubicBezTo>
                <a:cubicBezTo>
                  <a:pt x="259" y="146"/>
                  <a:pt x="259" y="146"/>
                  <a:pt x="259" y="146"/>
                </a:cubicBezTo>
                <a:cubicBezTo>
                  <a:pt x="259" y="146"/>
                  <a:pt x="259" y="146"/>
                  <a:pt x="259" y="146"/>
                </a:cubicBezTo>
                <a:cubicBezTo>
                  <a:pt x="258" y="145"/>
                  <a:pt x="259" y="145"/>
                  <a:pt x="258" y="145"/>
                </a:cubicBezTo>
                <a:cubicBezTo>
                  <a:pt x="258" y="145"/>
                  <a:pt x="258" y="145"/>
                  <a:pt x="258" y="145"/>
                </a:cubicBezTo>
                <a:cubicBezTo>
                  <a:pt x="258" y="145"/>
                  <a:pt x="258" y="145"/>
                  <a:pt x="257" y="146"/>
                </a:cubicBezTo>
                <a:cubicBezTo>
                  <a:pt x="257" y="145"/>
                  <a:pt x="257" y="145"/>
                  <a:pt x="257" y="145"/>
                </a:cubicBezTo>
                <a:cubicBezTo>
                  <a:pt x="257" y="145"/>
                  <a:pt x="257" y="145"/>
                  <a:pt x="256" y="145"/>
                </a:cubicBezTo>
                <a:cubicBezTo>
                  <a:pt x="256" y="145"/>
                  <a:pt x="256" y="145"/>
                  <a:pt x="256" y="145"/>
                </a:cubicBezTo>
                <a:cubicBezTo>
                  <a:pt x="256" y="144"/>
                  <a:pt x="256" y="144"/>
                  <a:pt x="256" y="144"/>
                </a:cubicBezTo>
                <a:cubicBezTo>
                  <a:pt x="256" y="143"/>
                  <a:pt x="256" y="143"/>
                  <a:pt x="256" y="143"/>
                </a:cubicBezTo>
                <a:cubicBezTo>
                  <a:pt x="256" y="143"/>
                  <a:pt x="256" y="143"/>
                  <a:pt x="255" y="143"/>
                </a:cubicBezTo>
                <a:cubicBezTo>
                  <a:pt x="255" y="143"/>
                  <a:pt x="255" y="143"/>
                  <a:pt x="255" y="143"/>
                </a:cubicBezTo>
                <a:cubicBezTo>
                  <a:pt x="254" y="142"/>
                  <a:pt x="255" y="142"/>
                  <a:pt x="254" y="141"/>
                </a:cubicBezTo>
                <a:cubicBezTo>
                  <a:pt x="255" y="141"/>
                  <a:pt x="255" y="141"/>
                  <a:pt x="255" y="141"/>
                </a:cubicBezTo>
                <a:cubicBezTo>
                  <a:pt x="255" y="140"/>
                  <a:pt x="254" y="141"/>
                  <a:pt x="255" y="140"/>
                </a:cubicBezTo>
                <a:cubicBezTo>
                  <a:pt x="256" y="139"/>
                  <a:pt x="255" y="140"/>
                  <a:pt x="256" y="139"/>
                </a:cubicBezTo>
                <a:cubicBezTo>
                  <a:pt x="256" y="139"/>
                  <a:pt x="256" y="139"/>
                  <a:pt x="256" y="139"/>
                </a:cubicBezTo>
                <a:cubicBezTo>
                  <a:pt x="256" y="138"/>
                  <a:pt x="256" y="138"/>
                  <a:pt x="256" y="138"/>
                </a:cubicBezTo>
                <a:cubicBezTo>
                  <a:pt x="256" y="138"/>
                  <a:pt x="256" y="138"/>
                  <a:pt x="256" y="138"/>
                </a:cubicBezTo>
                <a:cubicBezTo>
                  <a:pt x="257" y="139"/>
                  <a:pt x="257" y="139"/>
                  <a:pt x="257" y="139"/>
                </a:cubicBezTo>
                <a:cubicBezTo>
                  <a:pt x="256" y="140"/>
                  <a:pt x="256" y="140"/>
                  <a:pt x="256" y="140"/>
                </a:cubicBezTo>
                <a:cubicBezTo>
                  <a:pt x="256" y="141"/>
                  <a:pt x="256" y="141"/>
                  <a:pt x="256" y="141"/>
                </a:cubicBezTo>
                <a:cubicBezTo>
                  <a:pt x="256" y="142"/>
                  <a:pt x="256" y="143"/>
                  <a:pt x="256" y="144"/>
                </a:cubicBezTo>
                <a:cubicBezTo>
                  <a:pt x="257" y="144"/>
                  <a:pt x="257" y="144"/>
                  <a:pt x="257" y="144"/>
                </a:cubicBezTo>
                <a:cubicBezTo>
                  <a:pt x="257" y="144"/>
                  <a:pt x="257" y="144"/>
                  <a:pt x="257" y="144"/>
                </a:cubicBezTo>
                <a:cubicBezTo>
                  <a:pt x="257" y="145"/>
                  <a:pt x="257" y="145"/>
                  <a:pt x="257" y="145"/>
                </a:cubicBezTo>
                <a:cubicBezTo>
                  <a:pt x="258" y="145"/>
                  <a:pt x="258" y="145"/>
                  <a:pt x="258" y="145"/>
                </a:cubicBezTo>
                <a:cubicBezTo>
                  <a:pt x="258" y="145"/>
                  <a:pt x="258" y="145"/>
                  <a:pt x="258" y="145"/>
                </a:cubicBezTo>
                <a:cubicBezTo>
                  <a:pt x="258" y="144"/>
                  <a:pt x="258" y="144"/>
                  <a:pt x="258" y="144"/>
                </a:cubicBezTo>
                <a:cubicBezTo>
                  <a:pt x="259" y="144"/>
                  <a:pt x="259" y="144"/>
                  <a:pt x="259" y="144"/>
                </a:cubicBezTo>
                <a:cubicBezTo>
                  <a:pt x="260" y="141"/>
                  <a:pt x="260" y="141"/>
                  <a:pt x="260" y="141"/>
                </a:cubicBezTo>
                <a:cubicBezTo>
                  <a:pt x="260" y="141"/>
                  <a:pt x="260" y="141"/>
                  <a:pt x="260" y="141"/>
                </a:cubicBezTo>
                <a:cubicBezTo>
                  <a:pt x="260" y="140"/>
                  <a:pt x="260" y="140"/>
                  <a:pt x="260" y="140"/>
                </a:cubicBezTo>
                <a:cubicBezTo>
                  <a:pt x="260" y="140"/>
                  <a:pt x="260" y="140"/>
                  <a:pt x="260" y="140"/>
                </a:cubicBezTo>
                <a:cubicBezTo>
                  <a:pt x="260" y="140"/>
                  <a:pt x="260" y="140"/>
                  <a:pt x="260" y="140"/>
                </a:cubicBezTo>
                <a:cubicBezTo>
                  <a:pt x="261" y="139"/>
                  <a:pt x="261" y="139"/>
                  <a:pt x="261" y="139"/>
                </a:cubicBezTo>
                <a:cubicBezTo>
                  <a:pt x="261" y="139"/>
                  <a:pt x="261" y="139"/>
                  <a:pt x="261" y="139"/>
                </a:cubicBezTo>
                <a:cubicBezTo>
                  <a:pt x="261" y="136"/>
                  <a:pt x="260" y="139"/>
                  <a:pt x="262" y="136"/>
                </a:cubicBezTo>
                <a:cubicBezTo>
                  <a:pt x="262" y="136"/>
                  <a:pt x="262" y="136"/>
                  <a:pt x="262" y="136"/>
                </a:cubicBezTo>
                <a:cubicBezTo>
                  <a:pt x="262" y="136"/>
                  <a:pt x="262" y="136"/>
                  <a:pt x="262" y="137"/>
                </a:cubicBezTo>
                <a:cubicBezTo>
                  <a:pt x="262" y="137"/>
                  <a:pt x="262" y="137"/>
                  <a:pt x="262" y="137"/>
                </a:cubicBezTo>
                <a:cubicBezTo>
                  <a:pt x="262" y="138"/>
                  <a:pt x="262" y="138"/>
                  <a:pt x="262" y="138"/>
                </a:cubicBezTo>
                <a:cubicBezTo>
                  <a:pt x="263" y="138"/>
                  <a:pt x="263" y="138"/>
                  <a:pt x="263" y="138"/>
                </a:cubicBezTo>
                <a:cubicBezTo>
                  <a:pt x="263" y="138"/>
                  <a:pt x="263" y="138"/>
                  <a:pt x="263" y="138"/>
                </a:cubicBezTo>
                <a:cubicBezTo>
                  <a:pt x="263" y="138"/>
                  <a:pt x="263" y="138"/>
                  <a:pt x="263" y="138"/>
                </a:cubicBezTo>
                <a:cubicBezTo>
                  <a:pt x="264" y="140"/>
                  <a:pt x="264" y="139"/>
                  <a:pt x="264" y="140"/>
                </a:cubicBezTo>
                <a:cubicBezTo>
                  <a:pt x="265" y="141"/>
                  <a:pt x="265" y="141"/>
                  <a:pt x="265" y="141"/>
                </a:cubicBezTo>
                <a:cubicBezTo>
                  <a:pt x="266" y="140"/>
                  <a:pt x="266" y="140"/>
                  <a:pt x="266" y="140"/>
                </a:cubicBezTo>
                <a:cubicBezTo>
                  <a:pt x="266" y="141"/>
                  <a:pt x="266" y="141"/>
                  <a:pt x="266" y="141"/>
                </a:cubicBezTo>
                <a:cubicBezTo>
                  <a:pt x="267" y="141"/>
                  <a:pt x="267" y="141"/>
                  <a:pt x="267" y="141"/>
                </a:cubicBezTo>
                <a:cubicBezTo>
                  <a:pt x="267" y="141"/>
                  <a:pt x="267" y="141"/>
                  <a:pt x="268" y="141"/>
                </a:cubicBezTo>
                <a:cubicBezTo>
                  <a:pt x="268" y="141"/>
                  <a:pt x="268" y="143"/>
                  <a:pt x="268" y="143"/>
                </a:cubicBezTo>
                <a:cubicBezTo>
                  <a:pt x="268" y="143"/>
                  <a:pt x="268" y="143"/>
                  <a:pt x="268" y="144"/>
                </a:cubicBezTo>
                <a:cubicBezTo>
                  <a:pt x="268" y="144"/>
                  <a:pt x="268" y="144"/>
                  <a:pt x="268" y="144"/>
                </a:cubicBezTo>
                <a:cubicBezTo>
                  <a:pt x="268" y="144"/>
                  <a:pt x="268" y="144"/>
                  <a:pt x="268" y="144"/>
                </a:cubicBezTo>
                <a:cubicBezTo>
                  <a:pt x="268" y="144"/>
                  <a:pt x="268" y="144"/>
                  <a:pt x="268" y="144"/>
                </a:cubicBezTo>
                <a:cubicBezTo>
                  <a:pt x="268" y="144"/>
                  <a:pt x="268" y="144"/>
                  <a:pt x="268" y="144"/>
                </a:cubicBezTo>
                <a:cubicBezTo>
                  <a:pt x="269" y="145"/>
                  <a:pt x="269" y="145"/>
                  <a:pt x="269" y="145"/>
                </a:cubicBezTo>
                <a:cubicBezTo>
                  <a:pt x="269" y="145"/>
                  <a:pt x="269" y="145"/>
                  <a:pt x="269" y="145"/>
                </a:cubicBezTo>
                <a:cubicBezTo>
                  <a:pt x="269" y="146"/>
                  <a:pt x="269" y="146"/>
                  <a:pt x="269" y="146"/>
                </a:cubicBezTo>
                <a:cubicBezTo>
                  <a:pt x="269" y="147"/>
                  <a:pt x="269" y="147"/>
                  <a:pt x="269" y="147"/>
                </a:cubicBezTo>
                <a:cubicBezTo>
                  <a:pt x="269" y="148"/>
                  <a:pt x="269" y="148"/>
                  <a:pt x="269" y="148"/>
                </a:cubicBezTo>
                <a:cubicBezTo>
                  <a:pt x="269" y="147"/>
                  <a:pt x="269" y="147"/>
                  <a:pt x="269" y="147"/>
                </a:cubicBezTo>
                <a:cubicBezTo>
                  <a:pt x="268" y="147"/>
                  <a:pt x="268" y="147"/>
                  <a:pt x="268" y="147"/>
                </a:cubicBezTo>
                <a:cubicBezTo>
                  <a:pt x="268" y="148"/>
                  <a:pt x="268" y="148"/>
                  <a:pt x="268" y="148"/>
                </a:cubicBezTo>
                <a:cubicBezTo>
                  <a:pt x="268" y="149"/>
                  <a:pt x="268" y="149"/>
                  <a:pt x="267" y="150"/>
                </a:cubicBezTo>
                <a:cubicBezTo>
                  <a:pt x="267" y="151"/>
                  <a:pt x="267" y="151"/>
                  <a:pt x="267" y="151"/>
                </a:cubicBezTo>
                <a:cubicBezTo>
                  <a:pt x="268" y="151"/>
                  <a:pt x="268" y="151"/>
                  <a:pt x="268" y="151"/>
                </a:cubicBezTo>
                <a:cubicBezTo>
                  <a:pt x="270" y="150"/>
                  <a:pt x="268" y="151"/>
                  <a:pt x="270" y="150"/>
                </a:cubicBezTo>
                <a:cubicBezTo>
                  <a:pt x="271" y="149"/>
                  <a:pt x="271" y="149"/>
                  <a:pt x="271" y="149"/>
                </a:cubicBezTo>
                <a:cubicBezTo>
                  <a:pt x="271" y="149"/>
                  <a:pt x="271" y="149"/>
                  <a:pt x="271" y="149"/>
                </a:cubicBezTo>
                <a:cubicBezTo>
                  <a:pt x="273" y="149"/>
                  <a:pt x="273" y="149"/>
                  <a:pt x="274" y="148"/>
                </a:cubicBezTo>
                <a:cubicBezTo>
                  <a:pt x="274" y="148"/>
                  <a:pt x="282" y="139"/>
                  <a:pt x="282" y="138"/>
                </a:cubicBezTo>
                <a:cubicBezTo>
                  <a:pt x="283" y="138"/>
                  <a:pt x="283" y="138"/>
                  <a:pt x="283" y="138"/>
                </a:cubicBezTo>
                <a:cubicBezTo>
                  <a:pt x="289" y="129"/>
                  <a:pt x="295" y="123"/>
                  <a:pt x="300" y="110"/>
                </a:cubicBezTo>
                <a:cubicBezTo>
                  <a:pt x="301" y="109"/>
                  <a:pt x="301" y="109"/>
                  <a:pt x="301" y="108"/>
                </a:cubicBezTo>
                <a:cubicBezTo>
                  <a:pt x="301" y="107"/>
                  <a:pt x="301" y="107"/>
                  <a:pt x="301" y="107"/>
                </a:cubicBezTo>
                <a:cubicBezTo>
                  <a:pt x="304" y="101"/>
                  <a:pt x="306" y="98"/>
                  <a:pt x="306" y="98"/>
                </a:cubicBezTo>
                <a:lnTo>
                  <a:pt x="305" y="98"/>
                </a:lnTo>
                <a:close/>
                <a:moveTo>
                  <a:pt x="253" y="167"/>
                </a:moveTo>
                <a:cubicBezTo>
                  <a:pt x="252" y="168"/>
                  <a:pt x="252" y="168"/>
                  <a:pt x="252" y="168"/>
                </a:cubicBezTo>
                <a:cubicBezTo>
                  <a:pt x="252" y="169"/>
                  <a:pt x="252" y="169"/>
                  <a:pt x="252" y="170"/>
                </a:cubicBezTo>
                <a:cubicBezTo>
                  <a:pt x="252" y="170"/>
                  <a:pt x="252" y="170"/>
                  <a:pt x="252" y="170"/>
                </a:cubicBezTo>
                <a:cubicBezTo>
                  <a:pt x="253" y="172"/>
                  <a:pt x="253" y="172"/>
                  <a:pt x="253" y="172"/>
                </a:cubicBezTo>
                <a:cubicBezTo>
                  <a:pt x="253" y="172"/>
                  <a:pt x="253" y="172"/>
                  <a:pt x="253" y="172"/>
                </a:cubicBezTo>
                <a:cubicBezTo>
                  <a:pt x="254" y="172"/>
                  <a:pt x="254" y="172"/>
                  <a:pt x="254" y="172"/>
                </a:cubicBezTo>
                <a:cubicBezTo>
                  <a:pt x="254" y="173"/>
                  <a:pt x="254" y="173"/>
                  <a:pt x="254" y="173"/>
                </a:cubicBezTo>
                <a:cubicBezTo>
                  <a:pt x="255" y="173"/>
                  <a:pt x="255" y="173"/>
                  <a:pt x="255" y="173"/>
                </a:cubicBezTo>
                <a:cubicBezTo>
                  <a:pt x="255" y="173"/>
                  <a:pt x="255" y="173"/>
                  <a:pt x="255" y="173"/>
                </a:cubicBezTo>
                <a:cubicBezTo>
                  <a:pt x="255" y="172"/>
                  <a:pt x="255" y="172"/>
                  <a:pt x="255" y="172"/>
                </a:cubicBezTo>
                <a:cubicBezTo>
                  <a:pt x="255" y="172"/>
                  <a:pt x="255" y="172"/>
                  <a:pt x="255" y="172"/>
                </a:cubicBezTo>
                <a:cubicBezTo>
                  <a:pt x="255" y="171"/>
                  <a:pt x="255" y="171"/>
                  <a:pt x="255" y="171"/>
                </a:cubicBezTo>
                <a:cubicBezTo>
                  <a:pt x="255" y="171"/>
                  <a:pt x="255" y="171"/>
                  <a:pt x="255" y="170"/>
                </a:cubicBezTo>
                <a:cubicBezTo>
                  <a:pt x="254" y="170"/>
                  <a:pt x="254" y="170"/>
                  <a:pt x="254" y="170"/>
                </a:cubicBezTo>
                <a:cubicBezTo>
                  <a:pt x="254" y="170"/>
                  <a:pt x="254" y="170"/>
                  <a:pt x="254" y="170"/>
                </a:cubicBezTo>
                <a:cubicBezTo>
                  <a:pt x="254" y="169"/>
                  <a:pt x="254" y="169"/>
                  <a:pt x="254" y="169"/>
                </a:cubicBezTo>
                <a:cubicBezTo>
                  <a:pt x="254" y="169"/>
                  <a:pt x="254" y="169"/>
                  <a:pt x="254" y="169"/>
                </a:cubicBezTo>
                <a:cubicBezTo>
                  <a:pt x="254" y="167"/>
                  <a:pt x="254" y="168"/>
                  <a:pt x="255" y="167"/>
                </a:cubicBezTo>
                <a:cubicBezTo>
                  <a:pt x="254" y="167"/>
                  <a:pt x="254" y="167"/>
                  <a:pt x="254" y="167"/>
                </a:cubicBezTo>
                <a:cubicBezTo>
                  <a:pt x="255" y="166"/>
                  <a:pt x="255" y="166"/>
                  <a:pt x="255" y="166"/>
                </a:cubicBezTo>
                <a:cubicBezTo>
                  <a:pt x="255" y="166"/>
                  <a:pt x="255" y="166"/>
                  <a:pt x="255" y="166"/>
                </a:cubicBezTo>
                <a:cubicBezTo>
                  <a:pt x="255" y="163"/>
                  <a:pt x="255" y="163"/>
                  <a:pt x="255" y="163"/>
                </a:cubicBezTo>
                <a:cubicBezTo>
                  <a:pt x="254" y="163"/>
                  <a:pt x="254" y="163"/>
                  <a:pt x="254" y="163"/>
                </a:cubicBezTo>
                <a:cubicBezTo>
                  <a:pt x="253" y="164"/>
                  <a:pt x="254" y="163"/>
                  <a:pt x="253" y="164"/>
                </a:cubicBezTo>
                <a:cubicBezTo>
                  <a:pt x="251" y="163"/>
                  <a:pt x="252" y="163"/>
                  <a:pt x="251" y="163"/>
                </a:cubicBezTo>
                <a:cubicBezTo>
                  <a:pt x="251" y="163"/>
                  <a:pt x="251" y="163"/>
                  <a:pt x="251" y="163"/>
                </a:cubicBezTo>
                <a:cubicBezTo>
                  <a:pt x="250" y="164"/>
                  <a:pt x="250" y="164"/>
                  <a:pt x="250" y="164"/>
                </a:cubicBezTo>
                <a:cubicBezTo>
                  <a:pt x="250" y="165"/>
                  <a:pt x="250" y="165"/>
                  <a:pt x="250" y="165"/>
                </a:cubicBezTo>
                <a:cubicBezTo>
                  <a:pt x="251" y="165"/>
                  <a:pt x="251" y="165"/>
                  <a:pt x="251" y="165"/>
                </a:cubicBezTo>
                <a:cubicBezTo>
                  <a:pt x="250" y="166"/>
                  <a:pt x="250" y="166"/>
                  <a:pt x="250" y="166"/>
                </a:cubicBezTo>
                <a:cubicBezTo>
                  <a:pt x="251" y="166"/>
                  <a:pt x="251" y="166"/>
                  <a:pt x="251" y="166"/>
                </a:cubicBezTo>
                <a:cubicBezTo>
                  <a:pt x="252" y="167"/>
                  <a:pt x="252" y="167"/>
                  <a:pt x="252" y="167"/>
                </a:cubicBezTo>
                <a:cubicBezTo>
                  <a:pt x="253" y="167"/>
                  <a:pt x="253" y="167"/>
                  <a:pt x="253" y="167"/>
                </a:cubicBezTo>
                <a:cubicBezTo>
                  <a:pt x="253" y="167"/>
                  <a:pt x="253" y="167"/>
                  <a:pt x="253" y="167"/>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8" name="Freeform 28">
            <a:extLst>
              <a:ext uri="{FF2B5EF4-FFF2-40B4-BE49-F238E27FC236}">
                <a16:creationId xmlns:a16="http://schemas.microsoft.com/office/drawing/2014/main" id="{35F63D80-DA0F-912D-8A3F-8488FAAACE7B}"/>
              </a:ext>
            </a:extLst>
          </p:cNvPr>
          <p:cNvSpPr>
            <a:spLocks/>
          </p:cNvSpPr>
          <p:nvPr/>
        </p:nvSpPr>
        <p:spPr bwMode="auto">
          <a:xfrm>
            <a:off x="1737293" y="1730175"/>
            <a:ext cx="2329096" cy="1602883"/>
          </a:xfrm>
          <a:custGeom>
            <a:avLst/>
            <a:gdLst>
              <a:gd name="T0" fmla="*/ 569 w 580"/>
              <a:gd name="T1" fmla="*/ 147 h 399"/>
              <a:gd name="T2" fmla="*/ 550 w 580"/>
              <a:gd name="T3" fmla="*/ 132 h 399"/>
              <a:gd name="T4" fmla="*/ 527 w 580"/>
              <a:gd name="T5" fmla="*/ 120 h 399"/>
              <a:gd name="T6" fmla="*/ 506 w 580"/>
              <a:gd name="T7" fmla="*/ 99 h 399"/>
              <a:gd name="T8" fmla="*/ 456 w 580"/>
              <a:gd name="T9" fmla="*/ 67 h 399"/>
              <a:gd name="T10" fmla="*/ 442 w 580"/>
              <a:gd name="T11" fmla="*/ 98 h 399"/>
              <a:gd name="T12" fmla="*/ 433 w 580"/>
              <a:gd name="T13" fmla="*/ 102 h 399"/>
              <a:gd name="T14" fmla="*/ 427 w 580"/>
              <a:gd name="T15" fmla="*/ 92 h 399"/>
              <a:gd name="T16" fmla="*/ 391 w 580"/>
              <a:gd name="T17" fmla="*/ 111 h 399"/>
              <a:gd name="T18" fmla="*/ 379 w 580"/>
              <a:gd name="T19" fmla="*/ 97 h 399"/>
              <a:gd name="T20" fmla="*/ 374 w 580"/>
              <a:gd name="T21" fmla="*/ 70 h 399"/>
              <a:gd name="T22" fmla="*/ 371 w 580"/>
              <a:gd name="T23" fmla="*/ 28 h 399"/>
              <a:gd name="T24" fmla="*/ 368 w 580"/>
              <a:gd name="T25" fmla="*/ 16 h 399"/>
              <a:gd name="T26" fmla="*/ 345 w 580"/>
              <a:gd name="T27" fmla="*/ 2 h 399"/>
              <a:gd name="T28" fmla="*/ 314 w 580"/>
              <a:gd name="T29" fmla="*/ 29 h 399"/>
              <a:gd name="T30" fmla="*/ 300 w 580"/>
              <a:gd name="T31" fmla="*/ 33 h 399"/>
              <a:gd name="T32" fmla="*/ 289 w 580"/>
              <a:gd name="T33" fmla="*/ 36 h 399"/>
              <a:gd name="T34" fmla="*/ 275 w 580"/>
              <a:gd name="T35" fmla="*/ 52 h 399"/>
              <a:gd name="T36" fmla="*/ 257 w 580"/>
              <a:gd name="T37" fmla="*/ 48 h 399"/>
              <a:gd name="T38" fmla="*/ 223 w 580"/>
              <a:gd name="T39" fmla="*/ 35 h 399"/>
              <a:gd name="T40" fmla="*/ 193 w 580"/>
              <a:gd name="T41" fmla="*/ 16 h 399"/>
              <a:gd name="T42" fmla="*/ 184 w 580"/>
              <a:gd name="T43" fmla="*/ 13 h 399"/>
              <a:gd name="T44" fmla="*/ 142 w 580"/>
              <a:gd name="T45" fmla="*/ 15 h 399"/>
              <a:gd name="T46" fmla="*/ 136 w 580"/>
              <a:gd name="T47" fmla="*/ 39 h 399"/>
              <a:gd name="T48" fmla="*/ 151 w 580"/>
              <a:gd name="T49" fmla="*/ 40 h 399"/>
              <a:gd name="T50" fmla="*/ 154 w 580"/>
              <a:gd name="T51" fmla="*/ 46 h 399"/>
              <a:gd name="T52" fmla="*/ 155 w 580"/>
              <a:gd name="T53" fmla="*/ 53 h 399"/>
              <a:gd name="T54" fmla="*/ 147 w 580"/>
              <a:gd name="T55" fmla="*/ 52 h 399"/>
              <a:gd name="T56" fmla="*/ 128 w 580"/>
              <a:gd name="T57" fmla="*/ 54 h 399"/>
              <a:gd name="T58" fmla="*/ 140 w 580"/>
              <a:gd name="T59" fmla="*/ 94 h 399"/>
              <a:gd name="T60" fmla="*/ 142 w 580"/>
              <a:gd name="T61" fmla="*/ 103 h 399"/>
              <a:gd name="T62" fmla="*/ 145 w 580"/>
              <a:gd name="T63" fmla="*/ 108 h 399"/>
              <a:gd name="T64" fmla="*/ 127 w 580"/>
              <a:gd name="T65" fmla="*/ 215 h 399"/>
              <a:gd name="T66" fmla="*/ 120 w 580"/>
              <a:gd name="T67" fmla="*/ 216 h 399"/>
              <a:gd name="T68" fmla="*/ 116 w 580"/>
              <a:gd name="T69" fmla="*/ 210 h 399"/>
              <a:gd name="T70" fmla="*/ 108 w 580"/>
              <a:gd name="T71" fmla="*/ 210 h 399"/>
              <a:gd name="T72" fmla="*/ 104 w 580"/>
              <a:gd name="T73" fmla="*/ 211 h 399"/>
              <a:gd name="T74" fmla="*/ 93 w 580"/>
              <a:gd name="T75" fmla="*/ 217 h 399"/>
              <a:gd name="T76" fmla="*/ 87 w 580"/>
              <a:gd name="T77" fmla="*/ 218 h 399"/>
              <a:gd name="T78" fmla="*/ 82 w 580"/>
              <a:gd name="T79" fmla="*/ 220 h 399"/>
              <a:gd name="T80" fmla="*/ 74 w 580"/>
              <a:gd name="T81" fmla="*/ 221 h 399"/>
              <a:gd name="T82" fmla="*/ 68 w 580"/>
              <a:gd name="T83" fmla="*/ 221 h 399"/>
              <a:gd name="T84" fmla="*/ 58 w 580"/>
              <a:gd name="T85" fmla="*/ 225 h 399"/>
              <a:gd name="T86" fmla="*/ 47 w 580"/>
              <a:gd name="T87" fmla="*/ 234 h 399"/>
              <a:gd name="T88" fmla="*/ 39 w 580"/>
              <a:gd name="T89" fmla="*/ 239 h 399"/>
              <a:gd name="T90" fmla="*/ 32 w 580"/>
              <a:gd name="T91" fmla="*/ 242 h 399"/>
              <a:gd name="T92" fmla="*/ 20 w 580"/>
              <a:gd name="T93" fmla="*/ 276 h 399"/>
              <a:gd name="T94" fmla="*/ 0 w 580"/>
              <a:gd name="T95" fmla="*/ 308 h 399"/>
              <a:gd name="T96" fmla="*/ 246 w 580"/>
              <a:gd name="T97" fmla="*/ 384 h 399"/>
              <a:gd name="T98" fmla="*/ 267 w 580"/>
              <a:gd name="T99" fmla="*/ 390 h 399"/>
              <a:gd name="T100" fmla="*/ 285 w 580"/>
              <a:gd name="T101" fmla="*/ 379 h 399"/>
              <a:gd name="T102" fmla="*/ 293 w 580"/>
              <a:gd name="T103" fmla="*/ 381 h 399"/>
              <a:gd name="T104" fmla="*/ 310 w 580"/>
              <a:gd name="T105" fmla="*/ 369 h 399"/>
              <a:gd name="T106" fmla="*/ 321 w 580"/>
              <a:gd name="T107" fmla="*/ 370 h 399"/>
              <a:gd name="T108" fmla="*/ 322 w 580"/>
              <a:gd name="T109" fmla="*/ 361 h 399"/>
              <a:gd name="T110" fmla="*/ 334 w 580"/>
              <a:gd name="T111" fmla="*/ 347 h 399"/>
              <a:gd name="T112" fmla="*/ 370 w 580"/>
              <a:gd name="T113" fmla="*/ 343 h 399"/>
              <a:gd name="T114" fmla="*/ 386 w 580"/>
              <a:gd name="T115" fmla="*/ 358 h 399"/>
              <a:gd name="T116" fmla="*/ 398 w 580"/>
              <a:gd name="T117" fmla="*/ 362 h 399"/>
              <a:gd name="T118" fmla="*/ 509 w 580"/>
              <a:gd name="T119" fmla="*/ 361 h 399"/>
              <a:gd name="T120" fmla="*/ 577 w 580"/>
              <a:gd name="T121"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399">
                <a:moveTo>
                  <a:pt x="577" y="148"/>
                </a:moveTo>
                <a:cubicBezTo>
                  <a:pt x="577" y="148"/>
                  <a:pt x="577" y="148"/>
                  <a:pt x="577" y="148"/>
                </a:cubicBezTo>
                <a:cubicBezTo>
                  <a:pt x="577" y="148"/>
                  <a:pt x="577" y="148"/>
                  <a:pt x="577" y="148"/>
                </a:cubicBezTo>
                <a:cubicBezTo>
                  <a:pt x="577" y="148"/>
                  <a:pt x="575" y="148"/>
                  <a:pt x="575" y="148"/>
                </a:cubicBezTo>
                <a:cubicBezTo>
                  <a:pt x="574" y="148"/>
                  <a:pt x="574" y="148"/>
                  <a:pt x="574" y="148"/>
                </a:cubicBezTo>
                <a:cubicBezTo>
                  <a:pt x="574" y="147"/>
                  <a:pt x="574" y="147"/>
                  <a:pt x="574" y="147"/>
                </a:cubicBezTo>
                <a:cubicBezTo>
                  <a:pt x="574" y="146"/>
                  <a:pt x="575" y="146"/>
                  <a:pt x="574" y="145"/>
                </a:cubicBezTo>
                <a:cubicBezTo>
                  <a:pt x="574" y="145"/>
                  <a:pt x="574" y="145"/>
                  <a:pt x="574" y="145"/>
                </a:cubicBezTo>
                <a:cubicBezTo>
                  <a:pt x="574" y="145"/>
                  <a:pt x="574" y="145"/>
                  <a:pt x="574" y="145"/>
                </a:cubicBezTo>
                <a:cubicBezTo>
                  <a:pt x="574" y="145"/>
                  <a:pt x="574" y="145"/>
                  <a:pt x="574" y="145"/>
                </a:cubicBezTo>
                <a:cubicBezTo>
                  <a:pt x="572" y="145"/>
                  <a:pt x="571" y="146"/>
                  <a:pt x="569" y="147"/>
                </a:cubicBezTo>
                <a:cubicBezTo>
                  <a:pt x="568" y="146"/>
                  <a:pt x="567" y="146"/>
                  <a:pt x="566" y="145"/>
                </a:cubicBezTo>
                <a:cubicBezTo>
                  <a:pt x="565" y="145"/>
                  <a:pt x="565" y="145"/>
                  <a:pt x="565" y="145"/>
                </a:cubicBezTo>
                <a:cubicBezTo>
                  <a:pt x="565" y="144"/>
                  <a:pt x="565" y="144"/>
                  <a:pt x="565" y="144"/>
                </a:cubicBezTo>
                <a:cubicBezTo>
                  <a:pt x="565" y="143"/>
                  <a:pt x="566" y="143"/>
                  <a:pt x="566" y="141"/>
                </a:cubicBezTo>
                <a:cubicBezTo>
                  <a:pt x="566" y="141"/>
                  <a:pt x="566" y="141"/>
                  <a:pt x="566" y="141"/>
                </a:cubicBezTo>
                <a:cubicBezTo>
                  <a:pt x="565" y="141"/>
                  <a:pt x="565" y="141"/>
                  <a:pt x="565" y="141"/>
                </a:cubicBezTo>
                <a:cubicBezTo>
                  <a:pt x="565" y="140"/>
                  <a:pt x="565" y="140"/>
                  <a:pt x="565" y="140"/>
                </a:cubicBezTo>
                <a:cubicBezTo>
                  <a:pt x="560" y="141"/>
                  <a:pt x="557" y="137"/>
                  <a:pt x="554" y="133"/>
                </a:cubicBezTo>
                <a:cubicBezTo>
                  <a:pt x="554" y="133"/>
                  <a:pt x="554" y="133"/>
                  <a:pt x="554" y="133"/>
                </a:cubicBezTo>
                <a:cubicBezTo>
                  <a:pt x="553" y="133"/>
                  <a:pt x="553" y="133"/>
                  <a:pt x="552" y="132"/>
                </a:cubicBezTo>
                <a:cubicBezTo>
                  <a:pt x="551" y="132"/>
                  <a:pt x="551" y="132"/>
                  <a:pt x="550" y="132"/>
                </a:cubicBezTo>
                <a:cubicBezTo>
                  <a:pt x="549" y="132"/>
                  <a:pt x="549" y="132"/>
                  <a:pt x="549" y="132"/>
                </a:cubicBezTo>
                <a:cubicBezTo>
                  <a:pt x="549" y="131"/>
                  <a:pt x="549" y="131"/>
                  <a:pt x="549" y="131"/>
                </a:cubicBezTo>
                <a:cubicBezTo>
                  <a:pt x="549" y="131"/>
                  <a:pt x="549" y="131"/>
                  <a:pt x="549" y="130"/>
                </a:cubicBezTo>
                <a:cubicBezTo>
                  <a:pt x="549" y="130"/>
                  <a:pt x="549" y="130"/>
                  <a:pt x="549" y="130"/>
                </a:cubicBezTo>
                <a:cubicBezTo>
                  <a:pt x="549" y="130"/>
                  <a:pt x="549" y="130"/>
                  <a:pt x="549" y="130"/>
                </a:cubicBezTo>
                <a:cubicBezTo>
                  <a:pt x="544" y="130"/>
                  <a:pt x="537" y="127"/>
                  <a:pt x="535" y="125"/>
                </a:cubicBezTo>
                <a:cubicBezTo>
                  <a:pt x="534" y="125"/>
                  <a:pt x="535" y="125"/>
                  <a:pt x="534" y="124"/>
                </a:cubicBezTo>
                <a:cubicBezTo>
                  <a:pt x="534" y="124"/>
                  <a:pt x="534" y="124"/>
                  <a:pt x="534" y="124"/>
                </a:cubicBezTo>
                <a:cubicBezTo>
                  <a:pt x="534" y="124"/>
                  <a:pt x="534" y="124"/>
                  <a:pt x="533" y="124"/>
                </a:cubicBezTo>
                <a:cubicBezTo>
                  <a:pt x="531" y="123"/>
                  <a:pt x="532" y="122"/>
                  <a:pt x="530" y="121"/>
                </a:cubicBezTo>
                <a:cubicBezTo>
                  <a:pt x="527" y="120"/>
                  <a:pt x="527" y="120"/>
                  <a:pt x="527" y="120"/>
                </a:cubicBezTo>
                <a:cubicBezTo>
                  <a:pt x="526" y="120"/>
                  <a:pt x="526" y="119"/>
                  <a:pt x="525" y="118"/>
                </a:cubicBezTo>
                <a:cubicBezTo>
                  <a:pt x="524" y="117"/>
                  <a:pt x="522" y="117"/>
                  <a:pt x="521" y="116"/>
                </a:cubicBezTo>
                <a:cubicBezTo>
                  <a:pt x="520" y="115"/>
                  <a:pt x="520" y="115"/>
                  <a:pt x="520" y="115"/>
                </a:cubicBezTo>
                <a:cubicBezTo>
                  <a:pt x="520" y="114"/>
                  <a:pt x="520" y="114"/>
                  <a:pt x="520" y="114"/>
                </a:cubicBezTo>
                <a:cubicBezTo>
                  <a:pt x="519" y="114"/>
                  <a:pt x="519" y="114"/>
                  <a:pt x="519" y="114"/>
                </a:cubicBezTo>
                <a:cubicBezTo>
                  <a:pt x="517" y="113"/>
                  <a:pt x="517" y="112"/>
                  <a:pt x="516" y="111"/>
                </a:cubicBezTo>
                <a:cubicBezTo>
                  <a:pt x="516" y="111"/>
                  <a:pt x="516" y="111"/>
                  <a:pt x="516" y="111"/>
                </a:cubicBezTo>
                <a:cubicBezTo>
                  <a:pt x="515" y="111"/>
                  <a:pt x="515" y="111"/>
                  <a:pt x="514" y="111"/>
                </a:cubicBezTo>
                <a:cubicBezTo>
                  <a:pt x="509" y="108"/>
                  <a:pt x="511" y="105"/>
                  <a:pt x="509" y="101"/>
                </a:cubicBezTo>
                <a:cubicBezTo>
                  <a:pt x="509" y="101"/>
                  <a:pt x="509" y="101"/>
                  <a:pt x="509" y="101"/>
                </a:cubicBezTo>
                <a:cubicBezTo>
                  <a:pt x="505" y="99"/>
                  <a:pt x="509" y="101"/>
                  <a:pt x="506" y="99"/>
                </a:cubicBezTo>
                <a:cubicBezTo>
                  <a:pt x="505" y="99"/>
                  <a:pt x="505" y="99"/>
                  <a:pt x="505" y="99"/>
                </a:cubicBezTo>
                <a:cubicBezTo>
                  <a:pt x="505" y="99"/>
                  <a:pt x="505" y="99"/>
                  <a:pt x="504" y="99"/>
                </a:cubicBezTo>
                <a:cubicBezTo>
                  <a:pt x="504" y="99"/>
                  <a:pt x="504" y="99"/>
                  <a:pt x="504" y="99"/>
                </a:cubicBezTo>
                <a:cubicBezTo>
                  <a:pt x="503" y="99"/>
                  <a:pt x="503" y="99"/>
                  <a:pt x="503" y="99"/>
                </a:cubicBezTo>
                <a:cubicBezTo>
                  <a:pt x="499" y="95"/>
                  <a:pt x="498" y="94"/>
                  <a:pt x="500" y="89"/>
                </a:cubicBezTo>
                <a:cubicBezTo>
                  <a:pt x="500" y="88"/>
                  <a:pt x="500" y="88"/>
                  <a:pt x="500" y="88"/>
                </a:cubicBezTo>
                <a:cubicBezTo>
                  <a:pt x="500" y="88"/>
                  <a:pt x="500" y="88"/>
                  <a:pt x="500" y="88"/>
                </a:cubicBezTo>
                <a:cubicBezTo>
                  <a:pt x="493" y="82"/>
                  <a:pt x="497" y="92"/>
                  <a:pt x="495" y="66"/>
                </a:cubicBezTo>
                <a:cubicBezTo>
                  <a:pt x="460" y="66"/>
                  <a:pt x="468" y="66"/>
                  <a:pt x="457" y="66"/>
                </a:cubicBezTo>
                <a:cubicBezTo>
                  <a:pt x="456" y="67"/>
                  <a:pt x="456" y="67"/>
                  <a:pt x="456" y="67"/>
                </a:cubicBezTo>
                <a:cubicBezTo>
                  <a:pt x="456" y="67"/>
                  <a:pt x="456" y="67"/>
                  <a:pt x="456" y="67"/>
                </a:cubicBezTo>
                <a:cubicBezTo>
                  <a:pt x="456" y="67"/>
                  <a:pt x="456" y="67"/>
                  <a:pt x="456" y="67"/>
                </a:cubicBezTo>
                <a:cubicBezTo>
                  <a:pt x="455" y="69"/>
                  <a:pt x="455" y="68"/>
                  <a:pt x="454" y="69"/>
                </a:cubicBezTo>
                <a:cubicBezTo>
                  <a:pt x="453" y="70"/>
                  <a:pt x="453" y="70"/>
                  <a:pt x="453" y="70"/>
                </a:cubicBezTo>
                <a:cubicBezTo>
                  <a:pt x="453" y="70"/>
                  <a:pt x="453" y="70"/>
                  <a:pt x="453" y="70"/>
                </a:cubicBezTo>
                <a:cubicBezTo>
                  <a:pt x="453" y="71"/>
                  <a:pt x="453" y="70"/>
                  <a:pt x="453" y="71"/>
                </a:cubicBezTo>
                <a:cubicBezTo>
                  <a:pt x="453" y="72"/>
                  <a:pt x="453" y="73"/>
                  <a:pt x="452" y="73"/>
                </a:cubicBezTo>
                <a:cubicBezTo>
                  <a:pt x="448" y="78"/>
                  <a:pt x="452" y="77"/>
                  <a:pt x="448" y="81"/>
                </a:cubicBezTo>
                <a:cubicBezTo>
                  <a:pt x="448" y="81"/>
                  <a:pt x="448" y="81"/>
                  <a:pt x="448" y="81"/>
                </a:cubicBezTo>
                <a:cubicBezTo>
                  <a:pt x="447" y="84"/>
                  <a:pt x="444" y="90"/>
                  <a:pt x="445" y="92"/>
                </a:cubicBezTo>
                <a:cubicBezTo>
                  <a:pt x="447" y="93"/>
                  <a:pt x="448" y="94"/>
                  <a:pt x="448" y="96"/>
                </a:cubicBezTo>
                <a:cubicBezTo>
                  <a:pt x="447" y="97"/>
                  <a:pt x="443" y="98"/>
                  <a:pt x="442" y="98"/>
                </a:cubicBezTo>
                <a:cubicBezTo>
                  <a:pt x="442" y="98"/>
                  <a:pt x="442" y="98"/>
                  <a:pt x="442" y="98"/>
                </a:cubicBezTo>
                <a:cubicBezTo>
                  <a:pt x="442" y="98"/>
                  <a:pt x="442" y="98"/>
                  <a:pt x="442" y="98"/>
                </a:cubicBezTo>
                <a:cubicBezTo>
                  <a:pt x="442" y="99"/>
                  <a:pt x="442" y="99"/>
                  <a:pt x="442" y="99"/>
                </a:cubicBezTo>
                <a:cubicBezTo>
                  <a:pt x="441" y="99"/>
                  <a:pt x="441" y="99"/>
                  <a:pt x="441" y="100"/>
                </a:cubicBezTo>
                <a:cubicBezTo>
                  <a:pt x="441" y="100"/>
                  <a:pt x="441" y="100"/>
                  <a:pt x="441" y="101"/>
                </a:cubicBezTo>
                <a:cubicBezTo>
                  <a:pt x="441" y="101"/>
                  <a:pt x="441" y="101"/>
                  <a:pt x="441" y="101"/>
                </a:cubicBezTo>
                <a:cubicBezTo>
                  <a:pt x="441" y="101"/>
                  <a:pt x="441" y="101"/>
                  <a:pt x="441" y="101"/>
                </a:cubicBezTo>
                <a:cubicBezTo>
                  <a:pt x="440" y="101"/>
                  <a:pt x="440" y="101"/>
                  <a:pt x="439" y="101"/>
                </a:cubicBezTo>
                <a:cubicBezTo>
                  <a:pt x="438" y="101"/>
                  <a:pt x="439" y="101"/>
                  <a:pt x="438" y="101"/>
                </a:cubicBezTo>
                <a:cubicBezTo>
                  <a:pt x="437" y="101"/>
                  <a:pt x="438" y="102"/>
                  <a:pt x="437" y="102"/>
                </a:cubicBezTo>
                <a:cubicBezTo>
                  <a:pt x="437" y="102"/>
                  <a:pt x="436" y="102"/>
                  <a:pt x="433" y="102"/>
                </a:cubicBezTo>
                <a:cubicBezTo>
                  <a:pt x="433" y="101"/>
                  <a:pt x="433" y="101"/>
                  <a:pt x="433" y="101"/>
                </a:cubicBezTo>
                <a:cubicBezTo>
                  <a:pt x="433" y="101"/>
                  <a:pt x="433" y="101"/>
                  <a:pt x="433" y="101"/>
                </a:cubicBezTo>
                <a:cubicBezTo>
                  <a:pt x="433" y="101"/>
                  <a:pt x="433" y="101"/>
                  <a:pt x="433" y="101"/>
                </a:cubicBezTo>
                <a:cubicBezTo>
                  <a:pt x="433" y="100"/>
                  <a:pt x="433" y="100"/>
                  <a:pt x="433" y="100"/>
                </a:cubicBezTo>
                <a:cubicBezTo>
                  <a:pt x="433" y="99"/>
                  <a:pt x="433" y="99"/>
                  <a:pt x="433" y="99"/>
                </a:cubicBezTo>
                <a:cubicBezTo>
                  <a:pt x="432" y="99"/>
                  <a:pt x="432" y="99"/>
                  <a:pt x="432" y="99"/>
                </a:cubicBezTo>
                <a:cubicBezTo>
                  <a:pt x="432" y="98"/>
                  <a:pt x="432" y="98"/>
                  <a:pt x="432" y="98"/>
                </a:cubicBezTo>
                <a:cubicBezTo>
                  <a:pt x="432" y="97"/>
                  <a:pt x="431" y="97"/>
                  <a:pt x="431" y="96"/>
                </a:cubicBezTo>
                <a:cubicBezTo>
                  <a:pt x="431" y="96"/>
                  <a:pt x="428" y="94"/>
                  <a:pt x="428" y="93"/>
                </a:cubicBezTo>
                <a:cubicBezTo>
                  <a:pt x="427" y="93"/>
                  <a:pt x="428" y="93"/>
                  <a:pt x="427" y="92"/>
                </a:cubicBezTo>
                <a:cubicBezTo>
                  <a:pt x="427" y="92"/>
                  <a:pt x="427" y="92"/>
                  <a:pt x="427" y="92"/>
                </a:cubicBezTo>
                <a:cubicBezTo>
                  <a:pt x="426" y="91"/>
                  <a:pt x="420" y="89"/>
                  <a:pt x="418" y="90"/>
                </a:cubicBezTo>
                <a:cubicBezTo>
                  <a:pt x="417" y="90"/>
                  <a:pt x="417" y="90"/>
                  <a:pt x="417" y="90"/>
                </a:cubicBezTo>
                <a:cubicBezTo>
                  <a:pt x="414" y="99"/>
                  <a:pt x="409" y="84"/>
                  <a:pt x="406" y="108"/>
                </a:cubicBezTo>
                <a:cubicBezTo>
                  <a:pt x="406" y="109"/>
                  <a:pt x="406" y="108"/>
                  <a:pt x="406" y="109"/>
                </a:cubicBezTo>
                <a:cubicBezTo>
                  <a:pt x="404" y="118"/>
                  <a:pt x="405" y="80"/>
                  <a:pt x="405" y="120"/>
                </a:cubicBezTo>
                <a:cubicBezTo>
                  <a:pt x="402" y="119"/>
                  <a:pt x="404" y="120"/>
                  <a:pt x="401" y="120"/>
                </a:cubicBezTo>
                <a:cubicBezTo>
                  <a:pt x="401" y="119"/>
                  <a:pt x="401" y="119"/>
                  <a:pt x="400" y="119"/>
                </a:cubicBezTo>
                <a:cubicBezTo>
                  <a:pt x="400" y="118"/>
                  <a:pt x="400" y="118"/>
                  <a:pt x="400" y="118"/>
                </a:cubicBezTo>
                <a:cubicBezTo>
                  <a:pt x="396" y="119"/>
                  <a:pt x="397" y="121"/>
                  <a:pt x="394" y="115"/>
                </a:cubicBezTo>
                <a:cubicBezTo>
                  <a:pt x="393" y="114"/>
                  <a:pt x="393" y="114"/>
                  <a:pt x="392" y="114"/>
                </a:cubicBezTo>
                <a:cubicBezTo>
                  <a:pt x="392" y="113"/>
                  <a:pt x="392" y="112"/>
                  <a:pt x="391" y="111"/>
                </a:cubicBezTo>
                <a:cubicBezTo>
                  <a:pt x="385" y="108"/>
                  <a:pt x="386" y="109"/>
                  <a:pt x="385" y="108"/>
                </a:cubicBezTo>
                <a:cubicBezTo>
                  <a:pt x="385" y="108"/>
                  <a:pt x="385" y="108"/>
                  <a:pt x="385" y="108"/>
                </a:cubicBezTo>
                <a:cubicBezTo>
                  <a:pt x="385" y="108"/>
                  <a:pt x="385" y="108"/>
                  <a:pt x="385" y="108"/>
                </a:cubicBezTo>
                <a:cubicBezTo>
                  <a:pt x="384" y="106"/>
                  <a:pt x="384" y="106"/>
                  <a:pt x="384" y="106"/>
                </a:cubicBezTo>
                <a:cubicBezTo>
                  <a:pt x="384" y="106"/>
                  <a:pt x="375" y="100"/>
                  <a:pt x="375" y="100"/>
                </a:cubicBezTo>
                <a:cubicBezTo>
                  <a:pt x="375" y="99"/>
                  <a:pt x="375" y="97"/>
                  <a:pt x="375" y="97"/>
                </a:cubicBezTo>
                <a:cubicBezTo>
                  <a:pt x="375" y="96"/>
                  <a:pt x="375" y="96"/>
                  <a:pt x="375" y="96"/>
                </a:cubicBezTo>
                <a:cubicBezTo>
                  <a:pt x="375" y="96"/>
                  <a:pt x="375" y="96"/>
                  <a:pt x="375" y="96"/>
                </a:cubicBezTo>
                <a:cubicBezTo>
                  <a:pt x="377" y="96"/>
                  <a:pt x="377" y="97"/>
                  <a:pt x="378" y="97"/>
                </a:cubicBezTo>
                <a:cubicBezTo>
                  <a:pt x="379" y="97"/>
                  <a:pt x="378" y="97"/>
                  <a:pt x="379" y="97"/>
                </a:cubicBezTo>
                <a:cubicBezTo>
                  <a:pt x="379" y="97"/>
                  <a:pt x="379" y="97"/>
                  <a:pt x="379" y="97"/>
                </a:cubicBezTo>
                <a:cubicBezTo>
                  <a:pt x="379" y="97"/>
                  <a:pt x="379" y="97"/>
                  <a:pt x="380" y="96"/>
                </a:cubicBezTo>
                <a:cubicBezTo>
                  <a:pt x="382" y="94"/>
                  <a:pt x="382" y="95"/>
                  <a:pt x="381" y="91"/>
                </a:cubicBezTo>
                <a:cubicBezTo>
                  <a:pt x="380" y="89"/>
                  <a:pt x="380" y="90"/>
                  <a:pt x="379" y="89"/>
                </a:cubicBezTo>
                <a:cubicBezTo>
                  <a:pt x="379" y="89"/>
                  <a:pt x="379" y="89"/>
                  <a:pt x="379" y="89"/>
                </a:cubicBezTo>
                <a:cubicBezTo>
                  <a:pt x="379" y="76"/>
                  <a:pt x="377" y="87"/>
                  <a:pt x="372" y="74"/>
                </a:cubicBezTo>
                <a:cubicBezTo>
                  <a:pt x="372" y="73"/>
                  <a:pt x="372" y="73"/>
                  <a:pt x="372" y="73"/>
                </a:cubicBezTo>
                <a:cubicBezTo>
                  <a:pt x="372" y="73"/>
                  <a:pt x="372" y="73"/>
                  <a:pt x="372" y="73"/>
                </a:cubicBezTo>
                <a:cubicBezTo>
                  <a:pt x="373" y="73"/>
                  <a:pt x="373" y="73"/>
                  <a:pt x="373" y="73"/>
                </a:cubicBezTo>
                <a:cubicBezTo>
                  <a:pt x="373" y="72"/>
                  <a:pt x="373" y="72"/>
                  <a:pt x="373" y="72"/>
                </a:cubicBezTo>
                <a:cubicBezTo>
                  <a:pt x="374" y="72"/>
                  <a:pt x="374" y="71"/>
                  <a:pt x="374" y="70"/>
                </a:cubicBezTo>
                <a:cubicBezTo>
                  <a:pt x="374" y="70"/>
                  <a:pt x="374" y="70"/>
                  <a:pt x="374" y="70"/>
                </a:cubicBezTo>
                <a:cubicBezTo>
                  <a:pt x="374" y="70"/>
                  <a:pt x="374" y="70"/>
                  <a:pt x="374" y="70"/>
                </a:cubicBezTo>
                <a:cubicBezTo>
                  <a:pt x="373" y="69"/>
                  <a:pt x="373" y="69"/>
                  <a:pt x="373" y="68"/>
                </a:cubicBezTo>
                <a:cubicBezTo>
                  <a:pt x="373" y="68"/>
                  <a:pt x="374" y="60"/>
                  <a:pt x="374" y="60"/>
                </a:cubicBezTo>
                <a:cubicBezTo>
                  <a:pt x="374" y="59"/>
                  <a:pt x="374" y="59"/>
                  <a:pt x="374" y="59"/>
                </a:cubicBezTo>
                <a:cubicBezTo>
                  <a:pt x="375" y="59"/>
                  <a:pt x="376" y="59"/>
                  <a:pt x="376" y="56"/>
                </a:cubicBezTo>
                <a:cubicBezTo>
                  <a:pt x="375" y="55"/>
                  <a:pt x="374" y="52"/>
                  <a:pt x="374" y="50"/>
                </a:cubicBezTo>
                <a:cubicBezTo>
                  <a:pt x="374" y="50"/>
                  <a:pt x="374" y="50"/>
                  <a:pt x="374" y="50"/>
                </a:cubicBezTo>
                <a:cubicBezTo>
                  <a:pt x="374" y="49"/>
                  <a:pt x="376" y="48"/>
                  <a:pt x="377" y="47"/>
                </a:cubicBezTo>
                <a:cubicBezTo>
                  <a:pt x="377" y="45"/>
                  <a:pt x="375" y="44"/>
                  <a:pt x="375" y="42"/>
                </a:cubicBezTo>
                <a:cubicBezTo>
                  <a:pt x="375" y="39"/>
                  <a:pt x="372" y="32"/>
                  <a:pt x="371" y="29"/>
                </a:cubicBezTo>
                <a:cubicBezTo>
                  <a:pt x="371" y="28"/>
                  <a:pt x="371" y="28"/>
                  <a:pt x="371" y="28"/>
                </a:cubicBezTo>
                <a:cubicBezTo>
                  <a:pt x="371" y="27"/>
                  <a:pt x="371" y="27"/>
                  <a:pt x="371" y="27"/>
                </a:cubicBezTo>
                <a:cubicBezTo>
                  <a:pt x="371" y="27"/>
                  <a:pt x="371" y="27"/>
                  <a:pt x="371" y="27"/>
                </a:cubicBezTo>
                <a:cubicBezTo>
                  <a:pt x="367" y="23"/>
                  <a:pt x="370" y="28"/>
                  <a:pt x="366" y="21"/>
                </a:cubicBezTo>
                <a:cubicBezTo>
                  <a:pt x="365" y="20"/>
                  <a:pt x="365" y="20"/>
                  <a:pt x="365" y="20"/>
                </a:cubicBezTo>
                <a:cubicBezTo>
                  <a:pt x="366" y="20"/>
                  <a:pt x="366" y="20"/>
                  <a:pt x="366" y="20"/>
                </a:cubicBezTo>
                <a:cubicBezTo>
                  <a:pt x="366" y="19"/>
                  <a:pt x="366" y="19"/>
                  <a:pt x="366" y="19"/>
                </a:cubicBezTo>
                <a:cubicBezTo>
                  <a:pt x="366" y="19"/>
                  <a:pt x="367" y="18"/>
                  <a:pt x="367" y="18"/>
                </a:cubicBezTo>
                <a:cubicBezTo>
                  <a:pt x="367" y="18"/>
                  <a:pt x="367" y="18"/>
                  <a:pt x="367" y="18"/>
                </a:cubicBezTo>
                <a:cubicBezTo>
                  <a:pt x="368" y="17"/>
                  <a:pt x="368" y="17"/>
                  <a:pt x="368" y="17"/>
                </a:cubicBezTo>
                <a:cubicBezTo>
                  <a:pt x="368" y="17"/>
                  <a:pt x="368" y="17"/>
                  <a:pt x="368" y="17"/>
                </a:cubicBezTo>
                <a:cubicBezTo>
                  <a:pt x="368" y="16"/>
                  <a:pt x="368" y="16"/>
                  <a:pt x="368" y="16"/>
                </a:cubicBezTo>
                <a:cubicBezTo>
                  <a:pt x="368" y="15"/>
                  <a:pt x="367" y="14"/>
                  <a:pt x="367" y="13"/>
                </a:cubicBezTo>
                <a:cubicBezTo>
                  <a:pt x="368" y="13"/>
                  <a:pt x="368" y="12"/>
                  <a:pt x="369" y="11"/>
                </a:cubicBezTo>
                <a:cubicBezTo>
                  <a:pt x="369" y="11"/>
                  <a:pt x="369" y="11"/>
                  <a:pt x="369" y="11"/>
                </a:cubicBezTo>
                <a:cubicBezTo>
                  <a:pt x="368" y="9"/>
                  <a:pt x="365" y="8"/>
                  <a:pt x="364" y="7"/>
                </a:cubicBezTo>
                <a:cubicBezTo>
                  <a:pt x="357" y="7"/>
                  <a:pt x="359" y="8"/>
                  <a:pt x="354" y="4"/>
                </a:cubicBezTo>
                <a:cubicBezTo>
                  <a:pt x="354" y="3"/>
                  <a:pt x="354" y="3"/>
                  <a:pt x="354" y="2"/>
                </a:cubicBezTo>
                <a:cubicBezTo>
                  <a:pt x="354" y="2"/>
                  <a:pt x="354" y="2"/>
                  <a:pt x="354" y="2"/>
                </a:cubicBezTo>
                <a:cubicBezTo>
                  <a:pt x="354" y="2"/>
                  <a:pt x="354" y="2"/>
                  <a:pt x="354" y="2"/>
                </a:cubicBezTo>
                <a:cubicBezTo>
                  <a:pt x="350" y="2"/>
                  <a:pt x="350" y="5"/>
                  <a:pt x="346" y="0"/>
                </a:cubicBezTo>
                <a:cubicBezTo>
                  <a:pt x="345" y="1"/>
                  <a:pt x="345" y="1"/>
                  <a:pt x="345" y="2"/>
                </a:cubicBezTo>
                <a:cubicBezTo>
                  <a:pt x="345" y="2"/>
                  <a:pt x="345" y="2"/>
                  <a:pt x="345" y="2"/>
                </a:cubicBezTo>
                <a:cubicBezTo>
                  <a:pt x="345" y="3"/>
                  <a:pt x="345" y="3"/>
                  <a:pt x="345" y="3"/>
                </a:cubicBezTo>
                <a:cubicBezTo>
                  <a:pt x="342" y="4"/>
                  <a:pt x="341" y="4"/>
                  <a:pt x="340" y="4"/>
                </a:cubicBezTo>
                <a:cubicBezTo>
                  <a:pt x="340" y="4"/>
                  <a:pt x="340" y="4"/>
                  <a:pt x="340" y="4"/>
                </a:cubicBezTo>
                <a:cubicBezTo>
                  <a:pt x="335" y="6"/>
                  <a:pt x="337" y="7"/>
                  <a:pt x="333" y="9"/>
                </a:cubicBezTo>
                <a:cubicBezTo>
                  <a:pt x="329" y="9"/>
                  <a:pt x="329" y="8"/>
                  <a:pt x="326" y="9"/>
                </a:cubicBezTo>
                <a:cubicBezTo>
                  <a:pt x="324" y="10"/>
                  <a:pt x="324" y="10"/>
                  <a:pt x="324" y="10"/>
                </a:cubicBezTo>
                <a:cubicBezTo>
                  <a:pt x="324" y="11"/>
                  <a:pt x="324" y="11"/>
                  <a:pt x="324" y="11"/>
                </a:cubicBezTo>
                <a:cubicBezTo>
                  <a:pt x="323" y="15"/>
                  <a:pt x="323" y="14"/>
                  <a:pt x="323" y="16"/>
                </a:cubicBezTo>
                <a:cubicBezTo>
                  <a:pt x="323" y="19"/>
                  <a:pt x="323" y="19"/>
                  <a:pt x="321" y="22"/>
                </a:cubicBezTo>
                <a:cubicBezTo>
                  <a:pt x="319" y="23"/>
                  <a:pt x="315" y="26"/>
                  <a:pt x="315" y="27"/>
                </a:cubicBezTo>
                <a:cubicBezTo>
                  <a:pt x="314" y="28"/>
                  <a:pt x="314" y="28"/>
                  <a:pt x="314" y="29"/>
                </a:cubicBezTo>
                <a:cubicBezTo>
                  <a:pt x="313" y="29"/>
                  <a:pt x="313" y="29"/>
                  <a:pt x="313" y="29"/>
                </a:cubicBezTo>
                <a:cubicBezTo>
                  <a:pt x="312" y="29"/>
                  <a:pt x="312" y="29"/>
                  <a:pt x="312" y="29"/>
                </a:cubicBezTo>
                <a:cubicBezTo>
                  <a:pt x="312" y="28"/>
                  <a:pt x="312" y="28"/>
                  <a:pt x="312" y="28"/>
                </a:cubicBezTo>
                <a:cubicBezTo>
                  <a:pt x="312" y="27"/>
                  <a:pt x="312" y="27"/>
                  <a:pt x="313" y="25"/>
                </a:cubicBezTo>
                <a:cubicBezTo>
                  <a:pt x="313" y="24"/>
                  <a:pt x="313" y="24"/>
                  <a:pt x="313" y="24"/>
                </a:cubicBezTo>
                <a:cubicBezTo>
                  <a:pt x="313" y="24"/>
                  <a:pt x="313" y="24"/>
                  <a:pt x="313" y="24"/>
                </a:cubicBezTo>
                <a:cubicBezTo>
                  <a:pt x="312" y="24"/>
                  <a:pt x="312" y="24"/>
                  <a:pt x="312" y="24"/>
                </a:cubicBezTo>
                <a:cubicBezTo>
                  <a:pt x="312" y="24"/>
                  <a:pt x="307" y="27"/>
                  <a:pt x="307" y="27"/>
                </a:cubicBezTo>
                <a:cubicBezTo>
                  <a:pt x="306" y="29"/>
                  <a:pt x="307" y="28"/>
                  <a:pt x="305" y="30"/>
                </a:cubicBezTo>
                <a:cubicBezTo>
                  <a:pt x="301" y="33"/>
                  <a:pt x="301" y="33"/>
                  <a:pt x="301" y="33"/>
                </a:cubicBezTo>
                <a:cubicBezTo>
                  <a:pt x="300" y="33"/>
                  <a:pt x="300" y="33"/>
                  <a:pt x="300" y="33"/>
                </a:cubicBezTo>
                <a:cubicBezTo>
                  <a:pt x="300" y="33"/>
                  <a:pt x="300" y="33"/>
                  <a:pt x="300" y="33"/>
                </a:cubicBezTo>
                <a:cubicBezTo>
                  <a:pt x="298" y="32"/>
                  <a:pt x="298" y="32"/>
                  <a:pt x="298" y="32"/>
                </a:cubicBezTo>
                <a:cubicBezTo>
                  <a:pt x="298" y="32"/>
                  <a:pt x="298" y="32"/>
                  <a:pt x="298" y="32"/>
                </a:cubicBezTo>
                <a:cubicBezTo>
                  <a:pt x="296" y="33"/>
                  <a:pt x="297" y="32"/>
                  <a:pt x="296" y="33"/>
                </a:cubicBezTo>
                <a:cubicBezTo>
                  <a:pt x="294" y="34"/>
                  <a:pt x="295" y="33"/>
                  <a:pt x="294" y="34"/>
                </a:cubicBezTo>
                <a:cubicBezTo>
                  <a:pt x="294" y="34"/>
                  <a:pt x="293" y="34"/>
                  <a:pt x="292" y="35"/>
                </a:cubicBezTo>
                <a:cubicBezTo>
                  <a:pt x="292" y="35"/>
                  <a:pt x="292" y="35"/>
                  <a:pt x="292" y="35"/>
                </a:cubicBezTo>
                <a:cubicBezTo>
                  <a:pt x="292" y="36"/>
                  <a:pt x="292" y="36"/>
                  <a:pt x="292" y="36"/>
                </a:cubicBezTo>
                <a:cubicBezTo>
                  <a:pt x="291" y="36"/>
                  <a:pt x="291" y="36"/>
                  <a:pt x="291" y="36"/>
                </a:cubicBezTo>
                <a:cubicBezTo>
                  <a:pt x="290" y="36"/>
                  <a:pt x="290" y="36"/>
                  <a:pt x="290" y="36"/>
                </a:cubicBezTo>
                <a:cubicBezTo>
                  <a:pt x="289" y="36"/>
                  <a:pt x="289" y="36"/>
                  <a:pt x="289" y="36"/>
                </a:cubicBezTo>
                <a:cubicBezTo>
                  <a:pt x="288" y="36"/>
                  <a:pt x="288" y="36"/>
                  <a:pt x="288" y="36"/>
                </a:cubicBezTo>
                <a:cubicBezTo>
                  <a:pt x="287" y="38"/>
                  <a:pt x="287" y="38"/>
                  <a:pt x="287" y="38"/>
                </a:cubicBezTo>
                <a:cubicBezTo>
                  <a:pt x="287" y="41"/>
                  <a:pt x="287" y="41"/>
                  <a:pt x="286" y="42"/>
                </a:cubicBezTo>
                <a:cubicBezTo>
                  <a:pt x="285" y="43"/>
                  <a:pt x="285" y="43"/>
                  <a:pt x="285" y="43"/>
                </a:cubicBezTo>
                <a:cubicBezTo>
                  <a:pt x="285" y="43"/>
                  <a:pt x="285" y="43"/>
                  <a:pt x="285" y="43"/>
                </a:cubicBezTo>
                <a:cubicBezTo>
                  <a:pt x="283" y="44"/>
                  <a:pt x="284" y="43"/>
                  <a:pt x="282" y="43"/>
                </a:cubicBezTo>
                <a:cubicBezTo>
                  <a:pt x="281" y="44"/>
                  <a:pt x="281" y="44"/>
                  <a:pt x="281" y="44"/>
                </a:cubicBezTo>
                <a:cubicBezTo>
                  <a:pt x="280" y="46"/>
                  <a:pt x="279" y="47"/>
                  <a:pt x="279" y="49"/>
                </a:cubicBezTo>
                <a:cubicBezTo>
                  <a:pt x="279" y="49"/>
                  <a:pt x="279" y="49"/>
                  <a:pt x="279" y="49"/>
                </a:cubicBezTo>
                <a:cubicBezTo>
                  <a:pt x="278" y="50"/>
                  <a:pt x="278" y="50"/>
                  <a:pt x="277" y="51"/>
                </a:cubicBezTo>
                <a:cubicBezTo>
                  <a:pt x="276" y="52"/>
                  <a:pt x="276" y="52"/>
                  <a:pt x="275" y="52"/>
                </a:cubicBezTo>
                <a:cubicBezTo>
                  <a:pt x="274" y="52"/>
                  <a:pt x="274" y="52"/>
                  <a:pt x="274" y="52"/>
                </a:cubicBezTo>
                <a:cubicBezTo>
                  <a:pt x="274" y="52"/>
                  <a:pt x="274" y="52"/>
                  <a:pt x="274" y="52"/>
                </a:cubicBezTo>
                <a:cubicBezTo>
                  <a:pt x="273" y="52"/>
                  <a:pt x="273" y="52"/>
                  <a:pt x="273" y="52"/>
                </a:cubicBezTo>
                <a:cubicBezTo>
                  <a:pt x="273" y="51"/>
                  <a:pt x="273" y="51"/>
                  <a:pt x="273" y="51"/>
                </a:cubicBezTo>
                <a:cubicBezTo>
                  <a:pt x="273" y="49"/>
                  <a:pt x="273" y="49"/>
                  <a:pt x="273" y="49"/>
                </a:cubicBezTo>
                <a:cubicBezTo>
                  <a:pt x="274" y="48"/>
                  <a:pt x="273" y="48"/>
                  <a:pt x="275" y="47"/>
                </a:cubicBezTo>
                <a:cubicBezTo>
                  <a:pt x="275" y="45"/>
                  <a:pt x="275" y="45"/>
                  <a:pt x="275" y="45"/>
                </a:cubicBezTo>
                <a:cubicBezTo>
                  <a:pt x="275" y="43"/>
                  <a:pt x="274" y="42"/>
                  <a:pt x="272" y="41"/>
                </a:cubicBezTo>
                <a:cubicBezTo>
                  <a:pt x="272" y="41"/>
                  <a:pt x="272" y="41"/>
                  <a:pt x="272" y="41"/>
                </a:cubicBezTo>
                <a:cubicBezTo>
                  <a:pt x="260" y="43"/>
                  <a:pt x="263" y="45"/>
                  <a:pt x="259" y="47"/>
                </a:cubicBezTo>
                <a:cubicBezTo>
                  <a:pt x="259" y="48"/>
                  <a:pt x="259" y="48"/>
                  <a:pt x="257" y="48"/>
                </a:cubicBezTo>
                <a:cubicBezTo>
                  <a:pt x="256" y="48"/>
                  <a:pt x="256" y="48"/>
                  <a:pt x="256" y="48"/>
                </a:cubicBezTo>
                <a:cubicBezTo>
                  <a:pt x="255" y="49"/>
                  <a:pt x="255" y="49"/>
                  <a:pt x="255" y="49"/>
                </a:cubicBezTo>
                <a:cubicBezTo>
                  <a:pt x="255" y="50"/>
                  <a:pt x="255" y="50"/>
                  <a:pt x="255" y="50"/>
                </a:cubicBezTo>
                <a:cubicBezTo>
                  <a:pt x="254" y="49"/>
                  <a:pt x="254" y="49"/>
                  <a:pt x="254" y="49"/>
                </a:cubicBezTo>
                <a:cubicBezTo>
                  <a:pt x="253" y="49"/>
                  <a:pt x="253" y="49"/>
                  <a:pt x="252" y="48"/>
                </a:cubicBezTo>
                <a:cubicBezTo>
                  <a:pt x="252" y="48"/>
                  <a:pt x="252" y="48"/>
                  <a:pt x="252" y="48"/>
                </a:cubicBezTo>
                <a:cubicBezTo>
                  <a:pt x="250" y="49"/>
                  <a:pt x="250" y="49"/>
                  <a:pt x="250" y="49"/>
                </a:cubicBezTo>
                <a:cubicBezTo>
                  <a:pt x="248" y="49"/>
                  <a:pt x="248" y="49"/>
                  <a:pt x="248" y="49"/>
                </a:cubicBezTo>
                <a:cubicBezTo>
                  <a:pt x="244" y="46"/>
                  <a:pt x="247" y="49"/>
                  <a:pt x="230" y="33"/>
                </a:cubicBezTo>
                <a:cubicBezTo>
                  <a:pt x="228" y="34"/>
                  <a:pt x="225" y="35"/>
                  <a:pt x="224" y="35"/>
                </a:cubicBezTo>
                <a:cubicBezTo>
                  <a:pt x="223" y="35"/>
                  <a:pt x="223" y="35"/>
                  <a:pt x="223" y="35"/>
                </a:cubicBezTo>
                <a:cubicBezTo>
                  <a:pt x="220" y="26"/>
                  <a:pt x="234" y="40"/>
                  <a:pt x="215" y="5"/>
                </a:cubicBezTo>
                <a:cubicBezTo>
                  <a:pt x="214" y="4"/>
                  <a:pt x="214" y="4"/>
                  <a:pt x="214" y="4"/>
                </a:cubicBezTo>
                <a:cubicBezTo>
                  <a:pt x="213" y="4"/>
                  <a:pt x="212" y="3"/>
                  <a:pt x="211" y="3"/>
                </a:cubicBezTo>
                <a:cubicBezTo>
                  <a:pt x="211" y="3"/>
                  <a:pt x="211" y="3"/>
                  <a:pt x="211" y="3"/>
                </a:cubicBezTo>
                <a:cubicBezTo>
                  <a:pt x="211" y="4"/>
                  <a:pt x="211" y="4"/>
                  <a:pt x="211" y="4"/>
                </a:cubicBezTo>
                <a:cubicBezTo>
                  <a:pt x="210" y="4"/>
                  <a:pt x="210" y="4"/>
                  <a:pt x="210" y="4"/>
                </a:cubicBezTo>
                <a:cubicBezTo>
                  <a:pt x="209" y="4"/>
                  <a:pt x="209" y="4"/>
                  <a:pt x="209" y="4"/>
                </a:cubicBezTo>
                <a:cubicBezTo>
                  <a:pt x="208" y="5"/>
                  <a:pt x="209" y="4"/>
                  <a:pt x="208" y="5"/>
                </a:cubicBezTo>
                <a:cubicBezTo>
                  <a:pt x="206" y="6"/>
                  <a:pt x="206" y="6"/>
                  <a:pt x="206" y="6"/>
                </a:cubicBezTo>
                <a:cubicBezTo>
                  <a:pt x="199" y="13"/>
                  <a:pt x="200" y="16"/>
                  <a:pt x="194" y="16"/>
                </a:cubicBezTo>
                <a:cubicBezTo>
                  <a:pt x="193" y="16"/>
                  <a:pt x="193" y="16"/>
                  <a:pt x="193" y="16"/>
                </a:cubicBezTo>
                <a:cubicBezTo>
                  <a:pt x="192" y="15"/>
                  <a:pt x="192" y="15"/>
                  <a:pt x="192" y="15"/>
                </a:cubicBezTo>
                <a:cubicBezTo>
                  <a:pt x="189" y="11"/>
                  <a:pt x="191" y="13"/>
                  <a:pt x="189" y="10"/>
                </a:cubicBezTo>
                <a:cubicBezTo>
                  <a:pt x="189" y="9"/>
                  <a:pt x="189" y="9"/>
                  <a:pt x="189" y="9"/>
                </a:cubicBezTo>
                <a:cubicBezTo>
                  <a:pt x="188" y="9"/>
                  <a:pt x="187" y="9"/>
                  <a:pt x="187" y="9"/>
                </a:cubicBezTo>
                <a:cubicBezTo>
                  <a:pt x="187" y="8"/>
                  <a:pt x="187" y="8"/>
                  <a:pt x="187" y="8"/>
                </a:cubicBezTo>
                <a:cubicBezTo>
                  <a:pt x="187" y="8"/>
                  <a:pt x="187" y="8"/>
                  <a:pt x="187" y="8"/>
                </a:cubicBezTo>
                <a:cubicBezTo>
                  <a:pt x="187" y="7"/>
                  <a:pt x="187" y="7"/>
                  <a:pt x="187" y="7"/>
                </a:cubicBezTo>
                <a:cubicBezTo>
                  <a:pt x="186" y="7"/>
                  <a:pt x="186" y="7"/>
                  <a:pt x="186" y="7"/>
                </a:cubicBezTo>
                <a:cubicBezTo>
                  <a:pt x="186" y="7"/>
                  <a:pt x="186" y="7"/>
                  <a:pt x="186" y="7"/>
                </a:cubicBezTo>
                <a:cubicBezTo>
                  <a:pt x="185" y="9"/>
                  <a:pt x="184" y="12"/>
                  <a:pt x="184" y="13"/>
                </a:cubicBezTo>
                <a:cubicBezTo>
                  <a:pt x="184" y="13"/>
                  <a:pt x="184" y="13"/>
                  <a:pt x="184" y="13"/>
                </a:cubicBezTo>
                <a:cubicBezTo>
                  <a:pt x="185" y="14"/>
                  <a:pt x="185" y="14"/>
                  <a:pt x="185" y="14"/>
                </a:cubicBezTo>
                <a:cubicBezTo>
                  <a:pt x="185" y="14"/>
                  <a:pt x="185" y="14"/>
                  <a:pt x="185" y="14"/>
                </a:cubicBezTo>
                <a:cubicBezTo>
                  <a:pt x="185" y="15"/>
                  <a:pt x="185" y="15"/>
                  <a:pt x="185" y="15"/>
                </a:cubicBezTo>
                <a:cubicBezTo>
                  <a:pt x="186" y="15"/>
                  <a:pt x="186" y="15"/>
                  <a:pt x="186" y="15"/>
                </a:cubicBezTo>
                <a:cubicBezTo>
                  <a:pt x="186" y="16"/>
                  <a:pt x="186" y="16"/>
                  <a:pt x="186" y="16"/>
                </a:cubicBezTo>
                <a:cubicBezTo>
                  <a:pt x="187" y="16"/>
                  <a:pt x="187" y="16"/>
                  <a:pt x="187" y="16"/>
                </a:cubicBezTo>
                <a:cubicBezTo>
                  <a:pt x="186" y="16"/>
                  <a:pt x="186" y="16"/>
                  <a:pt x="186" y="16"/>
                </a:cubicBezTo>
                <a:cubicBezTo>
                  <a:pt x="187" y="16"/>
                  <a:pt x="187" y="16"/>
                  <a:pt x="187" y="16"/>
                </a:cubicBezTo>
                <a:cubicBezTo>
                  <a:pt x="187" y="17"/>
                  <a:pt x="187" y="17"/>
                  <a:pt x="187" y="17"/>
                </a:cubicBezTo>
                <a:cubicBezTo>
                  <a:pt x="185" y="17"/>
                  <a:pt x="149" y="17"/>
                  <a:pt x="147" y="17"/>
                </a:cubicBezTo>
                <a:cubicBezTo>
                  <a:pt x="144" y="15"/>
                  <a:pt x="145" y="16"/>
                  <a:pt x="142" y="15"/>
                </a:cubicBezTo>
                <a:cubicBezTo>
                  <a:pt x="140" y="15"/>
                  <a:pt x="140" y="15"/>
                  <a:pt x="140" y="15"/>
                </a:cubicBezTo>
                <a:cubicBezTo>
                  <a:pt x="138" y="16"/>
                  <a:pt x="138" y="16"/>
                  <a:pt x="138" y="16"/>
                </a:cubicBezTo>
                <a:cubicBezTo>
                  <a:pt x="98" y="20"/>
                  <a:pt x="171" y="6"/>
                  <a:pt x="133" y="17"/>
                </a:cubicBezTo>
                <a:cubicBezTo>
                  <a:pt x="132" y="17"/>
                  <a:pt x="132" y="17"/>
                  <a:pt x="131" y="17"/>
                </a:cubicBezTo>
                <a:cubicBezTo>
                  <a:pt x="132" y="19"/>
                  <a:pt x="131" y="37"/>
                  <a:pt x="131" y="39"/>
                </a:cubicBezTo>
                <a:cubicBezTo>
                  <a:pt x="132" y="39"/>
                  <a:pt x="132" y="39"/>
                  <a:pt x="132" y="39"/>
                </a:cubicBezTo>
                <a:cubicBezTo>
                  <a:pt x="134" y="38"/>
                  <a:pt x="134" y="38"/>
                  <a:pt x="134" y="38"/>
                </a:cubicBezTo>
                <a:cubicBezTo>
                  <a:pt x="134" y="38"/>
                  <a:pt x="134" y="38"/>
                  <a:pt x="134" y="38"/>
                </a:cubicBezTo>
                <a:cubicBezTo>
                  <a:pt x="135" y="38"/>
                  <a:pt x="135" y="38"/>
                  <a:pt x="135" y="38"/>
                </a:cubicBezTo>
                <a:cubicBezTo>
                  <a:pt x="136" y="38"/>
                  <a:pt x="136" y="38"/>
                  <a:pt x="136" y="38"/>
                </a:cubicBezTo>
                <a:cubicBezTo>
                  <a:pt x="136" y="39"/>
                  <a:pt x="136" y="39"/>
                  <a:pt x="136" y="39"/>
                </a:cubicBezTo>
                <a:cubicBezTo>
                  <a:pt x="136" y="39"/>
                  <a:pt x="136" y="39"/>
                  <a:pt x="136" y="39"/>
                </a:cubicBezTo>
                <a:cubicBezTo>
                  <a:pt x="137" y="39"/>
                  <a:pt x="139" y="38"/>
                  <a:pt x="140" y="38"/>
                </a:cubicBezTo>
                <a:cubicBezTo>
                  <a:pt x="142" y="39"/>
                  <a:pt x="142" y="39"/>
                  <a:pt x="144" y="39"/>
                </a:cubicBezTo>
                <a:cubicBezTo>
                  <a:pt x="144" y="39"/>
                  <a:pt x="144" y="39"/>
                  <a:pt x="144" y="39"/>
                </a:cubicBezTo>
                <a:cubicBezTo>
                  <a:pt x="144" y="39"/>
                  <a:pt x="144" y="39"/>
                  <a:pt x="144" y="39"/>
                </a:cubicBezTo>
                <a:cubicBezTo>
                  <a:pt x="145" y="39"/>
                  <a:pt x="144" y="39"/>
                  <a:pt x="146" y="40"/>
                </a:cubicBezTo>
                <a:cubicBezTo>
                  <a:pt x="146" y="40"/>
                  <a:pt x="146" y="40"/>
                  <a:pt x="146" y="40"/>
                </a:cubicBezTo>
                <a:cubicBezTo>
                  <a:pt x="147" y="39"/>
                  <a:pt x="147" y="39"/>
                  <a:pt x="147" y="39"/>
                </a:cubicBezTo>
                <a:cubicBezTo>
                  <a:pt x="148" y="38"/>
                  <a:pt x="148" y="38"/>
                  <a:pt x="148" y="38"/>
                </a:cubicBezTo>
                <a:cubicBezTo>
                  <a:pt x="148" y="39"/>
                  <a:pt x="148" y="39"/>
                  <a:pt x="148" y="39"/>
                </a:cubicBezTo>
                <a:cubicBezTo>
                  <a:pt x="149" y="39"/>
                  <a:pt x="150" y="39"/>
                  <a:pt x="151" y="40"/>
                </a:cubicBezTo>
                <a:cubicBezTo>
                  <a:pt x="151" y="40"/>
                  <a:pt x="151" y="40"/>
                  <a:pt x="151" y="40"/>
                </a:cubicBezTo>
                <a:cubicBezTo>
                  <a:pt x="152" y="41"/>
                  <a:pt x="152" y="41"/>
                  <a:pt x="152" y="41"/>
                </a:cubicBezTo>
                <a:cubicBezTo>
                  <a:pt x="152" y="42"/>
                  <a:pt x="152" y="41"/>
                  <a:pt x="152" y="42"/>
                </a:cubicBezTo>
                <a:cubicBezTo>
                  <a:pt x="153" y="43"/>
                  <a:pt x="153" y="43"/>
                  <a:pt x="153" y="43"/>
                </a:cubicBezTo>
                <a:cubicBezTo>
                  <a:pt x="153" y="44"/>
                  <a:pt x="153" y="44"/>
                  <a:pt x="153" y="44"/>
                </a:cubicBezTo>
                <a:cubicBezTo>
                  <a:pt x="153" y="44"/>
                  <a:pt x="153" y="44"/>
                  <a:pt x="153" y="44"/>
                </a:cubicBezTo>
                <a:cubicBezTo>
                  <a:pt x="154" y="45"/>
                  <a:pt x="154" y="45"/>
                  <a:pt x="154" y="45"/>
                </a:cubicBezTo>
                <a:cubicBezTo>
                  <a:pt x="155" y="45"/>
                  <a:pt x="155" y="45"/>
                  <a:pt x="155" y="45"/>
                </a:cubicBezTo>
                <a:cubicBezTo>
                  <a:pt x="155" y="45"/>
                  <a:pt x="155" y="45"/>
                  <a:pt x="155" y="45"/>
                </a:cubicBezTo>
                <a:cubicBezTo>
                  <a:pt x="154" y="46"/>
                  <a:pt x="154" y="46"/>
                  <a:pt x="154" y="46"/>
                </a:cubicBezTo>
                <a:cubicBezTo>
                  <a:pt x="154" y="46"/>
                  <a:pt x="154" y="46"/>
                  <a:pt x="154" y="46"/>
                </a:cubicBezTo>
                <a:cubicBezTo>
                  <a:pt x="154" y="46"/>
                  <a:pt x="154" y="46"/>
                  <a:pt x="154" y="46"/>
                </a:cubicBezTo>
                <a:cubicBezTo>
                  <a:pt x="154" y="46"/>
                  <a:pt x="154" y="46"/>
                  <a:pt x="154" y="46"/>
                </a:cubicBezTo>
                <a:cubicBezTo>
                  <a:pt x="154" y="48"/>
                  <a:pt x="154" y="48"/>
                  <a:pt x="154" y="49"/>
                </a:cubicBezTo>
                <a:cubicBezTo>
                  <a:pt x="154" y="49"/>
                  <a:pt x="154" y="49"/>
                  <a:pt x="154" y="49"/>
                </a:cubicBezTo>
                <a:cubicBezTo>
                  <a:pt x="153" y="49"/>
                  <a:pt x="154" y="49"/>
                  <a:pt x="153" y="50"/>
                </a:cubicBezTo>
                <a:cubicBezTo>
                  <a:pt x="153" y="50"/>
                  <a:pt x="153" y="50"/>
                  <a:pt x="153" y="50"/>
                </a:cubicBezTo>
                <a:cubicBezTo>
                  <a:pt x="154" y="50"/>
                  <a:pt x="154" y="50"/>
                  <a:pt x="154" y="50"/>
                </a:cubicBezTo>
                <a:cubicBezTo>
                  <a:pt x="154" y="51"/>
                  <a:pt x="154" y="51"/>
                  <a:pt x="154" y="51"/>
                </a:cubicBezTo>
                <a:cubicBezTo>
                  <a:pt x="155" y="51"/>
                  <a:pt x="155" y="51"/>
                  <a:pt x="155" y="51"/>
                </a:cubicBezTo>
                <a:cubicBezTo>
                  <a:pt x="155" y="52"/>
                  <a:pt x="155" y="51"/>
                  <a:pt x="155" y="52"/>
                </a:cubicBezTo>
                <a:cubicBezTo>
                  <a:pt x="155" y="53"/>
                  <a:pt x="155" y="53"/>
                  <a:pt x="155" y="53"/>
                </a:cubicBezTo>
                <a:cubicBezTo>
                  <a:pt x="154" y="53"/>
                  <a:pt x="154" y="53"/>
                  <a:pt x="154" y="53"/>
                </a:cubicBezTo>
                <a:cubicBezTo>
                  <a:pt x="154" y="53"/>
                  <a:pt x="154" y="53"/>
                  <a:pt x="153" y="53"/>
                </a:cubicBezTo>
                <a:cubicBezTo>
                  <a:pt x="153" y="53"/>
                  <a:pt x="153" y="53"/>
                  <a:pt x="153" y="53"/>
                </a:cubicBezTo>
                <a:cubicBezTo>
                  <a:pt x="153" y="53"/>
                  <a:pt x="153" y="53"/>
                  <a:pt x="153" y="53"/>
                </a:cubicBezTo>
                <a:cubicBezTo>
                  <a:pt x="152" y="53"/>
                  <a:pt x="152" y="53"/>
                  <a:pt x="152" y="53"/>
                </a:cubicBezTo>
                <a:cubicBezTo>
                  <a:pt x="152" y="53"/>
                  <a:pt x="152" y="53"/>
                  <a:pt x="152" y="53"/>
                </a:cubicBezTo>
                <a:cubicBezTo>
                  <a:pt x="151" y="53"/>
                  <a:pt x="151" y="53"/>
                  <a:pt x="150" y="53"/>
                </a:cubicBezTo>
                <a:cubicBezTo>
                  <a:pt x="150" y="52"/>
                  <a:pt x="150" y="52"/>
                  <a:pt x="150" y="52"/>
                </a:cubicBezTo>
                <a:cubicBezTo>
                  <a:pt x="150" y="52"/>
                  <a:pt x="150" y="52"/>
                  <a:pt x="150" y="52"/>
                </a:cubicBezTo>
                <a:cubicBezTo>
                  <a:pt x="149" y="52"/>
                  <a:pt x="149" y="52"/>
                  <a:pt x="148" y="52"/>
                </a:cubicBezTo>
                <a:cubicBezTo>
                  <a:pt x="147" y="52"/>
                  <a:pt x="147" y="52"/>
                  <a:pt x="147" y="52"/>
                </a:cubicBezTo>
                <a:cubicBezTo>
                  <a:pt x="147" y="52"/>
                  <a:pt x="145" y="50"/>
                  <a:pt x="145" y="50"/>
                </a:cubicBezTo>
                <a:cubicBezTo>
                  <a:pt x="144" y="49"/>
                  <a:pt x="144" y="49"/>
                  <a:pt x="144" y="49"/>
                </a:cubicBezTo>
                <a:cubicBezTo>
                  <a:pt x="143" y="50"/>
                  <a:pt x="143" y="50"/>
                  <a:pt x="143" y="50"/>
                </a:cubicBezTo>
                <a:cubicBezTo>
                  <a:pt x="142" y="50"/>
                  <a:pt x="142" y="50"/>
                  <a:pt x="141" y="51"/>
                </a:cubicBezTo>
                <a:cubicBezTo>
                  <a:pt x="141" y="51"/>
                  <a:pt x="141" y="51"/>
                  <a:pt x="141" y="51"/>
                </a:cubicBezTo>
                <a:cubicBezTo>
                  <a:pt x="140" y="51"/>
                  <a:pt x="140" y="51"/>
                  <a:pt x="140" y="51"/>
                </a:cubicBezTo>
                <a:cubicBezTo>
                  <a:pt x="140" y="52"/>
                  <a:pt x="140" y="52"/>
                  <a:pt x="140" y="52"/>
                </a:cubicBezTo>
                <a:cubicBezTo>
                  <a:pt x="139" y="52"/>
                  <a:pt x="139" y="52"/>
                  <a:pt x="139" y="52"/>
                </a:cubicBezTo>
                <a:cubicBezTo>
                  <a:pt x="138" y="52"/>
                  <a:pt x="138" y="52"/>
                  <a:pt x="137" y="52"/>
                </a:cubicBezTo>
                <a:cubicBezTo>
                  <a:pt x="137" y="52"/>
                  <a:pt x="137" y="52"/>
                  <a:pt x="137" y="52"/>
                </a:cubicBezTo>
                <a:cubicBezTo>
                  <a:pt x="133" y="54"/>
                  <a:pt x="133" y="54"/>
                  <a:pt x="128" y="54"/>
                </a:cubicBezTo>
                <a:cubicBezTo>
                  <a:pt x="127" y="54"/>
                  <a:pt x="128" y="54"/>
                  <a:pt x="127" y="54"/>
                </a:cubicBezTo>
                <a:cubicBezTo>
                  <a:pt x="126" y="55"/>
                  <a:pt x="126" y="54"/>
                  <a:pt x="125" y="55"/>
                </a:cubicBezTo>
                <a:cubicBezTo>
                  <a:pt x="125" y="54"/>
                  <a:pt x="125" y="54"/>
                  <a:pt x="125" y="54"/>
                </a:cubicBezTo>
                <a:cubicBezTo>
                  <a:pt x="125" y="56"/>
                  <a:pt x="124" y="77"/>
                  <a:pt x="124" y="79"/>
                </a:cubicBezTo>
                <a:cubicBezTo>
                  <a:pt x="125" y="81"/>
                  <a:pt x="127" y="82"/>
                  <a:pt x="128" y="84"/>
                </a:cubicBezTo>
                <a:cubicBezTo>
                  <a:pt x="129" y="84"/>
                  <a:pt x="129" y="84"/>
                  <a:pt x="129" y="84"/>
                </a:cubicBezTo>
                <a:cubicBezTo>
                  <a:pt x="129" y="84"/>
                  <a:pt x="129" y="84"/>
                  <a:pt x="131" y="84"/>
                </a:cubicBezTo>
                <a:cubicBezTo>
                  <a:pt x="131" y="85"/>
                  <a:pt x="131" y="85"/>
                  <a:pt x="131" y="85"/>
                </a:cubicBezTo>
                <a:cubicBezTo>
                  <a:pt x="132" y="86"/>
                  <a:pt x="131" y="85"/>
                  <a:pt x="132" y="86"/>
                </a:cubicBezTo>
                <a:cubicBezTo>
                  <a:pt x="135" y="88"/>
                  <a:pt x="134" y="88"/>
                  <a:pt x="135" y="88"/>
                </a:cubicBezTo>
                <a:cubicBezTo>
                  <a:pt x="140" y="90"/>
                  <a:pt x="139" y="90"/>
                  <a:pt x="140" y="94"/>
                </a:cubicBezTo>
                <a:cubicBezTo>
                  <a:pt x="140" y="94"/>
                  <a:pt x="140" y="94"/>
                  <a:pt x="140" y="94"/>
                </a:cubicBezTo>
                <a:cubicBezTo>
                  <a:pt x="140" y="95"/>
                  <a:pt x="140" y="95"/>
                  <a:pt x="140" y="95"/>
                </a:cubicBezTo>
                <a:cubicBezTo>
                  <a:pt x="140" y="96"/>
                  <a:pt x="140" y="96"/>
                  <a:pt x="140" y="96"/>
                </a:cubicBezTo>
                <a:cubicBezTo>
                  <a:pt x="140" y="96"/>
                  <a:pt x="139" y="97"/>
                  <a:pt x="139" y="98"/>
                </a:cubicBezTo>
                <a:cubicBezTo>
                  <a:pt x="139" y="98"/>
                  <a:pt x="139" y="98"/>
                  <a:pt x="139" y="98"/>
                </a:cubicBezTo>
                <a:cubicBezTo>
                  <a:pt x="140" y="99"/>
                  <a:pt x="140" y="100"/>
                  <a:pt x="141" y="100"/>
                </a:cubicBezTo>
                <a:cubicBezTo>
                  <a:pt x="141" y="101"/>
                  <a:pt x="141" y="101"/>
                  <a:pt x="141" y="101"/>
                </a:cubicBezTo>
                <a:cubicBezTo>
                  <a:pt x="141" y="102"/>
                  <a:pt x="141" y="102"/>
                  <a:pt x="141" y="102"/>
                </a:cubicBezTo>
                <a:cubicBezTo>
                  <a:pt x="141" y="102"/>
                  <a:pt x="141" y="102"/>
                  <a:pt x="141" y="102"/>
                </a:cubicBezTo>
                <a:cubicBezTo>
                  <a:pt x="141" y="102"/>
                  <a:pt x="141" y="102"/>
                  <a:pt x="142" y="102"/>
                </a:cubicBezTo>
                <a:cubicBezTo>
                  <a:pt x="142" y="103"/>
                  <a:pt x="142" y="103"/>
                  <a:pt x="142" y="103"/>
                </a:cubicBezTo>
                <a:cubicBezTo>
                  <a:pt x="142" y="103"/>
                  <a:pt x="142" y="103"/>
                  <a:pt x="142" y="103"/>
                </a:cubicBezTo>
                <a:cubicBezTo>
                  <a:pt x="142" y="104"/>
                  <a:pt x="142" y="103"/>
                  <a:pt x="142" y="104"/>
                </a:cubicBezTo>
                <a:cubicBezTo>
                  <a:pt x="142" y="104"/>
                  <a:pt x="142" y="104"/>
                  <a:pt x="142" y="104"/>
                </a:cubicBezTo>
                <a:cubicBezTo>
                  <a:pt x="142" y="105"/>
                  <a:pt x="142" y="105"/>
                  <a:pt x="142" y="105"/>
                </a:cubicBezTo>
                <a:cubicBezTo>
                  <a:pt x="143" y="105"/>
                  <a:pt x="143" y="105"/>
                  <a:pt x="143" y="105"/>
                </a:cubicBezTo>
                <a:cubicBezTo>
                  <a:pt x="144" y="106"/>
                  <a:pt x="144" y="106"/>
                  <a:pt x="144" y="106"/>
                </a:cubicBezTo>
                <a:cubicBezTo>
                  <a:pt x="144" y="106"/>
                  <a:pt x="144" y="106"/>
                  <a:pt x="144" y="106"/>
                </a:cubicBezTo>
                <a:cubicBezTo>
                  <a:pt x="145" y="106"/>
                  <a:pt x="145" y="106"/>
                  <a:pt x="145" y="106"/>
                </a:cubicBezTo>
                <a:cubicBezTo>
                  <a:pt x="145" y="107"/>
                  <a:pt x="145" y="106"/>
                  <a:pt x="145" y="107"/>
                </a:cubicBezTo>
                <a:cubicBezTo>
                  <a:pt x="145" y="107"/>
                  <a:pt x="145" y="107"/>
                  <a:pt x="145" y="107"/>
                </a:cubicBezTo>
                <a:cubicBezTo>
                  <a:pt x="145" y="108"/>
                  <a:pt x="145" y="108"/>
                  <a:pt x="145" y="108"/>
                </a:cubicBezTo>
                <a:cubicBezTo>
                  <a:pt x="145" y="108"/>
                  <a:pt x="145" y="108"/>
                  <a:pt x="145" y="109"/>
                </a:cubicBezTo>
                <a:cubicBezTo>
                  <a:pt x="145" y="110"/>
                  <a:pt x="145" y="110"/>
                  <a:pt x="145" y="110"/>
                </a:cubicBezTo>
                <a:cubicBezTo>
                  <a:pt x="146" y="111"/>
                  <a:pt x="146" y="111"/>
                  <a:pt x="146" y="113"/>
                </a:cubicBezTo>
                <a:cubicBezTo>
                  <a:pt x="146" y="114"/>
                  <a:pt x="146" y="114"/>
                  <a:pt x="146" y="114"/>
                </a:cubicBezTo>
                <a:cubicBezTo>
                  <a:pt x="146" y="118"/>
                  <a:pt x="145" y="117"/>
                  <a:pt x="145" y="120"/>
                </a:cubicBezTo>
                <a:cubicBezTo>
                  <a:pt x="145" y="123"/>
                  <a:pt x="145" y="123"/>
                  <a:pt x="145" y="123"/>
                </a:cubicBezTo>
                <a:cubicBezTo>
                  <a:pt x="145" y="123"/>
                  <a:pt x="145" y="123"/>
                  <a:pt x="145" y="123"/>
                </a:cubicBezTo>
                <a:cubicBezTo>
                  <a:pt x="144" y="126"/>
                  <a:pt x="145" y="118"/>
                  <a:pt x="128" y="212"/>
                </a:cubicBezTo>
                <a:cubicBezTo>
                  <a:pt x="128" y="212"/>
                  <a:pt x="128" y="213"/>
                  <a:pt x="128" y="213"/>
                </a:cubicBezTo>
                <a:cubicBezTo>
                  <a:pt x="128" y="214"/>
                  <a:pt x="128" y="214"/>
                  <a:pt x="128" y="214"/>
                </a:cubicBezTo>
                <a:cubicBezTo>
                  <a:pt x="127" y="215"/>
                  <a:pt x="127" y="215"/>
                  <a:pt x="127" y="215"/>
                </a:cubicBezTo>
                <a:cubicBezTo>
                  <a:pt x="127" y="216"/>
                  <a:pt x="127" y="216"/>
                  <a:pt x="127" y="216"/>
                </a:cubicBezTo>
                <a:cubicBezTo>
                  <a:pt x="126" y="217"/>
                  <a:pt x="126" y="217"/>
                  <a:pt x="126" y="217"/>
                </a:cubicBezTo>
                <a:cubicBezTo>
                  <a:pt x="125" y="217"/>
                  <a:pt x="125" y="217"/>
                  <a:pt x="125" y="217"/>
                </a:cubicBezTo>
                <a:cubicBezTo>
                  <a:pt x="125" y="216"/>
                  <a:pt x="125" y="216"/>
                  <a:pt x="125" y="216"/>
                </a:cubicBezTo>
                <a:cubicBezTo>
                  <a:pt x="124" y="216"/>
                  <a:pt x="124" y="216"/>
                  <a:pt x="124" y="216"/>
                </a:cubicBezTo>
                <a:cubicBezTo>
                  <a:pt x="124" y="215"/>
                  <a:pt x="124" y="215"/>
                  <a:pt x="124" y="215"/>
                </a:cubicBezTo>
                <a:cubicBezTo>
                  <a:pt x="123" y="214"/>
                  <a:pt x="123" y="214"/>
                  <a:pt x="123" y="214"/>
                </a:cubicBezTo>
                <a:cubicBezTo>
                  <a:pt x="123" y="214"/>
                  <a:pt x="123" y="214"/>
                  <a:pt x="123" y="214"/>
                </a:cubicBezTo>
                <a:cubicBezTo>
                  <a:pt x="122" y="214"/>
                  <a:pt x="122" y="214"/>
                  <a:pt x="122" y="214"/>
                </a:cubicBezTo>
                <a:cubicBezTo>
                  <a:pt x="121" y="214"/>
                  <a:pt x="121" y="214"/>
                  <a:pt x="121" y="214"/>
                </a:cubicBezTo>
                <a:cubicBezTo>
                  <a:pt x="121" y="215"/>
                  <a:pt x="121" y="215"/>
                  <a:pt x="120" y="216"/>
                </a:cubicBezTo>
                <a:cubicBezTo>
                  <a:pt x="120" y="217"/>
                  <a:pt x="120" y="217"/>
                  <a:pt x="120" y="217"/>
                </a:cubicBezTo>
                <a:cubicBezTo>
                  <a:pt x="119" y="216"/>
                  <a:pt x="120" y="216"/>
                  <a:pt x="119" y="215"/>
                </a:cubicBezTo>
                <a:cubicBezTo>
                  <a:pt x="119" y="215"/>
                  <a:pt x="119" y="215"/>
                  <a:pt x="119" y="215"/>
                </a:cubicBezTo>
                <a:cubicBezTo>
                  <a:pt x="118" y="215"/>
                  <a:pt x="118" y="215"/>
                  <a:pt x="118" y="215"/>
                </a:cubicBezTo>
                <a:cubicBezTo>
                  <a:pt x="118" y="215"/>
                  <a:pt x="118" y="215"/>
                  <a:pt x="118" y="215"/>
                </a:cubicBezTo>
                <a:cubicBezTo>
                  <a:pt x="116" y="214"/>
                  <a:pt x="116" y="214"/>
                  <a:pt x="116" y="214"/>
                </a:cubicBezTo>
                <a:cubicBezTo>
                  <a:pt x="116" y="213"/>
                  <a:pt x="116" y="213"/>
                  <a:pt x="116" y="213"/>
                </a:cubicBezTo>
                <a:cubicBezTo>
                  <a:pt x="116" y="213"/>
                  <a:pt x="116" y="213"/>
                  <a:pt x="116" y="213"/>
                </a:cubicBezTo>
                <a:cubicBezTo>
                  <a:pt x="116" y="212"/>
                  <a:pt x="116" y="212"/>
                  <a:pt x="116" y="212"/>
                </a:cubicBezTo>
                <a:cubicBezTo>
                  <a:pt x="116" y="211"/>
                  <a:pt x="116" y="211"/>
                  <a:pt x="116" y="211"/>
                </a:cubicBezTo>
                <a:cubicBezTo>
                  <a:pt x="116" y="210"/>
                  <a:pt x="116" y="211"/>
                  <a:pt x="116" y="210"/>
                </a:cubicBezTo>
                <a:cubicBezTo>
                  <a:pt x="115" y="210"/>
                  <a:pt x="115" y="210"/>
                  <a:pt x="115" y="210"/>
                </a:cubicBezTo>
                <a:cubicBezTo>
                  <a:pt x="115" y="211"/>
                  <a:pt x="115" y="211"/>
                  <a:pt x="115" y="211"/>
                </a:cubicBezTo>
                <a:cubicBezTo>
                  <a:pt x="114" y="211"/>
                  <a:pt x="114" y="211"/>
                  <a:pt x="114" y="211"/>
                </a:cubicBezTo>
                <a:cubicBezTo>
                  <a:pt x="113" y="210"/>
                  <a:pt x="113" y="210"/>
                  <a:pt x="113" y="210"/>
                </a:cubicBezTo>
                <a:cubicBezTo>
                  <a:pt x="113" y="210"/>
                  <a:pt x="113" y="210"/>
                  <a:pt x="113" y="210"/>
                </a:cubicBezTo>
                <a:cubicBezTo>
                  <a:pt x="112" y="210"/>
                  <a:pt x="112" y="210"/>
                  <a:pt x="112" y="210"/>
                </a:cubicBezTo>
                <a:cubicBezTo>
                  <a:pt x="111" y="210"/>
                  <a:pt x="111" y="210"/>
                  <a:pt x="110" y="211"/>
                </a:cubicBezTo>
                <a:cubicBezTo>
                  <a:pt x="109" y="211"/>
                  <a:pt x="109" y="211"/>
                  <a:pt x="109" y="211"/>
                </a:cubicBezTo>
                <a:cubicBezTo>
                  <a:pt x="109" y="211"/>
                  <a:pt x="109" y="211"/>
                  <a:pt x="109" y="211"/>
                </a:cubicBezTo>
                <a:cubicBezTo>
                  <a:pt x="109" y="211"/>
                  <a:pt x="109" y="211"/>
                  <a:pt x="109" y="210"/>
                </a:cubicBezTo>
                <a:cubicBezTo>
                  <a:pt x="108" y="210"/>
                  <a:pt x="108" y="210"/>
                  <a:pt x="108" y="210"/>
                </a:cubicBezTo>
                <a:cubicBezTo>
                  <a:pt x="108" y="210"/>
                  <a:pt x="108" y="210"/>
                  <a:pt x="108" y="210"/>
                </a:cubicBezTo>
                <a:cubicBezTo>
                  <a:pt x="108" y="211"/>
                  <a:pt x="108" y="211"/>
                  <a:pt x="107" y="211"/>
                </a:cubicBezTo>
                <a:cubicBezTo>
                  <a:pt x="107" y="212"/>
                  <a:pt x="107" y="212"/>
                  <a:pt x="107" y="212"/>
                </a:cubicBezTo>
                <a:cubicBezTo>
                  <a:pt x="106" y="211"/>
                  <a:pt x="106" y="211"/>
                  <a:pt x="106" y="211"/>
                </a:cubicBezTo>
                <a:cubicBezTo>
                  <a:pt x="106" y="210"/>
                  <a:pt x="106" y="210"/>
                  <a:pt x="106" y="210"/>
                </a:cubicBezTo>
                <a:cubicBezTo>
                  <a:pt x="106" y="209"/>
                  <a:pt x="106" y="209"/>
                  <a:pt x="106" y="209"/>
                </a:cubicBezTo>
                <a:cubicBezTo>
                  <a:pt x="105" y="209"/>
                  <a:pt x="105" y="209"/>
                  <a:pt x="105" y="209"/>
                </a:cubicBezTo>
                <a:cubicBezTo>
                  <a:pt x="105" y="209"/>
                  <a:pt x="105" y="209"/>
                  <a:pt x="105" y="209"/>
                </a:cubicBezTo>
                <a:cubicBezTo>
                  <a:pt x="104" y="210"/>
                  <a:pt x="104" y="210"/>
                  <a:pt x="104" y="210"/>
                </a:cubicBezTo>
                <a:cubicBezTo>
                  <a:pt x="104" y="211"/>
                  <a:pt x="104" y="211"/>
                  <a:pt x="104" y="211"/>
                </a:cubicBezTo>
                <a:cubicBezTo>
                  <a:pt x="104" y="211"/>
                  <a:pt x="104" y="211"/>
                  <a:pt x="104" y="211"/>
                </a:cubicBezTo>
                <a:cubicBezTo>
                  <a:pt x="103" y="211"/>
                  <a:pt x="102" y="211"/>
                  <a:pt x="101" y="210"/>
                </a:cubicBezTo>
                <a:cubicBezTo>
                  <a:pt x="101" y="210"/>
                  <a:pt x="101" y="210"/>
                  <a:pt x="101" y="210"/>
                </a:cubicBezTo>
                <a:cubicBezTo>
                  <a:pt x="99" y="211"/>
                  <a:pt x="99" y="211"/>
                  <a:pt x="99" y="211"/>
                </a:cubicBezTo>
                <a:cubicBezTo>
                  <a:pt x="99" y="212"/>
                  <a:pt x="99" y="212"/>
                  <a:pt x="99" y="212"/>
                </a:cubicBezTo>
                <a:cubicBezTo>
                  <a:pt x="98" y="212"/>
                  <a:pt x="98" y="212"/>
                  <a:pt x="98" y="212"/>
                </a:cubicBezTo>
                <a:cubicBezTo>
                  <a:pt x="99" y="213"/>
                  <a:pt x="99" y="213"/>
                  <a:pt x="99" y="213"/>
                </a:cubicBezTo>
                <a:cubicBezTo>
                  <a:pt x="99" y="213"/>
                  <a:pt x="99" y="213"/>
                  <a:pt x="99" y="213"/>
                </a:cubicBezTo>
                <a:cubicBezTo>
                  <a:pt x="98" y="213"/>
                  <a:pt x="98" y="213"/>
                  <a:pt x="98" y="214"/>
                </a:cubicBezTo>
                <a:cubicBezTo>
                  <a:pt x="97" y="216"/>
                  <a:pt x="96" y="216"/>
                  <a:pt x="95" y="217"/>
                </a:cubicBezTo>
                <a:cubicBezTo>
                  <a:pt x="94" y="218"/>
                  <a:pt x="94" y="218"/>
                  <a:pt x="94" y="218"/>
                </a:cubicBezTo>
                <a:cubicBezTo>
                  <a:pt x="94" y="217"/>
                  <a:pt x="94" y="218"/>
                  <a:pt x="93" y="217"/>
                </a:cubicBezTo>
                <a:cubicBezTo>
                  <a:pt x="93" y="218"/>
                  <a:pt x="93" y="218"/>
                  <a:pt x="93" y="218"/>
                </a:cubicBezTo>
                <a:cubicBezTo>
                  <a:pt x="92" y="218"/>
                  <a:pt x="92" y="218"/>
                  <a:pt x="92" y="218"/>
                </a:cubicBezTo>
                <a:cubicBezTo>
                  <a:pt x="91" y="217"/>
                  <a:pt x="91" y="217"/>
                  <a:pt x="91" y="217"/>
                </a:cubicBezTo>
                <a:cubicBezTo>
                  <a:pt x="90" y="218"/>
                  <a:pt x="90" y="218"/>
                  <a:pt x="90" y="218"/>
                </a:cubicBezTo>
                <a:cubicBezTo>
                  <a:pt x="89" y="218"/>
                  <a:pt x="89" y="218"/>
                  <a:pt x="89" y="218"/>
                </a:cubicBezTo>
                <a:cubicBezTo>
                  <a:pt x="89" y="219"/>
                  <a:pt x="89" y="219"/>
                  <a:pt x="89" y="219"/>
                </a:cubicBezTo>
                <a:cubicBezTo>
                  <a:pt x="89" y="219"/>
                  <a:pt x="89" y="219"/>
                  <a:pt x="89" y="219"/>
                </a:cubicBezTo>
                <a:cubicBezTo>
                  <a:pt x="88" y="218"/>
                  <a:pt x="88" y="218"/>
                  <a:pt x="88" y="218"/>
                </a:cubicBezTo>
                <a:cubicBezTo>
                  <a:pt x="88" y="218"/>
                  <a:pt x="88" y="218"/>
                  <a:pt x="88" y="218"/>
                </a:cubicBezTo>
                <a:cubicBezTo>
                  <a:pt x="88" y="217"/>
                  <a:pt x="88" y="217"/>
                  <a:pt x="88" y="217"/>
                </a:cubicBezTo>
                <a:cubicBezTo>
                  <a:pt x="87" y="218"/>
                  <a:pt x="87" y="218"/>
                  <a:pt x="87" y="218"/>
                </a:cubicBezTo>
                <a:cubicBezTo>
                  <a:pt x="87" y="219"/>
                  <a:pt x="87" y="218"/>
                  <a:pt x="86" y="219"/>
                </a:cubicBezTo>
                <a:cubicBezTo>
                  <a:pt x="85" y="218"/>
                  <a:pt x="85" y="218"/>
                  <a:pt x="85" y="218"/>
                </a:cubicBezTo>
                <a:cubicBezTo>
                  <a:pt x="85" y="218"/>
                  <a:pt x="85" y="218"/>
                  <a:pt x="85" y="218"/>
                </a:cubicBezTo>
                <a:cubicBezTo>
                  <a:pt x="84" y="218"/>
                  <a:pt x="84" y="218"/>
                  <a:pt x="84" y="218"/>
                </a:cubicBezTo>
                <a:cubicBezTo>
                  <a:pt x="83" y="218"/>
                  <a:pt x="83" y="218"/>
                  <a:pt x="83" y="218"/>
                </a:cubicBezTo>
                <a:cubicBezTo>
                  <a:pt x="83" y="219"/>
                  <a:pt x="83" y="219"/>
                  <a:pt x="83" y="219"/>
                </a:cubicBezTo>
                <a:cubicBezTo>
                  <a:pt x="83" y="219"/>
                  <a:pt x="83" y="219"/>
                  <a:pt x="83" y="219"/>
                </a:cubicBezTo>
                <a:cubicBezTo>
                  <a:pt x="83" y="220"/>
                  <a:pt x="83" y="220"/>
                  <a:pt x="83" y="220"/>
                </a:cubicBezTo>
                <a:cubicBezTo>
                  <a:pt x="83" y="220"/>
                  <a:pt x="83" y="220"/>
                  <a:pt x="83" y="220"/>
                </a:cubicBezTo>
                <a:cubicBezTo>
                  <a:pt x="83" y="220"/>
                  <a:pt x="83" y="220"/>
                  <a:pt x="82" y="220"/>
                </a:cubicBezTo>
                <a:cubicBezTo>
                  <a:pt x="82" y="220"/>
                  <a:pt x="82" y="220"/>
                  <a:pt x="82" y="220"/>
                </a:cubicBezTo>
                <a:cubicBezTo>
                  <a:pt x="82" y="220"/>
                  <a:pt x="82" y="220"/>
                  <a:pt x="82" y="220"/>
                </a:cubicBezTo>
                <a:cubicBezTo>
                  <a:pt x="81" y="220"/>
                  <a:pt x="81" y="220"/>
                  <a:pt x="81" y="220"/>
                </a:cubicBezTo>
                <a:cubicBezTo>
                  <a:pt x="81" y="220"/>
                  <a:pt x="81" y="220"/>
                  <a:pt x="81" y="220"/>
                </a:cubicBezTo>
                <a:cubicBezTo>
                  <a:pt x="81" y="220"/>
                  <a:pt x="81" y="220"/>
                  <a:pt x="81" y="220"/>
                </a:cubicBezTo>
                <a:cubicBezTo>
                  <a:pt x="81" y="220"/>
                  <a:pt x="81" y="220"/>
                  <a:pt x="81" y="220"/>
                </a:cubicBezTo>
                <a:cubicBezTo>
                  <a:pt x="80" y="220"/>
                  <a:pt x="77" y="220"/>
                  <a:pt x="77" y="220"/>
                </a:cubicBezTo>
                <a:cubicBezTo>
                  <a:pt x="76" y="220"/>
                  <a:pt x="76" y="220"/>
                  <a:pt x="76" y="220"/>
                </a:cubicBezTo>
                <a:cubicBezTo>
                  <a:pt x="76" y="221"/>
                  <a:pt x="76" y="221"/>
                  <a:pt x="76" y="221"/>
                </a:cubicBezTo>
                <a:cubicBezTo>
                  <a:pt x="76" y="221"/>
                  <a:pt x="76" y="221"/>
                  <a:pt x="76" y="221"/>
                </a:cubicBezTo>
                <a:cubicBezTo>
                  <a:pt x="76" y="221"/>
                  <a:pt x="75" y="221"/>
                  <a:pt x="75" y="221"/>
                </a:cubicBezTo>
                <a:cubicBezTo>
                  <a:pt x="74" y="221"/>
                  <a:pt x="74" y="221"/>
                  <a:pt x="74" y="221"/>
                </a:cubicBezTo>
                <a:cubicBezTo>
                  <a:pt x="73" y="222"/>
                  <a:pt x="73" y="222"/>
                  <a:pt x="73" y="222"/>
                </a:cubicBezTo>
                <a:cubicBezTo>
                  <a:pt x="73" y="221"/>
                  <a:pt x="73" y="221"/>
                  <a:pt x="73" y="221"/>
                </a:cubicBezTo>
                <a:cubicBezTo>
                  <a:pt x="73" y="221"/>
                  <a:pt x="73" y="221"/>
                  <a:pt x="73" y="221"/>
                </a:cubicBezTo>
                <a:cubicBezTo>
                  <a:pt x="72" y="222"/>
                  <a:pt x="72" y="222"/>
                  <a:pt x="72" y="222"/>
                </a:cubicBezTo>
                <a:cubicBezTo>
                  <a:pt x="72" y="222"/>
                  <a:pt x="72" y="222"/>
                  <a:pt x="71" y="222"/>
                </a:cubicBezTo>
                <a:cubicBezTo>
                  <a:pt x="71" y="222"/>
                  <a:pt x="71" y="222"/>
                  <a:pt x="71" y="222"/>
                </a:cubicBezTo>
                <a:cubicBezTo>
                  <a:pt x="71" y="222"/>
                  <a:pt x="71" y="222"/>
                  <a:pt x="70" y="221"/>
                </a:cubicBezTo>
                <a:cubicBezTo>
                  <a:pt x="70" y="221"/>
                  <a:pt x="70" y="221"/>
                  <a:pt x="70" y="221"/>
                </a:cubicBezTo>
                <a:cubicBezTo>
                  <a:pt x="70" y="222"/>
                  <a:pt x="70" y="222"/>
                  <a:pt x="70" y="222"/>
                </a:cubicBezTo>
                <a:cubicBezTo>
                  <a:pt x="69" y="222"/>
                  <a:pt x="69" y="222"/>
                  <a:pt x="69" y="222"/>
                </a:cubicBezTo>
                <a:cubicBezTo>
                  <a:pt x="69" y="222"/>
                  <a:pt x="69" y="222"/>
                  <a:pt x="68" y="221"/>
                </a:cubicBezTo>
                <a:cubicBezTo>
                  <a:pt x="67" y="221"/>
                  <a:pt x="67" y="221"/>
                  <a:pt x="67" y="221"/>
                </a:cubicBezTo>
                <a:cubicBezTo>
                  <a:pt x="67" y="221"/>
                  <a:pt x="67" y="221"/>
                  <a:pt x="67" y="221"/>
                </a:cubicBezTo>
                <a:cubicBezTo>
                  <a:pt x="67" y="222"/>
                  <a:pt x="67" y="221"/>
                  <a:pt x="67" y="222"/>
                </a:cubicBezTo>
                <a:cubicBezTo>
                  <a:pt x="67" y="222"/>
                  <a:pt x="67" y="222"/>
                  <a:pt x="67" y="222"/>
                </a:cubicBezTo>
                <a:cubicBezTo>
                  <a:pt x="66" y="222"/>
                  <a:pt x="64" y="222"/>
                  <a:pt x="63" y="222"/>
                </a:cubicBezTo>
                <a:cubicBezTo>
                  <a:pt x="63" y="223"/>
                  <a:pt x="63" y="223"/>
                  <a:pt x="61" y="225"/>
                </a:cubicBezTo>
                <a:cubicBezTo>
                  <a:pt x="60" y="225"/>
                  <a:pt x="60" y="225"/>
                  <a:pt x="60" y="225"/>
                </a:cubicBezTo>
                <a:cubicBezTo>
                  <a:pt x="59" y="225"/>
                  <a:pt x="59" y="225"/>
                  <a:pt x="59" y="226"/>
                </a:cubicBezTo>
                <a:cubicBezTo>
                  <a:pt x="59" y="226"/>
                  <a:pt x="59" y="226"/>
                  <a:pt x="59" y="226"/>
                </a:cubicBezTo>
                <a:cubicBezTo>
                  <a:pt x="58" y="225"/>
                  <a:pt x="59" y="226"/>
                  <a:pt x="58" y="225"/>
                </a:cubicBezTo>
                <a:cubicBezTo>
                  <a:pt x="58" y="225"/>
                  <a:pt x="58" y="225"/>
                  <a:pt x="58" y="225"/>
                </a:cubicBezTo>
                <a:cubicBezTo>
                  <a:pt x="58" y="226"/>
                  <a:pt x="58" y="226"/>
                  <a:pt x="58" y="226"/>
                </a:cubicBezTo>
                <a:cubicBezTo>
                  <a:pt x="57" y="228"/>
                  <a:pt x="53" y="230"/>
                  <a:pt x="51" y="231"/>
                </a:cubicBezTo>
                <a:cubicBezTo>
                  <a:pt x="51" y="231"/>
                  <a:pt x="50" y="231"/>
                  <a:pt x="50" y="230"/>
                </a:cubicBezTo>
                <a:cubicBezTo>
                  <a:pt x="49" y="231"/>
                  <a:pt x="49" y="231"/>
                  <a:pt x="49" y="231"/>
                </a:cubicBezTo>
                <a:cubicBezTo>
                  <a:pt x="49" y="231"/>
                  <a:pt x="49" y="231"/>
                  <a:pt x="49" y="231"/>
                </a:cubicBezTo>
                <a:cubicBezTo>
                  <a:pt x="49" y="231"/>
                  <a:pt x="49" y="231"/>
                  <a:pt x="49" y="231"/>
                </a:cubicBezTo>
                <a:cubicBezTo>
                  <a:pt x="49" y="231"/>
                  <a:pt x="49" y="231"/>
                  <a:pt x="49" y="231"/>
                </a:cubicBezTo>
                <a:cubicBezTo>
                  <a:pt x="48" y="232"/>
                  <a:pt x="48" y="232"/>
                  <a:pt x="48" y="232"/>
                </a:cubicBezTo>
                <a:cubicBezTo>
                  <a:pt x="47" y="232"/>
                  <a:pt x="47" y="232"/>
                  <a:pt x="47" y="232"/>
                </a:cubicBezTo>
                <a:cubicBezTo>
                  <a:pt x="47" y="234"/>
                  <a:pt x="47" y="234"/>
                  <a:pt x="47" y="234"/>
                </a:cubicBezTo>
                <a:cubicBezTo>
                  <a:pt x="47" y="234"/>
                  <a:pt x="47" y="234"/>
                  <a:pt x="47" y="234"/>
                </a:cubicBezTo>
                <a:cubicBezTo>
                  <a:pt x="45" y="235"/>
                  <a:pt x="45" y="235"/>
                  <a:pt x="45" y="235"/>
                </a:cubicBezTo>
                <a:cubicBezTo>
                  <a:pt x="45" y="235"/>
                  <a:pt x="45" y="235"/>
                  <a:pt x="45" y="235"/>
                </a:cubicBezTo>
                <a:cubicBezTo>
                  <a:pt x="44" y="235"/>
                  <a:pt x="44" y="235"/>
                  <a:pt x="44" y="235"/>
                </a:cubicBezTo>
                <a:cubicBezTo>
                  <a:pt x="44" y="236"/>
                  <a:pt x="44" y="235"/>
                  <a:pt x="44" y="236"/>
                </a:cubicBezTo>
                <a:cubicBezTo>
                  <a:pt x="44" y="236"/>
                  <a:pt x="44" y="236"/>
                  <a:pt x="44" y="236"/>
                </a:cubicBezTo>
                <a:cubicBezTo>
                  <a:pt x="44" y="237"/>
                  <a:pt x="44" y="237"/>
                  <a:pt x="44" y="237"/>
                </a:cubicBezTo>
                <a:cubicBezTo>
                  <a:pt x="43" y="237"/>
                  <a:pt x="44" y="237"/>
                  <a:pt x="43" y="237"/>
                </a:cubicBezTo>
                <a:cubicBezTo>
                  <a:pt x="42" y="237"/>
                  <a:pt x="42" y="237"/>
                  <a:pt x="41" y="238"/>
                </a:cubicBezTo>
                <a:cubicBezTo>
                  <a:pt x="40" y="239"/>
                  <a:pt x="40" y="239"/>
                  <a:pt x="40" y="239"/>
                </a:cubicBezTo>
                <a:cubicBezTo>
                  <a:pt x="40" y="239"/>
                  <a:pt x="40" y="239"/>
                  <a:pt x="40" y="239"/>
                </a:cubicBezTo>
                <a:cubicBezTo>
                  <a:pt x="39" y="239"/>
                  <a:pt x="39" y="239"/>
                  <a:pt x="39" y="239"/>
                </a:cubicBezTo>
                <a:cubicBezTo>
                  <a:pt x="39" y="240"/>
                  <a:pt x="39" y="240"/>
                  <a:pt x="39" y="240"/>
                </a:cubicBezTo>
                <a:cubicBezTo>
                  <a:pt x="39" y="240"/>
                  <a:pt x="39" y="240"/>
                  <a:pt x="39" y="240"/>
                </a:cubicBezTo>
                <a:cubicBezTo>
                  <a:pt x="39" y="240"/>
                  <a:pt x="39" y="240"/>
                  <a:pt x="39" y="240"/>
                </a:cubicBezTo>
                <a:cubicBezTo>
                  <a:pt x="37" y="240"/>
                  <a:pt x="37" y="240"/>
                  <a:pt x="37" y="240"/>
                </a:cubicBezTo>
                <a:cubicBezTo>
                  <a:pt x="36" y="240"/>
                  <a:pt x="36" y="240"/>
                  <a:pt x="36" y="240"/>
                </a:cubicBezTo>
                <a:cubicBezTo>
                  <a:pt x="35" y="241"/>
                  <a:pt x="35" y="240"/>
                  <a:pt x="35" y="241"/>
                </a:cubicBezTo>
                <a:cubicBezTo>
                  <a:pt x="34" y="241"/>
                  <a:pt x="34" y="241"/>
                  <a:pt x="33" y="242"/>
                </a:cubicBezTo>
                <a:cubicBezTo>
                  <a:pt x="33" y="242"/>
                  <a:pt x="32" y="241"/>
                  <a:pt x="32" y="241"/>
                </a:cubicBezTo>
                <a:cubicBezTo>
                  <a:pt x="32" y="241"/>
                  <a:pt x="32" y="241"/>
                  <a:pt x="32" y="241"/>
                </a:cubicBezTo>
                <a:cubicBezTo>
                  <a:pt x="32" y="242"/>
                  <a:pt x="32" y="242"/>
                  <a:pt x="32" y="242"/>
                </a:cubicBezTo>
                <a:cubicBezTo>
                  <a:pt x="32" y="242"/>
                  <a:pt x="32" y="242"/>
                  <a:pt x="32" y="242"/>
                </a:cubicBezTo>
                <a:cubicBezTo>
                  <a:pt x="31" y="242"/>
                  <a:pt x="31" y="242"/>
                  <a:pt x="31" y="242"/>
                </a:cubicBezTo>
                <a:cubicBezTo>
                  <a:pt x="31" y="243"/>
                  <a:pt x="31" y="242"/>
                  <a:pt x="30" y="243"/>
                </a:cubicBezTo>
                <a:cubicBezTo>
                  <a:pt x="30" y="243"/>
                  <a:pt x="30" y="243"/>
                  <a:pt x="30" y="243"/>
                </a:cubicBezTo>
                <a:cubicBezTo>
                  <a:pt x="30" y="245"/>
                  <a:pt x="31" y="245"/>
                  <a:pt x="31" y="247"/>
                </a:cubicBezTo>
                <a:cubicBezTo>
                  <a:pt x="30" y="248"/>
                  <a:pt x="30" y="248"/>
                  <a:pt x="30" y="249"/>
                </a:cubicBezTo>
                <a:cubicBezTo>
                  <a:pt x="29" y="252"/>
                  <a:pt x="29" y="250"/>
                  <a:pt x="28" y="254"/>
                </a:cubicBezTo>
                <a:cubicBezTo>
                  <a:pt x="28" y="255"/>
                  <a:pt x="28" y="255"/>
                  <a:pt x="28" y="256"/>
                </a:cubicBezTo>
                <a:cubicBezTo>
                  <a:pt x="28" y="260"/>
                  <a:pt x="27" y="263"/>
                  <a:pt x="23" y="267"/>
                </a:cubicBezTo>
                <a:cubicBezTo>
                  <a:pt x="21" y="271"/>
                  <a:pt x="19" y="274"/>
                  <a:pt x="19" y="274"/>
                </a:cubicBezTo>
                <a:cubicBezTo>
                  <a:pt x="19" y="275"/>
                  <a:pt x="19" y="275"/>
                  <a:pt x="19" y="275"/>
                </a:cubicBezTo>
                <a:cubicBezTo>
                  <a:pt x="20" y="276"/>
                  <a:pt x="20" y="276"/>
                  <a:pt x="20" y="276"/>
                </a:cubicBezTo>
                <a:cubicBezTo>
                  <a:pt x="21" y="278"/>
                  <a:pt x="21" y="278"/>
                  <a:pt x="21" y="278"/>
                </a:cubicBezTo>
                <a:cubicBezTo>
                  <a:pt x="21" y="278"/>
                  <a:pt x="21" y="278"/>
                  <a:pt x="23" y="284"/>
                </a:cubicBezTo>
                <a:cubicBezTo>
                  <a:pt x="23" y="286"/>
                  <a:pt x="22" y="288"/>
                  <a:pt x="21" y="289"/>
                </a:cubicBezTo>
                <a:cubicBezTo>
                  <a:pt x="18" y="291"/>
                  <a:pt x="18" y="290"/>
                  <a:pt x="16" y="290"/>
                </a:cubicBezTo>
                <a:cubicBezTo>
                  <a:pt x="15" y="291"/>
                  <a:pt x="15" y="291"/>
                  <a:pt x="15" y="291"/>
                </a:cubicBezTo>
                <a:cubicBezTo>
                  <a:pt x="12" y="293"/>
                  <a:pt x="5" y="297"/>
                  <a:pt x="4" y="298"/>
                </a:cubicBezTo>
                <a:cubicBezTo>
                  <a:pt x="4" y="299"/>
                  <a:pt x="4" y="299"/>
                  <a:pt x="4" y="300"/>
                </a:cubicBezTo>
                <a:cubicBezTo>
                  <a:pt x="2" y="300"/>
                  <a:pt x="2" y="300"/>
                  <a:pt x="2" y="300"/>
                </a:cubicBezTo>
                <a:cubicBezTo>
                  <a:pt x="2" y="301"/>
                  <a:pt x="2" y="301"/>
                  <a:pt x="2" y="301"/>
                </a:cubicBezTo>
                <a:cubicBezTo>
                  <a:pt x="2" y="301"/>
                  <a:pt x="2" y="301"/>
                  <a:pt x="2" y="301"/>
                </a:cubicBezTo>
                <a:cubicBezTo>
                  <a:pt x="2" y="306"/>
                  <a:pt x="1" y="304"/>
                  <a:pt x="0" y="308"/>
                </a:cubicBezTo>
                <a:cubicBezTo>
                  <a:pt x="0" y="308"/>
                  <a:pt x="0" y="308"/>
                  <a:pt x="0" y="308"/>
                </a:cubicBezTo>
                <a:cubicBezTo>
                  <a:pt x="52" y="329"/>
                  <a:pt x="116" y="345"/>
                  <a:pt x="232" y="399"/>
                </a:cubicBezTo>
                <a:cubicBezTo>
                  <a:pt x="234" y="397"/>
                  <a:pt x="233" y="398"/>
                  <a:pt x="234" y="396"/>
                </a:cubicBezTo>
                <a:cubicBezTo>
                  <a:pt x="235" y="396"/>
                  <a:pt x="235" y="396"/>
                  <a:pt x="235" y="396"/>
                </a:cubicBezTo>
                <a:cubicBezTo>
                  <a:pt x="236" y="396"/>
                  <a:pt x="235" y="396"/>
                  <a:pt x="236" y="396"/>
                </a:cubicBezTo>
                <a:cubicBezTo>
                  <a:pt x="240" y="392"/>
                  <a:pt x="238" y="394"/>
                  <a:pt x="242" y="392"/>
                </a:cubicBezTo>
                <a:cubicBezTo>
                  <a:pt x="243" y="392"/>
                  <a:pt x="243" y="392"/>
                  <a:pt x="243" y="392"/>
                </a:cubicBezTo>
                <a:cubicBezTo>
                  <a:pt x="244" y="389"/>
                  <a:pt x="245" y="390"/>
                  <a:pt x="246" y="388"/>
                </a:cubicBezTo>
                <a:cubicBezTo>
                  <a:pt x="246" y="386"/>
                  <a:pt x="246" y="387"/>
                  <a:pt x="246" y="385"/>
                </a:cubicBezTo>
                <a:cubicBezTo>
                  <a:pt x="246" y="385"/>
                  <a:pt x="246" y="385"/>
                  <a:pt x="246" y="385"/>
                </a:cubicBezTo>
                <a:cubicBezTo>
                  <a:pt x="246" y="384"/>
                  <a:pt x="246" y="384"/>
                  <a:pt x="246" y="384"/>
                </a:cubicBezTo>
                <a:cubicBezTo>
                  <a:pt x="247" y="384"/>
                  <a:pt x="247" y="384"/>
                  <a:pt x="247" y="384"/>
                </a:cubicBezTo>
                <a:cubicBezTo>
                  <a:pt x="248" y="385"/>
                  <a:pt x="248" y="385"/>
                  <a:pt x="249" y="385"/>
                </a:cubicBezTo>
                <a:cubicBezTo>
                  <a:pt x="250" y="385"/>
                  <a:pt x="250" y="385"/>
                  <a:pt x="251" y="385"/>
                </a:cubicBezTo>
                <a:cubicBezTo>
                  <a:pt x="258" y="387"/>
                  <a:pt x="257" y="381"/>
                  <a:pt x="264" y="387"/>
                </a:cubicBezTo>
                <a:cubicBezTo>
                  <a:pt x="265" y="388"/>
                  <a:pt x="265" y="388"/>
                  <a:pt x="265" y="388"/>
                </a:cubicBezTo>
                <a:cubicBezTo>
                  <a:pt x="265" y="388"/>
                  <a:pt x="265" y="388"/>
                  <a:pt x="265" y="388"/>
                </a:cubicBezTo>
                <a:cubicBezTo>
                  <a:pt x="265" y="388"/>
                  <a:pt x="265" y="388"/>
                  <a:pt x="265" y="388"/>
                </a:cubicBezTo>
                <a:cubicBezTo>
                  <a:pt x="265" y="388"/>
                  <a:pt x="265" y="388"/>
                  <a:pt x="266" y="389"/>
                </a:cubicBezTo>
                <a:cubicBezTo>
                  <a:pt x="266" y="389"/>
                  <a:pt x="266" y="389"/>
                  <a:pt x="266" y="389"/>
                </a:cubicBezTo>
                <a:cubicBezTo>
                  <a:pt x="266" y="390"/>
                  <a:pt x="266" y="390"/>
                  <a:pt x="266" y="390"/>
                </a:cubicBezTo>
                <a:cubicBezTo>
                  <a:pt x="267" y="390"/>
                  <a:pt x="267" y="390"/>
                  <a:pt x="267" y="390"/>
                </a:cubicBezTo>
                <a:cubicBezTo>
                  <a:pt x="267" y="390"/>
                  <a:pt x="267" y="390"/>
                  <a:pt x="267" y="390"/>
                </a:cubicBezTo>
                <a:cubicBezTo>
                  <a:pt x="268" y="390"/>
                  <a:pt x="269" y="389"/>
                  <a:pt x="270" y="389"/>
                </a:cubicBezTo>
                <a:cubicBezTo>
                  <a:pt x="270" y="388"/>
                  <a:pt x="270" y="388"/>
                  <a:pt x="270" y="388"/>
                </a:cubicBezTo>
                <a:cubicBezTo>
                  <a:pt x="270" y="388"/>
                  <a:pt x="270" y="388"/>
                  <a:pt x="271" y="387"/>
                </a:cubicBezTo>
                <a:cubicBezTo>
                  <a:pt x="271" y="386"/>
                  <a:pt x="273" y="385"/>
                  <a:pt x="274" y="385"/>
                </a:cubicBezTo>
                <a:cubicBezTo>
                  <a:pt x="276" y="385"/>
                  <a:pt x="275" y="385"/>
                  <a:pt x="276" y="386"/>
                </a:cubicBezTo>
                <a:cubicBezTo>
                  <a:pt x="277" y="386"/>
                  <a:pt x="277" y="386"/>
                  <a:pt x="277" y="386"/>
                </a:cubicBezTo>
                <a:cubicBezTo>
                  <a:pt x="277" y="386"/>
                  <a:pt x="277" y="386"/>
                  <a:pt x="277" y="386"/>
                </a:cubicBezTo>
                <a:cubicBezTo>
                  <a:pt x="278" y="386"/>
                  <a:pt x="278" y="386"/>
                  <a:pt x="278" y="386"/>
                </a:cubicBezTo>
                <a:cubicBezTo>
                  <a:pt x="279" y="383"/>
                  <a:pt x="278" y="384"/>
                  <a:pt x="285" y="380"/>
                </a:cubicBezTo>
                <a:cubicBezTo>
                  <a:pt x="285" y="379"/>
                  <a:pt x="285" y="379"/>
                  <a:pt x="285" y="379"/>
                </a:cubicBezTo>
                <a:cubicBezTo>
                  <a:pt x="286" y="380"/>
                  <a:pt x="286" y="380"/>
                  <a:pt x="286" y="380"/>
                </a:cubicBezTo>
                <a:cubicBezTo>
                  <a:pt x="286" y="380"/>
                  <a:pt x="286" y="380"/>
                  <a:pt x="286" y="380"/>
                </a:cubicBezTo>
                <a:cubicBezTo>
                  <a:pt x="286" y="381"/>
                  <a:pt x="286" y="381"/>
                  <a:pt x="286" y="381"/>
                </a:cubicBezTo>
                <a:cubicBezTo>
                  <a:pt x="286" y="381"/>
                  <a:pt x="286" y="381"/>
                  <a:pt x="286" y="381"/>
                </a:cubicBezTo>
                <a:cubicBezTo>
                  <a:pt x="286" y="382"/>
                  <a:pt x="286" y="381"/>
                  <a:pt x="286" y="382"/>
                </a:cubicBezTo>
                <a:cubicBezTo>
                  <a:pt x="287" y="382"/>
                  <a:pt x="287" y="382"/>
                  <a:pt x="287" y="382"/>
                </a:cubicBezTo>
                <a:cubicBezTo>
                  <a:pt x="286" y="384"/>
                  <a:pt x="287" y="385"/>
                  <a:pt x="289" y="386"/>
                </a:cubicBezTo>
                <a:cubicBezTo>
                  <a:pt x="289" y="386"/>
                  <a:pt x="289" y="386"/>
                  <a:pt x="289" y="386"/>
                </a:cubicBezTo>
                <a:cubicBezTo>
                  <a:pt x="291" y="385"/>
                  <a:pt x="291" y="384"/>
                  <a:pt x="292" y="383"/>
                </a:cubicBezTo>
                <a:cubicBezTo>
                  <a:pt x="293" y="382"/>
                  <a:pt x="292" y="382"/>
                  <a:pt x="293" y="382"/>
                </a:cubicBezTo>
                <a:cubicBezTo>
                  <a:pt x="293" y="381"/>
                  <a:pt x="293" y="382"/>
                  <a:pt x="293" y="381"/>
                </a:cubicBezTo>
                <a:cubicBezTo>
                  <a:pt x="294" y="380"/>
                  <a:pt x="294" y="380"/>
                  <a:pt x="294" y="380"/>
                </a:cubicBezTo>
                <a:cubicBezTo>
                  <a:pt x="294" y="379"/>
                  <a:pt x="295" y="379"/>
                  <a:pt x="295" y="378"/>
                </a:cubicBezTo>
                <a:cubicBezTo>
                  <a:pt x="295" y="377"/>
                  <a:pt x="295" y="376"/>
                  <a:pt x="295" y="375"/>
                </a:cubicBezTo>
                <a:cubicBezTo>
                  <a:pt x="295" y="375"/>
                  <a:pt x="295" y="375"/>
                  <a:pt x="295" y="375"/>
                </a:cubicBezTo>
                <a:cubicBezTo>
                  <a:pt x="297" y="372"/>
                  <a:pt x="295" y="373"/>
                  <a:pt x="300" y="371"/>
                </a:cubicBezTo>
                <a:cubicBezTo>
                  <a:pt x="300" y="370"/>
                  <a:pt x="300" y="370"/>
                  <a:pt x="300" y="370"/>
                </a:cubicBezTo>
                <a:cubicBezTo>
                  <a:pt x="300" y="371"/>
                  <a:pt x="300" y="371"/>
                  <a:pt x="300" y="371"/>
                </a:cubicBezTo>
                <a:cubicBezTo>
                  <a:pt x="302" y="371"/>
                  <a:pt x="303" y="373"/>
                  <a:pt x="307" y="372"/>
                </a:cubicBezTo>
                <a:cubicBezTo>
                  <a:pt x="307" y="371"/>
                  <a:pt x="307" y="371"/>
                  <a:pt x="307" y="371"/>
                </a:cubicBezTo>
                <a:cubicBezTo>
                  <a:pt x="308" y="370"/>
                  <a:pt x="308" y="370"/>
                  <a:pt x="310" y="369"/>
                </a:cubicBezTo>
                <a:cubicBezTo>
                  <a:pt x="310" y="369"/>
                  <a:pt x="310" y="369"/>
                  <a:pt x="310" y="369"/>
                </a:cubicBezTo>
                <a:cubicBezTo>
                  <a:pt x="311" y="370"/>
                  <a:pt x="311" y="370"/>
                  <a:pt x="311" y="370"/>
                </a:cubicBezTo>
                <a:cubicBezTo>
                  <a:pt x="311" y="370"/>
                  <a:pt x="311" y="370"/>
                  <a:pt x="311" y="370"/>
                </a:cubicBezTo>
                <a:cubicBezTo>
                  <a:pt x="312" y="370"/>
                  <a:pt x="312" y="370"/>
                  <a:pt x="312" y="370"/>
                </a:cubicBezTo>
                <a:cubicBezTo>
                  <a:pt x="312" y="369"/>
                  <a:pt x="312" y="369"/>
                  <a:pt x="313" y="369"/>
                </a:cubicBezTo>
                <a:cubicBezTo>
                  <a:pt x="313" y="369"/>
                  <a:pt x="315" y="369"/>
                  <a:pt x="316" y="369"/>
                </a:cubicBezTo>
                <a:cubicBezTo>
                  <a:pt x="317" y="369"/>
                  <a:pt x="317" y="369"/>
                  <a:pt x="318" y="369"/>
                </a:cubicBezTo>
                <a:cubicBezTo>
                  <a:pt x="318" y="369"/>
                  <a:pt x="318" y="369"/>
                  <a:pt x="318" y="369"/>
                </a:cubicBezTo>
                <a:cubicBezTo>
                  <a:pt x="319" y="369"/>
                  <a:pt x="319" y="369"/>
                  <a:pt x="319" y="369"/>
                </a:cubicBezTo>
                <a:cubicBezTo>
                  <a:pt x="320" y="369"/>
                  <a:pt x="320" y="369"/>
                  <a:pt x="320" y="369"/>
                </a:cubicBezTo>
                <a:cubicBezTo>
                  <a:pt x="320" y="369"/>
                  <a:pt x="320" y="369"/>
                  <a:pt x="320" y="369"/>
                </a:cubicBezTo>
                <a:cubicBezTo>
                  <a:pt x="321" y="370"/>
                  <a:pt x="321" y="370"/>
                  <a:pt x="321" y="370"/>
                </a:cubicBezTo>
                <a:cubicBezTo>
                  <a:pt x="321" y="370"/>
                  <a:pt x="321" y="370"/>
                  <a:pt x="321" y="370"/>
                </a:cubicBezTo>
                <a:cubicBezTo>
                  <a:pt x="321" y="369"/>
                  <a:pt x="321" y="369"/>
                  <a:pt x="321" y="369"/>
                </a:cubicBezTo>
                <a:cubicBezTo>
                  <a:pt x="321" y="367"/>
                  <a:pt x="320" y="367"/>
                  <a:pt x="321" y="365"/>
                </a:cubicBezTo>
                <a:cubicBezTo>
                  <a:pt x="321" y="365"/>
                  <a:pt x="321" y="365"/>
                  <a:pt x="321" y="365"/>
                </a:cubicBezTo>
                <a:cubicBezTo>
                  <a:pt x="321" y="364"/>
                  <a:pt x="321" y="365"/>
                  <a:pt x="321" y="364"/>
                </a:cubicBezTo>
                <a:cubicBezTo>
                  <a:pt x="321" y="362"/>
                  <a:pt x="321" y="361"/>
                  <a:pt x="321" y="361"/>
                </a:cubicBezTo>
                <a:cubicBezTo>
                  <a:pt x="321" y="361"/>
                  <a:pt x="321" y="361"/>
                  <a:pt x="321" y="361"/>
                </a:cubicBezTo>
                <a:cubicBezTo>
                  <a:pt x="321" y="361"/>
                  <a:pt x="321" y="361"/>
                  <a:pt x="321" y="361"/>
                </a:cubicBezTo>
                <a:cubicBezTo>
                  <a:pt x="321" y="360"/>
                  <a:pt x="321" y="360"/>
                  <a:pt x="321" y="360"/>
                </a:cubicBezTo>
                <a:cubicBezTo>
                  <a:pt x="322" y="361"/>
                  <a:pt x="322" y="361"/>
                  <a:pt x="322" y="361"/>
                </a:cubicBezTo>
                <a:cubicBezTo>
                  <a:pt x="322" y="361"/>
                  <a:pt x="322" y="361"/>
                  <a:pt x="322" y="361"/>
                </a:cubicBezTo>
                <a:cubicBezTo>
                  <a:pt x="323" y="361"/>
                  <a:pt x="323" y="361"/>
                  <a:pt x="323" y="361"/>
                </a:cubicBezTo>
                <a:cubicBezTo>
                  <a:pt x="324" y="361"/>
                  <a:pt x="325" y="361"/>
                  <a:pt x="325" y="360"/>
                </a:cubicBezTo>
                <a:cubicBezTo>
                  <a:pt x="326" y="360"/>
                  <a:pt x="327" y="358"/>
                  <a:pt x="327" y="357"/>
                </a:cubicBezTo>
                <a:cubicBezTo>
                  <a:pt x="328" y="356"/>
                  <a:pt x="328" y="356"/>
                  <a:pt x="328" y="356"/>
                </a:cubicBezTo>
                <a:cubicBezTo>
                  <a:pt x="328" y="356"/>
                  <a:pt x="328" y="356"/>
                  <a:pt x="328" y="356"/>
                </a:cubicBezTo>
                <a:cubicBezTo>
                  <a:pt x="327" y="354"/>
                  <a:pt x="326" y="354"/>
                  <a:pt x="326" y="353"/>
                </a:cubicBezTo>
                <a:cubicBezTo>
                  <a:pt x="326" y="352"/>
                  <a:pt x="326" y="352"/>
                  <a:pt x="326" y="352"/>
                </a:cubicBezTo>
                <a:cubicBezTo>
                  <a:pt x="326" y="352"/>
                  <a:pt x="328" y="349"/>
                  <a:pt x="328" y="349"/>
                </a:cubicBezTo>
                <a:cubicBezTo>
                  <a:pt x="329" y="348"/>
                  <a:pt x="333" y="347"/>
                  <a:pt x="334" y="347"/>
                </a:cubicBezTo>
                <a:cubicBezTo>
                  <a:pt x="334" y="347"/>
                  <a:pt x="334" y="347"/>
                  <a:pt x="334" y="347"/>
                </a:cubicBezTo>
                <a:cubicBezTo>
                  <a:pt x="334" y="347"/>
                  <a:pt x="334" y="347"/>
                  <a:pt x="334" y="347"/>
                </a:cubicBezTo>
                <a:cubicBezTo>
                  <a:pt x="334" y="346"/>
                  <a:pt x="334" y="346"/>
                  <a:pt x="334" y="345"/>
                </a:cubicBezTo>
                <a:cubicBezTo>
                  <a:pt x="334" y="344"/>
                  <a:pt x="334" y="344"/>
                  <a:pt x="334" y="344"/>
                </a:cubicBezTo>
                <a:cubicBezTo>
                  <a:pt x="335" y="344"/>
                  <a:pt x="338" y="343"/>
                  <a:pt x="339" y="343"/>
                </a:cubicBezTo>
                <a:cubicBezTo>
                  <a:pt x="339" y="343"/>
                  <a:pt x="339" y="343"/>
                  <a:pt x="339" y="343"/>
                </a:cubicBezTo>
                <a:cubicBezTo>
                  <a:pt x="339" y="343"/>
                  <a:pt x="339" y="343"/>
                  <a:pt x="339" y="343"/>
                </a:cubicBezTo>
                <a:cubicBezTo>
                  <a:pt x="339" y="342"/>
                  <a:pt x="339" y="342"/>
                  <a:pt x="339" y="341"/>
                </a:cubicBezTo>
                <a:cubicBezTo>
                  <a:pt x="339" y="340"/>
                  <a:pt x="340" y="339"/>
                  <a:pt x="341" y="338"/>
                </a:cubicBezTo>
                <a:cubicBezTo>
                  <a:pt x="364" y="338"/>
                  <a:pt x="360" y="338"/>
                  <a:pt x="364" y="338"/>
                </a:cubicBezTo>
                <a:cubicBezTo>
                  <a:pt x="367" y="340"/>
                  <a:pt x="367" y="338"/>
                  <a:pt x="369" y="342"/>
                </a:cubicBezTo>
                <a:cubicBezTo>
                  <a:pt x="370" y="342"/>
                  <a:pt x="370" y="342"/>
                  <a:pt x="370" y="342"/>
                </a:cubicBezTo>
                <a:cubicBezTo>
                  <a:pt x="370" y="343"/>
                  <a:pt x="370" y="343"/>
                  <a:pt x="370" y="343"/>
                </a:cubicBezTo>
                <a:cubicBezTo>
                  <a:pt x="370" y="343"/>
                  <a:pt x="370" y="345"/>
                  <a:pt x="371" y="345"/>
                </a:cubicBezTo>
                <a:cubicBezTo>
                  <a:pt x="372" y="347"/>
                  <a:pt x="372" y="346"/>
                  <a:pt x="373" y="347"/>
                </a:cubicBezTo>
                <a:cubicBezTo>
                  <a:pt x="374" y="348"/>
                  <a:pt x="373" y="348"/>
                  <a:pt x="374" y="350"/>
                </a:cubicBezTo>
                <a:cubicBezTo>
                  <a:pt x="374" y="350"/>
                  <a:pt x="374" y="350"/>
                  <a:pt x="374" y="350"/>
                </a:cubicBezTo>
                <a:cubicBezTo>
                  <a:pt x="374" y="350"/>
                  <a:pt x="374" y="350"/>
                  <a:pt x="374" y="350"/>
                </a:cubicBezTo>
                <a:cubicBezTo>
                  <a:pt x="375" y="350"/>
                  <a:pt x="375" y="350"/>
                  <a:pt x="375" y="349"/>
                </a:cubicBezTo>
                <a:cubicBezTo>
                  <a:pt x="377" y="349"/>
                  <a:pt x="378" y="349"/>
                  <a:pt x="379" y="350"/>
                </a:cubicBezTo>
                <a:cubicBezTo>
                  <a:pt x="380" y="351"/>
                  <a:pt x="381" y="356"/>
                  <a:pt x="382" y="357"/>
                </a:cubicBezTo>
                <a:cubicBezTo>
                  <a:pt x="383" y="358"/>
                  <a:pt x="384" y="357"/>
                  <a:pt x="385" y="357"/>
                </a:cubicBezTo>
                <a:cubicBezTo>
                  <a:pt x="386" y="358"/>
                  <a:pt x="386" y="358"/>
                  <a:pt x="386" y="358"/>
                </a:cubicBezTo>
                <a:cubicBezTo>
                  <a:pt x="386" y="358"/>
                  <a:pt x="386" y="358"/>
                  <a:pt x="386" y="358"/>
                </a:cubicBezTo>
                <a:cubicBezTo>
                  <a:pt x="386" y="359"/>
                  <a:pt x="386" y="359"/>
                  <a:pt x="386" y="359"/>
                </a:cubicBezTo>
                <a:cubicBezTo>
                  <a:pt x="386" y="361"/>
                  <a:pt x="387" y="363"/>
                  <a:pt x="388" y="364"/>
                </a:cubicBezTo>
                <a:cubicBezTo>
                  <a:pt x="388" y="364"/>
                  <a:pt x="388" y="364"/>
                  <a:pt x="388" y="364"/>
                </a:cubicBezTo>
                <a:cubicBezTo>
                  <a:pt x="389" y="364"/>
                  <a:pt x="391" y="364"/>
                  <a:pt x="392" y="365"/>
                </a:cubicBezTo>
                <a:cubicBezTo>
                  <a:pt x="392" y="366"/>
                  <a:pt x="392" y="365"/>
                  <a:pt x="393" y="366"/>
                </a:cubicBezTo>
                <a:cubicBezTo>
                  <a:pt x="394" y="367"/>
                  <a:pt x="394" y="367"/>
                  <a:pt x="394" y="367"/>
                </a:cubicBezTo>
                <a:cubicBezTo>
                  <a:pt x="395" y="367"/>
                  <a:pt x="395" y="367"/>
                  <a:pt x="395" y="367"/>
                </a:cubicBezTo>
                <a:cubicBezTo>
                  <a:pt x="395" y="367"/>
                  <a:pt x="396" y="366"/>
                  <a:pt x="396" y="366"/>
                </a:cubicBezTo>
                <a:cubicBezTo>
                  <a:pt x="397" y="364"/>
                  <a:pt x="396" y="364"/>
                  <a:pt x="397" y="363"/>
                </a:cubicBezTo>
                <a:cubicBezTo>
                  <a:pt x="397" y="362"/>
                  <a:pt x="397" y="362"/>
                  <a:pt x="397" y="362"/>
                </a:cubicBezTo>
                <a:cubicBezTo>
                  <a:pt x="398" y="362"/>
                  <a:pt x="398" y="362"/>
                  <a:pt x="398" y="362"/>
                </a:cubicBezTo>
                <a:cubicBezTo>
                  <a:pt x="399" y="362"/>
                  <a:pt x="399" y="362"/>
                  <a:pt x="399" y="362"/>
                </a:cubicBezTo>
                <a:cubicBezTo>
                  <a:pt x="399" y="362"/>
                  <a:pt x="399" y="362"/>
                  <a:pt x="399" y="362"/>
                </a:cubicBezTo>
                <a:cubicBezTo>
                  <a:pt x="400" y="361"/>
                  <a:pt x="400" y="361"/>
                  <a:pt x="400" y="361"/>
                </a:cubicBezTo>
                <a:cubicBezTo>
                  <a:pt x="401" y="361"/>
                  <a:pt x="401" y="361"/>
                  <a:pt x="401" y="361"/>
                </a:cubicBezTo>
                <a:cubicBezTo>
                  <a:pt x="401" y="361"/>
                  <a:pt x="402" y="361"/>
                  <a:pt x="404" y="361"/>
                </a:cubicBezTo>
                <a:cubicBezTo>
                  <a:pt x="404" y="361"/>
                  <a:pt x="404" y="361"/>
                  <a:pt x="404" y="361"/>
                </a:cubicBezTo>
                <a:cubicBezTo>
                  <a:pt x="405" y="362"/>
                  <a:pt x="405" y="362"/>
                  <a:pt x="405" y="362"/>
                </a:cubicBezTo>
                <a:cubicBezTo>
                  <a:pt x="405" y="362"/>
                  <a:pt x="405" y="363"/>
                  <a:pt x="404" y="363"/>
                </a:cubicBezTo>
                <a:cubicBezTo>
                  <a:pt x="506" y="363"/>
                  <a:pt x="506" y="363"/>
                  <a:pt x="506" y="363"/>
                </a:cubicBezTo>
                <a:cubicBezTo>
                  <a:pt x="507" y="362"/>
                  <a:pt x="507" y="362"/>
                  <a:pt x="508" y="361"/>
                </a:cubicBezTo>
                <a:cubicBezTo>
                  <a:pt x="509" y="361"/>
                  <a:pt x="509" y="361"/>
                  <a:pt x="509" y="361"/>
                </a:cubicBezTo>
                <a:cubicBezTo>
                  <a:pt x="511" y="352"/>
                  <a:pt x="510" y="351"/>
                  <a:pt x="510" y="351"/>
                </a:cubicBezTo>
                <a:cubicBezTo>
                  <a:pt x="511" y="350"/>
                  <a:pt x="510" y="353"/>
                  <a:pt x="513" y="346"/>
                </a:cubicBezTo>
                <a:cubicBezTo>
                  <a:pt x="513" y="346"/>
                  <a:pt x="513" y="346"/>
                  <a:pt x="513" y="346"/>
                </a:cubicBezTo>
                <a:cubicBezTo>
                  <a:pt x="513" y="345"/>
                  <a:pt x="513" y="345"/>
                  <a:pt x="513" y="345"/>
                </a:cubicBezTo>
                <a:cubicBezTo>
                  <a:pt x="517" y="334"/>
                  <a:pt x="507" y="337"/>
                  <a:pt x="514" y="329"/>
                </a:cubicBezTo>
                <a:cubicBezTo>
                  <a:pt x="518" y="322"/>
                  <a:pt x="517" y="318"/>
                  <a:pt x="517" y="318"/>
                </a:cubicBezTo>
                <a:cubicBezTo>
                  <a:pt x="519" y="317"/>
                  <a:pt x="518" y="318"/>
                  <a:pt x="520" y="316"/>
                </a:cubicBezTo>
                <a:cubicBezTo>
                  <a:pt x="519" y="315"/>
                  <a:pt x="519" y="315"/>
                  <a:pt x="518" y="314"/>
                </a:cubicBezTo>
                <a:cubicBezTo>
                  <a:pt x="512" y="295"/>
                  <a:pt x="503" y="306"/>
                  <a:pt x="514" y="288"/>
                </a:cubicBezTo>
                <a:cubicBezTo>
                  <a:pt x="515" y="286"/>
                  <a:pt x="578" y="153"/>
                  <a:pt x="578" y="151"/>
                </a:cubicBezTo>
                <a:cubicBezTo>
                  <a:pt x="577" y="150"/>
                  <a:pt x="577" y="150"/>
                  <a:pt x="577" y="150"/>
                </a:cubicBezTo>
                <a:cubicBezTo>
                  <a:pt x="577" y="150"/>
                  <a:pt x="577" y="150"/>
                  <a:pt x="577" y="150"/>
                </a:cubicBezTo>
                <a:cubicBezTo>
                  <a:pt x="577" y="148"/>
                  <a:pt x="579" y="148"/>
                  <a:pt x="580" y="147"/>
                </a:cubicBezTo>
                <a:cubicBezTo>
                  <a:pt x="580" y="147"/>
                  <a:pt x="580" y="147"/>
                  <a:pt x="580" y="147"/>
                </a:cubicBezTo>
                <a:cubicBezTo>
                  <a:pt x="579" y="148"/>
                  <a:pt x="578" y="148"/>
                  <a:pt x="577" y="148"/>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79" name="Freeform 29">
            <a:extLst>
              <a:ext uri="{FF2B5EF4-FFF2-40B4-BE49-F238E27FC236}">
                <a16:creationId xmlns:a16="http://schemas.microsoft.com/office/drawing/2014/main" id="{AF14271A-1ADD-6C6D-AC61-7FA8069A3C24}"/>
              </a:ext>
            </a:extLst>
          </p:cNvPr>
          <p:cNvSpPr>
            <a:spLocks noEditPoints="1"/>
          </p:cNvSpPr>
          <p:nvPr/>
        </p:nvSpPr>
        <p:spPr bwMode="auto">
          <a:xfrm>
            <a:off x="4269005" y="1435276"/>
            <a:ext cx="658005" cy="752292"/>
          </a:xfrm>
          <a:custGeom>
            <a:avLst/>
            <a:gdLst>
              <a:gd name="T0" fmla="*/ 144 w 164"/>
              <a:gd name="T1" fmla="*/ 77 h 187"/>
              <a:gd name="T2" fmla="*/ 141 w 164"/>
              <a:gd name="T3" fmla="*/ 76 h 187"/>
              <a:gd name="T4" fmla="*/ 150 w 164"/>
              <a:gd name="T5" fmla="*/ 122 h 187"/>
              <a:gd name="T6" fmla="*/ 144 w 164"/>
              <a:gd name="T7" fmla="*/ 77 h 187"/>
              <a:gd name="T8" fmla="*/ 143 w 164"/>
              <a:gd name="T9" fmla="*/ 82 h 187"/>
              <a:gd name="T10" fmla="*/ 146 w 164"/>
              <a:gd name="T11" fmla="*/ 77 h 187"/>
              <a:gd name="T12" fmla="*/ 157 w 164"/>
              <a:gd name="T13" fmla="*/ 116 h 187"/>
              <a:gd name="T14" fmla="*/ 163 w 164"/>
              <a:gd name="T15" fmla="*/ 104 h 187"/>
              <a:gd name="T16" fmla="*/ 148 w 164"/>
              <a:gd name="T17" fmla="*/ 87 h 187"/>
              <a:gd name="T18" fmla="*/ 135 w 164"/>
              <a:gd name="T19" fmla="*/ 78 h 187"/>
              <a:gd name="T20" fmla="*/ 133 w 164"/>
              <a:gd name="T21" fmla="*/ 76 h 187"/>
              <a:gd name="T22" fmla="*/ 136 w 164"/>
              <a:gd name="T23" fmla="*/ 76 h 187"/>
              <a:gd name="T24" fmla="*/ 134 w 164"/>
              <a:gd name="T25" fmla="*/ 67 h 187"/>
              <a:gd name="T26" fmla="*/ 131 w 164"/>
              <a:gd name="T27" fmla="*/ 64 h 187"/>
              <a:gd name="T28" fmla="*/ 130 w 164"/>
              <a:gd name="T29" fmla="*/ 56 h 187"/>
              <a:gd name="T30" fmla="*/ 126 w 164"/>
              <a:gd name="T31" fmla="*/ 47 h 187"/>
              <a:gd name="T32" fmla="*/ 123 w 164"/>
              <a:gd name="T33" fmla="*/ 18 h 187"/>
              <a:gd name="T34" fmla="*/ 112 w 164"/>
              <a:gd name="T35" fmla="*/ 16 h 187"/>
              <a:gd name="T36" fmla="*/ 100 w 164"/>
              <a:gd name="T37" fmla="*/ 15 h 187"/>
              <a:gd name="T38" fmla="*/ 94 w 164"/>
              <a:gd name="T39" fmla="*/ 24 h 187"/>
              <a:gd name="T40" fmla="*/ 84 w 164"/>
              <a:gd name="T41" fmla="*/ 40 h 187"/>
              <a:gd name="T42" fmla="*/ 79 w 164"/>
              <a:gd name="T43" fmla="*/ 51 h 187"/>
              <a:gd name="T44" fmla="*/ 64 w 164"/>
              <a:gd name="T45" fmla="*/ 72 h 187"/>
              <a:gd name="T46" fmla="*/ 58 w 164"/>
              <a:gd name="T47" fmla="*/ 75 h 187"/>
              <a:gd name="T48" fmla="*/ 49 w 164"/>
              <a:gd name="T49" fmla="*/ 69 h 187"/>
              <a:gd name="T50" fmla="*/ 41 w 164"/>
              <a:gd name="T51" fmla="*/ 72 h 187"/>
              <a:gd name="T52" fmla="*/ 34 w 164"/>
              <a:gd name="T53" fmla="*/ 69 h 187"/>
              <a:gd name="T54" fmla="*/ 28 w 164"/>
              <a:gd name="T55" fmla="*/ 73 h 187"/>
              <a:gd name="T56" fmla="*/ 23 w 164"/>
              <a:gd name="T57" fmla="*/ 77 h 187"/>
              <a:gd name="T58" fmla="*/ 10 w 164"/>
              <a:gd name="T59" fmla="*/ 73 h 187"/>
              <a:gd name="T60" fmla="*/ 3 w 164"/>
              <a:gd name="T61" fmla="*/ 68 h 187"/>
              <a:gd name="T62" fmla="*/ 2 w 164"/>
              <a:gd name="T63" fmla="*/ 65 h 187"/>
              <a:gd name="T64" fmla="*/ 1 w 164"/>
              <a:gd name="T65" fmla="*/ 77 h 187"/>
              <a:gd name="T66" fmla="*/ 3 w 164"/>
              <a:gd name="T67" fmla="*/ 88 h 187"/>
              <a:gd name="T68" fmla="*/ 13 w 164"/>
              <a:gd name="T69" fmla="*/ 89 h 187"/>
              <a:gd name="T70" fmla="*/ 21 w 164"/>
              <a:gd name="T71" fmla="*/ 92 h 187"/>
              <a:gd name="T72" fmla="*/ 23 w 164"/>
              <a:gd name="T73" fmla="*/ 94 h 187"/>
              <a:gd name="T74" fmla="*/ 26 w 164"/>
              <a:gd name="T75" fmla="*/ 96 h 187"/>
              <a:gd name="T76" fmla="*/ 29 w 164"/>
              <a:gd name="T77" fmla="*/ 99 h 187"/>
              <a:gd name="T78" fmla="*/ 31 w 164"/>
              <a:gd name="T79" fmla="*/ 101 h 187"/>
              <a:gd name="T80" fmla="*/ 35 w 164"/>
              <a:gd name="T81" fmla="*/ 101 h 187"/>
              <a:gd name="T82" fmla="*/ 36 w 164"/>
              <a:gd name="T83" fmla="*/ 99 h 187"/>
              <a:gd name="T84" fmla="*/ 38 w 164"/>
              <a:gd name="T85" fmla="*/ 100 h 187"/>
              <a:gd name="T86" fmla="*/ 42 w 164"/>
              <a:gd name="T87" fmla="*/ 102 h 187"/>
              <a:gd name="T88" fmla="*/ 42 w 164"/>
              <a:gd name="T89" fmla="*/ 105 h 187"/>
              <a:gd name="T90" fmla="*/ 46 w 164"/>
              <a:gd name="T91" fmla="*/ 108 h 187"/>
              <a:gd name="T92" fmla="*/ 45 w 164"/>
              <a:gd name="T93" fmla="*/ 113 h 187"/>
              <a:gd name="T94" fmla="*/ 61 w 164"/>
              <a:gd name="T95" fmla="*/ 147 h 187"/>
              <a:gd name="T96" fmla="*/ 75 w 164"/>
              <a:gd name="T97" fmla="*/ 168 h 187"/>
              <a:gd name="T98" fmla="*/ 80 w 164"/>
              <a:gd name="T99" fmla="*/ 179 h 187"/>
              <a:gd name="T100" fmla="*/ 91 w 164"/>
              <a:gd name="T101" fmla="*/ 186 h 187"/>
              <a:gd name="T102" fmla="*/ 95 w 164"/>
              <a:gd name="T103" fmla="*/ 184 h 187"/>
              <a:gd name="T104" fmla="*/ 107 w 164"/>
              <a:gd name="T105" fmla="*/ 165 h 187"/>
              <a:gd name="T106" fmla="*/ 109 w 164"/>
              <a:gd name="T107" fmla="*/ 164 h 187"/>
              <a:gd name="T108" fmla="*/ 117 w 164"/>
              <a:gd name="T109" fmla="*/ 151 h 187"/>
              <a:gd name="T110" fmla="*/ 119 w 164"/>
              <a:gd name="T111" fmla="*/ 149 h 187"/>
              <a:gd name="T112" fmla="*/ 144 w 164"/>
              <a:gd name="T113" fmla="*/ 125 h 187"/>
              <a:gd name="T114" fmla="*/ 160 w 164"/>
              <a:gd name="T115" fmla="*/ 111 h 187"/>
              <a:gd name="T116" fmla="*/ 157 w 164"/>
              <a:gd name="T117" fmla="*/ 10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87">
                <a:moveTo>
                  <a:pt x="141" y="76"/>
                </a:moveTo>
                <a:cubicBezTo>
                  <a:pt x="141" y="76"/>
                  <a:pt x="141" y="76"/>
                  <a:pt x="141" y="76"/>
                </a:cubicBezTo>
                <a:cubicBezTo>
                  <a:pt x="142" y="76"/>
                  <a:pt x="142" y="76"/>
                  <a:pt x="142" y="76"/>
                </a:cubicBezTo>
                <a:cubicBezTo>
                  <a:pt x="142" y="77"/>
                  <a:pt x="142" y="77"/>
                  <a:pt x="142" y="77"/>
                </a:cubicBezTo>
                <a:cubicBezTo>
                  <a:pt x="142" y="77"/>
                  <a:pt x="142" y="77"/>
                  <a:pt x="142" y="77"/>
                </a:cubicBezTo>
                <a:cubicBezTo>
                  <a:pt x="143" y="77"/>
                  <a:pt x="143" y="77"/>
                  <a:pt x="143" y="77"/>
                </a:cubicBezTo>
                <a:cubicBezTo>
                  <a:pt x="143" y="77"/>
                  <a:pt x="143" y="77"/>
                  <a:pt x="143" y="77"/>
                </a:cubicBezTo>
                <a:cubicBezTo>
                  <a:pt x="144" y="77"/>
                  <a:pt x="144" y="77"/>
                  <a:pt x="144" y="77"/>
                </a:cubicBezTo>
                <a:cubicBezTo>
                  <a:pt x="144" y="77"/>
                  <a:pt x="144" y="77"/>
                  <a:pt x="144" y="77"/>
                </a:cubicBezTo>
                <a:cubicBezTo>
                  <a:pt x="144" y="77"/>
                  <a:pt x="144" y="77"/>
                  <a:pt x="144" y="77"/>
                </a:cubicBezTo>
                <a:cubicBezTo>
                  <a:pt x="145" y="77"/>
                  <a:pt x="144" y="77"/>
                  <a:pt x="145" y="77"/>
                </a:cubicBezTo>
                <a:cubicBezTo>
                  <a:pt x="145" y="77"/>
                  <a:pt x="145" y="77"/>
                  <a:pt x="145" y="77"/>
                </a:cubicBezTo>
                <a:cubicBezTo>
                  <a:pt x="145" y="76"/>
                  <a:pt x="145" y="76"/>
                  <a:pt x="145" y="76"/>
                </a:cubicBezTo>
                <a:cubicBezTo>
                  <a:pt x="145" y="75"/>
                  <a:pt x="145" y="75"/>
                  <a:pt x="145" y="75"/>
                </a:cubicBezTo>
                <a:cubicBezTo>
                  <a:pt x="144" y="75"/>
                  <a:pt x="144" y="75"/>
                  <a:pt x="144" y="75"/>
                </a:cubicBezTo>
                <a:cubicBezTo>
                  <a:pt x="143" y="75"/>
                  <a:pt x="143" y="75"/>
                  <a:pt x="142" y="75"/>
                </a:cubicBezTo>
                <a:cubicBezTo>
                  <a:pt x="141" y="75"/>
                  <a:pt x="141" y="75"/>
                  <a:pt x="141" y="76"/>
                </a:cubicBezTo>
                <a:cubicBezTo>
                  <a:pt x="141" y="76"/>
                  <a:pt x="141" y="76"/>
                  <a:pt x="141" y="76"/>
                </a:cubicBezTo>
                <a:close/>
                <a:moveTo>
                  <a:pt x="157" y="117"/>
                </a:moveTo>
                <a:cubicBezTo>
                  <a:pt x="156" y="116"/>
                  <a:pt x="156" y="116"/>
                  <a:pt x="156" y="116"/>
                </a:cubicBezTo>
                <a:cubicBezTo>
                  <a:pt x="156" y="116"/>
                  <a:pt x="156" y="116"/>
                  <a:pt x="156" y="116"/>
                </a:cubicBezTo>
                <a:cubicBezTo>
                  <a:pt x="155" y="116"/>
                  <a:pt x="155" y="116"/>
                  <a:pt x="155" y="116"/>
                </a:cubicBezTo>
                <a:cubicBezTo>
                  <a:pt x="154" y="117"/>
                  <a:pt x="154" y="117"/>
                  <a:pt x="154" y="117"/>
                </a:cubicBezTo>
                <a:cubicBezTo>
                  <a:pt x="152" y="118"/>
                  <a:pt x="152" y="118"/>
                  <a:pt x="152" y="118"/>
                </a:cubicBezTo>
                <a:cubicBezTo>
                  <a:pt x="150" y="120"/>
                  <a:pt x="150" y="120"/>
                  <a:pt x="150" y="120"/>
                </a:cubicBezTo>
                <a:cubicBezTo>
                  <a:pt x="150" y="121"/>
                  <a:pt x="150" y="121"/>
                  <a:pt x="150" y="121"/>
                </a:cubicBezTo>
                <a:cubicBezTo>
                  <a:pt x="150" y="122"/>
                  <a:pt x="150" y="122"/>
                  <a:pt x="150" y="122"/>
                </a:cubicBezTo>
                <a:cubicBezTo>
                  <a:pt x="151" y="122"/>
                  <a:pt x="155" y="122"/>
                  <a:pt x="156" y="122"/>
                </a:cubicBezTo>
                <a:cubicBezTo>
                  <a:pt x="156" y="121"/>
                  <a:pt x="156" y="121"/>
                  <a:pt x="156" y="121"/>
                </a:cubicBezTo>
                <a:cubicBezTo>
                  <a:pt x="157" y="120"/>
                  <a:pt x="157" y="120"/>
                  <a:pt x="157" y="120"/>
                </a:cubicBezTo>
                <a:cubicBezTo>
                  <a:pt x="157" y="120"/>
                  <a:pt x="157" y="120"/>
                  <a:pt x="158" y="120"/>
                </a:cubicBezTo>
                <a:cubicBezTo>
                  <a:pt x="158" y="118"/>
                  <a:pt x="158" y="118"/>
                  <a:pt x="159" y="117"/>
                </a:cubicBezTo>
                <a:cubicBezTo>
                  <a:pt x="158" y="117"/>
                  <a:pt x="158" y="117"/>
                  <a:pt x="158" y="117"/>
                </a:cubicBezTo>
                <a:lnTo>
                  <a:pt x="157" y="117"/>
                </a:lnTo>
                <a:close/>
                <a:moveTo>
                  <a:pt x="145" y="77"/>
                </a:moveTo>
                <a:cubicBezTo>
                  <a:pt x="144" y="77"/>
                  <a:pt x="144" y="77"/>
                  <a:pt x="144" y="77"/>
                </a:cubicBezTo>
                <a:cubicBezTo>
                  <a:pt x="144" y="78"/>
                  <a:pt x="144" y="78"/>
                  <a:pt x="144" y="78"/>
                </a:cubicBezTo>
                <a:cubicBezTo>
                  <a:pt x="143" y="77"/>
                  <a:pt x="143" y="77"/>
                  <a:pt x="143" y="77"/>
                </a:cubicBezTo>
                <a:cubicBezTo>
                  <a:pt x="142" y="78"/>
                  <a:pt x="142" y="78"/>
                  <a:pt x="142" y="78"/>
                </a:cubicBezTo>
                <a:cubicBezTo>
                  <a:pt x="142" y="78"/>
                  <a:pt x="142" y="78"/>
                  <a:pt x="142" y="78"/>
                </a:cubicBezTo>
                <a:cubicBezTo>
                  <a:pt x="142" y="79"/>
                  <a:pt x="142" y="79"/>
                  <a:pt x="142" y="79"/>
                </a:cubicBezTo>
                <a:cubicBezTo>
                  <a:pt x="142" y="80"/>
                  <a:pt x="142" y="79"/>
                  <a:pt x="142" y="81"/>
                </a:cubicBezTo>
                <a:cubicBezTo>
                  <a:pt x="142" y="81"/>
                  <a:pt x="142" y="81"/>
                  <a:pt x="142" y="81"/>
                </a:cubicBezTo>
                <a:cubicBezTo>
                  <a:pt x="143" y="81"/>
                  <a:pt x="143" y="81"/>
                  <a:pt x="143" y="81"/>
                </a:cubicBezTo>
                <a:cubicBezTo>
                  <a:pt x="143" y="82"/>
                  <a:pt x="143" y="82"/>
                  <a:pt x="143" y="82"/>
                </a:cubicBezTo>
                <a:cubicBezTo>
                  <a:pt x="143" y="83"/>
                  <a:pt x="143" y="83"/>
                  <a:pt x="143" y="83"/>
                </a:cubicBezTo>
                <a:cubicBezTo>
                  <a:pt x="144" y="85"/>
                  <a:pt x="144" y="85"/>
                  <a:pt x="144" y="85"/>
                </a:cubicBezTo>
                <a:cubicBezTo>
                  <a:pt x="145" y="85"/>
                  <a:pt x="144" y="85"/>
                  <a:pt x="145" y="85"/>
                </a:cubicBezTo>
                <a:cubicBezTo>
                  <a:pt x="146" y="85"/>
                  <a:pt x="146" y="85"/>
                  <a:pt x="147" y="85"/>
                </a:cubicBezTo>
                <a:cubicBezTo>
                  <a:pt x="148" y="84"/>
                  <a:pt x="148" y="84"/>
                  <a:pt x="149" y="82"/>
                </a:cubicBezTo>
                <a:cubicBezTo>
                  <a:pt x="149" y="82"/>
                  <a:pt x="149" y="82"/>
                  <a:pt x="149" y="82"/>
                </a:cubicBezTo>
                <a:cubicBezTo>
                  <a:pt x="148" y="81"/>
                  <a:pt x="148" y="81"/>
                  <a:pt x="147" y="80"/>
                </a:cubicBezTo>
                <a:cubicBezTo>
                  <a:pt x="147" y="79"/>
                  <a:pt x="147" y="79"/>
                  <a:pt x="147" y="79"/>
                </a:cubicBezTo>
                <a:cubicBezTo>
                  <a:pt x="147" y="78"/>
                  <a:pt x="146" y="78"/>
                  <a:pt x="146" y="77"/>
                </a:cubicBezTo>
                <a:cubicBezTo>
                  <a:pt x="146" y="77"/>
                  <a:pt x="145" y="77"/>
                  <a:pt x="145" y="77"/>
                </a:cubicBezTo>
                <a:close/>
                <a:moveTo>
                  <a:pt x="161" y="112"/>
                </a:moveTo>
                <a:cubicBezTo>
                  <a:pt x="160" y="112"/>
                  <a:pt x="160" y="112"/>
                  <a:pt x="160" y="112"/>
                </a:cubicBezTo>
                <a:cubicBezTo>
                  <a:pt x="159" y="113"/>
                  <a:pt x="159" y="113"/>
                  <a:pt x="158" y="113"/>
                </a:cubicBezTo>
                <a:cubicBezTo>
                  <a:pt x="158" y="113"/>
                  <a:pt x="158" y="113"/>
                  <a:pt x="158" y="114"/>
                </a:cubicBezTo>
                <a:cubicBezTo>
                  <a:pt x="157" y="114"/>
                  <a:pt x="157" y="114"/>
                  <a:pt x="157" y="114"/>
                </a:cubicBezTo>
                <a:cubicBezTo>
                  <a:pt x="156" y="115"/>
                  <a:pt x="156" y="115"/>
                  <a:pt x="156" y="115"/>
                </a:cubicBezTo>
                <a:cubicBezTo>
                  <a:pt x="156" y="116"/>
                  <a:pt x="156" y="116"/>
                  <a:pt x="156" y="116"/>
                </a:cubicBezTo>
                <a:cubicBezTo>
                  <a:pt x="157" y="116"/>
                  <a:pt x="157" y="116"/>
                  <a:pt x="157" y="116"/>
                </a:cubicBezTo>
                <a:cubicBezTo>
                  <a:pt x="157" y="116"/>
                  <a:pt x="157" y="116"/>
                  <a:pt x="157" y="116"/>
                </a:cubicBezTo>
                <a:cubicBezTo>
                  <a:pt x="158" y="116"/>
                  <a:pt x="158" y="116"/>
                  <a:pt x="159" y="116"/>
                </a:cubicBezTo>
                <a:cubicBezTo>
                  <a:pt x="159" y="115"/>
                  <a:pt x="160" y="115"/>
                  <a:pt x="160" y="115"/>
                </a:cubicBezTo>
                <a:cubicBezTo>
                  <a:pt x="161" y="113"/>
                  <a:pt x="160" y="115"/>
                  <a:pt x="162" y="112"/>
                </a:cubicBezTo>
                <a:cubicBezTo>
                  <a:pt x="162" y="111"/>
                  <a:pt x="162" y="111"/>
                  <a:pt x="162" y="111"/>
                </a:cubicBezTo>
                <a:lnTo>
                  <a:pt x="161" y="112"/>
                </a:lnTo>
                <a:close/>
                <a:moveTo>
                  <a:pt x="156" y="107"/>
                </a:moveTo>
                <a:cubicBezTo>
                  <a:pt x="159" y="106"/>
                  <a:pt x="158" y="107"/>
                  <a:pt x="162" y="105"/>
                </a:cubicBezTo>
                <a:cubicBezTo>
                  <a:pt x="163" y="104"/>
                  <a:pt x="163" y="104"/>
                  <a:pt x="163" y="104"/>
                </a:cubicBezTo>
                <a:cubicBezTo>
                  <a:pt x="164" y="101"/>
                  <a:pt x="162" y="93"/>
                  <a:pt x="162" y="92"/>
                </a:cubicBezTo>
                <a:cubicBezTo>
                  <a:pt x="162" y="91"/>
                  <a:pt x="162" y="91"/>
                  <a:pt x="162" y="91"/>
                </a:cubicBezTo>
                <a:cubicBezTo>
                  <a:pt x="161" y="90"/>
                  <a:pt x="161" y="90"/>
                  <a:pt x="161" y="90"/>
                </a:cubicBezTo>
                <a:cubicBezTo>
                  <a:pt x="158" y="88"/>
                  <a:pt x="155" y="88"/>
                  <a:pt x="154" y="87"/>
                </a:cubicBezTo>
                <a:cubicBezTo>
                  <a:pt x="153" y="87"/>
                  <a:pt x="153" y="87"/>
                  <a:pt x="153" y="87"/>
                </a:cubicBezTo>
                <a:cubicBezTo>
                  <a:pt x="152" y="87"/>
                  <a:pt x="152" y="87"/>
                  <a:pt x="151" y="87"/>
                </a:cubicBezTo>
                <a:cubicBezTo>
                  <a:pt x="150" y="87"/>
                  <a:pt x="150" y="87"/>
                  <a:pt x="150" y="87"/>
                </a:cubicBezTo>
                <a:cubicBezTo>
                  <a:pt x="149" y="87"/>
                  <a:pt x="149" y="87"/>
                  <a:pt x="148" y="87"/>
                </a:cubicBezTo>
                <a:cubicBezTo>
                  <a:pt x="148" y="87"/>
                  <a:pt x="148" y="87"/>
                  <a:pt x="148" y="87"/>
                </a:cubicBezTo>
                <a:cubicBezTo>
                  <a:pt x="146" y="87"/>
                  <a:pt x="146" y="87"/>
                  <a:pt x="146" y="87"/>
                </a:cubicBezTo>
                <a:cubicBezTo>
                  <a:pt x="142" y="87"/>
                  <a:pt x="142" y="86"/>
                  <a:pt x="142" y="84"/>
                </a:cubicBezTo>
                <a:cubicBezTo>
                  <a:pt x="140" y="81"/>
                  <a:pt x="140" y="82"/>
                  <a:pt x="139" y="78"/>
                </a:cubicBezTo>
                <a:cubicBezTo>
                  <a:pt x="139" y="77"/>
                  <a:pt x="139" y="77"/>
                  <a:pt x="139" y="77"/>
                </a:cubicBezTo>
                <a:cubicBezTo>
                  <a:pt x="137" y="76"/>
                  <a:pt x="137" y="76"/>
                  <a:pt x="137" y="76"/>
                </a:cubicBezTo>
                <a:cubicBezTo>
                  <a:pt x="137" y="76"/>
                  <a:pt x="137" y="76"/>
                  <a:pt x="137" y="76"/>
                </a:cubicBezTo>
                <a:cubicBezTo>
                  <a:pt x="136" y="76"/>
                  <a:pt x="136" y="76"/>
                  <a:pt x="136" y="76"/>
                </a:cubicBezTo>
                <a:cubicBezTo>
                  <a:pt x="135" y="77"/>
                  <a:pt x="135" y="77"/>
                  <a:pt x="135" y="77"/>
                </a:cubicBezTo>
                <a:cubicBezTo>
                  <a:pt x="135" y="77"/>
                  <a:pt x="135" y="77"/>
                  <a:pt x="135" y="78"/>
                </a:cubicBezTo>
                <a:cubicBezTo>
                  <a:pt x="134" y="79"/>
                  <a:pt x="135" y="78"/>
                  <a:pt x="134" y="79"/>
                </a:cubicBezTo>
                <a:cubicBezTo>
                  <a:pt x="134" y="79"/>
                  <a:pt x="134" y="79"/>
                  <a:pt x="134" y="79"/>
                </a:cubicBezTo>
                <a:cubicBezTo>
                  <a:pt x="134" y="79"/>
                  <a:pt x="134" y="79"/>
                  <a:pt x="134" y="79"/>
                </a:cubicBezTo>
                <a:cubicBezTo>
                  <a:pt x="134" y="79"/>
                  <a:pt x="134" y="79"/>
                  <a:pt x="134" y="79"/>
                </a:cubicBezTo>
                <a:cubicBezTo>
                  <a:pt x="134" y="79"/>
                  <a:pt x="134" y="79"/>
                  <a:pt x="133" y="78"/>
                </a:cubicBezTo>
                <a:cubicBezTo>
                  <a:pt x="134" y="77"/>
                  <a:pt x="134" y="77"/>
                  <a:pt x="134" y="77"/>
                </a:cubicBezTo>
                <a:cubicBezTo>
                  <a:pt x="134" y="77"/>
                  <a:pt x="134" y="77"/>
                  <a:pt x="134" y="77"/>
                </a:cubicBezTo>
                <a:cubicBezTo>
                  <a:pt x="134" y="76"/>
                  <a:pt x="134" y="76"/>
                  <a:pt x="134" y="76"/>
                </a:cubicBezTo>
                <a:cubicBezTo>
                  <a:pt x="134" y="76"/>
                  <a:pt x="134" y="76"/>
                  <a:pt x="133" y="76"/>
                </a:cubicBezTo>
                <a:cubicBezTo>
                  <a:pt x="133" y="76"/>
                  <a:pt x="133" y="76"/>
                  <a:pt x="133" y="76"/>
                </a:cubicBezTo>
                <a:cubicBezTo>
                  <a:pt x="133" y="76"/>
                  <a:pt x="133" y="76"/>
                  <a:pt x="133" y="76"/>
                </a:cubicBezTo>
                <a:cubicBezTo>
                  <a:pt x="133" y="75"/>
                  <a:pt x="133" y="75"/>
                  <a:pt x="133" y="75"/>
                </a:cubicBezTo>
                <a:cubicBezTo>
                  <a:pt x="133" y="75"/>
                  <a:pt x="133" y="75"/>
                  <a:pt x="133" y="75"/>
                </a:cubicBezTo>
                <a:cubicBezTo>
                  <a:pt x="133" y="76"/>
                  <a:pt x="133" y="76"/>
                  <a:pt x="133" y="76"/>
                </a:cubicBezTo>
                <a:cubicBezTo>
                  <a:pt x="134" y="76"/>
                  <a:pt x="134" y="76"/>
                  <a:pt x="135" y="76"/>
                </a:cubicBezTo>
                <a:cubicBezTo>
                  <a:pt x="135" y="76"/>
                  <a:pt x="135" y="76"/>
                  <a:pt x="135" y="76"/>
                </a:cubicBezTo>
                <a:cubicBezTo>
                  <a:pt x="136" y="76"/>
                  <a:pt x="136" y="76"/>
                  <a:pt x="136" y="76"/>
                </a:cubicBezTo>
                <a:cubicBezTo>
                  <a:pt x="136" y="76"/>
                  <a:pt x="136" y="76"/>
                  <a:pt x="136" y="76"/>
                </a:cubicBezTo>
                <a:cubicBezTo>
                  <a:pt x="136" y="76"/>
                  <a:pt x="136" y="76"/>
                  <a:pt x="136" y="76"/>
                </a:cubicBezTo>
                <a:cubicBezTo>
                  <a:pt x="137" y="75"/>
                  <a:pt x="137" y="75"/>
                  <a:pt x="137" y="75"/>
                </a:cubicBezTo>
                <a:cubicBezTo>
                  <a:pt x="136" y="74"/>
                  <a:pt x="136" y="74"/>
                  <a:pt x="136" y="74"/>
                </a:cubicBezTo>
                <a:cubicBezTo>
                  <a:pt x="136" y="73"/>
                  <a:pt x="136" y="74"/>
                  <a:pt x="136" y="73"/>
                </a:cubicBezTo>
                <a:cubicBezTo>
                  <a:pt x="135" y="72"/>
                  <a:pt x="135" y="72"/>
                  <a:pt x="135" y="71"/>
                </a:cubicBezTo>
                <a:cubicBezTo>
                  <a:pt x="135" y="70"/>
                  <a:pt x="135" y="70"/>
                  <a:pt x="135" y="70"/>
                </a:cubicBezTo>
                <a:cubicBezTo>
                  <a:pt x="135" y="70"/>
                  <a:pt x="135" y="69"/>
                  <a:pt x="135" y="69"/>
                </a:cubicBezTo>
                <a:cubicBezTo>
                  <a:pt x="135" y="68"/>
                  <a:pt x="135" y="68"/>
                  <a:pt x="135" y="68"/>
                </a:cubicBezTo>
                <a:cubicBezTo>
                  <a:pt x="134" y="68"/>
                  <a:pt x="134" y="68"/>
                  <a:pt x="134" y="67"/>
                </a:cubicBezTo>
                <a:cubicBezTo>
                  <a:pt x="134" y="66"/>
                  <a:pt x="134" y="66"/>
                  <a:pt x="134" y="66"/>
                </a:cubicBezTo>
                <a:cubicBezTo>
                  <a:pt x="133" y="65"/>
                  <a:pt x="134" y="66"/>
                  <a:pt x="133" y="64"/>
                </a:cubicBezTo>
                <a:cubicBezTo>
                  <a:pt x="133" y="64"/>
                  <a:pt x="133" y="64"/>
                  <a:pt x="133" y="64"/>
                </a:cubicBezTo>
                <a:cubicBezTo>
                  <a:pt x="132" y="64"/>
                  <a:pt x="132" y="64"/>
                  <a:pt x="132" y="64"/>
                </a:cubicBezTo>
                <a:cubicBezTo>
                  <a:pt x="132" y="64"/>
                  <a:pt x="132" y="64"/>
                  <a:pt x="132" y="65"/>
                </a:cubicBezTo>
                <a:cubicBezTo>
                  <a:pt x="132" y="65"/>
                  <a:pt x="132" y="65"/>
                  <a:pt x="132" y="65"/>
                </a:cubicBezTo>
                <a:cubicBezTo>
                  <a:pt x="131" y="64"/>
                  <a:pt x="131" y="64"/>
                  <a:pt x="131" y="64"/>
                </a:cubicBezTo>
                <a:cubicBezTo>
                  <a:pt x="131" y="64"/>
                  <a:pt x="131" y="64"/>
                  <a:pt x="131" y="64"/>
                </a:cubicBezTo>
                <a:cubicBezTo>
                  <a:pt x="131" y="64"/>
                  <a:pt x="131" y="64"/>
                  <a:pt x="131" y="64"/>
                </a:cubicBezTo>
                <a:cubicBezTo>
                  <a:pt x="132" y="64"/>
                  <a:pt x="132" y="64"/>
                  <a:pt x="132" y="64"/>
                </a:cubicBezTo>
                <a:cubicBezTo>
                  <a:pt x="132" y="63"/>
                  <a:pt x="132" y="63"/>
                  <a:pt x="132" y="63"/>
                </a:cubicBezTo>
                <a:cubicBezTo>
                  <a:pt x="132" y="63"/>
                  <a:pt x="132" y="63"/>
                  <a:pt x="132" y="63"/>
                </a:cubicBezTo>
                <a:cubicBezTo>
                  <a:pt x="130" y="58"/>
                  <a:pt x="132" y="62"/>
                  <a:pt x="131" y="59"/>
                </a:cubicBezTo>
                <a:cubicBezTo>
                  <a:pt x="131" y="58"/>
                  <a:pt x="131" y="58"/>
                  <a:pt x="131" y="58"/>
                </a:cubicBezTo>
                <a:cubicBezTo>
                  <a:pt x="130" y="58"/>
                  <a:pt x="130" y="58"/>
                  <a:pt x="130" y="58"/>
                </a:cubicBezTo>
                <a:cubicBezTo>
                  <a:pt x="130" y="57"/>
                  <a:pt x="130" y="57"/>
                  <a:pt x="130" y="57"/>
                </a:cubicBezTo>
                <a:cubicBezTo>
                  <a:pt x="130" y="56"/>
                  <a:pt x="130" y="56"/>
                  <a:pt x="130" y="56"/>
                </a:cubicBezTo>
                <a:cubicBezTo>
                  <a:pt x="130" y="56"/>
                  <a:pt x="130" y="56"/>
                  <a:pt x="130" y="56"/>
                </a:cubicBezTo>
                <a:cubicBezTo>
                  <a:pt x="129" y="55"/>
                  <a:pt x="129" y="55"/>
                  <a:pt x="129" y="55"/>
                </a:cubicBezTo>
                <a:cubicBezTo>
                  <a:pt x="129" y="54"/>
                  <a:pt x="129" y="54"/>
                  <a:pt x="129" y="54"/>
                </a:cubicBezTo>
                <a:cubicBezTo>
                  <a:pt x="129" y="54"/>
                  <a:pt x="129" y="54"/>
                  <a:pt x="129" y="54"/>
                </a:cubicBezTo>
                <a:cubicBezTo>
                  <a:pt x="128" y="54"/>
                  <a:pt x="128" y="54"/>
                  <a:pt x="128" y="54"/>
                </a:cubicBezTo>
                <a:cubicBezTo>
                  <a:pt x="128" y="53"/>
                  <a:pt x="128" y="53"/>
                  <a:pt x="128" y="53"/>
                </a:cubicBezTo>
                <a:cubicBezTo>
                  <a:pt x="128" y="52"/>
                  <a:pt x="128" y="52"/>
                  <a:pt x="128" y="52"/>
                </a:cubicBezTo>
                <a:cubicBezTo>
                  <a:pt x="127" y="50"/>
                  <a:pt x="128" y="51"/>
                  <a:pt x="127" y="50"/>
                </a:cubicBezTo>
                <a:cubicBezTo>
                  <a:pt x="126" y="48"/>
                  <a:pt x="127" y="50"/>
                  <a:pt x="126" y="47"/>
                </a:cubicBezTo>
                <a:cubicBezTo>
                  <a:pt x="126" y="47"/>
                  <a:pt x="126" y="47"/>
                  <a:pt x="126" y="47"/>
                </a:cubicBezTo>
                <a:cubicBezTo>
                  <a:pt x="125" y="46"/>
                  <a:pt x="125" y="46"/>
                  <a:pt x="125" y="46"/>
                </a:cubicBezTo>
                <a:cubicBezTo>
                  <a:pt x="126" y="45"/>
                  <a:pt x="126" y="45"/>
                  <a:pt x="126" y="45"/>
                </a:cubicBezTo>
                <a:cubicBezTo>
                  <a:pt x="125" y="44"/>
                  <a:pt x="125" y="44"/>
                  <a:pt x="125" y="43"/>
                </a:cubicBezTo>
                <a:cubicBezTo>
                  <a:pt x="125" y="42"/>
                  <a:pt x="125" y="42"/>
                  <a:pt x="125" y="42"/>
                </a:cubicBezTo>
                <a:cubicBezTo>
                  <a:pt x="125" y="40"/>
                  <a:pt x="124" y="38"/>
                  <a:pt x="123" y="35"/>
                </a:cubicBezTo>
                <a:cubicBezTo>
                  <a:pt x="123" y="33"/>
                  <a:pt x="123" y="33"/>
                  <a:pt x="123" y="33"/>
                </a:cubicBezTo>
                <a:cubicBezTo>
                  <a:pt x="123" y="32"/>
                  <a:pt x="123" y="32"/>
                  <a:pt x="123" y="32"/>
                </a:cubicBezTo>
                <a:cubicBezTo>
                  <a:pt x="123" y="23"/>
                  <a:pt x="123" y="25"/>
                  <a:pt x="123" y="19"/>
                </a:cubicBezTo>
                <a:cubicBezTo>
                  <a:pt x="123" y="18"/>
                  <a:pt x="123" y="18"/>
                  <a:pt x="123" y="18"/>
                </a:cubicBezTo>
                <a:cubicBezTo>
                  <a:pt x="122" y="18"/>
                  <a:pt x="122" y="18"/>
                  <a:pt x="122" y="18"/>
                </a:cubicBezTo>
                <a:cubicBezTo>
                  <a:pt x="121" y="20"/>
                  <a:pt x="121" y="24"/>
                  <a:pt x="120" y="26"/>
                </a:cubicBezTo>
                <a:cubicBezTo>
                  <a:pt x="120" y="25"/>
                  <a:pt x="120" y="25"/>
                  <a:pt x="120" y="25"/>
                </a:cubicBezTo>
                <a:cubicBezTo>
                  <a:pt x="120" y="20"/>
                  <a:pt x="120" y="15"/>
                  <a:pt x="120" y="12"/>
                </a:cubicBezTo>
                <a:cubicBezTo>
                  <a:pt x="118" y="7"/>
                  <a:pt x="113" y="2"/>
                  <a:pt x="109" y="0"/>
                </a:cubicBezTo>
                <a:cubicBezTo>
                  <a:pt x="108" y="1"/>
                  <a:pt x="108" y="1"/>
                  <a:pt x="108" y="1"/>
                </a:cubicBezTo>
                <a:cubicBezTo>
                  <a:pt x="108" y="1"/>
                  <a:pt x="108" y="1"/>
                  <a:pt x="108" y="1"/>
                </a:cubicBezTo>
                <a:cubicBezTo>
                  <a:pt x="107" y="6"/>
                  <a:pt x="109" y="11"/>
                  <a:pt x="112" y="15"/>
                </a:cubicBezTo>
                <a:cubicBezTo>
                  <a:pt x="112" y="16"/>
                  <a:pt x="112" y="16"/>
                  <a:pt x="112" y="16"/>
                </a:cubicBezTo>
                <a:cubicBezTo>
                  <a:pt x="112" y="17"/>
                  <a:pt x="112" y="17"/>
                  <a:pt x="112" y="17"/>
                </a:cubicBezTo>
                <a:cubicBezTo>
                  <a:pt x="112" y="17"/>
                  <a:pt x="108" y="7"/>
                  <a:pt x="108" y="7"/>
                </a:cubicBezTo>
                <a:cubicBezTo>
                  <a:pt x="107" y="7"/>
                  <a:pt x="107" y="7"/>
                  <a:pt x="107" y="7"/>
                </a:cubicBezTo>
                <a:cubicBezTo>
                  <a:pt x="107" y="7"/>
                  <a:pt x="107" y="7"/>
                  <a:pt x="107" y="7"/>
                </a:cubicBezTo>
                <a:cubicBezTo>
                  <a:pt x="106" y="8"/>
                  <a:pt x="106" y="8"/>
                  <a:pt x="106" y="8"/>
                </a:cubicBezTo>
                <a:cubicBezTo>
                  <a:pt x="106" y="10"/>
                  <a:pt x="106" y="10"/>
                  <a:pt x="106" y="10"/>
                </a:cubicBezTo>
                <a:cubicBezTo>
                  <a:pt x="105" y="13"/>
                  <a:pt x="105" y="13"/>
                  <a:pt x="105" y="13"/>
                </a:cubicBezTo>
                <a:cubicBezTo>
                  <a:pt x="104" y="13"/>
                  <a:pt x="104" y="13"/>
                  <a:pt x="104" y="13"/>
                </a:cubicBezTo>
                <a:cubicBezTo>
                  <a:pt x="102" y="14"/>
                  <a:pt x="101" y="15"/>
                  <a:pt x="100" y="15"/>
                </a:cubicBezTo>
                <a:cubicBezTo>
                  <a:pt x="98" y="19"/>
                  <a:pt x="100" y="17"/>
                  <a:pt x="96" y="22"/>
                </a:cubicBezTo>
                <a:cubicBezTo>
                  <a:pt x="95" y="22"/>
                  <a:pt x="95" y="22"/>
                  <a:pt x="95" y="22"/>
                </a:cubicBezTo>
                <a:cubicBezTo>
                  <a:pt x="95" y="22"/>
                  <a:pt x="95" y="22"/>
                  <a:pt x="95" y="22"/>
                </a:cubicBezTo>
                <a:cubicBezTo>
                  <a:pt x="95" y="23"/>
                  <a:pt x="95" y="23"/>
                  <a:pt x="95" y="23"/>
                </a:cubicBezTo>
                <a:cubicBezTo>
                  <a:pt x="95" y="23"/>
                  <a:pt x="95" y="23"/>
                  <a:pt x="95" y="23"/>
                </a:cubicBezTo>
                <a:cubicBezTo>
                  <a:pt x="95" y="24"/>
                  <a:pt x="95" y="24"/>
                  <a:pt x="95" y="24"/>
                </a:cubicBezTo>
                <a:cubicBezTo>
                  <a:pt x="95" y="24"/>
                  <a:pt x="95" y="24"/>
                  <a:pt x="95" y="24"/>
                </a:cubicBezTo>
                <a:cubicBezTo>
                  <a:pt x="94" y="24"/>
                  <a:pt x="94" y="24"/>
                  <a:pt x="94" y="24"/>
                </a:cubicBezTo>
                <a:cubicBezTo>
                  <a:pt x="94" y="24"/>
                  <a:pt x="94" y="24"/>
                  <a:pt x="94" y="24"/>
                </a:cubicBezTo>
                <a:cubicBezTo>
                  <a:pt x="93" y="25"/>
                  <a:pt x="93" y="25"/>
                  <a:pt x="93" y="25"/>
                </a:cubicBezTo>
                <a:cubicBezTo>
                  <a:pt x="92" y="27"/>
                  <a:pt x="94" y="26"/>
                  <a:pt x="90" y="31"/>
                </a:cubicBezTo>
                <a:cubicBezTo>
                  <a:pt x="90" y="31"/>
                  <a:pt x="90" y="31"/>
                  <a:pt x="90" y="31"/>
                </a:cubicBezTo>
                <a:cubicBezTo>
                  <a:pt x="90" y="31"/>
                  <a:pt x="90" y="31"/>
                  <a:pt x="90" y="32"/>
                </a:cubicBezTo>
                <a:cubicBezTo>
                  <a:pt x="90" y="32"/>
                  <a:pt x="90" y="32"/>
                  <a:pt x="90" y="32"/>
                </a:cubicBezTo>
                <a:cubicBezTo>
                  <a:pt x="89" y="33"/>
                  <a:pt x="86" y="39"/>
                  <a:pt x="85" y="40"/>
                </a:cubicBezTo>
                <a:cubicBezTo>
                  <a:pt x="85" y="40"/>
                  <a:pt x="85" y="40"/>
                  <a:pt x="85" y="40"/>
                </a:cubicBezTo>
                <a:cubicBezTo>
                  <a:pt x="84" y="40"/>
                  <a:pt x="84" y="40"/>
                  <a:pt x="84" y="40"/>
                </a:cubicBezTo>
                <a:cubicBezTo>
                  <a:pt x="84" y="40"/>
                  <a:pt x="84" y="40"/>
                  <a:pt x="84" y="40"/>
                </a:cubicBezTo>
                <a:cubicBezTo>
                  <a:pt x="83" y="40"/>
                  <a:pt x="83" y="40"/>
                  <a:pt x="83" y="40"/>
                </a:cubicBezTo>
                <a:cubicBezTo>
                  <a:pt x="82" y="42"/>
                  <a:pt x="82" y="42"/>
                  <a:pt x="82" y="42"/>
                </a:cubicBezTo>
                <a:cubicBezTo>
                  <a:pt x="81" y="43"/>
                  <a:pt x="81" y="43"/>
                  <a:pt x="81" y="43"/>
                </a:cubicBezTo>
                <a:cubicBezTo>
                  <a:pt x="81" y="43"/>
                  <a:pt x="81" y="43"/>
                  <a:pt x="81" y="43"/>
                </a:cubicBezTo>
                <a:cubicBezTo>
                  <a:pt x="81" y="44"/>
                  <a:pt x="81" y="44"/>
                  <a:pt x="81" y="46"/>
                </a:cubicBezTo>
                <a:cubicBezTo>
                  <a:pt x="81" y="46"/>
                  <a:pt x="81" y="46"/>
                  <a:pt x="81" y="46"/>
                </a:cubicBezTo>
                <a:cubicBezTo>
                  <a:pt x="81" y="47"/>
                  <a:pt x="79" y="49"/>
                  <a:pt x="79" y="50"/>
                </a:cubicBezTo>
                <a:cubicBezTo>
                  <a:pt x="79" y="51"/>
                  <a:pt x="79" y="51"/>
                  <a:pt x="79" y="51"/>
                </a:cubicBezTo>
                <a:cubicBezTo>
                  <a:pt x="79" y="51"/>
                  <a:pt x="79" y="51"/>
                  <a:pt x="79" y="51"/>
                </a:cubicBezTo>
                <a:cubicBezTo>
                  <a:pt x="79" y="51"/>
                  <a:pt x="79" y="51"/>
                  <a:pt x="79" y="51"/>
                </a:cubicBezTo>
                <a:cubicBezTo>
                  <a:pt x="77" y="53"/>
                  <a:pt x="78" y="52"/>
                  <a:pt x="75" y="59"/>
                </a:cubicBezTo>
                <a:cubicBezTo>
                  <a:pt x="75" y="59"/>
                  <a:pt x="75" y="59"/>
                  <a:pt x="74" y="60"/>
                </a:cubicBezTo>
                <a:cubicBezTo>
                  <a:pt x="74" y="60"/>
                  <a:pt x="74" y="60"/>
                  <a:pt x="74" y="60"/>
                </a:cubicBezTo>
                <a:cubicBezTo>
                  <a:pt x="74" y="61"/>
                  <a:pt x="74" y="60"/>
                  <a:pt x="75" y="61"/>
                </a:cubicBezTo>
                <a:cubicBezTo>
                  <a:pt x="75" y="62"/>
                  <a:pt x="75" y="62"/>
                  <a:pt x="75" y="62"/>
                </a:cubicBezTo>
                <a:cubicBezTo>
                  <a:pt x="73" y="65"/>
                  <a:pt x="73" y="65"/>
                  <a:pt x="71" y="67"/>
                </a:cubicBezTo>
                <a:cubicBezTo>
                  <a:pt x="70" y="68"/>
                  <a:pt x="70" y="70"/>
                  <a:pt x="64" y="72"/>
                </a:cubicBezTo>
                <a:cubicBezTo>
                  <a:pt x="64" y="72"/>
                  <a:pt x="64" y="72"/>
                  <a:pt x="64" y="72"/>
                </a:cubicBezTo>
                <a:cubicBezTo>
                  <a:pt x="63" y="73"/>
                  <a:pt x="63" y="73"/>
                  <a:pt x="63" y="74"/>
                </a:cubicBezTo>
                <a:cubicBezTo>
                  <a:pt x="63" y="74"/>
                  <a:pt x="63" y="74"/>
                  <a:pt x="63" y="74"/>
                </a:cubicBezTo>
                <a:cubicBezTo>
                  <a:pt x="62" y="74"/>
                  <a:pt x="62" y="74"/>
                  <a:pt x="62" y="74"/>
                </a:cubicBezTo>
                <a:cubicBezTo>
                  <a:pt x="62" y="74"/>
                  <a:pt x="62" y="74"/>
                  <a:pt x="62" y="74"/>
                </a:cubicBezTo>
                <a:cubicBezTo>
                  <a:pt x="62" y="74"/>
                  <a:pt x="62" y="74"/>
                  <a:pt x="62" y="74"/>
                </a:cubicBezTo>
                <a:cubicBezTo>
                  <a:pt x="62" y="74"/>
                  <a:pt x="62" y="74"/>
                  <a:pt x="61" y="75"/>
                </a:cubicBezTo>
                <a:cubicBezTo>
                  <a:pt x="61" y="75"/>
                  <a:pt x="61" y="75"/>
                  <a:pt x="61" y="75"/>
                </a:cubicBezTo>
                <a:cubicBezTo>
                  <a:pt x="60" y="75"/>
                  <a:pt x="60" y="75"/>
                  <a:pt x="60" y="75"/>
                </a:cubicBezTo>
                <a:cubicBezTo>
                  <a:pt x="59" y="75"/>
                  <a:pt x="59" y="75"/>
                  <a:pt x="58" y="75"/>
                </a:cubicBezTo>
                <a:cubicBezTo>
                  <a:pt x="57" y="74"/>
                  <a:pt x="57" y="74"/>
                  <a:pt x="57" y="74"/>
                </a:cubicBezTo>
                <a:cubicBezTo>
                  <a:pt x="56" y="74"/>
                  <a:pt x="56" y="74"/>
                  <a:pt x="56" y="74"/>
                </a:cubicBezTo>
                <a:cubicBezTo>
                  <a:pt x="55" y="74"/>
                  <a:pt x="52" y="74"/>
                  <a:pt x="51" y="74"/>
                </a:cubicBezTo>
                <a:cubicBezTo>
                  <a:pt x="51" y="74"/>
                  <a:pt x="51" y="74"/>
                  <a:pt x="51" y="74"/>
                </a:cubicBezTo>
                <a:cubicBezTo>
                  <a:pt x="51" y="74"/>
                  <a:pt x="51" y="74"/>
                  <a:pt x="51" y="74"/>
                </a:cubicBezTo>
                <a:cubicBezTo>
                  <a:pt x="51" y="73"/>
                  <a:pt x="51" y="73"/>
                  <a:pt x="51" y="73"/>
                </a:cubicBezTo>
                <a:cubicBezTo>
                  <a:pt x="52" y="73"/>
                  <a:pt x="52" y="73"/>
                  <a:pt x="52" y="73"/>
                </a:cubicBezTo>
                <a:cubicBezTo>
                  <a:pt x="52" y="72"/>
                  <a:pt x="52" y="72"/>
                  <a:pt x="52" y="72"/>
                </a:cubicBezTo>
                <a:cubicBezTo>
                  <a:pt x="50" y="70"/>
                  <a:pt x="49" y="69"/>
                  <a:pt x="49" y="69"/>
                </a:cubicBezTo>
                <a:cubicBezTo>
                  <a:pt x="48" y="69"/>
                  <a:pt x="48" y="69"/>
                  <a:pt x="48" y="69"/>
                </a:cubicBezTo>
                <a:cubicBezTo>
                  <a:pt x="48" y="69"/>
                  <a:pt x="48" y="69"/>
                  <a:pt x="48" y="69"/>
                </a:cubicBezTo>
                <a:cubicBezTo>
                  <a:pt x="48" y="69"/>
                  <a:pt x="48" y="69"/>
                  <a:pt x="48" y="69"/>
                </a:cubicBezTo>
                <a:cubicBezTo>
                  <a:pt x="47" y="71"/>
                  <a:pt x="47" y="71"/>
                  <a:pt x="47" y="71"/>
                </a:cubicBezTo>
                <a:cubicBezTo>
                  <a:pt x="47" y="71"/>
                  <a:pt x="47" y="71"/>
                  <a:pt x="47" y="71"/>
                </a:cubicBezTo>
                <a:cubicBezTo>
                  <a:pt x="46" y="71"/>
                  <a:pt x="46" y="71"/>
                  <a:pt x="46" y="71"/>
                </a:cubicBezTo>
                <a:cubicBezTo>
                  <a:pt x="45" y="72"/>
                  <a:pt x="45" y="72"/>
                  <a:pt x="44" y="72"/>
                </a:cubicBezTo>
                <a:cubicBezTo>
                  <a:pt x="43" y="72"/>
                  <a:pt x="43" y="72"/>
                  <a:pt x="42" y="73"/>
                </a:cubicBezTo>
                <a:cubicBezTo>
                  <a:pt x="42" y="72"/>
                  <a:pt x="42" y="73"/>
                  <a:pt x="41" y="72"/>
                </a:cubicBezTo>
                <a:cubicBezTo>
                  <a:pt x="37" y="71"/>
                  <a:pt x="41" y="73"/>
                  <a:pt x="36" y="71"/>
                </a:cubicBezTo>
                <a:cubicBezTo>
                  <a:pt x="35" y="71"/>
                  <a:pt x="35" y="71"/>
                  <a:pt x="35" y="71"/>
                </a:cubicBezTo>
                <a:cubicBezTo>
                  <a:pt x="35" y="70"/>
                  <a:pt x="35" y="70"/>
                  <a:pt x="35" y="70"/>
                </a:cubicBezTo>
                <a:cubicBezTo>
                  <a:pt x="35" y="70"/>
                  <a:pt x="35" y="70"/>
                  <a:pt x="35" y="70"/>
                </a:cubicBezTo>
                <a:cubicBezTo>
                  <a:pt x="35" y="70"/>
                  <a:pt x="35" y="70"/>
                  <a:pt x="35" y="70"/>
                </a:cubicBezTo>
                <a:cubicBezTo>
                  <a:pt x="35" y="69"/>
                  <a:pt x="35" y="69"/>
                  <a:pt x="35" y="69"/>
                </a:cubicBezTo>
                <a:cubicBezTo>
                  <a:pt x="35" y="69"/>
                  <a:pt x="35" y="69"/>
                  <a:pt x="35" y="69"/>
                </a:cubicBezTo>
                <a:cubicBezTo>
                  <a:pt x="34" y="69"/>
                  <a:pt x="34" y="69"/>
                  <a:pt x="34" y="69"/>
                </a:cubicBezTo>
                <a:cubicBezTo>
                  <a:pt x="34" y="69"/>
                  <a:pt x="34" y="69"/>
                  <a:pt x="34" y="69"/>
                </a:cubicBezTo>
                <a:cubicBezTo>
                  <a:pt x="33" y="69"/>
                  <a:pt x="33" y="69"/>
                  <a:pt x="33" y="69"/>
                </a:cubicBezTo>
                <a:cubicBezTo>
                  <a:pt x="32" y="70"/>
                  <a:pt x="33" y="69"/>
                  <a:pt x="32" y="71"/>
                </a:cubicBezTo>
                <a:cubicBezTo>
                  <a:pt x="32" y="71"/>
                  <a:pt x="32" y="71"/>
                  <a:pt x="31" y="71"/>
                </a:cubicBezTo>
                <a:cubicBezTo>
                  <a:pt x="31" y="71"/>
                  <a:pt x="31" y="71"/>
                  <a:pt x="30" y="72"/>
                </a:cubicBezTo>
                <a:cubicBezTo>
                  <a:pt x="30" y="72"/>
                  <a:pt x="30" y="72"/>
                  <a:pt x="30" y="72"/>
                </a:cubicBezTo>
                <a:cubicBezTo>
                  <a:pt x="29" y="72"/>
                  <a:pt x="29" y="72"/>
                  <a:pt x="29" y="72"/>
                </a:cubicBezTo>
                <a:cubicBezTo>
                  <a:pt x="29" y="72"/>
                  <a:pt x="29" y="72"/>
                  <a:pt x="29" y="72"/>
                </a:cubicBezTo>
                <a:cubicBezTo>
                  <a:pt x="29" y="73"/>
                  <a:pt x="29" y="73"/>
                  <a:pt x="29" y="73"/>
                </a:cubicBezTo>
                <a:cubicBezTo>
                  <a:pt x="28" y="73"/>
                  <a:pt x="28" y="73"/>
                  <a:pt x="28" y="73"/>
                </a:cubicBezTo>
                <a:cubicBezTo>
                  <a:pt x="28" y="74"/>
                  <a:pt x="28" y="74"/>
                  <a:pt x="28" y="74"/>
                </a:cubicBezTo>
                <a:cubicBezTo>
                  <a:pt x="26" y="75"/>
                  <a:pt x="26" y="74"/>
                  <a:pt x="26" y="75"/>
                </a:cubicBezTo>
                <a:cubicBezTo>
                  <a:pt x="26" y="75"/>
                  <a:pt x="26" y="75"/>
                  <a:pt x="26" y="75"/>
                </a:cubicBezTo>
                <a:cubicBezTo>
                  <a:pt x="26" y="75"/>
                  <a:pt x="26" y="75"/>
                  <a:pt x="26" y="75"/>
                </a:cubicBezTo>
                <a:cubicBezTo>
                  <a:pt x="25" y="75"/>
                  <a:pt x="25" y="75"/>
                  <a:pt x="25" y="75"/>
                </a:cubicBezTo>
                <a:cubicBezTo>
                  <a:pt x="25" y="75"/>
                  <a:pt x="25" y="75"/>
                  <a:pt x="24" y="75"/>
                </a:cubicBezTo>
                <a:cubicBezTo>
                  <a:pt x="24" y="75"/>
                  <a:pt x="24" y="75"/>
                  <a:pt x="24" y="75"/>
                </a:cubicBezTo>
                <a:cubicBezTo>
                  <a:pt x="24" y="75"/>
                  <a:pt x="24" y="76"/>
                  <a:pt x="23" y="77"/>
                </a:cubicBezTo>
                <a:cubicBezTo>
                  <a:pt x="23" y="77"/>
                  <a:pt x="23" y="77"/>
                  <a:pt x="23" y="77"/>
                </a:cubicBezTo>
                <a:cubicBezTo>
                  <a:pt x="23" y="77"/>
                  <a:pt x="22" y="77"/>
                  <a:pt x="22" y="77"/>
                </a:cubicBezTo>
                <a:cubicBezTo>
                  <a:pt x="22" y="77"/>
                  <a:pt x="22" y="77"/>
                  <a:pt x="22" y="77"/>
                </a:cubicBezTo>
                <a:cubicBezTo>
                  <a:pt x="21" y="77"/>
                  <a:pt x="21" y="76"/>
                  <a:pt x="20" y="75"/>
                </a:cubicBezTo>
                <a:cubicBezTo>
                  <a:pt x="20" y="75"/>
                  <a:pt x="20" y="75"/>
                  <a:pt x="20" y="75"/>
                </a:cubicBezTo>
                <a:cubicBezTo>
                  <a:pt x="19" y="76"/>
                  <a:pt x="19" y="76"/>
                  <a:pt x="18" y="76"/>
                </a:cubicBezTo>
                <a:cubicBezTo>
                  <a:pt x="14" y="75"/>
                  <a:pt x="17" y="76"/>
                  <a:pt x="14" y="74"/>
                </a:cubicBezTo>
                <a:cubicBezTo>
                  <a:pt x="14" y="74"/>
                  <a:pt x="14" y="74"/>
                  <a:pt x="14" y="74"/>
                </a:cubicBezTo>
                <a:cubicBezTo>
                  <a:pt x="14" y="74"/>
                  <a:pt x="12" y="74"/>
                  <a:pt x="11" y="74"/>
                </a:cubicBezTo>
                <a:cubicBezTo>
                  <a:pt x="10" y="73"/>
                  <a:pt x="10" y="73"/>
                  <a:pt x="10" y="73"/>
                </a:cubicBezTo>
                <a:cubicBezTo>
                  <a:pt x="10" y="73"/>
                  <a:pt x="10" y="73"/>
                  <a:pt x="9" y="72"/>
                </a:cubicBezTo>
                <a:cubicBezTo>
                  <a:pt x="8" y="72"/>
                  <a:pt x="8" y="72"/>
                  <a:pt x="8" y="72"/>
                </a:cubicBezTo>
                <a:cubicBezTo>
                  <a:pt x="9" y="71"/>
                  <a:pt x="9" y="71"/>
                  <a:pt x="9" y="71"/>
                </a:cubicBezTo>
                <a:cubicBezTo>
                  <a:pt x="8" y="70"/>
                  <a:pt x="8" y="70"/>
                  <a:pt x="7" y="70"/>
                </a:cubicBezTo>
                <a:cubicBezTo>
                  <a:pt x="6" y="70"/>
                  <a:pt x="6" y="70"/>
                  <a:pt x="6" y="70"/>
                </a:cubicBezTo>
                <a:cubicBezTo>
                  <a:pt x="5" y="70"/>
                  <a:pt x="5" y="70"/>
                  <a:pt x="4" y="70"/>
                </a:cubicBezTo>
                <a:cubicBezTo>
                  <a:pt x="3" y="70"/>
                  <a:pt x="3" y="70"/>
                  <a:pt x="3" y="70"/>
                </a:cubicBezTo>
                <a:cubicBezTo>
                  <a:pt x="3" y="70"/>
                  <a:pt x="3" y="70"/>
                  <a:pt x="3" y="70"/>
                </a:cubicBezTo>
                <a:cubicBezTo>
                  <a:pt x="3" y="69"/>
                  <a:pt x="3" y="69"/>
                  <a:pt x="3" y="68"/>
                </a:cubicBezTo>
                <a:cubicBezTo>
                  <a:pt x="3" y="68"/>
                  <a:pt x="3" y="68"/>
                  <a:pt x="3" y="68"/>
                </a:cubicBezTo>
                <a:cubicBezTo>
                  <a:pt x="3" y="68"/>
                  <a:pt x="3" y="68"/>
                  <a:pt x="3" y="68"/>
                </a:cubicBezTo>
                <a:cubicBezTo>
                  <a:pt x="3" y="68"/>
                  <a:pt x="3" y="68"/>
                  <a:pt x="3" y="68"/>
                </a:cubicBezTo>
                <a:cubicBezTo>
                  <a:pt x="4" y="68"/>
                  <a:pt x="4" y="68"/>
                  <a:pt x="4" y="68"/>
                </a:cubicBezTo>
                <a:cubicBezTo>
                  <a:pt x="4" y="67"/>
                  <a:pt x="4" y="67"/>
                  <a:pt x="4" y="67"/>
                </a:cubicBezTo>
                <a:cubicBezTo>
                  <a:pt x="3" y="66"/>
                  <a:pt x="3" y="68"/>
                  <a:pt x="3" y="66"/>
                </a:cubicBezTo>
                <a:cubicBezTo>
                  <a:pt x="3" y="66"/>
                  <a:pt x="3" y="66"/>
                  <a:pt x="3" y="66"/>
                </a:cubicBezTo>
                <a:cubicBezTo>
                  <a:pt x="3" y="66"/>
                  <a:pt x="3" y="66"/>
                  <a:pt x="2" y="65"/>
                </a:cubicBezTo>
                <a:cubicBezTo>
                  <a:pt x="2" y="65"/>
                  <a:pt x="2" y="65"/>
                  <a:pt x="2" y="65"/>
                </a:cubicBezTo>
                <a:cubicBezTo>
                  <a:pt x="1" y="66"/>
                  <a:pt x="1" y="66"/>
                  <a:pt x="1" y="66"/>
                </a:cubicBezTo>
                <a:cubicBezTo>
                  <a:pt x="1" y="66"/>
                  <a:pt x="2" y="67"/>
                  <a:pt x="2" y="67"/>
                </a:cubicBezTo>
                <a:cubicBezTo>
                  <a:pt x="2" y="67"/>
                  <a:pt x="2" y="67"/>
                  <a:pt x="2" y="67"/>
                </a:cubicBezTo>
                <a:cubicBezTo>
                  <a:pt x="2" y="69"/>
                  <a:pt x="3" y="71"/>
                  <a:pt x="3" y="72"/>
                </a:cubicBezTo>
                <a:cubicBezTo>
                  <a:pt x="2" y="73"/>
                  <a:pt x="2" y="74"/>
                  <a:pt x="2" y="75"/>
                </a:cubicBezTo>
                <a:cubicBezTo>
                  <a:pt x="2" y="75"/>
                  <a:pt x="2" y="75"/>
                  <a:pt x="1" y="75"/>
                </a:cubicBezTo>
                <a:cubicBezTo>
                  <a:pt x="1" y="75"/>
                  <a:pt x="1" y="75"/>
                  <a:pt x="1" y="75"/>
                </a:cubicBezTo>
                <a:cubicBezTo>
                  <a:pt x="1" y="75"/>
                  <a:pt x="1" y="75"/>
                  <a:pt x="1" y="75"/>
                </a:cubicBezTo>
                <a:cubicBezTo>
                  <a:pt x="1" y="76"/>
                  <a:pt x="1" y="76"/>
                  <a:pt x="1" y="77"/>
                </a:cubicBezTo>
                <a:cubicBezTo>
                  <a:pt x="1" y="77"/>
                  <a:pt x="1" y="77"/>
                  <a:pt x="1" y="77"/>
                </a:cubicBezTo>
                <a:cubicBezTo>
                  <a:pt x="2" y="78"/>
                  <a:pt x="2" y="78"/>
                  <a:pt x="2" y="79"/>
                </a:cubicBezTo>
                <a:cubicBezTo>
                  <a:pt x="1" y="79"/>
                  <a:pt x="1" y="79"/>
                  <a:pt x="0" y="80"/>
                </a:cubicBezTo>
                <a:cubicBezTo>
                  <a:pt x="0" y="80"/>
                  <a:pt x="0" y="80"/>
                  <a:pt x="0" y="80"/>
                </a:cubicBezTo>
                <a:cubicBezTo>
                  <a:pt x="0" y="80"/>
                  <a:pt x="0" y="80"/>
                  <a:pt x="0" y="80"/>
                </a:cubicBezTo>
                <a:cubicBezTo>
                  <a:pt x="1" y="81"/>
                  <a:pt x="1" y="81"/>
                  <a:pt x="1" y="81"/>
                </a:cubicBezTo>
                <a:cubicBezTo>
                  <a:pt x="2" y="83"/>
                  <a:pt x="0" y="85"/>
                  <a:pt x="2" y="88"/>
                </a:cubicBezTo>
                <a:cubicBezTo>
                  <a:pt x="2" y="88"/>
                  <a:pt x="2" y="88"/>
                  <a:pt x="2" y="88"/>
                </a:cubicBezTo>
                <a:cubicBezTo>
                  <a:pt x="3" y="88"/>
                  <a:pt x="3" y="88"/>
                  <a:pt x="3" y="88"/>
                </a:cubicBezTo>
                <a:cubicBezTo>
                  <a:pt x="3" y="88"/>
                  <a:pt x="3" y="88"/>
                  <a:pt x="3" y="88"/>
                </a:cubicBezTo>
                <a:cubicBezTo>
                  <a:pt x="3" y="88"/>
                  <a:pt x="3" y="88"/>
                  <a:pt x="3" y="88"/>
                </a:cubicBezTo>
                <a:cubicBezTo>
                  <a:pt x="3" y="88"/>
                  <a:pt x="3" y="88"/>
                  <a:pt x="3" y="88"/>
                </a:cubicBezTo>
                <a:cubicBezTo>
                  <a:pt x="4" y="88"/>
                  <a:pt x="3" y="88"/>
                  <a:pt x="4" y="89"/>
                </a:cubicBezTo>
                <a:cubicBezTo>
                  <a:pt x="44" y="92"/>
                  <a:pt x="8" y="88"/>
                  <a:pt x="10" y="89"/>
                </a:cubicBezTo>
                <a:cubicBezTo>
                  <a:pt x="12" y="89"/>
                  <a:pt x="12" y="89"/>
                  <a:pt x="12" y="89"/>
                </a:cubicBezTo>
                <a:cubicBezTo>
                  <a:pt x="12" y="89"/>
                  <a:pt x="12" y="89"/>
                  <a:pt x="12" y="89"/>
                </a:cubicBezTo>
                <a:cubicBezTo>
                  <a:pt x="13" y="89"/>
                  <a:pt x="13" y="89"/>
                  <a:pt x="13" y="89"/>
                </a:cubicBezTo>
                <a:cubicBezTo>
                  <a:pt x="13" y="89"/>
                  <a:pt x="13" y="89"/>
                  <a:pt x="13" y="89"/>
                </a:cubicBezTo>
                <a:cubicBezTo>
                  <a:pt x="13" y="89"/>
                  <a:pt x="14" y="89"/>
                  <a:pt x="14" y="89"/>
                </a:cubicBezTo>
                <a:cubicBezTo>
                  <a:pt x="14" y="89"/>
                  <a:pt x="14" y="89"/>
                  <a:pt x="14" y="89"/>
                </a:cubicBezTo>
                <a:cubicBezTo>
                  <a:pt x="15" y="89"/>
                  <a:pt x="15" y="89"/>
                  <a:pt x="15" y="89"/>
                </a:cubicBezTo>
                <a:cubicBezTo>
                  <a:pt x="15" y="89"/>
                  <a:pt x="15" y="89"/>
                  <a:pt x="15" y="89"/>
                </a:cubicBezTo>
                <a:cubicBezTo>
                  <a:pt x="16" y="89"/>
                  <a:pt x="17" y="90"/>
                  <a:pt x="18" y="91"/>
                </a:cubicBezTo>
                <a:cubicBezTo>
                  <a:pt x="18" y="91"/>
                  <a:pt x="18" y="91"/>
                  <a:pt x="18" y="91"/>
                </a:cubicBezTo>
                <a:cubicBezTo>
                  <a:pt x="19" y="91"/>
                  <a:pt x="19" y="92"/>
                  <a:pt x="20" y="92"/>
                </a:cubicBezTo>
                <a:cubicBezTo>
                  <a:pt x="20" y="92"/>
                  <a:pt x="20" y="92"/>
                  <a:pt x="20" y="92"/>
                </a:cubicBezTo>
                <a:cubicBezTo>
                  <a:pt x="21" y="92"/>
                  <a:pt x="21" y="92"/>
                  <a:pt x="21" y="92"/>
                </a:cubicBezTo>
                <a:cubicBezTo>
                  <a:pt x="21" y="92"/>
                  <a:pt x="21" y="92"/>
                  <a:pt x="21" y="92"/>
                </a:cubicBezTo>
                <a:cubicBezTo>
                  <a:pt x="21" y="92"/>
                  <a:pt x="21" y="92"/>
                  <a:pt x="21" y="92"/>
                </a:cubicBezTo>
                <a:cubicBezTo>
                  <a:pt x="22" y="92"/>
                  <a:pt x="22" y="93"/>
                  <a:pt x="22" y="93"/>
                </a:cubicBezTo>
                <a:cubicBezTo>
                  <a:pt x="22" y="93"/>
                  <a:pt x="22" y="93"/>
                  <a:pt x="22" y="93"/>
                </a:cubicBezTo>
                <a:cubicBezTo>
                  <a:pt x="22" y="94"/>
                  <a:pt x="22" y="94"/>
                  <a:pt x="22" y="94"/>
                </a:cubicBezTo>
                <a:cubicBezTo>
                  <a:pt x="23" y="94"/>
                  <a:pt x="23" y="93"/>
                  <a:pt x="23" y="94"/>
                </a:cubicBezTo>
                <a:cubicBezTo>
                  <a:pt x="23" y="94"/>
                  <a:pt x="23" y="94"/>
                  <a:pt x="23" y="94"/>
                </a:cubicBezTo>
                <a:cubicBezTo>
                  <a:pt x="23" y="94"/>
                  <a:pt x="23" y="94"/>
                  <a:pt x="23" y="94"/>
                </a:cubicBezTo>
                <a:cubicBezTo>
                  <a:pt x="23" y="94"/>
                  <a:pt x="23" y="94"/>
                  <a:pt x="23" y="94"/>
                </a:cubicBezTo>
                <a:cubicBezTo>
                  <a:pt x="23" y="94"/>
                  <a:pt x="23" y="94"/>
                  <a:pt x="23" y="94"/>
                </a:cubicBezTo>
                <a:cubicBezTo>
                  <a:pt x="23" y="95"/>
                  <a:pt x="23" y="95"/>
                  <a:pt x="23" y="95"/>
                </a:cubicBezTo>
                <a:cubicBezTo>
                  <a:pt x="23" y="95"/>
                  <a:pt x="24" y="95"/>
                  <a:pt x="24" y="96"/>
                </a:cubicBezTo>
                <a:cubicBezTo>
                  <a:pt x="24" y="96"/>
                  <a:pt x="24" y="96"/>
                  <a:pt x="24" y="96"/>
                </a:cubicBezTo>
                <a:cubicBezTo>
                  <a:pt x="24" y="97"/>
                  <a:pt x="24" y="97"/>
                  <a:pt x="24" y="97"/>
                </a:cubicBezTo>
                <a:cubicBezTo>
                  <a:pt x="24" y="97"/>
                  <a:pt x="24" y="97"/>
                  <a:pt x="24" y="97"/>
                </a:cubicBezTo>
                <a:cubicBezTo>
                  <a:pt x="24" y="97"/>
                  <a:pt x="24" y="97"/>
                  <a:pt x="24" y="97"/>
                </a:cubicBezTo>
                <a:cubicBezTo>
                  <a:pt x="24" y="97"/>
                  <a:pt x="25" y="97"/>
                  <a:pt x="26" y="97"/>
                </a:cubicBezTo>
                <a:cubicBezTo>
                  <a:pt x="26" y="97"/>
                  <a:pt x="26" y="97"/>
                  <a:pt x="26" y="96"/>
                </a:cubicBezTo>
                <a:cubicBezTo>
                  <a:pt x="27" y="96"/>
                  <a:pt x="27" y="96"/>
                  <a:pt x="27" y="97"/>
                </a:cubicBezTo>
                <a:cubicBezTo>
                  <a:pt x="27" y="97"/>
                  <a:pt x="27" y="97"/>
                  <a:pt x="28" y="97"/>
                </a:cubicBezTo>
                <a:cubicBezTo>
                  <a:pt x="28" y="98"/>
                  <a:pt x="28" y="98"/>
                  <a:pt x="28" y="98"/>
                </a:cubicBezTo>
                <a:cubicBezTo>
                  <a:pt x="28" y="98"/>
                  <a:pt x="28" y="98"/>
                  <a:pt x="29" y="98"/>
                </a:cubicBezTo>
                <a:cubicBezTo>
                  <a:pt x="29" y="98"/>
                  <a:pt x="29" y="98"/>
                  <a:pt x="29" y="98"/>
                </a:cubicBezTo>
                <a:cubicBezTo>
                  <a:pt x="29" y="98"/>
                  <a:pt x="29" y="98"/>
                  <a:pt x="29" y="98"/>
                </a:cubicBezTo>
                <a:cubicBezTo>
                  <a:pt x="29" y="98"/>
                  <a:pt x="29" y="98"/>
                  <a:pt x="29" y="98"/>
                </a:cubicBezTo>
                <a:cubicBezTo>
                  <a:pt x="29" y="99"/>
                  <a:pt x="29" y="99"/>
                  <a:pt x="29" y="99"/>
                </a:cubicBezTo>
                <a:cubicBezTo>
                  <a:pt x="29" y="99"/>
                  <a:pt x="29" y="99"/>
                  <a:pt x="29" y="99"/>
                </a:cubicBezTo>
                <a:cubicBezTo>
                  <a:pt x="30" y="99"/>
                  <a:pt x="30" y="100"/>
                  <a:pt x="30" y="100"/>
                </a:cubicBezTo>
                <a:cubicBezTo>
                  <a:pt x="30" y="100"/>
                  <a:pt x="30" y="100"/>
                  <a:pt x="30" y="100"/>
                </a:cubicBezTo>
                <a:cubicBezTo>
                  <a:pt x="30" y="100"/>
                  <a:pt x="30" y="100"/>
                  <a:pt x="30" y="100"/>
                </a:cubicBezTo>
                <a:cubicBezTo>
                  <a:pt x="30" y="100"/>
                  <a:pt x="30" y="100"/>
                  <a:pt x="30" y="100"/>
                </a:cubicBezTo>
                <a:cubicBezTo>
                  <a:pt x="31" y="101"/>
                  <a:pt x="31" y="100"/>
                  <a:pt x="31" y="100"/>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2" y="101"/>
                  <a:pt x="32" y="101"/>
                  <a:pt x="32" y="101"/>
                </a:cubicBezTo>
                <a:cubicBezTo>
                  <a:pt x="32" y="101"/>
                  <a:pt x="32" y="101"/>
                  <a:pt x="32" y="101"/>
                </a:cubicBezTo>
                <a:cubicBezTo>
                  <a:pt x="33" y="101"/>
                  <a:pt x="33" y="101"/>
                  <a:pt x="33" y="101"/>
                </a:cubicBezTo>
                <a:cubicBezTo>
                  <a:pt x="32" y="100"/>
                  <a:pt x="32" y="101"/>
                  <a:pt x="32" y="100"/>
                </a:cubicBezTo>
                <a:cubicBezTo>
                  <a:pt x="32" y="100"/>
                  <a:pt x="32" y="100"/>
                  <a:pt x="32" y="100"/>
                </a:cubicBezTo>
                <a:cubicBezTo>
                  <a:pt x="32" y="100"/>
                  <a:pt x="32" y="100"/>
                  <a:pt x="32" y="100"/>
                </a:cubicBezTo>
                <a:cubicBezTo>
                  <a:pt x="33" y="100"/>
                  <a:pt x="33" y="100"/>
                  <a:pt x="33" y="100"/>
                </a:cubicBezTo>
                <a:cubicBezTo>
                  <a:pt x="33" y="100"/>
                  <a:pt x="33" y="100"/>
                  <a:pt x="34" y="100"/>
                </a:cubicBezTo>
                <a:cubicBezTo>
                  <a:pt x="34" y="101"/>
                  <a:pt x="34" y="101"/>
                  <a:pt x="35" y="101"/>
                </a:cubicBezTo>
                <a:cubicBezTo>
                  <a:pt x="35" y="101"/>
                  <a:pt x="35" y="101"/>
                  <a:pt x="35" y="101"/>
                </a:cubicBezTo>
                <a:cubicBezTo>
                  <a:pt x="35" y="101"/>
                  <a:pt x="35" y="101"/>
                  <a:pt x="35" y="101"/>
                </a:cubicBezTo>
                <a:cubicBezTo>
                  <a:pt x="35" y="100"/>
                  <a:pt x="35" y="100"/>
                  <a:pt x="35" y="100"/>
                </a:cubicBezTo>
                <a:cubicBezTo>
                  <a:pt x="35" y="100"/>
                  <a:pt x="35" y="100"/>
                  <a:pt x="35" y="100"/>
                </a:cubicBezTo>
                <a:cubicBezTo>
                  <a:pt x="35" y="99"/>
                  <a:pt x="35" y="99"/>
                  <a:pt x="35" y="99"/>
                </a:cubicBezTo>
                <a:cubicBezTo>
                  <a:pt x="35" y="99"/>
                  <a:pt x="35" y="99"/>
                  <a:pt x="35" y="99"/>
                </a:cubicBezTo>
                <a:cubicBezTo>
                  <a:pt x="36" y="99"/>
                  <a:pt x="36" y="99"/>
                  <a:pt x="36" y="99"/>
                </a:cubicBezTo>
                <a:cubicBezTo>
                  <a:pt x="36" y="99"/>
                  <a:pt x="36" y="99"/>
                  <a:pt x="36" y="99"/>
                </a:cubicBezTo>
                <a:cubicBezTo>
                  <a:pt x="36" y="99"/>
                  <a:pt x="36" y="99"/>
                  <a:pt x="36" y="99"/>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7" y="100"/>
                  <a:pt x="37" y="100"/>
                </a:cubicBezTo>
                <a:cubicBezTo>
                  <a:pt x="37" y="100"/>
                  <a:pt x="37" y="100"/>
                  <a:pt x="37" y="100"/>
                </a:cubicBezTo>
                <a:cubicBezTo>
                  <a:pt x="37" y="100"/>
                  <a:pt x="37" y="100"/>
                  <a:pt x="37"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8" y="101"/>
                  <a:pt x="38" y="100"/>
                  <a:pt x="38" y="101"/>
                </a:cubicBezTo>
                <a:cubicBezTo>
                  <a:pt x="38" y="102"/>
                  <a:pt x="38" y="102"/>
                  <a:pt x="38" y="102"/>
                </a:cubicBezTo>
                <a:cubicBezTo>
                  <a:pt x="38" y="102"/>
                  <a:pt x="38" y="102"/>
                  <a:pt x="38" y="102"/>
                </a:cubicBezTo>
                <a:cubicBezTo>
                  <a:pt x="40" y="102"/>
                  <a:pt x="39" y="101"/>
                  <a:pt x="41" y="102"/>
                </a:cubicBezTo>
                <a:cubicBezTo>
                  <a:pt x="41" y="102"/>
                  <a:pt x="41" y="102"/>
                  <a:pt x="41" y="102"/>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1" y="103"/>
                  <a:pt x="41" y="103"/>
                  <a:pt x="41" y="103"/>
                </a:cubicBezTo>
                <a:cubicBezTo>
                  <a:pt x="41" y="103"/>
                  <a:pt x="41" y="103"/>
                  <a:pt x="41" y="103"/>
                </a:cubicBezTo>
                <a:cubicBezTo>
                  <a:pt x="41" y="103"/>
                  <a:pt x="41" y="103"/>
                  <a:pt x="41" y="103"/>
                </a:cubicBezTo>
                <a:cubicBezTo>
                  <a:pt x="41" y="103"/>
                  <a:pt x="41" y="103"/>
                  <a:pt x="42" y="104"/>
                </a:cubicBezTo>
                <a:cubicBezTo>
                  <a:pt x="42" y="104"/>
                  <a:pt x="42" y="104"/>
                  <a:pt x="42" y="104"/>
                </a:cubicBezTo>
                <a:cubicBezTo>
                  <a:pt x="42" y="105"/>
                  <a:pt x="42" y="105"/>
                  <a:pt x="42" y="105"/>
                </a:cubicBezTo>
                <a:cubicBezTo>
                  <a:pt x="42" y="106"/>
                  <a:pt x="42" y="106"/>
                  <a:pt x="42" y="106"/>
                </a:cubicBezTo>
                <a:cubicBezTo>
                  <a:pt x="42" y="106"/>
                  <a:pt x="42" y="106"/>
                  <a:pt x="42" y="106"/>
                </a:cubicBezTo>
                <a:cubicBezTo>
                  <a:pt x="42" y="106"/>
                  <a:pt x="42" y="106"/>
                  <a:pt x="42" y="106"/>
                </a:cubicBezTo>
                <a:cubicBezTo>
                  <a:pt x="43" y="105"/>
                  <a:pt x="44" y="105"/>
                  <a:pt x="45" y="105"/>
                </a:cubicBezTo>
                <a:cubicBezTo>
                  <a:pt x="45" y="105"/>
                  <a:pt x="45" y="105"/>
                  <a:pt x="45" y="105"/>
                </a:cubicBezTo>
                <a:cubicBezTo>
                  <a:pt x="46" y="105"/>
                  <a:pt x="46" y="105"/>
                  <a:pt x="46" y="105"/>
                </a:cubicBezTo>
                <a:cubicBezTo>
                  <a:pt x="47" y="109"/>
                  <a:pt x="45" y="105"/>
                  <a:pt x="46" y="107"/>
                </a:cubicBezTo>
                <a:cubicBezTo>
                  <a:pt x="46" y="107"/>
                  <a:pt x="46" y="107"/>
                  <a:pt x="46" y="107"/>
                </a:cubicBezTo>
                <a:cubicBezTo>
                  <a:pt x="46" y="108"/>
                  <a:pt x="46" y="108"/>
                  <a:pt x="46" y="108"/>
                </a:cubicBezTo>
                <a:cubicBezTo>
                  <a:pt x="46" y="108"/>
                  <a:pt x="46" y="108"/>
                  <a:pt x="46" y="108"/>
                </a:cubicBezTo>
                <a:cubicBezTo>
                  <a:pt x="46" y="108"/>
                  <a:pt x="45" y="108"/>
                  <a:pt x="45" y="108"/>
                </a:cubicBezTo>
                <a:cubicBezTo>
                  <a:pt x="45" y="108"/>
                  <a:pt x="45" y="108"/>
                  <a:pt x="45" y="108"/>
                </a:cubicBezTo>
                <a:cubicBezTo>
                  <a:pt x="44" y="108"/>
                  <a:pt x="44" y="108"/>
                  <a:pt x="44" y="108"/>
                </a:cubicBezTo>
                <a:cubicBezTo>
                  <a:pt x="44" y="110"/>
                  <a:pt x="45" y="111"/>
                  <a:pt x="46" y="112"/>
                </a:cubicBezTo>
                <a:cubicBezTo>
                  <a:pt x="45" y="112"/>
                  <a:pt x="45" y="112"/>
                  <a:pt x="45" y="112"/>
                </a:cubicBezTo>
                <a:cubicBezTo>
                  <a:pt x="45" y="113"/>
                  <a:pt x="45" y="113"/>
                  <a:pt x="45" y="113"/>
                </a:cubicBezTo>
                <a:cubicBezTo>
                  <a:pt x="45" y="113"/>
                  <a:pt x="45" y="113"/>
                  <a:pt x="45" y="113"/>
                </a:cubicBezTo>
                <a:cubicBezTo>
                  <a:pt x="45" y="113"/>
                  <a:pt x="45" y="113"/>
                  <a:pt x="45" y="113"/>
                </a:cubicBezTo>
                <a:cubicBezTo>
                  <a:pt x="46" y="114"/>
                  <a:pt x="46" y="114"/>
                  <a:pt x="46" y="114"/>
                </a:cubicBezTo>
                <a:cubicBezTo>
                  <a:pt x="47" y="118"/>
                  <a:pt x="50" y="121"/>
                  <a:pt x="55" y="122"/>
                </a:cubicBezTo>
                <a:cubicBezTo>
                  <a:pt x="56" y="122"/>
                  <a:pt x="56" y="122"/>
                  <a:pt x="56" y="122"/>
                </a:cubicBezTo>
                <a:cubicBezTo>
                  <a:pt x="56" y="122"/>
                  <a:pt x="56" y="122"/>
                  <a:pt x="56" y="122"/>
                </a:cubicBezTo>
                <a:cubicBezTo>
                  <a:pt x="56" y="123"/>
                  <a:pt x="55" y="131"/>
                  <a:pt x="56" y="134"/>
                </a:cubicBezTo>
                <a:cubicBezTo>
                  <a:pt x="58" y="138"/>
                  <a:pt x="57" y="137"/>
                  <a:pt x="58" y="138"/>
                </a:cubicBezTo>
                <a:cubicBezTo>
                  <a:pt x="59" y="139"/>
                  <a:pt x="60" y="142"/>
                  <a:pt x="59" y="145"/>
                </a:cubicBezTo>
                <a:cubicBezTo>
                  <a:pt x="59" y="145"/>
                  <a:pt x="60" y="146"/>
                  <a:pt x="60" y="147"/>
                </a:cubicBezTo>
                <a:cubicBezTo>
                  <a:pt x="61" y="147"/>
                  <a:pt x="61" y="147"/>
                  <a:pt x="61" y="147"/>
                </a:cubicBezTo>
                <a:cubicBezTo>
                  <a:pt x="61" y="148"/>
                  <a:pt x="62" y="152"/>
                  <a:pt x="63" y="153"/>
                </a:cubicBezTo>
                <a:cubicBezTo>
                  <a:pt x="64" y="153"/>
                  <a:pt x="64" y="153"/>
                  <a:pt x="66" y="152"/>
                </a:cubicBezTo>
                <a:cubicBezTo>
                  <a:pt x="66" y="152"/>
                  <a:pt x="66" y="152"/>
                  <a:pt x="66" y="152"/>
                </a:cubicBezTo>
                <a:cubicBezTo>
                  <a:pt x="66" y="153"/>
                  <a:pt x="66" y="153"/>
                  <a:pt x="66" y="153"/>
                </a:cubicBezTo>
                <a:cubicBezTo>
                  <a:pt x="67" y="153"/>
                  <a:pt x="67" y="153"/>
                  <a:pt x="67" y="154"/>
                </a:cubicBezTo>
                <a:cubicBezTo>
                  <a:pt x="67" y="154"/>
                  <a:pt x="72" y="160"/>
                  <a:pt x="72" y="160"/>
                </a:cubicBezTo>
                <a:cubicBezTo>
                  <a:pt x="72" y="165"/>
                  <a:pt x="72" y="165"/>
                  <a:pt x="73" y="167"/>
                </a:cubicBezTo>
                <a:cubicBezTo>
                  <a:pt x="73" y="167"/>
                  <a:pt x="74" y="167"/>
                  <a:pt x="75" y="167"/>
                </a:cubicBezTo>
                <a:cubicBezTo>
                  <a:pt x="75" y="167"/>
                  <a:pt x="75" y="167"/>
                  <a:pt x="75" y="168"/>
                </a:cubicBezTo>
                <a:cubicBezTo>
                  <a:pt x="77" y="173"/>
                  <a:pt x="76" y="171"/>
                  <a:pt x="76" y="173"/>
                </a:cubicBezTo>
                <a:cubicBezTo>
                  <a:pt x="76" y="173"/>
                  <a:pt x="76" y="173"/>
                  <a:pt x="76" y="174"/>
                </a:cubicBezTo>
                <a:cubicBezTo>
                  <a:pt x="76" y="175"/>
                  <a:pt x="76" y="174"/>
                  <a:pt x="76" y="175"/>
                </a:cubicBezTo>
                <a:cubicBezTo>
                  <a:pt x="76" y="176"/>
                  <a:pt x="76" y="176"/>
                  <a:pt x="76" y="176"/>
                </a:cubicBezTo>
                <a:cubicBezTo>
                  <a:pt x="76" y="176"/>
                  <a:pt x="76" y="176"/>
                  <a:pt x="76" y="176"/>
                </a:cubicBezTo>
                <a:cubicBezTo>
                  <a:pt x="79" y="176"/>
                  <a:pt x="79" y="174"/>
                  <a:pt x="81" y="176"/>
                </a:cubicBezTo>
                <a:cubicBezTo>
                  <a:pt x="81" y="177"/>
                  <a:pt x="81" y="177"/>
                  <a:pt x="81" y="177"/>
                </a:cubicBezTo>
                <a:cubicBezTo>
                  <a:pt x="81" y="177"/>
                  <a:pt x="80" y="178"/>
                  <a:pt x="80" y="178"/>
                </a:cubicBezTo>
                <a:cubicBezTo>
                  <a:pt x="80" y="178"/>
                  <a:pt x="80" y="178"/>
                  <a:pt x="80" y="179"/>
                </a:cubicBezTo>
                <a:cubicBezTo>
                  <a:pt x="81" y="181"/>
                  <a:pt x="80" y="179"/>
                  <a:pt x="81" y="182"/>
                </a:cubicBezTo>
                <a:cubicBezTo>
                  <a:pt x="81" y="182"/>
                  <a:pt x="81" y="182"/>
                  <a:pt x="81" y="182"/>
                </a:cubicBezTo>
                <a:cubicBezTo>
                  <a:pt x="81" y="182"/>
                  <a:pt x="81" y="182"/>
                  <a:pt x="81" y="182"/>
                </a:cubicBezTo>
                <a:cubicBezTo>
                  <a:pt x="81" y="182"/>
                  <a:pt x="90" y="185"/>
                  <a:pt x="90" y="186"/>
                </a:cubicBezTo>
                <a:cubicBezTo>
                  <a:pt x="90" y="187"/>
                  <a:pt x="90" y="187"/>
                  <a:pt x="90" y="187"/>
                </a:cubicBezTo>
                <a:cubicBezTo>
                  <a:pt x="91" y="187"/>
                  <a:pt x="91" y="187"/>
                  <a:pt x="91" y="187"/>
                </a:cubicBezTo>
                <a:cubicBezTo>
                  <a:pt x="91" y="187"/>
                  <a:pt x="91" y="187"/>
                  <a:pt x="91" y="187"/>
                </a:cubicBezTo>
                <a:cubicBezTo>
                  <a:pt x="91" y="187"/>
                  <a:pt x="91" y="187"/>
                  <a:pt x="91" y="187"/>
                </a:cubicBezTo>
                <a:cubicBezTo>
                  <a:pt x="91" y="186"/>
                  <a:pt x="91" y="186"/>
                  <a:pt x="91" y="186"/>
                </a:cubicBezTo>
                <a:cubicBezTo>
                  <a:pt x="91" y="186"/>
                  <a:pt x="91" y="186"/>
                  <a:pt x="91" y="185"/>
                </a:cubicBezTo>
                <a:cubicBezTo>
                  <a:pt x="92" y="185"/>
                  <a:pt x="92" y="185"/>
                  <a:pt x="93" y="185"/>
                </a:cubicBezTo>
                <a:cubicBezTo>
                  <a:pt x="93" y="185"/>
                  <a:pt x="93" y="185"/>
                  <a:pt x="93" y="185"/>
                </a:cubicBezTo>
                <a:cubicBezTo>
                  <a:pt x="93" y="185"/>
                  <a:pt x="93" y="185"/>
                  <a:pt x="93" y="184"/>
                </a:cubicBezTo>
                <a:cubicBezTo>
                  <a:pt x="94" y="184"/>
                  <a:pt x="94" y="184"/>
                  <a:pt x="94" y="184"/>
                </a:cubicBezTo>
                <a:cubicBezTo>
                  <a:pt x="94" y="184"/>
                  <a:pt x="94" y="184"/>
                  <a:pt x="94" y="184"/>
                </a:cubicBezTo>
                <a:cubicBezTo>
                  <a:pt x="94" y="184"/>
                  <a:pt x="94" y="184"/>
                  <a:pt x="94" y="185"/>
                </a:cubicBezTo>
                <a:cubicBezTo>
                  <a:pt x="95" y="185"/>
                  <a:pt x="95" y="185"/>
                  <a:pt x="95" y="185"/>
                </a:cubicBezTo>
                <a:cubicBezTo>
                  <a:pt x="95" y="184"/>
                  <a:pt x="95" y="184"/>
                  <a:pt x="95" y="184"/>
                </a:cubicBezTo>
                <a:cubicBezTo>
                  <a:pt x="95" y="184"/>
                  <a:pt x="95" y="184"/>
                  <a:pt x="95" y="184"/>
                </a:cubicBezTo>
                <a:cubicBezTo>
                  <a:pt x="96" y="184"/>
                  <a:pt x="96" y="185"/>
                  <a:pt x="96" y="185"/>
                </a:cubicBezTo>
                <a:cubicBezTo>
                  <a:pt x="98" y="184"/>
                  <a:pt x="98" y="184"/>
                  <a:pt x="98" y="184"/>
                </a:cubicBezTo>
                <a:cubicBezTo>
                  <a:pt x="99" y="183"/>
                  <a:pt x="99" y="183"/>
                  <a:pt x="100" y="183"/>
                </a:cubicBezTo>
                <a:cubicBezTo>
                  <a:pt x="105" y="179"/>
                  <a:pt x="101" y="180"/>
                  <a:pt x="103" y="171"/>
                </a:cubicBezTo>
                <a:cubicBezTo>
                  <a:pt x="103" y="171"/>
                  <a:pt x="108" y="165"/>
                  <a:pt x="108" y="165"/>
                </a:cubicBezTo>
                <a:cubicBezTo>
                  <a:pt x="108" y="165"/>
                  <a:pt x="108" y="165"/>
                  <a:pt x="108" y="165"/>
                </a:cubicBezTo>
                <a:cubicBezTo>
                  <a:pt x="108" y="165"/>
                  <a:pt x="108" y="165"/>
                  <a:pt x="108" y="165"/>
                </a:cubicBezTo>
                <a:cubicBezTo>
                  <a:pt x="107" y="165"/>
                  <a:pt x="107" y="165"/>
                  <a:pt x="107" y="165"/>
                </a:cubicBezTo>
                <a:cubicBezTo>
                  <a:pt x="107" y="165"/>
                  <a:pt x="107" y="165"/>
                  <a:pt x="107" y="165"/>
                </a:cubicBezTo>
                <a:cubicBezTo>
                  <a:pt x="107" y="165"/>
                  <a:pt x="107" y="165"/>
                  <a:pt x="107" y="165"/>
                </a:cubicBezTo>
                <a:cubicBezTo>
                  <a:pt x="107" y="165"/>
                  <a:pt x="107" y="165"/>
                  <a:pt x="108" y="165"/>
                </a:cubicBezTo>
                <a:cubicBezTo>
                  <a:pt x="108" y="164"/>
                  <a:pt x="108" y="164"/>
                  <a:pt x="108" y="164"/>
                </a:cubicBezTo>
                <a:cubicBezTo>
                  <a:pt x="107" y="164"/>
                  <a:pt x="107" y="164"/>
                  <a:pt x="107" y="164"/>
                </a:cubicBezTo>
                <a:cubicBezTo>
                  <a:pt x="107" y="164"/>
                  <a:pt x="107" y="164"/>
                  <a:pt x="107" y="164"/>
                </a:cubicBezTo>
                <a:cubicBezTo>
                  <a:pt x="107" y="164"/>
                  <a:pt x="107" y="164"/>
                  <a:pt x="107" y="164"/>
                </a:cubicBezTo>
                <a:cubicBezTo>
                  <a:pt x="107" y="164"/>
                  <a:pt x="107" y="164"/>
                  <a:pt x="107" y="164"/>
                </a:cubicBezTo>
                <a:cubicBezTo>
                  <a:pt x="108" y="164"/>
                  <a:pt x="108" y="164"/>
                  <a:pt x="109" y="164"/>
                </a:cubicBezTo>
                <a:cubicBezTo>
                  <a:pt x="110" y="164"/>
                  <a:pt x="110" y="163"/>
                  <a:pt x="111" y="163"/>
                </a:cubicBezTo>
                <a:cubicBezTo>
                  <a:pt x="111" y="162"/>
                  <a:pt x="111" y="162"/>
                  <a:pt x="111" y="162"/>
                </a:cubicBezTo>
                <a:cubicBezTo>
                  <a:pt x="111" y="161"/>
                  <a:pt x="111" y="162"/>
                  <a:pt x="111" y="161"/>
                </a:cubicBezTo>
                <a:cubicBezTo>
                  <a:pt x="111" y="161"/>
                  <a:pt x="111" y="161"/>
                  <a:pt x="111" y="161"/>
                </a:cubicBezTo>
                <a:cubicBezTo>
                  <a:pt x="113" y="159"/>
                  <a:pt x="114" y="159"/>
                  <a:pt x="114" y="156"/>
                </a:cubicBezTo>
                <a:cubicBezTo>
                  <a:pt x="115" y="155"/>
                  <a:pt x="115" y="155"/>
                  <a:pt x="115" y="154"/>
                </a:cubicBezTo>
                <a:cubicBezTo>
                  <a:pt x="118" y="151"/>
                  <a:pt x="118" y="151"/>
                  <a:pt x="118" y="151"/>
                </a:cubicBezTo>
                <a:cubicBezTo>
                  <a:pt x="117" y="151"/>
                  <a:pt x="117" y="151"/>
                  <a:pt x="117" y="151"/>
                </a:cubicBezTo>
                <a:cubicBezTo>
                  <a:pt x="117" y="151"/>
                  <a:pt x="117" y="151"/>
                  <a:pt x="117" y="151"/>
                </a:cubicBezTo>
                <a:cubicBezTo>
                  <a:pt x="117" y="150"/>
                  <a:pt x="117" y="150"/>
                  <a:pt x="117" y="150"/>
                </a:cubicBezTo>
                <a:cubicBezTo>
                  <a:pt x="116" y="150"/>
                  <a:pt x="116" y="150"/>
                  <a:pt x="116" y="150"/>
                </a:cubicBezTo>
                <a:cubicBezTo>
                  <a:pt x="116" y="150"/>
                  <a:pt x="116" y="150"/>
                  <a:pt x="116" y="150"/>
                </a:cubicBezTo>
                <a:cubicBezTo>
                  <a:pt x="115" y="149"/>
                  <a:pt x="115" y="149"/>
                  <a:pt x="115" y="149"/>
                </a:cubicBezTo>
                <a:cubicBezTo>
                  <a:pt x="115" y="149"/>
                  <a:pt x="115" y="149"/>
                  <a:pt x="115" y="149"/>
                </a:cubicBezTo>
                <a:cubicBezTo>
                  <a:pt x="116" y="149"/>
                  <a:pt x="116" y="149"/>
                  <a:pt x="116" y="149"/>
                </a:cubicBezTo>
                <a:cubicBezTo>
                  <a:pt x="117" y="149"/>
                  <a:pt x="117" y="149"/>
                  <a:pt x="117" y="149"/>
                </a:cubicBezTo>
                <a:cubicBezTo>
                  <a:pt x="118" y="149"/>
                  <a:pt x="118" y="149"/>
                  <a:pt x="119" y="149"/>
                </a:cubicBezTo>
                <a:cubicBezTo>
                  <a:pt x="119" y="149"/>
                  <a:pt x="119" y="149"/>
                  <a:pt x="119" y="149"/>
                </a:cubicBezTo>
                <a:cubicBezTo>
                  <a:pt x="119" y="148"/>
                  <a:pt x="119" y="148"/>
                  <a:pt x="119" y="148"/>
                </a:cubicBezTo>
                <a:cubicBezTo>
                  <a:pt x="119" y="148"/>
                  <a:pt x="119" y="148"/>
                  <a:pt x="119" y="148"/>
                </a:cubicBezTo>
                <a:cubicBezTo>
                  <a:pt x="121" y="148"/>
                  <a:pt x="120" y="148"/>
                  <a:pt x="123" y="148"/>
                </a:cubicBezTo>
                <a:cubicBezTo>
                  <a:pt x="123" y="148"/>
                  <a:pt x="123" y="148"/>
                  <a:pt x="123" y="148"/>
                </a:cubicBezTo>
                <a:cubicBezTo>
                  <a:pt x="123" y="148"/>
                  <a:pt x="125" y="144"/>
                  <a:pt x="127" y="143"/>
                </a:cubicBezTo>
                <a:cubicBezTo>
                  <a:pt x="128" y="141"/>
                  <a:pt x="128" y="141"/>
                  <a:pt x="128" y="141"/>
                </a:cubicBezTo>
                <a:cubicBezTo>
                  <a:pt x="130" y="141"/>
                  <a:pt x="131" y="141"/>
                  <a:pt x="133" y="141"/>
                </a:cubicBezTo>
                <a:cubicBezTo>
                  <a:pt x="133" y="141"/>
                  <a:pt x="133" y="141"/>
                  <a:pt x="133" y="141"/>
                </a:cubicBezTo>
                <a:cubicBezTo>
                  <a:pt x="136" y="137"/>
                  <a:pt x="141" y="129"/>
                  <a:pt x="144" y="125"/>
                </a:cubicBezTo>
                <a:cubicBezTo>
                  <a:pt x="145" y="124"/>
                  <a:pt x="147" y="123"/>
                  <a:pt x="148" y="122"/>
                </a:cubicBezTo>
                <a:cubicBezTo>
                  <a:pt x="149" y="120"/>
                  <a:pt x="149" y="120"/>
                  <a:pt x="149" y="120"/>
                </a:cubicBezTo>
                <a:cubicBezTo>
                  <a:pt x="154" y="115"/>
                  <a:pt x="153" y="117"/>
                  <a:pt x="156" y="114"/>
                </a:cubicBezTo>
                <a:cubicBezTo>
                  <a:pt x="156" y="114"/>
                  <a:pt x="156" y="114"/>
                  <a:pt x="156" y="114"/>
                </a:cubicBezTo>
                <a:cubicBezTo>
                  <a:pt x="157" y="113"/>
                  <a:pt x="157" y="113"/>
                  <a:pt x="157" y="113"/>
                </a:cubicBezTo>
                <a:cubicBezTo>
                  <a:pt x="158" y="112"/>
                  <a:pt x="158" y="112"/>
                  <a:pt x="158" y="111"/>
                </a:cubicBezTo>
                <a:cubicBezTo>
                  <a:pt x="158" y="110"/>
                  <a:pt x="158" y="110"/>
                  <a:pt x="158" y="110"/>
                </a:cubicBezTo>
                <a:cubicBezTo>
                  <a:pt x="159" y="111"/>
                  <a:pt x="159" y="111"/>
                  <a:pt x="159" y="111"/>
                </a:cubicBezTo>
                <a:cubicBezTo>
                  <a:pt x="160" y="111"/>
                  <a:pt x="160" y="111"/>
                  <a:pt x="160" y="111"/>
                </a:cubicBezTo>
                <a:cubicBezTo>
                  <a:pt x="161" y="110"/>
                  <a:pt x="161" y="110"/>
                  <a:pt x="161" y="110"/>
                </a:cubicBezTo>
                <a:cubicBezTo>
                  <a:pt x="162" y="109"/>
                  <a:pt x="162" y="110"/>
                  <a:pt x="163" y="108"/>
                </a:cubicBezTo>
                <a:cubicBezTo>
                  <a:pt x="163" y="108"/>
                  <a:pt x="163" y="108"/>
                  <a:pt x="163" y="108"/>
                </a:cubicBezTo>
                <a:cubicBezTo>
                  <a:pt x="163" y="108"/>
                  <a:pt x="163" y="108"/>
                  <a:pt x="163" y="108"/>
                </a:cubicBezTo>
                <a:cubicBezTo>
                  <a:pt x="162" y="107"/>
                  <a:pt x="162" y="107"/>
                  <a:pt x="162" y="107"/>
                </a:cubicBezTo>
                <a:cubicBezTo>
                  <a:pt x="162" y="106"/>
                  <a:pt x="162" y="106"/>
                  <a:pt x="162" y="106"/>
                </a:cubicBezTo>
                <a:cubicBezTo>
                  <a:pt x="161" y="106"/>
                  <a:pt x="161" y="106"/>
                  <a:pt x="161" y="106"/>
                </a:cubicBezTo>
                <a:cubicBezTo>
                  <a:pt x="160" y="107"/>
                  <a:pt x="160" y="107"/>
                  <a:pt x="160" y="107"/>
                </a:cubicBezTo>
                <a:cubicBezTo>
                  <a:pt x="159" y="107"/>
                  <a:pt x="158" y="107"/>
                  <a:pt x="157" y="108"/>
                </a:cubicBezTo>
                <a:cubicBezTo>
                  <a:pt x="156" y="107"/>
                  <a:pt x="156" y="107"/>
                  <a:pt x="156" y="107"/>
                </a:cubicBezTo>
                <a:cubicBezTo>
                  <a:pt x="155" y="108"/>
                  <a:pt x="155" y="108"/>
                  <a:pt x="155" y="108"/>
                </a:cubicBezTo>
                <a:cubicBezTo>
                  <a:pt x="155" y="107"/>
                  <a:pt x="155" y="107"/>
                  <a:pt x="155" y="107"/>
                </a:cubicBezTo>
                <a:cubicBezTo>
                  <a:pt x="154" y="107"/>
                  <a:pt x="154" y="107"/>
                  <a:pt x="154" y="107"/>
                </a:cubicBezTo>
                <a:cubicBezTo>
                  <a:pt x="154" y="106"/>
                  <a:pt x="154" y="106"/>
                  <a:pt x="154" y="106"/>
                </a:cubicBezTo>
                <a:cubicBezTo>
                  <a:pt x="155" y="106"/>
                  <a:pt x="155" y="106"/>
                  <a:pt x="155" y="106"/>
                </a:cubicBezTo>
                <a:cubicBezTo>
                  <a:pt x="155" y="107"/>
                  <a:pt x="155" y="107"/>
                  <a:pt x="156" y="107"/>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80" name="Freeform 30">
            <a:extLst>
              <a:ext uri="{FF2B5EF4-FFF2-40B4-BE49-F238E27FC236}">
                <a16:creationId xmlns:a16="http://schemas.microsoft.com/office/drawing/2014/main" id="{D54B2D03-F49B-648D-A67F-5CCE75E2F335}"/>
              </a:ext>
            </a:extLst>
          </p:cNvPr>
          <p:cNvSpPr>
            <a:spLocks/>
          </p:cNvSpPr>
          <p:nvPr/>
        </p:nvSpPr>
        <p:spPr bwMode="auto">
          <a:xfrm>
            <a:off x="6473722" y="3196642"/>
            <a:ext cx="409247" cy="224684"/>
          </a:xfrm>
          <a:custGeom>
            <a:avLst/>
            <a:gdLst>
              <a:gd name="T0" fmla="*/ 92 w 102"/>
              <a:gd name="T1" fmla="*/ 1 h 56"/>
              <a:gd name="T2" fmla="*/ 83 w 102"/>
              <a:gd name="T3" fmla="*/ 3 h 56"/>
              <a:gd name="T4" fmla="*/ 81 w 102"/>
              <a:gd name="T5" fmla="*/ 2 h 56"/>
              <a:gd name="T6" fmla="*/ 75 w 102"/>
              <a:gd name="T7" fmla="*/ 3 h 56"/>
              <a:gd name="T8" fmla="*/ 74 w 102"/>
              <a:gd name="T9" fmla="*/ 2 h 56"/>
              <a:gd name="T10" fmla="*/ 70 w 102"/>
              <a:gd name="T11" fmla="*/ 5 h 56"/>
              <a:gd name="T12" fmla="*/ 65 w 102"/>
              <a:gd name="T13" fmla="*/ 11 h 56"/>
              <a:gd name="T14" fmla="*/ 54 w 102"/>
              <a:gd name="T15" fmla="*/ 16 h 56"/>
              <a:gd name="T16" fmla="*/ 43 w 102"/>
              <a:gd name="T17" fmla="*/ 18 h 56"/>
              <a:gd name="T18" fmla="*/ 35 w 102"/>
              <a:gd name="T19" fmla="*/ 14 h 56"/>
              <a:gd name="T20" fmla="*/ 20 w 102"/>
              <a:gd name="T21" fmla="*/ 6 h 56"/>
              <a:gd name="T22" fmla="*/ 18 w 102"/>
              <a:gd name="T23" fmla="*/ 4 h 56"/>
              <a:gd name="T24" fmla="*/ 16 w 102"/>
              <a:gd name="T25" fmla="*/ 1 h 56"/>
              <a:gd name="T26" fmla="*/ 14 w 102"/>
              <a:gd name="T27" fmla="*/ 2 h 56"/>
              <a:gd name="T28" fmla="*/ 8 w 102"/>
              <a:gd name="T29" fmla="*/ 11 h 56"/>
              <a:gd name="T30" fmla="*/ 0 w 102"/>
              <a:gd name="T31" fmla="*/ 17 h 56"/>
              <a:gd name="T32" fmla="*/ 7 w 102"/>
              <a:gd name="T33" fmla="*/ 22 h 56"/>
              <a:gd name="T34" fmla="*/ 8 w 102"/>
              <a:gd name="T35" fmla="*/ 24 h 56"/>
              <a:gd name="T36" fmla="*/ 14 w 102"/>
              <a:gd name="T37" fmla="*/ 26 h 56"/>
              <a:gd name="T38" fmla="*/ 19 w 102"/>
              <a:gd name="T39" fmla="*/ 28 h 56"/>
              <a:gd name="T40" fmla="*/ 25 w 102"/>
              <a:gd name="T41" fmla="*/ 31 h 56"/>
              <a:gd name="T42" fmla="*/ 34 w 102"/>
              <a:gd name="T43" fmla="*/ 36 h 56"/>
              <a:gd name="T44" fmla="*/ 40 w 102"/>
              <a:gd name="T45" fmla="*/ 39 h 56"/>
              <a:gd name="T46" fmla="*/ 42 w 102"/>
              <a:gd name="T47" fmla="*/ 39 h 56"/>
              <a:gd name="T48" fmla="*/ 44 w 102"/>
              <a:gd name="T49" fmla="*/ 44 h 56"/>
              <a:gd name="T50" fmla="*/ 46 w 102"/>
              <a:gd name="T51" fmla="*/ 46 h 56"/>
              <a:gd name="T52" fmla="*/ 50 w 102"/>
              <a:gd name="T53" fmla="*/ 48 h 56"/>
              <a:gd name="T54" fmla="*/ 52 w 102"/>
              <a:gd name="T55" fmla="*/ 48 h 56"/>
              <a:gd name="T56" fmla="*/ 56 w 102"/>
              <a:gd name="T57" fmla="*/ 51 h 56"/>
              <a:gd name="T58" fmla="*/ 59 w 102"/>
              <a:gd name="T59" fmla="*/ 53 h 56"/>
              <a:gd name="T60" fmla="*/ 61 w 102"/>
              <a:gd name="T61" fmla="*/ 56 h 56"/>
              <a:gd name="T62" fmla="*/ 64 w 102"/>
              <a:gd name="T63" fmla="*/ 49 h 56"/>
              <a:gd name="T64" fmla="*/ 72 w 102"/>
              <a:gd name="T65" fmla="*/ 42 h 56"/>
              <a:gd name="T66" fmla="*/ 75 w 102"/>
              <a:gd name="T67" fmla="*/ 39 h 56"/>
              <a:gd name="T68" fmla="*/ 79 w 102"/>
              <a:gd name="T69" fmla="*/ 33 h 56"/>
              <a:gd name="T70" fmla="*/ 80 w 102"/>
              <a:gd name="T71" fmla="*/ 30 h 56"/>
              <a:gd name="T72" fmla="*/ 79 w 102"/>
              <a:gd name="T73" fmla="*/ 31 h 56"/>
              <a:gd name="T74" fmla="*/ 78 w 102"/>
              <a:gd name="T75" fmla="*/ 31 h 56"/>
              <a:gd name="T76" fmla="*/ 75 w 102"/>
              <a:gd name="T77" fmla="*/ 26 h 56"/>
              <a:gd name="T78" fmla="*/ 77 w 102"/>
              <a:gd name="T79" fmla="*/ 27 h 56"/>
              <a:gd name="T80" fmla="*/ 78 w 102"/>
              <a:gd name="T81" fmla="*/ 29 h 56"/>
              <a:gd name="T82" fmla="*/ 81 w 102"/>
              <a:gd name="T83" fmla="*/ 29 h 56"/>
              <a:gd name="T84" fmla="*/ 81 w 102"/>
              <a:gd name="T85" fmla="*/ 27 h 56"/>
              <a:gd name="T86" fmla="*/ 81 w 102"/>
              <a:gd name="T87" fmla="*/ 26 h 56"/>
              <a:gd name="T88" fmla="*/ 81 w 102"/>
              <a:gd name="T89" fmla="*/ 29 h 56"/>
              <a:gd name="T90" fmla="*/ 88 w 102"/>
              <a:gd name="T91" fmla="*/ 24 h 56"/>
              <a:gd name="T92" fmla="*/ 93 w 102"/>
              <a:gd name="T93" fmla="*/ 17 h 56"/>
              <a:gd name="T94" fmla="*/ 102 w 102"/>
              <a:gd name="T9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56">
                <a:moveTo>
                  <a:pt x="102" y="3"/>
                </a:moveTo>
                <a:cubicBezTo>
                  <a:pt x="101" y="3"/>
                  <a:pt x="97" y="2"/>
                  <a:pt x="94" y="2"/>
                </a:cubicBezTo>
                <a:cubicBezTo>
                  <a:pt x="93" y="2"/>
                  <a:pt x="92" y="1"/>
                  <a:pt x="92" y="1"/>
                </a:cubicBezTo>
                <a:cubicBezTo>
                  <a:pt x="92" y="1"/>
                  <a:pt x="92" y="1"/>
                  <a:pt x="92" y="1"/>
                </a:cubicBezTo>
                <a:cubicBezTo>
                  <a:pt x="92" y="1"/>
                  <a:pt x="92" y="1"/>
                  <a:pt x="92" y="0"/>
                </a:cubicBezTo>
                <a:cubicBezTo>
                  <a:pt x="87" y="0"/>
                  <a:pt x="85" y="3"/>
                  <a:pt x="83" y="3"/>
                </a:cubicBezTo>
                <a:cubicBezTo>
                  <a:pt x="82" y="3"/>
                  <a:pt x="83" y="3"/>
                  <a:pt x="81" y="3"/>
                </a:cubicBezTo>
                <a:cubicBezTo>
                  <a:pt x="81" y="2"/>
                  <a:pt x="81" y="2"/>
                  <a:pt x="81" y="2"/>
                </a:cubicBezTo>
                <a:cubicBezTo>
                  <a:pt x="81" y="2"/>
                  <a:pt x="81" y="2"/>
                  <a:pt x="81" y="2"/>
                </a:cubicBezTo>
                <a:cubicBezTo>
                  <a:pt x="81" y="2"/>
                  <a:pt x="81" y="2"/>
                  <a:pt x="81" y="2"/>
                </a:cubicBezTo>
                <a:cubicBezTo>
                  <a:pt x="81" y="2"/>
                  <a:pt x="81" y="2"/>
                  <a:pt x="81" y="2"/>
                </a:cubicBezTo>
                <a:cubicBezTo>
                  <a:pt x="77" y="2"/>
                  <a:pt x="77" y="2"/>
                  <a:pt x="75" y="3"/>
                </a:cubicBezTo>
                <a:cubicBezTo>
                  <a:pt x="75" y="3"/>
                  <a:pt x="75" y="3"/>
                  <a:pt x="75" y="3"/>
                </a:cubicBezTo>
                <a:cubicBezTo>
                  <a:pt x="74" y="2"/>
                  <a:pt x="74" y="2"/>
                  <a:pt x="74" y="2"/>
                </a:cubicBezTo>
                <a:cubicBezTo>
                  <a:pt x="74" y="2"/>
                  <a:pt x="74" y="2"/>
                  <a:pt x="74" y="2"/>
                </a:cubicBezTo>
                <a:cubicBezTo>
                  <a:pt x="71" y="4"/>
                  <a:pt x="72" y="4"/>
                  <a:pt x="71" y="5"/>
                </a:cubicBezTo>
                <a:cubicBezTo>
                  <a:pt x="71" y="5"/>
                  <a:pt x="70" y="5"/>
                  <a:pt x="70" y="5"/>
                </a:cubicBezTo>
                <a:cubicBezTo>
                  <a:pt x="70" y="5"/>
                  <a:pt x="70" y="5"/>
                  <a:pt x="70" y="5"/>
                </a:cubicBezTo>
                <a:cubicBezTo>
                  <a:pt x="70" y="6"/>
                  <a:pt x="70" y="6"/>
                  <a:pt x="70" y="6"/>
                </a:cubicBezTo>
                <a:cubicBezTo>
                  <a:pt x="70" y="7"/>
                  <a:pt x="67" y="8"/>
                  <a:pt x="66" y="9"/>
                </a:cubicBezTo>
                <a:cubicBezTo>
                  <a:pt x="66" y="10"/>
                  <a:pt x="66" y="10"/>
                  <a:pt x="65" y="11"/>
                </a:cubicBezTo>
                <a:cubicBezTo>
                  <a:pt x="63" y="13"/>
                  <a:pt x="63" y="13"/>
                  <a:pt x="63" y="13"/>
                </a:cubicBezTo>
                <a:cubicBezTo>
                  <a:pt x="60" y="13"/>
                  <a:pt x="59" y="13"/>
                  <a:pt x="55" y="16"/>
                </a:cubicBezTo>
                <a:cubicBezTo>
                  <a:pt x="54" y="16"/>
                  <a:pt x="54" y="16"/>
                  <a:pt x="54" y="16"/>
                </a:cubicBezTo>
                <a:cubicBezTo>
                  <a:pt x="53" y="16"/>
                  <a:pt x="49" y="14"/>
                  <a:pt x="45" y="15"/>
                </a:cubicBezTo>
                <a:cubicBezTo>
                  <a:pt x="44" y="16"/>
                  <a:pt x="44" y="16"/>
                  <a:pt x="44" y="16"/>
                </a:cubicBezTo>
                <a:cubicBezTo>
                  <a:pt x="43" y="18"/>
                  <a:pt x="43" y="18"/>
                  <a:pt x="43" y="18"/>
                </a:cubicBezTo>
                <a:cubicBezTo>
                  <a:pt x="42" y="18"/>
                  <a:pt x="42" y="18"/>
                  <a:pt x="42" y="18"/>
                </a:cubicBezTo>
                <a:cubicBezTo>
                  <a:pt x="42" y="17"/>
                  <a:pt x="41" y="17"/>
                  <a:pt x="41" y="16"/>
                </a:cubicBezTo>
                <a:cubicBezTo>
                  <a:pt x="37" y="14"/>
                  <a:pt x="40" y="17"/>
                  <a:pt x="35" y="14"/>
                </a:cubicBezTo>
                <a:cubicBezTo>
                  <a:pt x="29" y="8"/>
                  <a:pt x="28" y="7"/>
                  <a:pt x="25" y="6"/>
                </a:cubicBezTo>
                <a:cubicBezTo>
                  <a:pt x="25" y="6"/>
                  <a:pt x="24" y="5"/>
                  <a:pt x="24" y="4"/>
                </a:cubicBezTo>
                <a:cubicBezTo>
                  <a:pt x="21" y="4"/>
                  <a:pt x="22" y="5"/>
                  <a:pt x="20" y="6"/>
                </a:cubicBezTo>
                <a:cubicBezTo>
                  <a:pt x="19" y="6"/>
                  <a:pt x="19" y="6"/>
                  <a:pt x="19" y="6"/>
                </a:cubicBezTo>
                <a:cubicBezTo>
                  <a:pt x="19" y="5"/>
                  <a:pt x="19" y="6"/>
                  <a:pt x="18" y="5"/>
                </a:cubicBezTo>
                <a:cubicBezTo>
                  <a:pt x="18" y="5"/>
                  <a:pt x="18" y="5"/>
                  <a:pt x="18" y="4"/>
                </a:cubicBezTo>
                <a:cubicBezTo>
                  <a:pt x="18" y="4"/>
                  <a:pt x="18" y="4"/>
                  <a:pt x="18" y="4"/>
                </a:cubicBezTo>
                <a:cubicBezTo>
                  <a:pt x="16" y="2"/>
                  <a:pt x="17" y="3"/>
                  <a:pt x="16" y="1"/>
                </a:cubicBezTo>
                <a:cubicBezTo>
                  <a:pt x="16" y="1"/>
                  <a:pt x="16" y="1"/>
                  <a:pt x="16" y="1"/>
                </a:cubicBezTo>
                <a:cubicBezTo>
                  <a:pt x="15" y="1"/>
                  <a:pt x="15" y="1"/>
                  <a:pt x="15" y="1"/>
                </a:cubicBezTo>
                <a:cubicBezTo>
                  <a:pt x="14" y="2"/>
                  <a:pt x="14" y="2"/>
                  <a:pt x="14" y="2"/>
                </a:cubicBezTo>
                <a:cubicBezTo>
                  <a:pt x="14" y="2"/>
                  <a:pt x="14" y="2"/>
                  <a:pt x="14" y="2"/>
                </a:cubicBezTo>
                <a:cubicBezTo>
                  <a:pt x="14" y="5"/>
                  <a:pt x="14" y="5"/>
                  <a:pt x="14" y="5"/>
                </a:cubicBezTo>
                <a:cubicBezTo>
                  <a:pt x="14" y="6"/>
                  <a:pt x="10" y="9"/>
                  <a:pt x="9" y="11"/>
                </a:cubicBezTo>
                <a:cubicBezTo>
                  <a:pt x="8" y="11"/>
                  <a:pt x="8" y="11"/>
                  <a:pt x="8" y="11"/>
                </a:cubicBezTo>
                <a:cubicBezTo>
                  <a:pt x="6" y="12"/>
                  <a:pt x="6" y="12"/>
                  <a:pt x="5" y="12"/>
                </a:cubicBezTo>
                <a:cubicBezTo>
                  <a:pt x="4" y="13"/>
                  <a:pt x="3" y="14"/>
                  <a:pt x="3" y="15"/>
                </a:cubicBezTo>
                <a:cubicBezTo>
                  <a:pt x="1" y="16"/>
                  <a:pt x="2" y="16"/>
                  <a:pt x="0" y="17"/>
                </a:cubicBezTo>
                <a:cubicBezTo>
                  <a:pt x="0" y="18"/>
                  <a:pt x="1" y="19"/>
                  <a:pt x="1" y="20"/>
                </a:cubicBezTo>
                <a:cubicBezTo>
                  <a:pt x="1" y="20"/>
                  <a:pt x="1" y="20"/>
                  <a:pt x="1" y="20"/>
                </a:cubicBezTo>
                <a:cubicBezTo>
                  <a:pt x="2" y="20"/>
                  <a:pt x="5" y="21"/>
                  <a:pt x="7" y="22"/>
                </a:cubicBezTo>
                <a:cubicBezTo>
                  <a:pt x="7" y="23"/>
                  <a:pt x="7" y="22"/>
                  <a:pt x="8" y="23"/>
                </a:cubicBezTo>
                <a:cubicBezTo>
                  <a:pt x="8" y="24"/>
                  <a:pt x="8" y="24"/>
                  <a:pt x="8" y="24"/>
                </a:cubicBezTo>
                <a:cubicBezTo>
                  <a:pt x="8" y="24"/>
                  <a:pt x="8" y="24"/>
                  <a:pt x="8" y="24"/>
                </a:cubicBezTo>
                <a:cubicBezTo>
                  <a:pt x="11" y="25"/>
                  <a:pt x="11" y="25"/>
                  <a:pt x="11" y="25"/>
                </a:cubicBezTo>
                <a:cubicBezTo>
                  <a:pt x="12" y="25"/>
                  <a:pt x="12" y="25"/>
                  <a:pt x="12" y="25"/>
                </a:cubicBezTo>
                <a:cubicBezTo>
                  <a:pt x="13" y="26"/>
                  <a:pt x="13" y="26"/>
                  <a:pt x="14" y="26"/>
                </a:cubicBezTo>
                <a:cubicBezTo>
                  <a:pt x="15" y="27"/>
                  <a:pt x="15" y="27"/>
                  <a:pt x="15" y="27"/>
                </a:cubicBezTo>
                <a:cubicBezTo>
                  <a:pt x="15" y="27"/>
                  <a:pt x="15" y="27"/>
                  <a:pt x="15" y="27"/>
                </a:cubicBezTo>
                <a:cubicBezTo>
                  <a:pt x="17" y="27"/>
                  <a:pt x="17" y="27"/>
                  <a:pt x="19" y="28"/>
                </a:cubicBezTo>
                <a:cubicBezTo>
                  <a:pt x="19" y="29"/>
                  <a:pt x="19" y="29"/>
                  <a:pt x="19" y="29"/>
                </a:cubicBezTo>
                <a:cubicBezTo>
                  <a:pt x="22" y="30"/>
                  <a:pt x="22" y="31"/>
                  <a:pt x="25" y="31"/>
                </a:cubicBezTo>
                <a:cubicBezTo>
                  <a:pt x="25" y="31"/>
                  <a:pt x="25" y="31"/>
                  <a:pt x="25" y="31"/>
                </a:cubicBezTo>
                <a:cubicBezTo>
                  <a:pt x="30" y="33"/>
                  <a:pt x="30" y="30"/>
                  <a:pt x="33" y="36"/>
                </a:cubicBezTo>
                <a:cubicBezTo>
                  <a:pt x="34" y="36"/>
                  <a:pt x="34" y="36"/>
                  <a:pt x="34" y="36"/>
                </a:cubicBezTo>
                <a:cubicBezTo>
                  <a:pt x="34" y="36"/>
                  <a:pt x="34" y="36"/>
                  <a:pt x="34" y="36"/>
                </a:cubicBezTo>
                <a:cubicBezTo>
                  <a:pt x="35" y="36"/>
                  <a:pt x="34" y="36"/>
                  <a:pt x="35" y="36"/>
                </a:cubicBezTo>
                <a:cubicBezTo>
                  <a:pt x="36" y="36"/>
                  <a:pt x="36" y="36"/>
                  <a:pt x="36" y="36"/>
                </a:cubicBezTo>
                <a:cubicBezTo>
                  <a:pt x="38" y="37"/>
                  <a:pt x="38" y="37"/>
                  <a:pt x="40" y="39"/>
                </a:cubicBezTo>
                <a:cubicBezTo>
                  <a:pt x="40" y="39"/>
                  <a:pt x="40" y="39"/>
                  <a:pt x="40" y="39"/>
                </a:cubicBezTo>
                <a:cubicBezTo>
                  <a:pt x="41" y="38"/>
                  <a:pt x="41" y="38"/>
                  <a:pt x="41" y="38"/>
                </a:cubicBezTo>
                <a:cubicBezTo>
                  <a:pt x="42" y="39"/>
                  <a:pt x="42" y="39"/>
                  <a:pt x="42" y="39"/>
                </a:cubicBezTo>
                <a:cubicBezTo>
                  <a:pt x="43" y="39"/>
                  <a:pt x="43" y="39"/>
                  <a:pt x="43" y="40"/>
                </a:cubicBezTo>
                <a:cubicBezTo>
                  <a:pt x="43" y="41"/>
                  <a:pt x="43" y="42"/>
                  <a:pt x="43" y="43"/>
                </a:cubicBezTo>
                <a:cubicBezTo>
                  <a:pt x="44" y="44"/>
                  <a:pt x="44" y="44"/>
                  <a:pt x="44" y="44"/>
                </a:cubicBezTo>
                <a:cubicBezTo>
                  <a:pt x="45" y="44"/>
                  <a:pt x="45" y="44"/>
                  <a:pt x="45" y="44"/>
                </a:cubicBezTo>
                <a:cubicBezTo>
                  <a:pt x="46" y="45"/>
                  <a:pt x="46" y="45"/>
                  <a:pt x="46" y="46"/>
                </a:cubicBezTo>
                <a:cubicBezTo>
                  <a:pt x="46" y="46"/>
                  <a:pt x="46" y="46"/>
                  <a:pt x="46" y="46"/>
                </a:cubicBezTo>
                <a:cubicBezTo>
                  <a:pt x="47" y="47"/>
                  <a:pt x="47" y="47"/>
                  <a:pt x="47" y="47"/>
                </a:cubicBezTo>
                <a:cubicBezTo>
                  <a:pt x="47" y="47"/>
                  <a:pt x="47" y="47"/>
                  <a:pt x="49" y="47"/>
                </a:cubicBezTo>
                <a:cubicBezTo>
                  <a:pt x="49" y="47"/>
                  <a:pt x="49" y="47"/>
                  <a:pt x="50" y="48"/>
                </a:cubicBezTo>
                <a:cubicBezTo>
                  <a:pt x="50" y="48"/>
                  <a:pt x="51" y="49"/>
                  <a:pt x="52" y="49"/>
                </a:cubicBezTo>
                <a:cubicBezTo>
                  <a:pt x="52" y="49"/>
                  <a:pt x="52" y="49"/>
                  <a:pt x="52" y="49"/>
                </a:cubicBezTo>
                <a:cubicBezTo>
                  <a:pt x="52" y="48"/>
                  <a:pt x="52" y="48"/>
                  <a:pt x="52" y="48"/>
                </a:cubicBezTo>
                <a:cubicBezTo>
                  <a:pt x="53" y="48"/>
                  <a:pt x="53" y="48"/>
                  <a:pt x="53" y="48"/>
                </a:cubicBezTo>
                <a:cubicBezTo>
                  <a:pt x="53" y="48"/>
                  <a:pt x="53" y="48"/>
                  <a:pt x="53" y="48"/>
                </a:cubicBezTo>
                <a:cubicBezTo>
                  <a:pt x="55" y="49"/>
                  <a:pt x="55" y="50"/>
                  <a:pt x="56" y="51"/>
                </a:cubicBezTo>
                <a:cubicBezTo>
                  <a:pt x="55" y="53"/>
                  <a:pt x="55" y="52"/>
                  <a:pt x="55" y="53"/>
                </a:cubicBezTo>
                <a:cubicBezTo>
                  <a:pt x="56" y="53"/>
                  <a:pt x="56" y="53"/>
                  <a:pt x="56" y="53"/>
                </a:cubicBezTo>
                <a:cubicBezTo>
                  <a:pt x="57" y="53"/>
                  <a:pt x="57" y="53"/>
                  <a:pt x="59" y="53"/>
                </a:cubicBezTo>
                <a:cubicBezTo>
                  <a:pt x="59" y="53"/>
                  <a:pt x="59" y="53"/>
                  <a:pt x="60" y="54"/>
                </a:cubicBezTo>
                <a:cubicBezTo>
                  <a:pt x="60" y="54"/>
                  <a:pt x="60" y="54"/>
                  <a:pt x="60" y="54"/>
                </a:cubicBezTo>
                <a:cubicBezTo>
                  <a:pt x="60" y="55"/>
                  <a:pt x="60" y="55"/>
                  <a:pt x="61" y="56"/>
                </a:cubicBezTo>
                <a:cubicBezTo>
                  <a:pt x="64" y="51"/>
                  <a:pt x="64" y="51"/>
                  <a:pt x="64" y="51"/>
                </a:cubicBezTo>
                <a:cubicBezTo>
                  <a:pt x="64" y="51"/>
                  <a:pt x="64" y="51"/>
                  <a:pt x="64" y="51"/>
                </a:cubicBezTo>
                <a:cubicBezTo>
                  <a:pt x="64" y="50"/>
                  <a:pt x="64" y="51"/>
                  <a:pt x="64" y="49"/>
                </a:cubicBezTo>
                <a:cubicBezTo>
                  <a:pt x="65" y="49"/>
                  <a:pt x="65" y="49"/>
                  <a:pt x="65" y="49"/>
                </a:cubicBezTo>
                <a:cubicBezTo>
                  <a:pt x="68" y="45"/>
                  <a:pt x="67" y="47"/>
                  <a:pt x="71" y="43"/>
                </a:cubicBezTo>
                <a:cubicBezTo>
                  <a:pt x="72" y="42"/>
                  <a:pt x="72" y="42"/>
                  <a:pt x="72" y="42"/>
                </a:cubicBezTo>
                <a:cubicBezTo>
                  <a:pt x="73" y="42"/>
                  <a:pt x="73" y="42"/>
                  <a:pt x="73" y="42"/>
                </a:cubicBezTo>
                <a:cubicBezTo>
                  <a:pt x="73" y="41"/>
                  <a:pt x="74" y="39"/>
                  <a:pt x="74" y="39"/>
                </a:cubicBezTo>
                <a:cubicBezTo>
                  <a:pt x="75" y="39"/>
                  <a:pt x="75" y="39"/>
                  <a:pt x="75" y="39"/>
                </a:cubicBezTo>
                <a:cubicBezTo>
                  <a:pt x="75" y="38"/>
                  <a:pt x="75" y="37"/>
                  <a:pt x="76" y="36"/>
                </a:cubicBezTo>
                <a:cubicBezTo>
                  <a:pt x="77" y="35"/>
                  <a:pt x="77" y="35"/>
                  <a:pt x="78" y="35"/>
                </a:cubicBezTo>
                <a:cubicBezTo>
                  <a:pt x="79" y="33"/>
                  <a:pt x="79" y="33"/>
                  <a:pt x="79" y="33"/>
                </a:cubicBezTo>
                <a:cubicBezTo>
                  <a:pt x="80" y="31"/>
                  <a:pt x="80" y="31"/>
                  <a:pt x="80" y="31"/>
                </a:cubicBezTo>
                <a:cubicBezTo>
                  <a:pt x="81" y="30"/>
                  <a:pt x="81" y="30"/>
                  <a:pt x="81" y="30"/>
                </a:cubicBezTo>
                <a:cubicBezTo>
                  <a:pt x="80" y="30"/>
                  <a:pt x="80" y="30"/>
                  <a:pt x="80" y="30"/>
                </a:cubicBezTo>
                <a:cubicBezTo>
                  <a:pt x="80" y="31"/>
                  <a:pt x="80" y="31"/>
                  <a:pt x="79" y="31"/>
                </a:cubicBezTo>
                <a:cubicBezTo>
                  <a:pt x="79" y="31"/>
                  <a:pt x="79" y="31"/>
                  <a:pt x="79" y="31"/>
                </a:cubicBezTo>
                <a:cubicBezTo>
                  <a:pt x="79" y="31"/>
                  <a:pt x="79" y="31"/>
                  <a:pt x="79" y="31"/>
                </a:cubicBezTo>
                <a:cubicBezTo>
                  <a:pt x="79" y="31"/>
                  <a:pt x="79" y="31"/>
                  <a:pt x="79" y="31"/>
                </a:cubicBezTo>
                <a:cubicBezTo>
                  <a:pt x="78" y="31"/>
                  <a:pt x="78" y="31"/>
                  <a:pt x="78" y="31"/>
                </a:cubicBezTo>
                <a:cubicBezTo>
                  <a:pt x="78" y="31"/>
                  <a:pt x="78" y="31"/>
                  <a:pt x="78" y="31"/>
                </a:cubicBezTo>
                <a:cubicBezTo>
                  <a:pt x="78" y="30"/>
                  <a:pt x="77" y="29"/>
                  <a:pt x="77" y="28"/>
                </a:cubicBezTo>
                <a:cubicBezTo>
                  <a:pt x="77" y="28"/>
                  <a:pt x="77" y="28"/>
                  <a:pt x="76" y="27"/>
                </a:cubicBezTo>
                <a:cubicBezTo>
                  <a:pt x="75" y="26"/>
                  <a:pt x="75" y="26"/>
                  <a:pt x="75" y="26"/>
                </a:cubicBezTo>
                <a:cubicBezTo>
                  <a:pt x="76" y="26"/>
                  <a:pt x="76" y="26"/>
                  <a:pt x="76" y="26"/>
                </a:cubicBezTo>
                <a:cubicBezTo>
                  <a:pt x="77" y="26"/>
                  <a:pt x="77" y="26"/>
                  <a:pt x="77" y="26"/>
                </a:cubicBezTo>
                <a:cubicBezTo>
                  <a:pt x="77" y="27"/>
                  <a:pt x="77" y="27"/>
                  <a:pt x="77" y="27"/>
                </a:cubicBezTo>
                <a:cubicBezTo>
                  <a:pt x="77" y="27"/>
                  <a:pt x="77" y="27"/>
                  <a:pt x="77" y="27"/>
                </a:cubicBezTo>
                <a:cubicBezTo>
                  <a:pt x="78" y="29"/>
                  <a:pt x="78" y="29"/>
                  <a:pt x="78" y="29"/>
                </a:cubicBezTo>
                <a:cubicBezTo>
                  <a:pt x="78" y="29"/>
                  <a:pt x="78" y="29"/>
                  <a:pt x="78" y="29"/>
                </a:cubicBezTo>
                <a:cubicBezTo>
                  <a:pt x="78" y="30"/>
                  <a:pt x="78" y="30"/>
                  <a:pt x="79" y="31"/>
                </a:cubicBezTo>
                <a:cubicBezTo>
                  <a:pt x="79" y="30"/>
                  <a:pt x="80" y="29"/>
                  <a:pt x="80" y="29"/>
                </a:cubicBezTo>
                <a:cubicBezTo>
                  <a:pt x="81" y="29"/>
                  <a:pt x="81" y="29"/>
                  <a:pt x="81" y="29"/>
                </a:cubicBezTo>
                <a:cubicBezTo>
                  <a:pt x="81" y="29"/>
                  <a:pt x="81" y="29"/>
                  <a:pt x="81" y="29"/>
                </a:cubicBezTo>
                <a:cubicBezTo>
                  <a:pt x="81" y="28"/>
                  <a:pt x="81" y="28"/>
                  <a:pt x="81" y="28"/>
                </a:cubicBezTo>
                <a:cubicBezTo>
                  <a:pt x="81" y="27"/>
                  <a:pt x="81" y="27"/>
                  <a:pt x="81" y="27"/>
                </a:cubicBezTo>
                <a:cubicBezTo>
                  <a:pt x="81" y="27"/>
                  <a:pt x="80" y="26"/>
                  <a:pt x="80" y="26"/>
                </a:cubicBezTo>
                <a:cubicBezTo>
                  <a:pt x="81" y="26"/>
                  <a:pt x="81" y="26"/>
                  <a:pt x="81" y="26"/>
                </a:cubicBezTo>
                <a:cubicBezTo>
                  <a:pt x="81" y="26"/>
                  <a:pt x="81" y="26"/>
                  <a:pt x="81" y="26"/>
                </a:cubicBezTo>
                <a:cubicBezTo>
                  <a:pt x="82" y="26"/>
                  <a:pt x="82" y="26"/>
                  <a:pt x="82" y="27"/>
                </a:cubicBezTo>
                <a:cubicBezTo>
                  <a:pt x="82" y="28"/>
                  <a:pt x="82" y="28"/>
                  <a:pt x="82" y="28"/>
                </a:cubicBezTo>
                <a:cubicBezTo>
                  <a:pt x="82" y="29"/>
                  <a:pt x="82" y="28"/>
                  <a:pt x="81" y="29"/>
                </a:cubicBezTo>
                <a:cubicBezTo>
                  <a:pt x="82" y="29"/>
                  <a:pt x="82" y="29"/>
                  <a:pt x="84" y="28"/>
                </a:cubicBezTo>
                <a:cubicBezTo>
                  <a:pt x="85" y="26"/>
                  <a:pt x="85" y="26"/>
                  <a:pt x="85" y="25"/>
                </a:cubicBezTo>
                <a:cubicBezTo>
                  <a:pt x="86" y="25"/>
                  <a:pt x="86" y="25"/>
                  <a:pt x="88" y="24"/>
                </a:cubicBezTo>
                <a:cubicBezTo>
                  <a:pt x="88" y="23"/>
                  <a:pt x="90" y="20"/>
                  <a:pt x="91" y="19"/>
                </a:cubicBezTo>
                <a:cubicBezTo>
                  <a:pt x="91" y="19"/>
                  <a:pt x="91" y="19"/>
                  <a:pt x="91" y="18"/>
                </a:cubicBezTo>
                <a:cubicBezTo>
                  <a:pt x="92" y="17"/>
                  <a:pt x="92" y="17"/>
                  <a:pt x="93" y="17"/>
                </a:cubicBezTo>
                <a:cubicBezTo>
                  <a:pt x="93" y="17"/>
                  <a:pt x="93" y="17"/>
                  <a:pt x="93" y="17"/>
                </a:cubicBezTo>
                <a:cubicBezTo>
                  <a:pt x="95" y="16"/>
                  <a:pt x="96" y="14"/>
                  <a:pt x="97" y="12"/>
                </a:cubicBezTo>
                <a:cubicBezTo>
                  <a:pt x="98" y="11"/>
                  <a:pt x="101" y="6"/>
                  <a:pt x="102" y="3"/>
                </a:cubicBezTo>
                <a:cubicBezTo>
                  <a:pt x="102" y="3"/>
                  <a:pt x="102" y="3"/>
                  <a:pt x="102" y="3"/>
                </a:cubicBez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81" name="Freeform 31">
            <a:extLst>
              <a:ext uri="{FF2B5EF4-FFF2-40B4-BE49-F238E27FC236}">
                <a16:creationId xmlns:a16="http://schemas.microsoft.com/office/drawing/2014/main" id="{6B422601-8E52-C05B-423F-7BC920972609}"/>
              </a:ext>
            </a:extLst>
          </p:cNvPr>
          <p:cNvSpPr>
            <a:spLocks/>
          </p:cNvSpPr>
          <p:nvPr/>
        </p:nvSpPr>
        <p:spPr bwMode="auto">
          <a:xfrm>
            <a:off x="1588841" y="2887700"/>
            <a:ext cx="1105367" cy="623901"/>
          </a:xfrm>
          <a:custGeom>
            <a:avLst/>
            <a:gdLst>
              <a:gd name="T0" fmla="*/ 41 w 275"/>
              <a:gd name="T1" fmla="*/ 27 h 155"/>
              <a:gd name="T2" fmla="*/ 34 w 275"/>
              <a:gd name="T3" fmla="*/ 29 h 155"/>
              <a:gd name="T4" fmla="*/ 32 w 275"/>
              <a:gd name="T5" fmla="*/ 28 h 155"/>
              <a:gd name="T6" fmla="*/ 33 w 275"/>
              <a:gd name="T7" fmla="*/ 31 h 155"/>
              <a:gd name="T8" fmla="*/ 32 w 275"/>
              <a:gd name="T9" fmla="*/ 34 h 155"/>
              <a:gd name="T10" fmla="*/ 32 w 275"/>
              <a:gd name="T11" fmla="*/ 36 h 155"/>
              <a:gd name="T12" fmla="*/ 41 w 275"/>
              <a:gd name="T13" fmla="*/ 44 h 155"/>
              <a:gd name="T14" fmla="*/ 38 w 275"/>
              <a:gd name="T15" fmla="*/ 46 h 155"/>
              <a:gd name="T16" fmla="*/ 38 w 275"/>
              <a:gd name="T17" fmla="*/ 48 h 155"/>
              <a:gd name="T18" fmla="*/ 43 w 275"/>
              <a:gd name="T19" fmla="*/ 52 h 155"/>
              <a:gd name="T20" fmla="*/ 44 w 275"/>
              <a:gd name="T21" fmla="*/ 57 h 155"/>
              <a:gd name="T22" fmla="*/ 51 w 275"/>
              <a:gd name="T23" fmla="*/ 65 h 155"/>
              <a:gd name="T24" fmla="*/ 52 w 275"/>
              <a:gd name="T25" fmla="*/ 66 h 155"/>
              <a:gd name="T26" fmla="*/ 53 w 275"/>
              <a:gd name="T27" fmla="*/ 70 h 155"/>
              <a:gd name="T28" fmla="*/ 57 w 275"/>
              <a:gd name="T29" fmla="*/ 73 h 155"/>
              <a:gd name="T30" fmla="*/ 62 w 275"/>
              <a:gd name="T31" fmla="*/ 79 h 155"/>
              <a:gd name="T32" fmla="*/ 65 w 275"/>
              <a:gd name="T33" fmla="*/ 87 h 155"/>
              <a:gd name="T34" fmla="*/ 63 w 275"/>
              <a:gd name="T35" fmla="*/ 90 h 155"/>
              <a:gd name="T36" fmla="*/ 57 w 275"/>
              <a:gd name="T37" fmla="*/ 97 h 155"/>
              <a:gd name="T38" fmla="*/ 75 w 275"/>
              <a:gd name="T39" fmla="*/ 98 h 155"/>
              <a:gd name="T40" fmla="*/ 83 w 275"/>
              <a:gd name="T41" fmla="*/ 99 h 155"/>
              <a:gd name="T42" fmla="*/ 86 w 275"/>
              <a:gd name="T43" fmla="*/ 101 h 155"/>
              <a:gd name="T44" fmla="*/ 87 w 275"/>
              <a:gd name="T45" fmla="*/ 103 h 155"/>
              <a:gd name="T46" fmla="*/ 88 w 275"/>
              <a:gd name="T47" fmla="*/ 107 h 155"/>
              <a:gd name="T48" fmla="*/ 92 w 275"/>
              <a:gd name="T49" fmla="*/ 113 h 155"/>
              <a:gd name="T50" fmla="*/ 91 w 275"/>
              <a:gd name="T51" fmla="*/ 116 h 155"/>
              <a:gd name="T52" fmla="*/ 118 w 275"/>
              <a:gd name="T53" fmla="*/ 116 h 155"/>
              <a:gd name="T54" fmla="*/ 119 w 275"/>
              <a:gd name="T55" fmla="*/ 116 h 155"/>
              <a:gd name="T56" fmla="*/ 121 w 275"/>
              <a:gd name="T57" fmla="*/ 116 h 155"/>
              <a:gd name="T58" fmla="*/ 125 w 275"/>
              <a:gd name="T59" fmla="*/ 112 h 155"/>
              <a:gd name="T60" fmla="*/ 135 w 275"/>
              <a:gd name="T61" fmla="*/ 105 h 155"/>
              <a:gd name="T62" fmla="*/ 146 w 275"/>
              <a:gd name="T63" fmla="*/ 97 h 155"/>
              <a:gd name="T64" fmla="*/ 146 w 275"/>
              <a:gd name="T65" fmla="*/ 99 h 155"/>
              <a:gd name="T66" fmla="*/ 145 w 275"/>
              <a:gd name="T67" fmla="*/ 100 h 155"/>
              <a:gd name="T68" fmla="*/ 145 w 275"/>
              <a:gd name="T69" fmla="*/ 102 h 155"/>
              <a:gd name="T70" fmla="*/ 143 w 275"/>
              <a:gd name="T71" fmla="*/ 102 h 155"/>
              <a:gd name="T72" fmla="*/ 144 w 275"/>
              <a:gd name="T73" fmla="*/ 105 h 155"/>
              <a:gd name="T74" fmla="*/ 146 w 275"/>
              <a:gd name="T75" fmla="*/ 107 h 155"/>
              <a:gd name="T76" fmla="*/ 145 w 275"/>
              <a:gd name="T77" fmla="*/ 109 h 155"/>
              <a:gd name="T78" fmla="*/ 144 w 275"/>
              <a:gd name="T79" fmla="*/ 109 h 155"/>
              <a:gd name="T80" fmla="*/ 145 w 275"/>
              <a:gd name="T81" fmla="*/ 148 h 155"/>
              <a:gd name="T82" fmla="*/ 151 w 275"/>
              <a:gd name="T83" fmla="*/ 152 h 155"/>
              <a:gd name="T84" fmla="*/ 172 w 275"/>
              <a:gd name="T85" fmla="*/ 148 h 155"/>
              <a:gd name="T86" fmla="*/ 193 w 275"/>
              <a:gd name="T87" fmla="*/ 149 h 155"/>
              <a:gd name="T88" fmla="*/ 201 w 275"/>
              <a:gd name="T89" fmla="*/ 150 h 155"/>
              <a:gd name="T90" fmla="*/ 204 w 275"/>
              <a:gd name="T91" fmla="*/ 153 h 155"/>
              <a:gd name="T92" fmla="*/ 209 w 275"/>
              <a:gd name="T93" fmla="*/ 154 h 155"/>
              <a:gd name="T94" fmla="*/ 216 w 275"/>
              <a:gd name="T95" fmla="*/ 151 h 155"/>
              <a:gd name="T96" fmla="*/ 219 w 275"/>
              <a:gd name="T97" fmla="*/ 150 h 155"/>
              <a:gd name="T98" fmla="*/ 237 w 275"/>
              <a:gd name="T99" fmla="*/ 140 h 155"/>
              <a:gd name="T100" fmla="*/ 240 w 275"/>
              <a:gd name="T101" fmla="*/ 139 h 155"/>
              <a:gd name="T102" fmla="*/ 248 w 275"/>
              <a:gd name="T103" fmla="*/ 130 h 155"/>
              <a:gd name="T104" fmla="*/ 249 w 275"/>
              <a:gd name="T105" fmla="*/ 129 h 155"/>
              <a:gd name="T106" fmla="*/ 252 w 275"/>
              <a:gd name="T107" fmla="*/ 129 h 155"/>
              <a:gd name="T108" fmla="*/ 252 w 275"/>
              <a:gd name="T109" fmla="*/ 128 h 155"/>
              <a:gd name="T110" fmla="*/ 256 w 275"/>
              <a:gd name="T111" fmla="*/ 127 h 155"/>
              <a:gd name="T112" fmla="*/ 258 w 275"/>
              <a:gd name="T113" fmla="*/ 126 h 155"/>
              <a:gd name="T114" fmla="*/ 261 w 275"/>
              <a:gd name="T115" fmla="*/ 125 h 155"/>
              <a:gd name="T116" fmla="*/ 275 w 275"/>
              <a:gd name="T117" fmla="*/ 1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155">
                <a:moveTo>
                  <a:pt x="37" y="20"/>
                </a:moveTo>
                <a:cubicBezTo>
                  <a:pt x="38" y="21"/>
                  <a:pt x="40" y="24"/>
                  <a:pt x="40" y="24"/>
                </a:cubicBezTo>
                <a:cubicBezTo>
                  <a:pt x="40" y="25"/>
                  <a:pt x="40" y="26"/>
                  <a:pt x="41" y="27"/>
                </a:cubicBezTo>
                <a:cubicBezTo>
                  <a:pt x="40" y="27"/>
                  <a:pt x="40" y="27"/>
                  <a:pt x="40" y="27"/>
                </a:cubicBezTo>
                <a:cubicBezTo>
                  <a:pt x="40" y="28"/>
                  <a:pt x="40" y="28"/>
                  <a:pt x="40" y="28"/>
                </a:cubicBezTo>
                <a:cubicBezTo>
                  <a:pt x="0" y="34"/>
                  <a:pt x="72" y="15"/>
                  <a:pt x="34" y="29"/>
                </a:cubicBezTo>
                <a:cubicBezTo>
                  <a:pt x="34" y="29"/>
                  <a:pt x="34" y="29"/>
                  <a:pt x="34" y="29"/>
                </a:cubicBezTo>
                <a:cubicBezTo>
                  <a:pt x="32" y="28"/>
                  <a:pt x="32" y="28"/>
                  <a:pt x="32" y="28"/>
                </a:cubicBezTo>
                <a:cubicBezTo>
                  <a:pt x="32" y="28"/>
                  <a:pt x="32" y="28"/>
                  <a:pt x="32" y="28"/>
                </a:cubicBezTo>
                <a:cubicBezTo>
                  <a:pt x="32" y="29"/>
                  <a:pt x="32" y="29"/>
                  <a:pt x="32" y="29"/>
                </a:cubicBezTo>
                <a:cubicBezTo>
                  <a:pt x="33" y="31"/>
                  <a:pt x="33" y="31"/>
                  <a:pt x="33" y="31"/>
                </a:cubicBezTo>
                <a:cubicBezTo>
                  <a:pt x="33" y="31"/>
                  <a:pt x="33" y="31"/>
                  <a:pt x="33" y="31"/>
                </a:cubicBezTo>
                <a:cubicBezTo>
                  <a:pt x="33" y="32"/>
                  <a:pt x="33" y="32"/>
                  <a:pt x="32" y="32"/>
                </a:cubicBezTo>
                <a:cubicBezTo>
                  <a:pt x="32" y="33"/>
                  <a:pt x="32" y="33"/>
                  <a:pt x="32" y="33"/>
                </a:cubicBezTo>
                <a:cubicBezTo>
                  <a:pt x="32" y="34"/>
                  <a:pt x="32" y="34"/>
                  <a:pt x="32" y="34"/>
                </a:cubicBezTo>
                <a:cubicBezTo>
                  <a:pt x="31" y="34"/>
                  <a:pt x="31" y="34"/>
                  <a:pt x="30" y="35"/>
                </a:cubicBezTo>
                <a:cubicBezTo>
                  <a:pt x="31" y="35"/>
                  <a:pt x="31" y="35"/>
                  <a:pt x="31" y="35"/>
                </a:cubicBezTo>
                <a:cubicBezTo>
                  <a:pt x="32" y="36"/>
                  <a:pt x="32" y="36"/>
                  <a:pt x="32" y="36"/>
                </a:cubicBezTo>
                <a:cubicBezTo>
                  <a:pt x="37" y="41"/>
                  <a:pt x="36" y="41"/>
                  <a:pt x="40" y="42"/>
                </a:cubicBezTo>
                <a:cubicBezTo>
                  <a:pt x="41" y="43"/>
                  <a:pt x="41" y="43"/>
                  <a:pt x="41" y="43"/>
                </a:cubicBezTo>
                <a:cubicBezTo>
                  <a:pt x="41" y="44"/>
                  <a:pt x="41" y="44"/>
                  <a:pt x="41" y="44"/>
                </a:cubicBezTo>
                <a:cubicBezTo>
                  <a:pt x="41" y="45"/>
                  <a:pt x="41" y="45"/>
                  <a:pt x="41" y="45"/>
                </a:cubicBezTo>
                <a:cubicBezTo>
                  <a:pt x="39" y="46"/>
                  <a:pt x="39" y="46"/>
                  <a:pt x="39" y="46"/>
                </a:cubicBezTo>
                <a:cubicBezTo>
                  <a:pt x="38" y="46"/>
                  <a:pt x="38" y="46"/>
                  <a:pt x="38" y="46"/>
                </a:cubicBezTo>
                <a:cubicBezTo>
                  <a:pt x="38" y="46"/>
                  <a:pt x="38" y="46"/>
                  <a:pt x="38" y="46"/>
                </a:cubicBezTo>
                <a:cubicBezTo>
                  <a:pt x="38" y="46"/>
                  <a:pt x="38" y="46"/>
                  <a:pt x="38" y="46"/>
                </a:cubicBezTo>
                <a:cubicBezTo>
                  <a:pt x="38" y="47"/>
                  <a:pt x="38" y="48"/>
                  <a:pt x="38" y="48"/>
                </a:cubicBezTo>
                <a:cubicBezTo>
                  <a:pt x="39" y="49"/>
                  <a:pt x="39" y="49"/>
                  <a:pt x="39" y="49"/>
                </a:cubicBezTo>
                <a:cubicBezTo>
                  <a:pt x="41" y="50"/>
                  <a:pt x="40" y="49"/>
                  <a:pt x="42" y="50"/>
                </a:cubicBezTo>
                <a:cubicBezTo>
                  <a:pt x="43" y="51"/>
                  <a:pt x="43" y="51"/>
                  <a:pt x="43" y="52"/>
                </a:cubicBezTo>
                <a:cubicBezTo>
                  <a:pt x="44" y="54"/>
                  <a:pt x="44" y="54"/>
                  <a:pt x="44" y="54"/>
                </a:cubicBezTo>
                <a:cubicBezTo>
                  <a:pt x="44" y="55"/>
                  <a:pt x="44" y="55"/>
                  <a:pt x="44" y="56"/>
                </a:cubicBezTo>
                <a:cubicBezTo>
                  <a:pt x="44" y="57"/>
                  <a:pt x="44" y="57"/>
                  <a:pt x="44" y="57"/>
                </a:cubicBezTo>
                <a:cubicBezTo>
                  <a:pt x="45" y="58"/>
                  <a:pt x="44" y="57"/>
                  <a:pt x="46" y="59"/>
                </a:cubicBezTo>
                <a:cubicBezTo>
                  <a:pt x="46" y="61"/>
                  <a:pt x="46" y="60"/>
                  <a:pt x="46" y="62"/>
                </a:cubicBezTo>
                <a:cubicBezTo>
                  <a:pt x="46" y="62"/>
                  <a:pt x="49" y="63"/>
                  <a:pt x="51" y="65"/>
                </a:cubicBezTo>
                <a:cubicBezTo>
                  <a:pt x="51" y="65"/>
                  <a:pt x="51" y="65"/>
                  <a:pt x="51" y="65"/>
                </a:cubicBezTo>
                <a:cubicBezTo>
                  <a:pt x="51" y="65"/>
                  <a:pt x="52" y="65"/>
                  <a:pt x="52" y="65"/>
                </a:cubicBezTo>
                <a:cubicBezTo>
                  <a:pt x="52" y="66"/>
                  <a:pt x="52" y="66"/>
                  <a:pt x="52" y="66"/>
                </a:cubicBezTo>
                <a:cubicBezTo>
                  <a:pt x="53" y="66"/>
                  <a:pt x="53" y="66"/>
                  <a:pt x="53" y="66"/>
                </a:cubicBezTo>
                <a:cubicBezTo>
                  <a:pt x="53" y="68"/>
                  <a:pt x="52" y="68"/>
                  <a:pt x="52" y="69"/>
                </a:cubicBezTo>
                <a:cubicBezTo>
                  <a:pt x="53" y="70"/>
                  <a:pt x="53" y="70"/>
                  <a:pt x="53" y="70"/>
                </a:cubicBezTo>
                <a:cubicBezTo>
                  <a:pt x="53" y="71"/>
                  <a:pt x="54" y="71"/>
                  <a:pt x="55" y="72"/>
                </a:cubicBezTo>
                <a:cubicBezTo>
                  <a:pt x="55" y="72"/>
                  <a:pt x="55" y="72"/>
                  <a:pt x="55" y="72"/>
                </a:cubicBezTo>
                <a:cubicBezTo>
                  <a:pt x="57" y="73"/>
                  <a:pt x="57" y="73"/>
                  <a:pt x="57" y="73"/>
                </a:cubicBezTo>
                <a:cubicBezTo>
                  <a:pt x="58" y="73"/>
                  <a:pt x="58" y="73"/>
                  <a:pt x="58" y="73"/>
                </a:cubicBezTo>
                <a:cubicBezTo>
                  <a:pt x="58" y="74"/>
                  <a:pt x="58" y="74"/>
                  <a:pt x="58" y="74"/>
                </a:cubicBezTo>
                <a:cubicBezTo>
                  <a:pt x="61" y="78"/>
                  <a:pt x="57" y="72"/>
                  <a:pt x="62" y="79"/>
                </a:cubicBezTo>
                <a:cubicBezTo>
                  <a:pt x="65" y="82"/>
                  <a:pt x="65" y="82"/>
                  <a:pt x="66" y="86"/>
                </a:cubicBezTo>
                <a:cubicBezTo>
                  <a:pt x="65" y="87"/>
                  <a:pt x="65" y="87"/>
                  <a:pt x="65" y="87"/>
                </a:cubicBezTo>
                <a:cubicBezTo>
                  <a:pt x="65" y="87"/>
                  <a:pt x="65" y="87"/>
                  <a:pt x="65" y="87"/>
                </a:cubicBezTo>
                <a:cubicBezTo>
                  <a:pt x="65" y="88"/>
                  <a:pt x="64" y="89"/>
                  <a:pt x="63" y="89"/>
                </a:cubicBezTo>
                <a:cubicBezTo>
                  <a:pt x="63" y="90"/>
                  <a:pt x="63" y="90"/>
                  <a:pt x="63" y="90"/>
                </a:cubicBezTo>
                <a:cubicBezTo>
                  <a:pt x="63" y="90"/>
                  <a:pt x="63" y="90"/>
                  <a:pt x="63" y="90"/>
                </a:cubicBezTo>
                <a:cubicBezTo>
                  <a:pt x="63" y="91"/>
                  <a:pt x="63" y="91"/>
                  <a:pt x="62" y="91"/>
                </a:cubicBezTo>
                <a:cubicBezTo>
                  <a:pt x="61" y="91"/>
                  <a:pt x="61" y="91"/>
                  <a:pt x="61" y="91"/>
                </a:cubicBezTo>
                <a:cubicBezTo>
                  <a:pt x="59" y="94"/>
                  <a:pt x="57" y="97"/>
                  <a:pt x="57" y="97"/>
                </a:cubicBezTo>
                <a:cubicBezTo>
                  <a:pt x="63" y="97"/>
                  <a:pt x="73" y="96"/>
                  <a:pt x="75" y="98"/>
                </a:cubicBezTo>
                <a:cubicBezTo>
                  <a:pt x="75" y="98"/>
                  <a:pt x="75" y="98"/>
                  <a:pt x="75" y="98"/>
                </a:cubicBezTo>
                <a:cubicBezTo>
                  <a:pt x="75" y="98"/>
                  <a:pt x="75" y="98"/>
                  <a:pt x="75" y="98"/>
                </a:cubicBezTo>
                <a:cubicBezTo>
                  <a:pt x="75" y="98"/>
                  <a:pt x="75" y="98"/>
                  <a:pt x="75" y="98"/>
                </a:cubicBezTo>
                <a:cubicBezTo>
                  <a:pt x="76" y="98"/>
                  <a:pt x="76" y="98"/>
                  <a:pt x="76" y="98"/>
                </a:cubicBezTo>
                <a:cubicBezTo>
                  <a:pt x="80" y="99"/>
                  <a:pt x="78" y="99"/>
                  <a:pt x="83" y="99"/>
                </a:cubicBezTo>
                <a:cubicBezTo>
                  <a:pt x="84" y="99"/>
                  <a:pt x="84" y="99"/>
                  <a:pt x="84" y="99"/>
                </a:cubicBezTo>
                <a:cubicBezTo>
                  <a:pt x="85" y="100"/>
                  <a:pt x="85" y="100"/>
                  <a:pt x="86" y="101"/>
                </a:cubicBezTo>
                <a:cubicBezTo>
                  <a:pt x="86" y="101"/>
                  <a:pt x="86" y="101"/>
                  <a:pt x="86" y="101"/>
                </a:cubicBezTo>
                <a:cubicBezTo>
                  <a:pt x="87" y="101"/>
                  <a:pt x="87" y="101"/>
                  <a:pt x="87" y="101"/>
                </a:cubicBezTo>
                <a:cubicBezTo>
                  <a:pt x="87" y="101"/>
                  <a:pt x="87" y="101"/>
                  <a:pt x="87" y="101"/>
                </a:cubicBezTo>
                <a:cubicBezTo>
                  <a:pt x="87" y="103"/>
                  <a:pt x="87" y="101"/>
                  <a:pt x="87" y="103"/>
                </a:cubicBezTo>
                <a:cubicBezTo>
                  <a:pt x="87" y="104"/>
                  <a:pt x="87" y="103"/>
                  <a:pt x="88" y="105"/>
                </a:cubicBezTo>
                <a:cubicBezTo>
                  <a:pt x="89" y="105"/>
                  <a:pt x="89" y="105"/>
                  <a:pt x="89" y="105"/>
                </a:cubicBezTo>
                <a:cubicBezTo>
                  <a:pt x="89" y="106"/>
                  <a:pt x="89" y="106"/>
                  <a:pt x="88" y="107"/>
                </a:cubicBezTo>
                <a:cubicBezTo>
                  <a:pt x="89" y="108"/>
                  <a:pt x="89" y="108"/>
                  <a:pt x="89" y="108"/>
                </a:cubicBezTo>
                <a:cubicBezTo>
                  <a:pt x="91" y="110"/>
                  <a:pt x="91" y="110"/>
                  <a:pt x="91" y="110"/>
                </a:cubicBezTo>
                <a:cubicBezTo>
                  <a:pt x="91" y="111"/>
                  <a:pt x="92" y="111"/>
                  <a:pt x="92" y="113"/>
                </a:cubicBezTo>
                <a:cubicBezTo>
                  <a:pt x="92" y="113"/>
                  <a:pt x="92" y="113"/>
                  <a:pt x="92" y="113"/>
                </a:cubicBezTo>
                <a:cubicBezTo>
                  <a:pt x="91" y="114"/>
                  <a:pt x="91" y="114"/>
                  <a:pt x="91" y="114"/>
                </a:cubicBezTo>
                <a:cubicBezTo>
                  <a:pt x="91" y="116"/>
                  <a:pt x="91" y="114"/>
                  <a:pt x="91" y="116"/>
                </a:cubicBezTo>
                <a:cubicBezTo>
                  <a:pt x="91" y="117"/>
                  <a:pt x="91" y="117"/>
                  <a:pt x="91" y="117"/>
                </a:cubicBezTo>
                <a:cubicBezTo>
                  <a:pt x="92" y="117"/>
                  <a:pt x="117" y="117"/>
                  <a:pt x="118" y="116"/>
                </a:cubicBezTo>
                <a:cubicBezTo>
                  <a:pt x="118" y="116"/>
                  <a:pt x="118" y="116"/>
                  <a:pt x="118" y="116"/>
                </a:cubicBezTo>
                <a:cubicBezTo>
                  <a:pt x="119" y="116"/>
                  <a:pt x="119" y="116"/>
                  <a:pt x="119" y="116"/>
                </a:cubicBezTo>
                <a:cubicBezTo>
                  <a:pt x="119" y="116"/>
                  <a:pt x="119" y="116"/>
                  <a:pt x="119" y="116"/>
                </a:cubicBezTo>
                <a:cubicBezTo>
                  <a:pt x="119" y="116"/>
                  <a:pt x="119" y="116"/>
                  <a:pt x="119" y="116"/>
                </a:cubicBezTo>
                <a:cubicBezTo>
                  <a:pt x="120" y="116"/>
                  <a:pt x="120" y="116"/>
                  <a:pt x="120" y="116"/>
                </a:cubicBezTo>
                <a:cubicBezTo>
                  <a:pt x="120" y="116"/>
                  <a:pt x="120" y="116"/>
                  <a:pt x="120" y="116"/>
                </a:cubicBezTo>
                <a:cubicBezTo>
                  <a:pt x="121" y="116"/>
                  <a:pt x="121" y="116"/>
                  <a:pt x="121" y="116"/>
                </a:cubicBezTo>
                <a:cubicBezTo>
                  <a:pt x="121" y="116"/>
                  <a:pt x="121" y="116"/>
                  <a:pt x="122" y="115"/>
                </a:cubicBezTo>
                <a:cubicBezTo>
                  <a:pt x="124" y="114"/>
                  <a:pt x="124" y="114"/>
                  <a:pt x="124" y="114"/>
                </a:cubicBezTo>
                <a:cubicBezTo>
                  <a:pt x="125" y="113"/>
                  <a:pt x="124" y="114"/>
                  <a:pt x="125" y="112"/>
                </a:cubicBezTo>
                <a:cubicBezTo>
                  <a:pt x="127" y="111"/>
                  <a:pt x="128" y="111"/>
                  <a:pt x="130" y="110"/>
                </a:cubicBezTo>
                <a:cubicBezTo>
                  <a:pt x="131" y="110"/>
                  <a:pt x="131" y="110"/>
                  <a:pt x="131" y="110"/>
                </a:cubicBezTo>
                <a:cubicBezTo>
                  <a:pt x="131" y="109"/>
                  <a:pt x="134" y="105"/>
                  <a:pt x="135" y="105"/>
                </a:cubicBezTo>
                <a:cubicBezTo>
                  <a:pt x="139" y="103"/>
                  <a:pt x="135" y="104"/>
                  <a:pt x="141" y="101"/>
                </a:cubicBezTo>
                <a:cubicBezTo>
                  <a:pt x="143" y="99"/>
                  <a:pt x="142" y="99"/>
                  <a:pt x="143" y="98"/>
                </a:cubicBezTo>
                <a:cubicBezTo>
                  <a:pt x="145" y="97"/>
                  <a:pt x="145" y="98"/>
                  <a:pt x="146" y="97"/>
                </a:cubicBezTo>
                <a:cubicBezTo>
                  <a:pt x="146" y="98"/>
                  <a:pt x="146" y="98"/>
                  <a:pt x="146" y="98"/>
                </a:cubicBezTo>
                <a:cubicBezTo>
                  <a:pt x="146" y="98"/>
                  <a:pt x="146" y="98"/>
                  <a:pt x="146" y="98"/>
                </a:cubicBezTo>
                <a:cubicBezTo>
                  <a:pt x="146" y="99"/>
                  <a:pt x="146" y="99"/>
                  <a:pt x="146" y="99"/>
                </a:cubicBezTo>
                <a:cubicBezTo>
                  <a:pt x="145" y="100"/>
                  <a:pt x="145" y="100"/>
                  <a:pt x="145" y="100"/>
                </a:cubicBezTo>
                <a:cubicBezTo>
                  <a:pt x="145" y="100"/>
                  <a:pt x="145" y="100"/>
                  <a:pt x="145" y="100"/>
                </a:cubicBezTo>
                <a:cubicBezTo>
                  <a:pt x="145" y="100"/>
                  <a:pt x="145" y="100"/>
                  <a:pt x="145" y="100"/>
                </a:cubicBezTo>
                <a:cubicBezTo>
                  <a:pt x="144" y="101"/>
                  <a:pt x="144" y="101"/>
                  <a:pt x="144" y="101"/>
                </a:cubicBezTo>
                <a:cubicBezTo>
                  <a:pt x="144" y="101"/>
                  <a:pt x="144" y="101"/>
                  <a:pt x="144" y="101"/>
                </a:cubicBezTo>
                <a:cubicBezTo>
                  <a:pt x="145" y="102"/>
                  <a:pt x="145" y="102"/>
                  <a:pt x="145" y="102"/>
                </a:cubicBezTo>
                <a:cubicBezTo>
                  <a:pt x="145" y="102"/>
                  <a:pt x="145" y="102"/>
                  <a:pt x="145" y="102"/>
                </a:cubicBezTo>
                <a:cubicBezTo>
                  <a:pt x="144" y="102"/>
                  <a:pt x="144" y="102"/>
                  <a:pt x="144" y="102"/>
                </a:cubicBezTo>
                <a:cubicBezTo>
                  <a:pt x="144" y="102"/>
                  <a:pt x="143" y="102"/>
                  <a:pt x="143" y="102"/>
                </a:cubicBezTo>
                <a:cubicBezTo>
                  <a:pt x="143" y="102"/>
                  <a:pt x="143" y="102"/>
                  <a:pt x="143" y="102"/>
                </a:cubicBezTo>
                <a:cubicBezTo>
                  <a:pt x="143" y="104"/>
                  <a:pt x="143" y="104"/>
                  <a:pt x="144" y="104"/>
                </a:cubicBezTo>
                <a:cubicBezTo>
                  <a:pt x="144" y="105"/>
                  <a:pt x="144" y="105"/>
                  <a:pt x="144" y="105"/>
                </a:cubicBezTo>
                <a:cubicBezTo>
                  <a:pt x="145" y="106"/>
                  <a:pt x="145" y="106"/>
                  <a:pt x="145" y="106"/>
                </a:cubicBezTo>
                <a:cubicBezTo>
                  <a:pt x="146" y="107"/>
                  <a:pt x="146" y="107"/>
                  <a:pt x="146" y="107"/>
                </a:cubicBezTo>
                <a:cubicBezTo>
                  <a:pt x="146" y="107"/>
                  <a:pt x="146" y="107"/>
                  <a:pt x="146" y="107"/>
                </a:cubicBezTo>
                <a:cubicBezTo>
                  <a:pt x="145" y="109"/>
                  <a:pt x="145" y="107"/>
                  <a:pt x="145" y="109"/>
                </a:cubicBezTo>
                <a:cubicBezTo>
                  <a:pt x="145" y="109"/>
                  <a:pt x="145" y="109"/>
                  <a:pt x="145" y="109"/>
                </a:cubicBezTo>
                <a:cubicBezTo>
                  <a:pt x="145" y="109"/>
                  <a:pt x="145" y="109"/>
                  <a:pt x="145" y="109"/>
                </a:cubicBezTo>
                <a:cubicBezTo>
                  <a:pt x="144" y="109"/>
                  <a:pt x="144" y="109"/>
                  <a:pt x="144" y="109"/>
                </a:cubicBezTo>
                <a:cubicBezTo>
                  <a:pt x="144" y="109"/>
                  <a:pt x="144" y="109"/>
                  <a:pt x="144" y="109"/>
                </a:cubicBezTo>
                <a:cubicBezTo>
                  <a:pt x="144" y="109"/>
                  <a:pt x="144" y="109"/>
                  <a:pt x="144" y="109"/>
                </a:cubicBezTo>
                <a:cubicBezTo>
                  <a:pt x="143" y="110"/>
                  <a:pt x="143" y="110"/>
                  <a:pt x="143" y="110"/>
                </a:cubicBezTo>
                <a:cubicBezTo>
                  <a:pt x="142" y="112"/>
                  <a:pt x="142" y="148"/>
                  <a:pt x="142" y="150"/>
                </a:cubicBezTo>
                <a:cubicBezTo>
                  <a:pt x="145" y="148"/>
                  <a:pt x="145" y="148"/>
                  <a:pt x="145" y="148"/>
                </a:cubicBezTo>
                <a:cubicBezTo>
                  <a:pt x="146" y="148"/>
                  <a:pt x="146" y="148"/>
                  <a:pt x="146" y="148"/>
                </a:cubicBezTo>
                <a:cubicBezTo>
                  <a:pt x="148" y="150"/>
                  <a:pt x="147" y="149"/>
                  <a:pt x="149" y="151"/>
                </a:cubicBezTo>
                <a:cubicBezTo>
                  <a:pt x="151" y="152"/>
                  <a:pt x="151" y="152"/>
                  <a:pt x="151" y="152"/>
                </a:cubicBezTo>
                <a:cubicBezTo>
                  <a:pt x="156" y="153"/>
                  <a:pt x="157" y="151"/>
                  <a:pt x="165" y="147"/>
                </a:cubicBezTo>
                <a:cubicBezTo>
                  <a:pt x="165" y="147"/>
                  <a:pt x="170" y="147"/>
                  <a:pt x="170" y="147"/>
                </a:cubicBezTo>
                <a:cubicBezTo>
                  <a:pt x="171" y="148"/>
                  <a:pt x="171" y="148"/>
                  <a:pt x="172" y="148"/>
                </a:cubicBezTo>
                <a:cubicBezTo>
                  <a:pt x="173" y="149"/>
                  <a:pt x="173" y="149"/>
                  <a:pt x="173" y="149"/>
                </a:cubicBezTo>
                <a:cubicBezTo>
                  <a:pt x="182" y="148"/>
                  <a:pt x="178" y="149"/>
                  <a:pt x="184" y="148"/>
                </a:cubicBezTo>
                <a:cubicBezTo>
                  <a:pt x="189" y="149"/>
                  <a:pt x="191" y="148"/>
                  <a:pt x="193" y="149"/>
                </a:cubicBezTo>
                <a:cubicBezTo>
                  <a:pt x="194" y="149"/>
                  <a:pt x="194" y="149"/>
                  <a:pt x="194" y="149"/>
                </a:cubicBezTo>
                <a:cubicBezTo>
                  <a:pt x="196" y="149"/>
                  <a:pt x="195" y="150"/>
                  <a:pt x="198" y="150"/>
                </a:cubicBezTo>
                <a:cubicBezTo>
                  <a:pt x="200" y="150"/>
                  <a:pt x="200" y="150"/>
                  <a:pt x="201" y="150"/>
                </a:cubicBezTo>
                <a:cubicBezTo>
                  <a:pt x="203" y="150"/>
                  <a:pt x="201" y="150"/>
                  <a:pt x="203" y="150"/>
                </a:cubicBezTo>
                <a:cubicBezTo>
                  <a:pt x="204" y="150"/>
                  <a:pt x="204" y="150"/>
                  <a:pt x="205" y="150"/>
                </a:cubicBezTo>
                <a:cubicBezTo>
                  <a:pt x="204" y="152"/>
                  <a:pt x="204" y="152"/>
                  <a:pt x="204" y="153"/>
                </a:cubicBezTo>
                <a:cubicBezTo>
                  <a:pt x="204" y="153"/>
                  <a:pt x="204" y="154"/>
                  <a:pt x="204" y="154"/>
                </a:cubicBezTo>
                <a:cubicBezTo>
                  <a:pt x="204" y="155"/>
                  <a:pt x="204" y="155"/>
                  <a:pt x="204" y="155"/>
                </a:cubicBezTo>
                <a:cubicBezTo>
                  <a:pt x="205" y="155"/>
                  <a:pt x="209" y="154"/>
                  <a:pt x="209" y="154"/>
                </a:cubicBezTo>
                <a:cubicBezTo>
                  <a:pt x="210" y="153"/>
                  <a:pt x="210" y="153"/>
                  <a:pt x="212" y="152"/>
                </a:cubicBezTo>
                <a:cubicBezTo>
                  <a:pt x="214" y="151"/>
                  <a:pt x="214" y="151"/>
                  <a:pt x="215" y="151"/>
                </a:cubicBezTo>
                <a:cubicBezTo>
                  <a:pt x="216" y="151"/>
                  <a:pt x="216" y="151"/>
                  <a:pt x="216" y="151"/>
                </a:cubicBezTo>
                <a:cubicBezTo>
                  <a:pt x="217" y="150"/>
                  <a:pt x="217" y="150"/>
                  <a:pt x="217" y="150"/>
                </a:cubicBezTo>
                <a:cubicBezTo>
                  <a:pt x="217" y="150"/>
                  <a:pt x="217" y="150"/>
                  <a:pt x="217" y="150"/>
                </a:cubicBezTo>
                <a:cubicBezTo>
                  <a:pt x="219" y="150"/>
                  <a:pt x="219" y="150"/>
                  <a:pt x="219" y="150"/>
                </a:cubicBezTo>
                <a:cubicBezTo>
                  <a:pt x="221" y="149"/>
                  <a:pt x="223" y="145"/>
                  <a:pt x="225" y="142"/>
                </a:cubicBezTo>
                <a:cubicBezTo>
                  <a:pt x="226" y="140"/>
                  <a:pt x="227" y="139"/>
                  <a:pt x="229" y="138"/>
                </a:cubicBezTo>
                <a:cubicBezTo>
                  <a:pt x="235" y="139"/>
                  <a:pt x="233" y="137"/>
                  <a:pt x="237" y="140"/>
                </a:cubicBezTo>
                <a:cubicBezTo>
                  <a:pt x="238" y="140"/>
                  <a:pt x="238" y="140"/>
                  <a:pt x="238" y="140"/>
                </a:cubicBezTo>
                <a:cubicBezTo>
                  <a:pt x="239" y="140"/>
                  <a:pt x="239" y="140"/>
                  <a:pt x="239" y="140"/>
                </a:cubicBezTo>
                <a:cubicBezTo>
                  <a:pt x="240" y="139"/>
                  <a:pt x="240" y="139"/>
                  <a:pt x="240" y="139"/>
                </a:cubicBezTo>
                <a:cubicBezTo>
                  <a:pt x="240" y="138"/>
                  <a:pt x="240" y="138"/>
                  <a:pt x="240" y="137"/>
                </a:cubicBezTo>
                <a:cubicBezTo>
                  <a:pt x="240" y="137"/>
                  <a:pt x="244" y="133"/>
                  <a:pt x="244" y="133"/>
                </a:cubicBezTo>
                <a:cubicBezTo>
                  <a:pt x="247" y="132"/>
                  <a:pt x="248" y="131"/>
                  <a:pt x="248" y="130"/>
                </a:cubicBezTo>
                <a:cubicBezTo>
                  <a:pt x="249" y="130"/>
                  <a:pt x="249" y="130"/>
                  <a:pt x="249" y="130"/>
                </a:cubicBezTo>
                <a:cubicBezTo>
                  <a:pt x="249" y="130"/>
                  <a:pt x="249" y="130"/>
                  <a:pt x="249" y="130"/>
                </a:cubicBezTo>
                <a:cubicBezTo>
                  <a:pt x="249" y="129"/>
                  <a:pt x="249" y="129"/>
                  <a:pt x="249" y="129"/>
                </a:cubicBezTo>
                <a:cubicBezTo>
                  <a:pt x="249" y="129"/>
                  <a:pt x="249" y="129"/>
                  <a:pt x="249" y="129"/>
                </a:cubicBezTo>
                <a:cubicBezTo>
                  <a:pt x="249" y="129"/>
                  <a:pt x="249" y="129"/>
                  <a:pt x="249" y="129"/>
                </a:cubicBezTo>
                <a:cubicBezTo>
                  <a:pt x="250" y="129"/>
                  <a:pt x="251" y="129"/>
                  <a:pt x="252" y="129"/>
                </a:cubicBezTo>
                <a:cubicBezTo>
                  <a:pt x="252" y="129"/>
                  <a:pt x="252" y="129"/>
                  <a:pt x="252" y="129"/>
                </a:cubicBezTo>
                <a:cubicBezTo>
                  <a:pt x="252" y="128"/>
                  <a:pt x="252" y="128"/>
                  <a:pt x="252" y="128"/>
                </a:cubicBezTo>
                <a:cubicBezTo>
                  <a:pt x="252" y="128"/>
                  <a:pt x="252" y="128"/>
                  <a:pt x="252" y="128"/>
                </a:cubicBezTo>
                <a:cubicBezTo>
                  <a:pt x="252" y="127"/>
                  <a:pt x="252" y="127"/>
                  <a:pt x="252" y="127"/>
                </a:cubicBezTo>
                <a:cubicBezTo>
                  <a:pt x="252" y="127"/>
                  <a:pt x="252" y="127"/>
                  <a:pt x="252" y="127"/>
                </a:cubicBezTo>
                <a:cubicBezTo>
                  <a:pt x="254" y="127"/>
                  <a:pt x="254" y="127"/>
                  <a:pt x="256" y="127"/>
                </a:cubicBezTo>
                <a:cubicBezTo>
                  <a:pt x="257" y="127"/>
                  <a:pt x="257" y="127"/>
                  <a:pt x="257" y="127"/>
                </a:cubicBezTo>
                <a:cubicBezTo>
                  <a:pt x="257" y="127"/>
                  <a:pt x="257" y="127"/>
                  <a:pt x="257" y="127"/>
                </a:cubicBezTo>
                <a:cubicBezTo>
                  <a:pt x="258" y="126"/>
                  <a:pt x="258" y="126"/>
                  <a:pt x="258" y="126"/>
                </a:cubicBezTo>
                <a:cubicBezTo>
                  <a:pt x="258" y="126"/>
                  <a:pt x="258" y="126"/>
                  <a:pt x="258" y="126"/>
                </a:cubicBezTo>
                <a:cubicBezTo>
                  <a:pt x="259" y="126"/>
                  <a:pt x="259" y="126"/>
                  <a:pt x="259" y="126"/>
                </a:cubicBezTo>
                <a:cubicBezTo>
                  <a:pt x="261" y="125"/>
                  <a:pt x="261" y="125"/>
                  <a:pt x="261" y="125"/>
                </a:cubicBezTo>
                <a:cubicBezTo>
                  <a:pt x="273" y="113"/>
                  <a:pt x="270" y="117"/>
                  <a:pt x="274" y="115"/>
                </a:cubicBezTo>
                <a:cubicBezTo>
                  <a:pt x="274" y="114"/>
                  <a:pt x="274" y="114"/>
                  <a:pt x="274" y="114"/>
                </a:cubicBezTo>
                <a:cubicBezTo>
                  <a:pt x="274" y="114"/>
                  <a:pt x="274" y="114"/>
                  <a:pt x="275" y="114"/>
                </a:cubicBezTo>
                <a:cubicBezTo>
                  <a:pt x="275" y="114"/>
                  <a:pt x="275" y="114"/>
                  <a:pt x="275" y="114"/>
                </a:cubicBezTo>
                <a:cubicBezTo>
                  <a:pt x="12" y="0"/>
                  <a:pt x="163" y="71"/>
                  <a:pt x="37" y="20"/>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grpSp>
        <p:nvGrpSpPr>
          <p:cNvPr id="82" name="Agrupar 81">
            <a:extLst>
              <a:ext uri="{FF2B5EF4-FFF2-40B4-BE49-F238E27FC236}">
                <a16:creationId xmlns:a16="http://schemas.microsoft.com/office/drawing/2014/main" id="{6B51DC63-0631-82F9-9388-3CBCF2B09438}"/>
              </a:ext>
            </a:extLst>
          </p:cNvPr>
          <p:cNvGrpSpPr/>
          <p:nvPr/>
        </p:nvGrpSpPr>
        <p:grpSpPr>
          <a:xfrm>
            <a:off x="3047252" y="2170037"/>
            <a:ext cx="712621" cy="698820"/>
            <a:chOff x="4357970" y="2484498"/>
            <a:chExt cx="836980" cy="849744"/>
          </a:xfrm>
        </p:grpSpPr>
        <p:sp>
          <p:nvSpPr>
            <p:cNvPr id="83" name="Elipse 82">
              <a:extLst>
                <a:ext uri="{FF2B5EF4-FFF2-40B4-BE49-F238E27FC236}">
                  <a16:creationId xmlns:a16="http://schemas.microsoft.com/office/drawing/2014/main" id="{4627AF5B-3E2A-22B0-93B7-9B5B832C35C5}"/>
                </a:ext>
              </a:extLst>
            </p:cNvPr>
            <p:cNvSpPr/>
            <p:nvPr/>
          </p:nvSpPr>
          <p:spPr>
            <a:xfrm>
              <a:off x="4386000" y="2542242"/>
              <a:ext cx="792000" cy="792000"/>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CaixaDeTexto 83">
              <a:extLst>
                <a:ext uri="{FF2B5EF4-FFF2-40B4-BE49-F238E27FC236}">
                  <a16:creationId xmlns:a16="http://schemas.microsoft.com/office/drawing/2014/main" id="{539AD30C-5A67-6028-6334-14C0D791D03E}"/>
                </a:ext>
              </a:extLst>
            </p:cNvPr>
            <p:cNvSpPr txBox="1"/>
            <p:nvPr/>
          </p:nvSpPr>
          <p:spPr>
            <a:xfrm>
              <a:off x="4357970" y="2484498"/>
              <a:ext cx="836980" cy="785919"/>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4</a:t>
              </a:r>
              <a:endParaRPr lang="pt-BR" sz="4000">
                <a:solidFill>
                  <a:schemeClr val="bg1"/>
                </a:solidFill>
                <a:latin typeface="techenfim-educacao" pitchFamily="2" charset="0"/>
                <a:cs typeface="Arial" panose="020B0604020202020204" pitchFamily="34" charset="0"/>
              </a:endParaRPr>
            </a:p>
          </p:txBody>
        </p:sp>
      </p:grpSp>
      <p:grpSp>
        <p:nvGrpSpPr>
          <p:cNvPr id="85" name="Agrupar 84">
            <a:extLst>
              <a:ext uri="{FF2B5EF4-FFF2-40B4-BE49-F238E27FC236}">
                <a16:creationId xmlns:a16="http://schemas.microsoft.com/office/drawing/2014/main" id="{3976C2EB-F97E-E1DF-7940-5D95ADA25DD2}"/>
              </a:ext>
            </a:extLst>
          </p:cNvPr>
          <p:cNvGrpSpPr/>
          <p:nvPr/>
        </p:nvGrpSpPr>
        <p:grpSpPr>
          <a:xfrm>
            <a:off x="5613586" y="2802537"/>
            <a:ext cx="712621" cy="688611"/>
            <a:chOff x="4354460" y="2496912"/>
            <a:chExt cx="836980" cy="837330"/>
          </a:xfrm>
        </p:grpSpPr>
        <p:sp>
          <p:nvSpPr>
            <p:cNvPr id="86" name="Elipse 85">
              <a:extLst>
                <a:ext uri="{FF2B5EF4-FFF2-40B4-BE49-F238E27FC236}">
                  <a16:creationId xmlns:a16="http://schemas.microsoft.com/office/drawing/2014/main" id="{45969C51-A987-6B89-AB14-9215496883A0}"/>
                </a:ext>
              </a:extLst>
            </p:cNvPr>
            <p:cNvSpPr/>
            <p:nvPr/>
          </p:nvSpPr>
          <p:spPr>
            <a:xfrm>
              <a:off x="4386000" y="2542242"/>
              <a:ext cx="792000" cy="792000"/>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CaixaDeTexto 86">
              <a:extLst>
                <a:ext uri="{FF2B5EF4-FFF2-40B4-BE49-F238E27FC236}">
                  <a16:creationId xmlns:a16="http://schemas.microsoft.com/office/drawing/2014/main" id="{8CEDC122-31C5-E10D-C808-4A602F1F375C}"/>
                </a:ext>
              </a:extLst>
            </p:cNvPr>
            <p:cNvSpPr txBox="1"/>
            <p:nvPr/>
          </p:nvSpPr>
          <p:spPr>
            <a:xfrm>
              <a:off x="4354460" y="2496912"/>
              <a:ext cx="836980" cy="785919"/>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8</a:t>
              </a:r>
              <a:endParaRPr lang="pt-BR" sz="4000">
                <a:solidFill>
                  <a:schemeClr val="bg1"/>
                </a:solidFill>
                <a:latin typeface="techenfim-educacao" pitchFamily="2" charset="0"/>
                <a:cs typeface="Arial" panose="020B0604020202020204" pitchFamily="34" charset="0"/>
              </a:endParaRPr>
            </a:p>
          </p:txBody>
        </p:sp>
      </p:grpSp>
      <p:grpSp>
        <p:nvGrpSpPr>
          <p:cNvPr id="88" name="Agrupar 87">
            <a:extLst>
              <a:ext uri="{FF2B5EF4-FFF2-40B4-BE49-F238E27FC236}">
                <a16:creationId xmlns:a16="http://schemas.microsoft.com/office/drawing/2014/main" id="{30088A7F-8939-9792-3E88-EC5B3B7DCE87}"/>
              </a:ext>
            </a:extLst>
          </p:cNvPr>
          <p:cNvGrpSpPr/>
          <p:nvPr/>
        </p:nvGrpSpPr>
        <p:grpSpPr>
          <a:xfrm>
            <a:off x="4048906" y="3775667"/>
            <a:ext cx="712621" cy="690055"/>
            <a:chOff x="4343342" y="2495156"/>
            <a:chExt cx="836981" cy="839086"/>
          </a:xfrm>
        </p:grpSpPr>
        <p:sp>
          <p:nvSpPr>
            <p:cNvPr id="89" name="Elipse 88">
              <a:extLst>
                <a:ext uri="{FF2B5EF4-FFF2-40B4-BE49-F238E27FC236}">
                  <a16:creationId xmlns:a16="http://schemas.microsoft.com/office/drawing/2014/main" id="{C6DFD94B-FA30-10FA-35C4-0AA42B1569DF}"/>
                </a:ext>
              </a:extLst>
            </p:cNvPr>
            <p:cNvSpPr/>
            <p:nvPr/>
          </p:nvSpPr>
          <p:spPr>
            <a:xfrm>
              <a:off x="4386000" y="2542242"/>
              <a:ext cx="792000" cy="792000"/>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CaixaDeTexto 89">
              <a:extLst>
                <a:ext uri="{FF2B5EF4-FFF2-40B4-BE49-F238E27FC236}">
                  <a16:creationId xmlns:a16="http://schemas.microsoft.com/office/drawing/2014/main" id="{35A4DB0C-EFDA-50D8-1BEA-DDDD53B0EC7E}"/>
                </a:ext>
              </a:extLst>
            </p:cNvPr>
            <p:cNvSpPr txBox="1"/>
            <p:nvPr/>
          </p:nvSpPr>
          <p:spPr>
            <a:xfrm>
              <a:off x="4343342" y="2495156"/>
              <a:ext cx="836981" cy="792158"/>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15</a:t>
              </a:r>
              <a:endParaRPr lang="pt-BR" sz="4000">
                <a:solidFill>
                  <a:schemeClr val="bg1"/>
                </a:solidFill>
                <a:latin typeface="techenfim-educacao" pitchFamily="2" charset="0"/>
                <a:cs typeface="Arial" panose="020B0604020202020204" pitchFamily="34" charset="0"/>
              </a:endParaRPr>
            </a:p>
          </p:txBody>
        </p:sp>
      </p:grpSp>
      <p:grpSp>
        <p:nvGrpSpPr>
          <p:cNvPr id="91" name="Agrupar 90">
            <a:extLst>
              <a:ext uri="{FF2B5EF4-FFF2-40B4-BE49-F238E27FC236}">
                <a16:creationId xmlns:a16="http://schemas.microsoft.com/office/drawing/2014/main" id="{18574F90-5544-D909-E346-5ACC429A329B}"/>
              </a:ext>
            </a:extLst>
          </p:cNvPr>
          <p:cNvGrpSpPr/>
          <p:nvPr/>
        </p:nvGrpSpPr>
        <p:grpSpPr>
          <a:xfrm>
            <a:off x="4898393" y="4293812"/>
            <a:ext cx="1219661" cy="875674"/>
            <a:chOff x="4242118" y="2542242"/>
            <a:chExt cx="1064778" cy="792000"/>
          </a:xfrm>
        </p:grpSpPr>
        <p:sp>
          <p:nvSpPr>
            <p:cNvPr id="92" name="Elipse 91">
              <a:extLst>
                <a:ext uri="{FF2B5EF4-FFF2-40B4-BE49-F238E27FC236}">
                  <a16:creationId xmlns:a16="http://schemas.microsoft.com/office/drawing/2014/main" id="{E5891BEB-5D8B-137A-F8BC-A4B40D229039}"/>
                </a:ext>
              </a:extLst>
            </p:cNvPr>
            <p:cNvSpPr/>
            <p:nvPr/>
          </p:nvSpPr>
          <p:spPr>
            <a:xfrm>
              <a:off x="4386000" y="2542242"/>
              <a:ext cx="792000" cy="792000"/>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CaixaDeTexto 92">
              <a:extLst>
                <a:ext uri="{FF2B5EF4-FFF2-40B4-BE49-F238E27FC236}">
                  <a16:creationId xmlns:a16="http://schemas.microsoft.com/office/drawing/2014/main" id="{76D31B6A-82E9-867E-C216-636F4A2419E5}"/>
                </a:ext>
              </a:extLst>
            </p:cNvPr>
            <p:cNvSpPr txBox="1"/>
            <p:nvPr/>
          </p:nvSpPr>
          <p:spPr>
            <a:xfrm>
              <a:off x="4242118" y="2602175"/>
              <a:ext cx="1064778" cy="584571"/>
            </a:xfrm>
            <a:prstGeom prst="rect">
              <a:avLst/>
            </a:prstGeom>
            <a:noFill/>
          </p:spPr>
          <p:txBody>
            <a:bodyPr wrap="square" lIns="91440" tIns="45720" rIns="91440" bIns="45720" rtlCol="0" anchor="t">
              <a:spAutoFit/>
            </a:bodyPr>
            <a:lstStyle/>
            <a:p>
              <a:pPr algn="ctr"/>
              <a:r>
                <a:rPr lang="pt-BR" sz="3600">
                  <a:solidFill>
                    <a:schemeClr val="bg1"/>
                  </a:solidFill>
                  <a:latin typeface="techenfim-educacao"/>
                  <a:cs typeface="Arial"/>
                </a:rPr>
                <a:t>178</a:t>
              </a:r>
              <a:endParaRPr lang="pt-BR" sz="4000">
                <a:solidFill>
                  <a:schemeClr val="bg1"/>
                </a:solidFill>
                <a:latin typeface="techenfim-educacao" pitchFamily="2" charset="0"/>
                <a:cs typeface="Arial" panose="020B0604020202020204" pitchFamily="34" charset="0"/>
              </a:endParaRPr>
            </a:p>
          </p:txBody>
        </p:sp>
      </p:grpSp>
      <p:grpSp>
        <p:nvGrpSpPr>
          <p:cNvPr id="94" name="Agrupar 93">
            <a:extLst>
              <a:ext uri="{FF2B5EF4-FFF2-40B4-BE49-F238E27FC236}">
                <a16:creationId xmlns:a16="http://schemas.microsoft.com/office/drawing/2014/main" id="{1CD4EA3E-42B0-576F-619C-397652D89BFB}"/>
              </a:ext>
            </a:extLst>
          </p:cNvPr>
          <p:cNvGrpSpPr/>
          <p:nvPr/>
        </p:nvGrpSpPr>
        <p:grpSpPr>
          <a:xfrm>
            <a:off x="4186857" y="5459322"/>
            <a:ext cx="946884" cy="806147"/>
            <a:chOff x="4369521" y="2542242"/>
            <a:chExt cx="836980" cy="792000"/>
          </a:xfrm>
        </p:grpSpPr>
        <p:sp>
          <p:nvSpPr>
            <p:cNvPr id="95" name="Elipse 94">
              <a:extLst>
                <a:ext uri="{FF2B5EF4-FFF2-40B4-BE49-F238E27FC236}">
                  <a16:creationId xmlns:a16="http://schemas.microsoft.com/office/drawing/2014/main" id="{E0090EA0-BBE5-BEEF-B3B4-34C493AB54CF}"/>
                </a:ext>
              </a:extLst>
            </p:cNvPr>
            <p:cNvSpPr/>
            <p:nvPr/>
          </p:nvSpPr>
          <p:spPr>
            <a:xfrm>
              <a:off x="4386000" y="2542242"/>
              <a:ext cx="792000" cy="792000"/>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CaixaDeTexto 95">
              <a:extLst>
                <a:ext uri="{FF2B5EF4-FFF2-40B4-BE49-F238E27FC236}">
                  <a16:creationId xmlns:a16="http://schemas.microsoft.com/office/drawing/2014/main" id="{6ACBF779-F93B-D0EF-A82D-1D605AFDDDE7}"/>
                </a:ext>
              </a:extLst>
            </p:cNvPr>
            <p:cNvSpPr txBox="1"/>
            <p:nvPr/>
          </p:nvSpPr>
          <p:spPr>
            <a:xfrm>
              <a:off x="4369521" y="2552509"/>
              <a:ext cx="836980" cy="634989"/>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21</a:t>
              </a:r>
              <a:endParaRPr lang="pt-BR" sz="4000">
                <a:solidFill>
                  <a:schemeClr val="bg1"/>
                </a:solidFill>
                <a:latin typeface="techenfim-educacao" pitchFamily="2" charset="0"/>
                <a:cs typeface="Arial" panose="020B0604020202020204" pitchFamily="34" charset="0"/>
              </a:endParaRPr>
            </a:p>
          </p:txBody>
        </p:sp>
      </p:grpSp>
      <p:sp>
        <p:nvSpPr>
          <p:cNvPr id="97" name="Freeform 12">
            <a:extLst>
              <a:ext uri="{FF2B5EF4-FFF2-40B4-BE49-F238E27FC236}">
                <a16:creationId xmlns:a16="http://schemas.microsoft.com/office/drawing/2014/main" id="{4211251F-8369-BC9B-802F-498CCCC600C8}"/>
              </a:ext>
            </a:extLst>
          </p:cNvPr>
          <p:cNvSpPr>
            <a:spLocks noEditPoints="1"/>
          </p:cNvSpPr>
          <p:nvPr/>
        </p:nvSpPr>
        <p:spPr bwMode="auto">
          <a:xfrm>
            <a:off x="6423189" y="1908694"/>
            <a:ext cx="1233759" cy="1045184"/>
          </a:xfrm>
          <a:custGeom>
            <a:avLst/>
            <a:gdLst>
              <a:gd name="T0" fmla="*/ 118 w 307"/>
              <a:gd name="T1" fmla="*/ 238 h 260"/>
              <a:gd name="T2" fmla="*/ 117 w 307"/>
              <a:gd name="T3" fmla="*/ 235 h 260"/>
              <a:gd name="T4" fmla="*/ 116 w 307"/>
              <a:gd name="T5" fmla="*/ 234 h 260"/>
              <a:gd name="T6" fmla="*/ 114 w 307"/>
              <a:gd name="T7" fmla="*/ 234 h 260"/>
              <a:gd name="T8" fmla="*/ 116 w 307"/>
              <a:gd name="T9" fmla="*/ 230 h 260"/>
              <a:gd name="T10" fmla="*/ 116 w 307"/>
              <a:gd name="T11" fmla="*/ 227 h 260"/>
              <a:gd name="T12" fmla="*/ 114 w 307"/>
              <a:gd name="T13" fmla="*/ 223 h 260"/>
              <a:gd name="T14" fmla="*/ 114 w 307"/>
              <a:gd name="T15" fmla="*/ 221 h 260"/>
              <a:gd name="T16" fmla="*/ 112 w 307"/>
              <a:gd name="T17" fmla="*/ 214 h 260"/>
              <a:gd name="T18" fmla="*/ 108 w 307"/>
              <a:gd name="T19" fmla="*/ 206 h 260"/>
              <a:gd name="T20" fmla="*/ 102 w 307"/>
              <a:gd name="T21" fmla="*/ 199 h 260"/>
              <a:gd name="T22" fmla="*/ 83 w 307"/>
              <a:gd name="T23" fmla="*/ 197 h 260"/>
              <a:gd name="T24" fmla="*/ 76 w 307"/>
              <a:gd name="T25" fmla="*/ 198 h 260"/>
              <a:gd name="T26" fmla="*/ 68 w 307"/>
              <a:gd name="T27" fmla="*/ 197 h 260"/>
              <a:gd name="T28" fmla="*/ 68 w 307"/>
              <a:gd name="T29" fmla="*/ 198 h 260"/>
              <a:gd name="T30" fmla="*/ 63 w 307"/>
              <a:gd name="T31" fmla="*/ 197 h 260"/>
              <a:gd name="T32" fmla="*/ 59 w 307"/>
              <a:gd name="T33" fmla="*/ 195 h 260"/>
              <a:gd name="T34" fmla="*/ 56 w 307"/>
              <a:gd name="T35" fmla="*/ 192 h 260"/>
              <a:gd name="T36" fmla="*/ 49 w 307"/>
              <a:gd name="T37" fmla="*/ 192 h 260"/>
              <a:gd name="T38" fmla="*/ 29 w 307"/>
              <a:gd name="T39" fmla="*/ 196 h 260"/>
              <a:gd name="T40" fmla="*/ 17 w 307"/>
              <a:gd name="T41" fmla="*/ 219 h 260"/>
              <a:gd name="T42" fmla="*/ 10 w 307"/>
              <a:gd name="T43" fmla="*/ 229 h 260"/>
              <a:gd name="T44" fmla="*/ 3 w 307"/>
              <a:gd name="T45" fmla="*/ 233 h 260"/>
              <a:gd name="T46" fmla="*/ 1 w 307"/>
              <a:gd name="T47" fmla="*/ 236 h 260"/>
              <a:gd name="T48" fmla="*/ 0 w 307"/>
              <a:gd name="T49" fmla="*/ 240 h 260"/>
              <a:gd name="T50" fmla="*/ 0 w 307"/>
              <a:gd name="T51" fmla="*/ 241 h 260"/>
              <a:gd name="T52" fmla="*/ 3 w 307"/>
              <a:gd name="T53" fmla="*/ 239 h 260"/>
              <a:gd name="T54" fmla="*/ 4 w 307"/>
              <a:gd name="T55" fmla="*/ 241 h 260"/>
              <a:gd name="T56" fmla="*/ 11 w 307"/>
              <a:gd name="T57" fmla="*/ 243 h 260"/>
              <a:gd name="T58" fmla="*/ 18 w 307"/>
              <a:gd name="T59" fmla="*/ 242 h 260"/>
              <a:gd name="T60" fmla="*/ 19 w 307"/>
              <a:gd name="T61" fmla="*/ 242 h 260"/>
              <a:gd name="T62" fmla="*/ 25 w 307"/>
              <a:gd name="T63" fmla="*/ 239 h 260"/>
              <a:gd name="T64" fmla="*/ 26 w 307"/>
              <a:gd name="T65" fmla="*/ 237 h 260"/>
              <a:gd name="T66" fmla="*/ 27 w 307"/>
              <a:gd name="T67" fmla="*/ 235 h 260"/>
              <a:gd name="T68" fmla="*/ 39 w 307"/>
              <a:gd name="T69" fmla="*/ 231 h 260"/>
              <a:gd name="T70" fmla="*/ 45 w 307"/>
              <a:gd name="T71" fmla="*/ 228 h 260"/>
              <a:gd name="T72" fmla="*/ 47 w 307"/>
              <a:gd name="T73" fmla="*/ 231 h 260"/>
              <a:gd name="T74" fmla="*/ 36 w 307"/>
              <a:gd name="T75" fmla="*/ 250 h 260"/>
              <a:gd name="T76" fmla="*/ 45 w 307"/>
              <a:gd name="T77" fmla="*/ 254 h 260"/>
              <a:gd name="T78" fmla="*/ 53 w 307"/>
              <a:gd name="T79" fmla="*/ 251 h 260"/>
              <a:gd name="T80" fmla="*/ 59 w 307"/>
              <a:gd name="T81" fmla="*/ 253 h 260"/>
              <a:gd name="T82" fmla="*/ 62 w 307"/>
              <a:gd name="T83" fmla="*/ 255 h 260"/>
              <a:gd name="T84" fmla="*/ 62 w 307"/>
              <a:gd name="T85" fmla="*/ 260 h 260"/>
              <a:gd name="T86" fmla="*/ 66 w 307"/>
              <a:gd name="T87" fmla="*/ 258 h 260"/>
              <a:gd name="T88" fmla="*/ 69 w 307"/>
              <a:gd name="T89" fmla="*/ 248 h 260"/>
              <a:gd name="T90" fmla="*/ 71 w 307"/>
              <a:gd name="T91" fmla="*/ 248 h 260"/>
              <a:gd name="T92" fmla="*/ 69 w 307"/>
              <a:gd name="T93" fmla="*/ 244 h 260"/>
              <a:gd name="T94" fmla="*/ 71 w 307"/>
              <a:gd name="T95" fmla="*/ 240 h 260"/>
              <a:gd name="T96" fmla="*/ 76 w 307"/>
              <a:gd name="T97" fmla="*/ 237 h 260"/>
              <a:gd name="T98" fmla="*/ 77 w 307"/>
              <a:gd name="T99" fmla="*/ 240 h 260"/>
              <a:gd name="T100" fmla="*/ 109 w 307"/>
              <a:gd name="T101" fmla="*/ 245 h 260"/>
              <a:gd name="T102" fmla="*/ 118 w 307"/>
              <a:gd name="T103" fmla="*/ 245 h 260"/>
              <a:gd name="T104" fmla="*/ 120 w 307"/>
              <a:gd name="T105" fmla="*/ 240 h 260"/>
              <a:gd name="T106" fmla="*/ 203 w 307"/>
              <a:gd name="T107" fmla="*/ 157 h 260"/>
              <a:gd name="T108" fmla="*/ 205 w 307"/>
              <a:gd name="T109" fmla="*/ 157 h 260"/>
              <a:gd name="T110" fmla="*/ 204 w 307"/>
              <a:gd name="T111" fmla="*/ 156 h 260"/>
              <a:gd name="T112" fmla="*/ 304 w 307"/>
              <a:gd name="T113" fmla="*/ 1 h 260"/>
              <a:gd name="T114" fmla="*/ 306 w 307"/>
              <a:gd name="T115" fmla="*/ 2 h 260"/>
              <a:gd name="T116" fmla="*/ 306 w 307"/>
              <a:gd name="T117"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7" h="260">
                <a:moveTo>
                  <a:pt x="120" y="240"/>
                </a:moveTo>
                <a:cubicBezTo>
                  <a:pt x="119" y="240"/>
                  <a:pt x="119" y="240"/>
                  <a:pt x="119" y="239"/>
                </a:cubicBezTo>
                <a:cubicBezTo>
                  <a:pt x="119" y="239"/>
                  <a:pt x="119" y="239"/>
                  <a:pt x="118" y="239"/>
                </a:cubicBezTo>
                <a:cubicBezTo>
                  <a:pt x="118" y="238"/>
                  <a:pt x="118" y="238"/>
                  <a:pt x="118" y="238"/>
                </a:cubicBezTo>
                <a:cubicBezTo>
                  <a:pt x="118" y="237"/>
                  <a:pt x="118" y="237"/>
                  <a:pt x="118" y="235"/>
                </a:cubicBezTo>
                <a:cubicBezTo>
                  <a:pt x="118" y="235"/>
                  <a:pt x="118" y="235"/>
                  <a:pt x="118" y="235"/>
                </a:cubicBezTo>
                <a:cubicBezTo>
                  <a:pt x="118" y="235"/>
                  <a:pt x="118" y="235"/>
                  <a:pt x="118" y="235"/>
                </a:cubicBezTo>
                <a:cubicBezTo>
                  <a:pt x="117" y="235"/>
                  <a:pt x="117" y="235"/>
                  <a:pt x="117" y="235"/>
                </a:cubicBezTo>
                <a:cubicBezTo>
                  <a:pt x="117" y="235"/>
                  <a:pt x="117" y="235"/>
                  <a:pt x="117" y="235"/>
                </a:cubicBezTo>
                <a:cubicBezTo>
                  <a:pt x="116" y="234"/>
                  <a:pt x="116" y="234"/>
                  <a:pt x="116" y="234"/>
                </a:cubicBezTo>
                <a:cubicBezTo>
                  <a:pt x="116" y="234"/>
                  <a:pt x="116" y="234"/>
                  <a:pt x="116" y="234"/>
                </a:cubicBezTo>
                <a:cubicBezTo>
                  <a:pt x="116" y="234"/>
                  <a:pt x="116" y="234"/>
                  <a:pt x="116" y="234"/>
                </a:cubicBezTo>
                <a:cubicBezTo>
                  <a:pt x="115" y="235"/>
                  <a:pt x="115" y="235"/>
                  <a:pt x="115" y="235"/>
                </a:cubicBezTo>
                <a:cubicBezTo>
                  <a:pt x="115" y="235"/>
                  <a:pt x="115" y="235"/>
                  <a:pt x="115" y="235"/>
                </a:cubicBezTo>
                <a:cubicBezTo>
                  <a:pt x="114" y="235"/>
                  <a:pt x="114" y="235"/>
                  <a:pt x="114" y="235"/>
                </a:cubicBezTo>
                <a:cubicBezTo>
                  <a:pt x="114" y="234"/>
                  <a:pt x="114" y="234"/>
                  <a:pt x="114" y="234"/>
                </a:cubicBezTo>
                <a:cubicBezTo>
                  <a:pt x="115" y="233"/>
                  <a:pt x="115" y="233"/>
                  <a:pt x="115" y="233"/>
                </a:cubicBezTo>
                <a:cubicBezTo>
                  <a:pt x="115" y="233"/>
                  <a:pt x="115" y="233"/>
                  <a:pt x="115" y="233"/>
                </a:cubicBezTo>
                <a:cubicBezTo>
                  <a:pt x="116" y="234"/>
                  <a:pt x="116" y="234"/>
                  <a:pt x="116" y="234"/>
                </a:cubicBezTo>
                <a:cubicBezTo>
                  <a:pt x="116" y="230"/>
                  <a:pt x="116" y="230"/>
                  <a:pt x="116" y="230"/>
                </a:cubicBezTo>
                <a:cubicBezTo>
                  <a:pt x="116" y="229"/>
                  <a:pt x="116" y="229"/>
                  <a:pt x="116" y="229"/>
                </a:cubicBezTo>
                <a:cubicBezTo>
                  <a:pt x="115" y="229"/>
                  <a:pt x="115" y="229"/>
                  <a:pt x="115" y="229"/>
                </a:cubicBezTo>
                <a:cubicBezTo>
                  <a:pt x="115" y="229"/>
                  <a:pt x="115" y="229"/>
                  <a:pt x="115" y="229"/>
                </a:cubicBezTo>
                <a:cubicBezTo>
                  <a:pt x="116" y="228"/>
                  <a:pt x="116" y="228"/>
                  <a:pt x="116" y="227"/>
                </a:cubicBezTo>
                <a:cubicBezTo>
                  <a:pt x="115" y="226"/>
                  <a:pt x="115" y="226"/>
                  <a:pt x="115" y="226"/>
                </a:cubicBezTo>
                <a:cubicBezTo>
                  <a:pt x="115" y="226"/>
                  <a:pt x="115" y="226"/>
                  <a:pt x="115" y="226"/>
                </a:cubicBezTo>
                <a:cubicBezTo>
                  <a:pt x="114" y="225"/>
                  <a:pt x="114" y="225"/>
                  <a:pt x="114" y="225"/>
                </a:cubicBezTo>
                <a:cubicBezTo>
                  <a:pt x="114" y="224"/>
                  <a:pt x="114" y="224"/>
                  <a:pt x="114" y="223"/>
                </a:cubicBezTo>
                <a:cubicBezTo>
                  <a:pt x="114" y="223"/>
                  <a:pt x="114" y="223"/>
                  <a:pt x="114" y="223"/>
                </a:cubicBezTo>
                <a:cubicBezTo>
                  <a:pt x="113" y="222"/>
                  <a:pt x="113" y="222"/>
                  <a:pt x="113" y="222"/>
                </a:cubicBezTo>
                <a:cubicBezTo>
                  <a:pt x="114" y="222"/>
                  <a:pt x="113" y="222"/>
                  <a:pt x="114" y="221"/>
                </a:cubicBezTo>
                <a:cubicBezTo>
                  <a:pt x="114" y="221"/>
                  <a:pt x="114" y="221"/>
                  <a:pt x="114" y="221"/>
                </a:cubicBezTo>
                <a:cubicBezTo>
                  <a:pt x="113" y="220"/>
                  <a:pt x="113" y="220"/>
                  <a:pt x="113" y="219"/>
                </a:cubicBezTo>
                <a:cubicBezTo>
                  <a:pt x="113" y="217"/>
                  <a:pt x="113" y="217"/>
                  <a:pt x="113" y="217"/>
                </a:cubicBezTo>
                <a:cubicBezTo>
                  <a:pt x="112" y="217"/>
                  <a:pt x="112" y="217"/>
                  <a:pt x="112" y="217"/>
                </a:cubicBezTo>
                <a:cubicBezTo>
                  <a:pt x="112" y="216"/>
                  <a:pt x="112" y="214"/>
                  <a:pt x="112" y="214"/>
                </a:cubicBezTo>
                <a:cubicBezTo>
                  <a:pt x="112" y="214"/>
                  <a:pt x="112" y="214"/>
                  <a:pt x="112" y="214"/>
                </a:cubicBezTo>
                <a:cubicBezTo>
                  <a:pt x="111" y="212"/>
                  <a:pt x="111" y="212"/>
                  <a:pt x="110" y="210"/>
                </a:cubicBezTo>
                <a:cubicBezTo>
                  <a:pt x="109" y="207"/>
                  <a:pt x="109" y="207"/>
                  <a:pt x="109" y="207"/>
                </a:cubicBezTo>
                <a:cubicBezTo>
                  <a:pt x="108" y="206"/>
                  <a:pt x="108" y="206"/>
                  <a:pt x="108" y="206"/>
                </a:cubicBezTo>
                <a:cubicBezTo>
                  <a:pt x="107" y="206"/>
                  <a:pt x="107" y="206"/>
                  <a:pt x="107" y="206"/>
                </a:cubicBezTo>
                <a:cubicBezTo>
                  <a:pt x="107" y="204"/>
                  <a:pt x="107" y="203"/>
                  <a:pt x="105" y="201"/>
                </a:cubicBezTo>
                <a:cubicBezTo>
                  <a:pt x="105" y="201"/>
                  <a:pt x="105" y="201"/>
                  <a:pt x="104" y="201"/>
                </a:cubicBezTo>
                <a:cubicBezTo>
                  <a:pt x="103" y="200"/>
                  <a:pt x="103" y="200"/>
                  <a:pt x="102" y="199"/>
                </a:cubicBezTo>
                <a:cubicBezTo>
                  <a:pt x="100" y="198"/>
                  <a:pt x="88" y="196"/>
                  <a:pt x="86" y="196"/>
                </a:cubicBezTo>
                <a:cubicBezTo>
                  <a:pt x="86" y="196"/>
                  <a:pt x="86" y="196"/>
                  <a:pt x="86" y="196"/>
                </a:cubicBezTo>
                <a:cubicBezTo>
                  <a:pt x="85" y="196"/>
                  <a:pt x="85" y="196"/>
                  <a:pt x="85" y="196"/>
                </a:cubicBezTo>
                <a:cubicBezTo>
                  <a:pt x="83" y="197"/>
                  <a:pt x="83" y="197"/>
                  <a:pt x="83" y="197"/>
                </a:cubicBezTo>
                <a:cubicBezTo>
                  <a:pt x="82" y="197"/>
                  <a:pt x="82" y="197"/>
                  <a:pt x="82" y="197"/>
                </a:cubicBezTo>
                <a:cubicBezTo>
                  <a:pt x="82" y="198"/>
                  <a:pt x="82" y="198"/>
                  <a:pt x="82" y="198"/>
                </a:cubicBezTo>
                <a:cubicBezTo>
                  <a:pt x="76" y="197"/>
                  <a:pt x="76" y="197"/>
                  <a:pt x="76" y="197"/>
                </a:cubicBezTo>
                <a:cubicBezTo>
                  <a:pt x="76" y="198"/>
                  <a:pt x="76" y="198"/>
                  <a:pt x="76" y="198"/>
                </a:cubicBezTo>
                <a:cubicBezTo>
                  <a:pt x="78" y="198"/>
                  <a:pt x="78" y="198"/>
                  <a:pt x="78" y="198"/>
                </a:cubicBezTo>
                <a:cubicBezTo>
                  <a:pt x="78" y="198"/>
                  <a:pt x="78" y="198"/>
                  <a:pt x="78" y="198"/>
                </a:cubicBezTo>
                <a:cubicBezTo>
                  <a:pt x="77" y="198"/>
                  <a:pt x="77" y="198"/>
                  <a:pt x="77" y="198"/>
                </a:cubicBezTo>
                <a:cubicBezTo>
                  <a:pt x="73" y="197"/>
                  <a:pt x="75" y="197"/>
                  <a:pt x="68" y="197"/>
                </a:cubicBezTo>
                <a:cubicBezTo>
                  <a:pt x="67" y="197"/>
                  <a:pt x="67" y="197"/>
                  <a:pt x="67" y="197"/>
                </a:cubicBezTo>
                <a:cubicBezTo>
                  <a:pt x="67" y="197"/>
                  <a:pt x="67" y="197"/>
                  <a:pt x="67" y="197"/>
                </a:cubicBezTo>
                <a:cubicBezTo>
                  <a:pt x="68" y="197"/>
                  <a:pt x="68" y="198"/>
                  <a:pt x="69" y="198"/>
                </a:cubicBezTo>
                <a:cubicBezTo>
                  <a:pt x="68" y="198"/>
                  <a:pt x="68" y="198"/>
                  <a:pt x="68" y="198"/>
                </a:cubicBezTo>
                <a:cubicBezTo>
                  <a:pt x="68" y="199"/>
                  <a:pt x="68" y="199"/>
                  <a:pt x="68" y="199"/>
                </a:cubicBezTo>
                <a:cubicBezTo>
                  <a:pt x="67" y="198"/>
                  <a:pt x="67" y="198"/>
                  <a:pt x="67" y="198"/>
                </a:cubicBezTo>
                <a:cubicBezTo>
                  <a:pt x="66" y="198"/>
                  <a:pt x="66" y="198"/>
                  <a:pt x="65" y="197"/>
                </a:cubicBezTo>
                <a:cubicBezTo>
                  <a:pt x="63" y="197"/>
                  <a:pt x="63" y="197"/>
                  <a:pt x="63" y="197"/>
                </a:cubicBezTo>
                <a:cubicBezTo>
                  <a:pt x="63" y="197"/>
                  <a:pt x="63" y="197"/>
                  <a:pt x="63" y="197"/>
                </a:cubicBezTo>
                <a:cubicBezTo>
                  <a:pt x="63" y="197"/>
                  <a:pt x="63" y="197"/>
                  <a:pt x="63" y="197"/>
                </a:cubicBezTo>
                <a:cubicBezTo>
                  <a:pt x="61" y="197"/>
                  <a:pt x="61" y="197"/>
                  <a:pt x="60" y="196"/>
                </a:cubicBezTo>
                <a:cubicBezTo>
                  <a:pt x="59" y="196"/>
                  <a:pt x="59" y="195"/>
                  <a:pt x="59" y="195"/>
                </a:cubicBezTo>
                <a:cubicBezTo>
                  <a:pt x="59" y="195"/>
                  <a:pt x="59" y="195"/>
                  <a:pt x="58" y="194"/>
                </a:cubicBezTo>
                <a:cubicBezTo>
                  <a:pt x="58" y="194"/>
                  <a:pt x="58" y="194"/>
                  <a:pt x="58" y="194"/>
                </a:cubicBezTo>
                <a:cubicBezTo>
                  <a:pt x="58" y="194"/>
                  <a:pt x="57" y="193"/>
                  <a:pt x="57" y="193"/>
                </a:cubicBezTo>
                <a:cubicBezTo>
                  <a:pt x="56" y="192"/>
                  <a:pt x="56" y="192"/>
                  <a:pt x="56" y="192"/>
                </a:cubicBezTo>
                <a:cubicBezTo>
                  <a:pt x="54" y="192"/>
                  <a:pt x="53" y="192"/>
                  <a:pt x="52" y="192"/>
                </a:cubicBezTo>
                <a:cubicBezTo>
                  <a:pt x="51" y="192"/>
                  <a:pt x="51" y="192"/>
                  <a:pt x="51" y="192"/>
                </a:cubicBezTo>
                <a:cubicBezTo>
                  <a:pt x="50" y="192"/>
                  <a:pt x="50" y="192"/>
                  <a:pt x="50" y="192"/>
                </a:cubicBezTo>
                <a:cubicBezTo>
                  <a:pt x="49" y="192"/>
                  <a:pt x="49" y="192"/>
                  <a:pt x="49" y="192"/>
                </a:cubicBezTo>
                <a:cubicBezTo>
                  <a:pt x="48" y="192"/>
                  <a:pt x="48" y="192"/>
                  <a:pt x="48" y="192"/>
                </a:cubicBezTo>
                <a:cubicBezTo>
                  <a:pt x="47" y="191"/>
                  <a:pt x="47" y="191"/>
                  <a:pt x="47" y="191"/>
                </a:cubicBezTo>
                <a:cubicBezTo>
                  <a:pt x="46" y="191"/>
                  <a:pt x="45" y="189"/>
                  <a:pt x="45" y="189"/>
                </a:cubicBezTo>
                <a:cubicBezTo>
                  <a:pt x="31" y="193"/>
                  <a:pt x="35" y="192"/>
                  <a:pt x="29" y="196"/>
                </a:cubicBezTo>
                <a:cubicBezTo>
                  <a:pt x="25" y="203"/>
                  <a:pt x="28" y="203"/>
                  <a:pt x="18" y="215"/>
                </a:cubicBezTo>
                <a:cubicBezTo>
                  <a:pt x="18" y="216"/>
                  <a:pt x="17" y="217"/>
                  <a:pt x="17" y="218"/>
                </a:cubicBezTo>
                <a:cubicBezTo>
                  <a:pt x="17" y="218"/>
                  <a:pt x="17" y="219"/>
                  <a:pt x="17" y="219"/>
                </a:cubicBezTo>
                <a:cubicBezTo>
                  <a:pt x="17" y="219"/>
                  <a:pt x="17" y="219"/>
                  <a:pt x="17" y="219"/>
                </a:cubicBezTo>
                <a:cubicBezTo>
                  <a:pt x="17" y="220"/>
                  <a:pt x="16" y="221"/>
                  <a:pt x="16" y="222"/>
                </a:cubicBezTo>
                <a:cubicBezTo>
                  <a:pt x="15" y="223"/>
                  <a:pt x="16" y="223"/>
                  <a:pt x="16" y="223"/>
                </a:cubicBezTo>
                <a:cubicBezTo>
                  <a:pt x="14" y="225"/>
                  <a:pt x="12" y="227"/>
                  <a:pt x="11" y="229"/>
                </a:cubicBezTo>
                <a:cubicBezTo>
                  <a:pt x="10" y="229"/>
                  <a:pt x="10" y="229"/>
                  <a:pt x="10" y="229"/>
                </a:cubicBezTo>
                <a:cubicBezTo>
                  <a:pt x="10" y="230"/>
                  <a:pt x="9" y="230"/>
                  <a:pt x="8" y="230"/>
                </a:cubicBezTo>
                <a:cubicBezTo>
                  <a:pt x="7" y="230"/>
                  <a:pt x="7" y="230"/>
                  <a:pt x="6" y="229"/>
                </a:cubicBezTo>
                <a:cubicBezTo>
                  <a:pt x="6" y="229"/>
                  <a:pt x="6" y="229"/>
                  <a:pt x="6" y="229"/>
                </a:cubicBezTo>
                <a:cubicBezTo>
                  <a:pt x="3" y="231"/>
                  <a:pt x="4" y="232"/>
                  <a:pt x="3" y="233"/>
                </a:cubicBezTo>
                <a:cubicBezTo>
                  <a:pt x="2" y="234"/>
                  <a:pt x="2" y="234"/>
                  <a:pt x="2" y="234"/>
                </a:cubicBezTo>
                <a:cubicBezTo>
                  <a:pt x="2" y="234"/>
                  <a:pt x="2" y="234"/>
                  <a:pt x="2" y="234"/>
                </a:cubicBezTo>
                <a:cubicBezTo>
                  <a:pt x="2" y="235"/>
                  <a:pt x="2" y="235"/>
                  <a:pt x="2" y="235"/>
                </a:cubicBezTo>
                <a:cubicBezTo>
                  <a:pt x="1" y="236"/>
                  <a:pt x="1" y="236"/>
                  <a:pt x="1" y="236"/>
                </a:cubicBezTo>
                <a:cubicBezTo>
                  <a:pt x="1" y="236"/>
                  <a:pt x="1" y="236"/>
                  <a:pt x="1" y="236"/>
                </a:cubicBezTo>
                <a:cubicBezTo>
                  <a:pt x="0" y="236"/>
                  <a:pt x="0" y="236"/>
                  <a:pt x="0" y="236"/>
                </a:cubicBezTo>
                <a:cubicBezTo>
                  <a:pt x="0" y="237"/>
                  <a:pt x="0" y="239"/>
                  <a:pt x="0" y="239"/>
                </a:cubicBezTo>
                <a:cubicBezTo>
                  <a:pt x="0" y="240"/>
                  <a:pt x="0" y="240"/>
                  <a:pt x="0" y="240"/>
                </a:cubicBezTo>
                <a:cubicBezTo>
                  <a:pt x="0" y="240"/>
                  <a:pt x="0" y="240"/>
                  <a:pt x="0" y="240"/>
                </a:cubicBezTo>
                <a:cubicBezTo>
                  <a:pt x="0" y="240"/>
                  <a:pt x="0" y="240"/>
                  <a:pt x="0" y="240"/>
                </a:cubicBezTo>
                <a:cubicBezTo>
                  <a:pt x="0" y="241"/>
                  <a:pt x="0" y="241"/>
                  <a:pt x="0" y="241"/>
                </a:cubicBezTo>
                <a:cubicBezTo>
                  <a:pt x="0" y="241"/>
                  <a:pt x="0" y="241"/>
                  <a:pt x="0" y="241"/>
                </a:cubicBezTo>
                <a:cubicBezTo>
                  <a:pt x="1" y="241"/>
                  <a:pt x="1" y="241"/>
                  <a:pt x="2" y="241"/>
                </a:cubicBezTo>
                <a:cubicBezTo>
                  <a:pt x="2" y="240"/>
                  <a:pt x="2" y="240"/>
                  <a:pt x="2" y="240"/>
                </a:cubicBezTo>
                <a:cubicBezTo>
                  <a:pt x="3" y="239"/>
                  <a:pt x="3" y="239"/>
                  <a:pt x="3" y="239"/>
                </a:cubicBezTo>
                <a:cubicBezTo>
                  <a:pt x="3" y="239"/>
                  <a:pt x="3" y="239"/>
                  <a:pt x="3" y="239"/>
                </a:cubicBezTo>
                <a:cubicBezTo>
                  <a:pt x="3" y="239"/>
                  <a:pt x="3" y="239"/>
                  <a:pt x="3" y="239"/>
                </a:cubicBezTo>
                <a:cubicBezTo>
                  <a:pt x="3" y="239"/>
                  <a:pt x="3" y="239"/>
                  <a:pt x="3" y="239"/>
                </a:cubicBezTo>
                <a:cubicBezTo>
                  <a:pt x="3" y="240"/>
                  <a:pt x="3" y="240"/>
                  <a:pt x="3" y="240"/>
                </a:cubicBezTo>
                <a:cubicBezTo>
                  <a:pt x="4" y="241"/>
                  <a:pt x="4" y="241"/>
                  <a:pt x="4" y="241"/>
                </a:cubicBezTo>
                <a:cubicBezTo>
                  <a:pt x="4" y="241"/>
                  <a:pt x="4" y="241"/>
                  <a:pt x="5" y="241"/>
                </a:cubicBezTo>
                <a:cubicBezTo>
                  <a:pt x="9" y="243"/>
                  <a:pt x="10" y="244"/>
                  <a:pt x="10" y="244"/>
                </a:cubicBezTo>
                <a:cubicBezTo>
                  <a:pt x="11" y="244"/>
                  <a:pt x="11" y="244"/>
                  <a:pt x="11" y="244"/>
                </a:cubicBezTo>
                <a:cubicBezTo>
                  <a:pt x="11" y="243"/>
                  <a:pt x="11" y="243"/>
                  <a:pt x="11" y="243"/>
                </a:cubicBezTo>
                <a:cubicBezTo>
                  <a:pt x="12" y="243"/>
                  <a:pt x="12" y="243"/>
                  <a:pt x="12" y="243"/>
                </a:cubicBezTo>
                <a:cubicBezTo>
                  <a:pt x="15" y="245"/>
                  <a:pt x="15" y="245"/>
                  <a:pt x="15" y="245"/>
                </a:cubicBezTo>
                <a:cubicBezTo>
                  <a:pt x="16" y="245"/>
                  <a:pt x="16" y="245"/>
                  <a:pt x="16" y="245"/>
                </a:cubicBezTo>
                <a:cubicBezTo>
                  <a:pt x="17" y="244"/>
                  <a:pt x="17" y="243"/>
                  <a:pt x="18" y="242"/>
                </a:cubicBezTo>
                <a:cubicBezTo>
                  <a:pt x="18" y="242"/>
                  <a:pt x="18" y="242"/>
                  <a:pt x="18" y="242"/>
                </a:cubicBezTo>
                <a:cubicBezTo>
                  <a:pt x="18" y="242"/>
                  <a:pt x="18" y="242"/>
                  <a:pt x="18" y="243"/>
                </a:cubicBezTo>
                <a:cubicBezTo>
                  <a:pt x="19" y="243"/>
                  <a:pt x="19" y="243"/>
                  <a:pt x="19" y="243"/>
                </a:cubicBezTo>
                <a:cubicBezTo>
                  <a:pt x="19" y="242"/>
                  <a:pt x="19" y="242"/>
                  <a:pt x="19" y="242"/>
                </a:cubicBezTo>
                <a:cubicBezTo>
                  <a:pt x="19" y="242"/>
                  <a:pt x="19" y="242"/>
                  <a:pt x="19" y="242"/>
                </a:cubicBezTo>
                <a:cubicBezTo>
                  <a:pt x="20" y="242"/>
                  <a:pt x="20" y="242"/>
                  <a:pt x="20" y="242"/>
                </a:cubicBezTo>
                <a:cubicBezTo>
                  <a:pt x="20" y="242"/>
                  <a:pt x="20" y="242"/>
                  <a:pt x="20" y="242"/>
                </a:cubicBezTo>
                <a:cubicBezTo>
                  <a:pt x="20" y="242"/>
                  <a:pt x="24" y="239"/>
                  <a:pt x="25" y="239"/>
                </a:cubicBezTo>
                <a:cubicBezTo>
                  <a:pt x="25" y="238"/>
                  <a:pt x="25" y="238"/>
                  <a:pt x="25" y="238"/>
                </a:cubicBezTo>
                <a:cubicBezTo>
                  <a:pt x="26" y="238"/>
                  <a:pt x="25" y="238"/>
                  <a:pt x="26" y="237"/>
                </a:cubicBezTo>
                <a:cubicBezTo>
                  <a:pt x="26" y="237"/>
                  <a:pt x="26" y="237"/>
                  <a:pt x="26" y="237"/>
                </a:cubicBezTo>
                <a:cubicBezTo>
                  <a:pt x="26" y="237"/>
                  <a:pt x="26" y="237"/>
                  <a:pt x="26" y="237"/>
                </a:cubicBezTo>
                <a:cubicBezTo>
                  <a:pt x="26" y="237"/>
                  <a:pt x="26" y="237"/>
                  <a:pt x="26" y="237"/>
                </a:cubicBezTo>
                <a:cubicBezTo>
                  <a:pt x="27" y="237"/>
                  <a:pt x="27" y="237"/>
                  <a:pt x="27" y="237"/>
                </a:cubicBezTo>
                <a:cubicBezTo>
                  <a:pt x="27" y="237"/>
                  <a:pt x="27" y="237"/>
                  <a:pt x="27" y="237"/>
                </a:cubicBezTo>
                <a:cubicBezTo>
                  <a:pt x="27" y="236"/>
                  <a:pt x="27" y="236"/>
                  <a:pt x="27" y="235"/>
                </a:cubicBezTo>
                <a:cubicBezTo>
                  <a:pt x="28" y="234"/>
                  <a:pt x="27" y="234"/>
                  <a:pt x="28" y="233"/>
                </a:cubicBezTo>
                <a:cubicBezTo>
                  <a:pt x="30" y="232"/>
                  <a:pt x="33" y="231"/>
                  <a:pt x="34" y="231"/>
                </a:cubicBezTo>
                <a:cubicBezTo>
                  <a:pt x="34" y="231"/>
                  <a:pt x="34" y="231"/>
                  <a:pt x="35" y="231"/>
                </a:cubicBezTo>
                <a:cubicBezTo>
                  <a:pt x="37" y="230"/>
                  <a:pt x="38" y="230"/>
                  <a:pt x="39" y="231"/>
                </a:cubicBezTo>
                <a:cubicBezTo>
                  <a:pt x="39" y="231"/>
                  <a:pt x="39" y="231"/>
                  <a:pt x="39" y="231"/>
                </a:cubicBezTo>
                <a:cubicBezTo>
                  <a:pt x="40" y="230"/>
                  <a:pt x="40" y="230"/>
                  <a:pt x="40" y="230"/>
                </a:cubicBezTo>
                <a:cubicBezTo>
                  <a:pt x="40" y="230"/>
                  <a:pt x="44" y="228"/>
                  <a:pt x="44" y="228"/>
                </a:cubicBezTo>
                <a:cubicBezTo>
                  <a:pt x="45" y="228"/>
                  <a:pt x="45" y="228"/>
                  <a:pt x="45" y="228"/>
                </a:cubicBezTo>
                <a:cubicBezTo>
                  <a:pt x="46" y="228"/>
                  <a:pt x="46" y="228"/>
                  <a:pt x="46" y="228"/>
                </a:cubicBezTo>
                <a:cubicBezTo>
                  <a:pt x="47" y="229"/>
                  <a:pt x="46" y="229"/>
                  <a:pt x="47" y="229"/>
                </a:cubicBezTo>
                <a:cubicBezTo>
                  <a:pt x="47" y="229"/>
                  <a:pt x="47" y="229"/>
                  <a:pt x="47" y="229"/>
                </a:cubicBezTo>
                <a:cubicBezTo>
                  <a:pt x="47" y="231"/>
                  <a:pt x="47" y="231"/>
                  <a:pt x="47" y="231"/>
                </a:cubicBezTo>
                <a:cubicBezTo>
                  <a:pt x="47" y="232"/>
                  <a:pt x="47" y="232"/>
                  <a:pt x="47" y="232"/>
                </a:cubicBezTo>
                <a:cubicBezTo>
                  <a:pt x="41" y="236"/>
                  <a:pt x="40" y="242"/>
                  <a:pt x="39" y="245"/>
                </a:cubicBezTo>
                <a:cubicBezTo>
                  <a:pt x="38" y="245"/>
                  <a:pt x="37" y="245"/>
                  <a:pt x="36" y="246"/>
                </a:cubicBezTo>
                <a:cubicBezTo>
                  <a:pt x="36" y="247"/>
                  <a:pt x="35" y="248"/>
                  <a:pt x="36" y="250"/>
                </a:cubicBezTo>
                <a:cubicBezTo>
                  <a:pt x="36" y="250"/>
                  <a:pt x="36" y="250"/>
                  <a:pt x="36" y="250"/>
                </a:cubicBezTo>
                <a:cubicBezTo>
                  <a:pt x="39" y="251"/>
                  <a:pt x="41" y="250"/>
                  <a:pt x="44" y="252"/>
                </a:cubicBezTo>
                <a:cubicBezTo>
                  <a:pt x="44" y="252"/>
                  <a:pt x="44" y="252"/>
                  <a:pt x="44" y="252"/>
                </a:cubicBezTo>
                <a:cubicBezTo>
                  <a:pt x="45" y="254"/>
                  <a:pt x="44" y="252"/>
                  <a:pt x="45" y="254"/>
                </a:cubicBezTo>
                <a:cubicBezTo>
                  <a:pt x="45" y="255"/>
                  <a:pt x="45" y="255"/>
                  <a:pt x="45" y="255"/>
                </a:cubicBezTo>
                <a:cubicBezTo>
                  <a:pt x="46" y="255"/>
                  <a:pt x="46" y="255"/>
                  <a:pt x="46" y="255"/>
                </a:cubicBezTo>
                <a:cubicBezTo>
                  <a:pt x="51" y="252"/>
                  <a:pt x="50" y="254"/>
                  <a:pt x="53" y="251"/>
                </a:cubicBezTo>
                <a:cubicBezTo>
                  <a:pt x="53" y="251"/>
                  <a:pt x="53" y="251"/>
                  <a:pt x="53" y="251"/>
                </a:cubicBezTo>
                <a:cubicBezTo>
                  <a:pt x="53" y="251"/>
                  <a:pt x="53" y="251"/>
                  <a:pt x="53" y="251"/>
                </a:cubicBezTo>
                <a:cubicBezTo>
                  <a:pt x="54" y="251"/>
                  <a:pt x="54" y="251"/>
                  <a:pt x="54" y="252"/>
                </a:cubicBezTo>
                <a:cubicBezTo>
                  <a:pt x="55" y="252"/>
                  <a:pt x="55" y="252"/>
                  <a:pt x="55" y="252"/>
                </a:cubicBezTo>
                <a:cubicBezTo>
                  <a:pt x="56" y="252"/>
                  <a:pt x="56" y="252"/>
                  <a:pt x="59" y="253"/>
                </a:cubicBezTo>
                <a:cubicBezTo>
                  <a:pt x="60" y="253"/>
                  <a:pt x="60" y="253"/>
                  <a:pt x="60" y="253"/>
                </a:cubicBezTo>
                <a:cubicBezTo>
                  <a:pt x="60" y="253"/>
                  <a:pt x="61" y="255"/>
                  <a:pt x="61" y="255"/>
                </a:cubicBezTo>
                <a:cubicBezTo>
                  <a:pt x="62" y="255"/>
                  <a:pt x="62" y="255"/>
                  <a:pt x="62" y="255"/>
                </a:cubicBezTo>
                <a:cubicBezTo>
                  <a:pt x="62" y="255"/>
                  <a:pt x="62" y="255"/>
                  <a:pt x="62" y="255"/>
                </a:cubicBezTo>
                <a:cubicBezTo>
                  <a:pt x="61" y="256"/>
                  <a:pt x="60" y="257"/>
                  <a:pt x="60" y="258"/>
                </a:cubicBezTo>
                <a:cubicBezTo>
                  <a:pt x="61" y="259"/>
                  <a:pt x="61" y="259"/>
                  <a:pt x="61" y="259"/>
                </a:cubicBezTo>
                <a:cubicBezTo>
                  <a:pt x="61" y="259"/>
                  <a:pt x="61" y="259"/>
                  <a:pt x="62" y="260"/>
                </a:cubicBezTo>
                <a:cubicBezTo>
                  <a:pt x="62" y="260"/>
                  <a:pt x="62" y="260"/>
                  <a:pt x="62" y="260"/>
                </a:cubicBezTo>
                <a:cubicBezTo>
                  <a:pt x="62" y="260"/>
                  <a:pt x="62" y="260"/>
                  <a:pt x="62" y="260"/>
                </a:cubicBezTo>
                <a:cubicBezTo>
                  <a:pt x="63" y="259"/>
                  <a:pt x="64" y="258"/>
                  <a:pt x="64" y="258"/>
                </a:cubicBezTo>
                <a:cubicBezTo>
                  <a:pt x="65" y="258"/>
                  <a:pt x="65" y="258"/>
                  <a:pt x="65" y="258"/>
                </a:cubicBezTo>
                <a:cubicBezTo>
                  <a:pt x="66" y="258"/>
                  <a:pt x="66" y="258"/>
                  <a:pt x="66" y="258"/>
                </a:cubicBezTo>
                <a:cubicBezTo>
                  <a:pt x="67" y="258"/>
                  <a:pt x="66" y="258"/>
                  <a:pt x="67" y="258"/>
                </a:cubicBezTo>
                <a:cubicBezTo>
                  <a:pt x="68" y="257"/>
                  <a:pt x="69" y="254"/>
                  <a:pt x="69" y="253"/>
                </a:cubicBezTo>
                <a:cubicBezTo>
                  <a:pt x="69" y="253"/>
                  <a:pt x="69" y="253"/>
                  <a:pt x="69" y="253"/>
                </a:cubicBezTo>
                <a:cubicBezTo>
                  <a:pt x="68" y="251"/>
                  <a:pt x="68" y="249"/>
                  <a:pt x="69" y="248"/>
                </a:cubicBezTo>
                <a:cubicBezTo>
                  <a:pt x="69" y="248"/>
                  <a:pt x="69" y="248"/>
                  <a:pt x="69" y="248"/>
                </a:cubicBezTo>
                <a:cubicBezTo>
                  <a:pt x="69" y="248"/>
                  <a:pt x="69" y="248"/>
                  <a:pt x="69" y="248"/>
                </a:cubicBezTo>
                <a:cubicBezTo>
                  <a:pt x="70" y="248"/>
                  <a:pt x="70" y="248"/>
                  <a:pt x="71" y="248"/>
                </a:cubicBezTo>
                <a:cubicBezTo>
                  <a:pt x="71" y="248"/>
                  <a:pt x="71" y="248"/>
                  <a:pt x="71" y="248"/>
                </a:cubicBezTo>
                <a:cubicBezTo>
                  <a:pt x="71" y="248"/>
                  <a:pt x="71" y="248"/>
                  <a:pt x="71" y="248"/>
                </a:cubicBezTo>
                <a:cubicBezTo>
                  <a:pt x="71" y="248"/>
                  <a:pt x="71" y="248"/>
                  <a:pt x="71" y="248"/>
                </a:cubicBezTo>
                <a:cubicBezTo>
                  <a:pt x="71" y="245"/>
                  <a:pt x="70" y="245"/>
                  <a:pt x="69" y="244"/>
                </a:cubicBezTo>
                <a:cubicBezTo>
                  <a:pt x="69" y="244"/>
                  <a:pt x="69" y="244"/>
                  <a:pt x="69" y="244"/>
                </a:cubicBezTo>
                <a:cubicBezTo>
                  <a:pt x="69" y="243"/>
                  <a:pt x="69" y="243"/>
                  <a:pt x="69" y="243"/>
                </a:cubicBezTo>
                <a:cubicBezTo>
                  <a:pt x="69" y="242"/>
                  <a:pt x="69" y="241"/>
                  <a:pt x="69" y="240"/>
                </a:cubicBezTo>
                <a:cubicBezTo>
                  <a:pt x="70" y="240"/>
                  <a:pt x="70" y="240"/>
                  <a:pt x="70" y="240"/>
                </a:cubicBezTo>
                <a:cubicBezTo>
                  <a:pt x="70" y="240"/>
                  <a:pt x="71" y="240"/>
                  <a:pt x="71" y="240"/>
                </a:cubicBezTo>
                <a:cubicBezTo>
                  <a:pt x="72" y="239"/>
                  <a:pt x="72" y="239"/>
                  <a:pt x="73" y="238"/>
                </a:cubicBezTo>
                <a:cubicBezTo>
                  <a:pt x="73" y="238"/>
                  <a:pt x="73" y="238"/>
                  <a:pt x="73" y="238"/>
                </a:cubicBezTo>
                <a:cubicBezTo>
                  <a:pt x="73" y="237"/>
                  <a:pt x="73" y="237"/>
                  <a:pt x="73" y="237"/>
                </a:cubicBezTo>
                <a:cubicBezTo>
                  <a:pt x="75" y="238"/>
                  <a:pt x="74" y="238"/>
                  <a:pt x="76" y="237"/>
                </a:cubicBezTo>
                <a:cubicBezTo>
                  <a:pt x="76" y="238"/>
                  <a:pt x="76" y="238"/>
                  <a:pt x="76" y="238"/>
                </a:cubicBezTo>
                <a:cubicBezTo>
                  <a:pt x="77" y="238"/>
                  <a:pt x="77" y="238"/>
                  <a:pt x="77" y="238"/>
                </a:cubicBezTo>
                <a:cubicBezTo>
                  <a:pt x="77" y="238"/>
                  <a:pt x="77" y="238"/>
                  <a:pt x="77" y="238"/>
                </a:cubicBezTo>
                <a:cubicBezTo>
                  <a:pt x="77" y="239"/>
                  <a:pt x="77" y="238"/>
                  <a:pt x="77" y="240"/>
                </a:cubicBezTo>
                <a:cubicBezTo>
                  <a:pt x="77" y="240"/>
                  <a:pt x="77" y="240"/>
                  <a:pt x="77" y="241"/>
                </a:cubicBezTo>
                <a:cubicBezTo>
                  <a:pt x="78" y="241"/>
                  <a:pt x="78" y="241"/>
                  <a:pt x="78" y="241"/>
                </a:cubicBezTo>
                <a:cubicBezTo>
                  <a:pt x="85" y="242"/>
                  <a:pt x="89" y="244"/>
                  <a:pt x="97" y="242"/>
                </a:cubicBezTo>
                <a:cubicBezTo>
                  <a:pt x="101" y="241"/>
                  <a:pt x="108" y="245"/>
                  <a:pt x="109" y="245"/>
                </a:cubicBezTo>
                <a:cubicBezTo>
                  <a:pt x="109" y="245"/>
                  <a:pt x="109" y="245"/>
                  <a:pt x="110" y="245"/>
                </a:cubicBezTo>
                <a:cubicBezTo>
                  <a:pt x="111" y="244"/>
                  <a:pt x="111" y="244"/>
                  <a:pt x="111" y="244"/>
                </a:cubicBezTo>
                <a:cubicBezTo>
                  <a:pt x="113" y="244"/>
                  <a:pt x="115" y="245"/>
                  <a:pt x="117" y="245"/>
                </a:cubicBezTo>
                <a:cubicBezTo>
                  <a:pt x="117" y="245"/>
                  <a:pt x="117" y="245"/>
                  <a:pt x="118" y="245"/>
                </a:cubicBezTo>
                <a:cubicBezTo>
                  <a:pt x="118" y="245"/>
                  <a:pt x="118" y="245"/>
                  <a:pt x="118" y="245"/>
                </a:cubicBezTo>
                <a:cubicBezTo>
                  <a:pt x="118" y="245"/>
                  <a:pt x="118" y="245"/>
                  <a:pt x="118" y="245"/>
                </a:cubicBezTo>
                <a:cubicBezTo>
                  <a:pt x="119" y="244"/>
                  <a:pt x="120" y="244"/>
                  <a:pt x="120" y="244"/>
                </a:cubicBezTo>
                <a:cubicBezTo>
                  <a:pt x="120" y="243"/>
                  <a:pt x="120" y="241"/>
                  <a:pt x="120" y="240"/>
                </a:cubicBezTo>
                <a:close/>
                <a:moveTo>
                  <a:pt x="204" y="156"/>
                </a:moveTo>
                <a:cubicBezTo>
                  <a:pt x="204" y="157"/>
                  <a:pt x="204" y="157"/>
                  <a:pt x="204" y="157"/>
                </a:cubicBezTo>
                <a:cubicBezTo>
                  <a:pt x="204" y="157"/>
                  <a:pt x="204" y="157"/>
                  <a:pt x="203" y="157"/>
                </a:cubicBezTo>
                <a:cubicBezTo>
                  <a:pt x="203" y="157"/>
                  <a:pt x="203" y="157"/>
                  <a:pt x="203" y="157"/>
                </a:cubicBezTo>
                <a:cubicBezTo>
                  <a:pt x="204" y="157"/>
                  <a:pt x="204" y="157"/>
                  <a:pt x="204" y="157"/>
                </a:cubicBezTo>
                <a:cubicBezTo>
                  <a:pt x="204" y="157"/>
                  <a:pt x="204" y="157"/>
                  <a:pt x="204" y="157"/>
                </a:cubicBezTo>
                <a:cubicBezTo>
                  <a:pt x="205" y="157"/>
                  <a:pt x="205" y="157"/>
                  <a:pt x="205" y="157"/>
                </a:cubicBezTo>
                <a:cubicBezTo>
                  <a:pt x="205" y="157"/>
                  <a:pt x="205" y="157"/>
                  <a:pt x="205" y="157"/>
                </a:cubicBezTo>
                <a:cubicBezTo>
                  <a:pt x="206" y="156"/>
                  <a:pt x="206" y="156"/>
                  <a:pt x="206" y="156"/>
                </a:cubicBezTo>
                <a:cubicBezTo>
                  <a:pt x="206" y="156"/>
                  <a:pt x="206" y="156"/>
                  <a:pt x="206" y="156"/>
                </a:cubicBezTo>
                <a:cubicBezTo>
                  <a:pt x="206" y="156"/>
                  <a:pt x="206" y="156"/>
                  <a:pt x="206" y="156"/>
                </a:cubicBezTo>
                <a:cubicBezTo>
                  <a:pt x="206" y="156"/>
                  <a:pt x="204" y="156"/>
                  <a:pt x="204" y="156"/>
                </a:cubicBezTo>
                <a:close/>
                <a:moveTo>
                  <a:pt x="306" y="1"/>
                </a:moveTo>
                <a:cubicBezTo>
                  <a:pt x="305" y="0"/>
                  <a:pt x="305" y="0"/>
                  <a:pt x="305" y="0"/>
                </a:cubicBezTo>
                <a:cubicBezTo>
                  <a:pt x="304" y="0"/>
                  <a:pt x="304" y="0"/>
                  <a:pt x="304" y="0"/>
                </a:cubicBezTo>
                <a:cubicBezTo>
                  <a:pt x="304" y="1"/>
                  <a:pt x="304" y="1"/>
                  <a:pt x="304" y="1"/>
                </a:cubicBezTo>
                <a:cubicBezTo>
                  <a:pt x="304" y="1"/>
                  <a:pt x="304" y="1"/>
                  <a:pt x="304" y="1"/>
                </a:cubicBezTo>
                <a:cubicBezTo>
                  <a:pt x="304" y="2"/>
                  <a:pt x="304" y="2"/>
                  <a:pt x="304" y="2"/>
                </a:cubicBezTo>
                <a:cubicBezTo>
                  <a:pt x="304" y="2"/>
                  <a:pt x="304" y="2"/>
                  <a:pt x="304" y="2"/>
                </a:cubicBezTo>
                <a:cubicBezTo>
                  <a:pt x="305" y="2"/>
                  <a:pt x="305" y="2"/>
                  <a:pt x="306" y="2"/>
                </a:cubicBezTo>
                <a:cubicBezTo>
                  <a:pt x="306" y="2"/>
                  <a:pt x="306" y="2"/>
                  <a:pt x="306" y="2"/>
                </a:cubicBezTo>
                <a:cubicBezTo>
                  <a:pt x="306" y="2"/>
                  <a:pt x="306" y="2"/>
                  <a:pt x="306" y="2"/>
                </a:cubicBezTo>
                <a:cubicBezTo>
                  <a:pt x="307" y="1"/>
                  <a:pt x="307" y="1"/>
                  <a:pt x="307" y="1"/>
                </a:cubicBezTo>
                <a:lnTo>
                  <a:pt x="306" y="1"/>
                </a:lnTo>
                <a:close/>
              </a:path>
            </a:pathLst>
          </a:custGeom>
          <a:solidFill>
            <a:srgbClr val="FFD166"/>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a:endParaRPr lang="en-US" sz="900" kern="0">
              <a:solidFill>
                <a:srgbClr val="172144"/>
              </a:solidFill>
              <a:latin typeface="Open Sans Light"/>
            </a:endParaRPr>
          </a:p>
        </p:txBody>
      </p:sp>
      <p:sp>
        <p:nvSpPr>
          <p:cNvPr id="98" name="Freeform 24">
            <a:extLst>
              <a:ext uri="{FF2B5EF4-FFF2-40B4-BE49-F238E27FC236}">
                <a16:creationId xmlns:a16="http://schemas.microsoft.com/office/drawing/2014/main" id="{3EABCDA2-0156-168B-B877-7FF586CC8975}"/>
              </a:ext>
            </a:extLst>
          </p:cNvPr>
          <p:cNvSpPr>
            <a:spLocks noEditPoints="1"/>
          </p:cNvSpPr>
          <p:nvPr/>
        </p:nvSpPr>
        <p:spPr bwMode="auto">
          <a:xfrm>
            <a:off x="5988249" y="4428482"/>
            <a:ext cx="1731274" cy="477454"/>
          </a:xfrm>
          <a:custGeom>
            <a:avLst/>
            <a:gdLst>
              <a:gd name="T0" fmla="*/ 416 w 431"/>
              <a:gd name="T1" fmla="*/ 94 h 119"/>
              <a:gd name="T2" fmla="*/ 56 w 431"/>
              <a:gd name="T3" fmla="*/ 4 h 119"/>
              <a:gd name="T4" fmla="*/ 51 w 431"/>
              <a:gd name="T5" fmla="*/ 1 h 119"/>
              <a:gd name="T6" fmla="*/ 48 w 431"/>
              <a:gd name="T7" fmla="*/ 0 h 119"/>
              <a:gd name="T8" fmla="*/ 47 w 431"/>
              <a:gd name="T9" fmla="*/ 1 h 119"/>
              <a:gd name="T10" fmla="*/ 38 w 431"/>
              <a:gd name="T11" fmla="*/ 2 h 119"/>
              <a:gd name="T12" fmla="*/ 35 w 431"/>
              <a:gd name="T13" fmla="*/ 3 h 119"/>
              <a:gd name="T14" fmla="*/ 32 w 431"/>
              <a:gd name="T15" fmla="*/ 3 h 119"/>
              <a:gd name="T16" fmla="*/ 37 w 431"/>
              <a:gd name="T17" fmla="*/ 9 h 119"/>
              <a:gd name="T18" fmla="*/ 29 w 431"/>
              <a:gd name="T19" fmla="*/ 10 h 119"/>
              <a:gd name="T20" fmla="*/ 25 w 431"/>
              <a:gd name="T21" fmla="*/ 14 h 119"/>
              <a:gd name="T22" fmla="*/ 24 w 431"/>
              <a:gd name="T23" fmla="*/ 18 h 119"/>
              <a:gd name="T24" fmla="*/ 26 w 431"/>
              <a:gd name="T25" fmla="*/ 16 h 119"/>
              <a:gd name="T26" fmla="*/ 26 w 431"/>
              <a:gd name="T27" fmla="*/ 33 h 119"/>
              <a:gd name="T28" fmla="*/ 26 w 431"/>
              <a:gd name="T29" fmla="*/ 32 h 119"/>
              <a:gd name="T30" fmla="*/ 22 w 431"/>
              <a:gd name="T31" fmla="*/ 34 h 119"/>
              <a:gd name="T32" fmla="*/ 24 w 431"/>
              <a:gd name="T33" fmla="*/ 36 h 119"/>
              <a:gd name="T34" fmla="*/ 28 w 431"/>
              <a:gd name="T35" fmla="*/ 37 h 119"/>
              <a:gd name="T36" fmla="*/ 28 w 431"/>
              <a:gd name="T37" fmla="*/ 38 h 119"/>
              <a:gd name="T38" fmla="*/ 28 w 431"/>
              <a:gd name="T39" fmla="*/ 41 h 119"/>
              <a:gd name="T40" fmla="*/ 31 w 431"/>
              <a:gd name="T41" fmla="*/ 48 h 119"/>
              <a:gd name="T42" fmla="*/ 32 w 431"/>
              <a:gd name="T43" fmla="*/ 49 h 119"/>
              <a:gd name="T44" fmla="*/ 28 w 431"/>
              <a:gd name="T45" fmla="*/ 56 h 119"/>
              <a:gd name="T46" fmla="*/ 27 w 431"/>
              <a:gd name="T47" fmla="*/ 60 h 119"/>
              <a:gd name="T48" fmla="*/ 24 w 431"/>
              <a:gd name="T49" fmla="*/ 62 h 119"/>
              <a:gd name="T50" fmla="*/ 23 w 431"/>
              <a:gd name="T51" fmla="*/ 69 h 119"/>
              <a:gd name="T52" fmla="*/ 20 w 431"/>
              <a:gd name="T53" fmla="*/ 71 h 119"/>
              <a:gd name="T54" fmla="*/ 17 w 431"/>
              <a:gd name="T55" fmla="*/ 81 h 119"/>
              <a:gd name="T56" fmla="*/ 3 w 431"/>
              <a:gd name="T57" fmla="*/ 84 h 119"/>
              <a:gd name="T58" fmla="*/ 3 w 431"/>
              <a:gd name="T59" fmla="*/ 89 h 119"/>
              <a:gd name="T60" fmla="*/ 2 w 431"/>
              <a:gd name="T61" fmla="*/ 93 h 119"/>
              <a:gd name="T62" fmla="*/ 1 w 431"/>
              <a:gd name="T63" fmla="*/ 96 h 119"/>
              <a:gd name="T64" fmla="*/ 2 w 431"/>
              <a:gd name="T65" fmla="*/ 96 h 119"/>
              <a:gd name="T66" fmla="*/ 3 w 431"/>
              <a:gd name="T67" fmla="*/ 96 h 119"/>
              <a:gd name="T68" fmla="*/ 0 w 431"/>
              <a:gd name="T69" fmla="*/ 101 h 119"/>
              <a:gd name="T70" fmla="*/ 5 w 431"/>
              <a:gd name="T71" fmla="*/ 104 h 119"/>
              <a:gd name="T72" fmla="*/ 6 w 431"/>
              <a:gd name="T73" fmla="*/ 104 h 119"/>
              <a:gd name="T74" fmla="*/ 6 w 431"/>
              <a:gd name="T75" fmla="*/ 108 h 119"/>
              <a:gd name="T76" fmla="*/ 5 w 431"/>
              <a:gd name="T77" fmla="*/ 112 h 119"/>
              <a:gd name="T78" fmla="*/ 6 w 431"/>
              <a:gd name="T79" fmla="*/ 113 h 119"/>
              <a:gd name="T80" fmla="*/ 12 w 431"/>
              <a:gd name="T81" fmla="*/ 115 h 119"/>
              <a:gd name="T82" fmla="*/ 15 w 431"/>
              <a:gd name="T83" fmla="*/ 116 h 119"/>
              <a:gd name="T84" fmla="*/ 19 w 431"/>
              <a:gd name="T85" fmla="*/ 116 h 119"/>
              <a:gd name="T86" fmla="*/ 30 w 431"/>
              <a:gd name="T87" fmla="*/ 118 h 119"/>
              <a:gd name="T88" fmla="*/ 34 w 431"/>
              <a:gd name="T89" fmla="*/ 112 h 119"/>
              <a:gd name="T90" fmla="*/ 37 w 431"/>
              <a:gd name="T91" fmla="*/ 105 h 119"/>
              <a:gd name="T92" fmla="*/ 39 w 431"/>
              <a:gd name="T93" fmla="*/ 103 h 119"/>
              <a:gd name="T94" fmla="*/ 42 w 431"/>
              <a:gd name="T95" fmla="*/ 103 h 119"/>
              <a:gd name="T96" fmla="*/ 48 w 431"/>
              <a:gd name="T97" fmla="*/ 95 h 119"/>
              <a:gd name="T98" fmla="*/ 51 w 431"/>
              <a:gd name="T99" fmla="*/ 90 h 119"/>
              <a:gd name="T100" fmla="*/ 53 w 431"/>
              <a:gd name="T101" fmla="*/ 85 h 119"/>
              <a:gd name="T102" fmla="*/ 52 w 431"/>
              <a:gd name="T103" fmla="*/ 85 h 119"/>
              <a:gd name="T104" fmla="*/ 50 w 431"/>
              <a:gd name="T105" fmla="*/ 83 h 119"/>
              <a:gd name="T106" fmla="*/ 51 w 431"/>
              <a:gd name="T107" fmla="*/ 82 h 119"/>
              <a:gd name="T108" fmla="*/ 53 w 431"/>
              <a:gd name="T109" fmla="*/ 82 h 119"/>
              <a:gd name="T110" fmla="*/ 54 w 431"/>
              <a:gd name="T111" fmla="*/ 83 h 119"/>
              <a:gd name="T112" fmla="*/ 57 w 431"/>
              <a:gd name="T113" fmla="*/ 75 h 119"/>
              <a:gd name="T114" fmla="*/ 58 w 431"/>
              <a:gd name="T115" fmla="*/ 75 h 119"/>
              <a:gd name="T116" fmla="*/ 58 w 431"/>
              <a:gd name="T117" fmla="*/ 72 h 119"/>
              <a:gd name="T118" fmla="*/ 69 w 431"/>
              <a:gd name="T119" fmla="*/ 61 h 119"/>
              <a:gd name="T120" fmla="*/ 431 w 431"/>
              <a:gd name="T121"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119">
                <a:moveTo>
                  <a:pt x="416" y="93"/>
                </a:moveTo>
                <a:cubicBezTo>
                  <a:pt x="415" y="93"/>
                  <a:pt x="415" y="93"/>
                  <a:pt x="415" y="93"/>
                </a:cubicBezTo>
                <a:cubicBezTo>
                  <a:pt x="416" y="94"/>
                  <a:pt x="416" y="94"/>
                  <a:pt x="416" y="94"/>
                </a:cubicBezTo>
                <a:cubicBezTo>
                  <a:pt x="416" y="94"/>
                  <a:pt x="416" y="94"/>
                  <a:pt x="416" y="94"/>
                </a:cubicBezTo>
                <a:cubicBezTo>
                  <a:pt x="416" y="94"/>
                  <a:pt x="416" y="94"/>
                  <a:pt x="416" y="94"/>
                </a:cubicBezTo>
                <a:cubicBezTo>
                  <a:pt x="416" y="93"/>
                  <a:pt x="416" y="93"/>
                  <a:pt x="416" y="93"/>
                </a:cubicBezTo>
                <a:close/>
                <a:moveTo>
                  <a:pt x="73" y="15"/>
                </a:moveTo>
                <a:cubicBezTo>
                  <a:pt x="56" y="4"/>
                  <a:pt x="56" y="4"/>
                  <a:pt x="56" y="4"/>
                </a:cubicBezTo>
                <a:cubicBezTo>
                  <a:pt x="56" y="3"/>
                  <a:pt x="56" y="3"/>
                  <a:pt x="56" y="3"/>
                </a:cubicBezTo>
                <a:cubicBezTo>
                  <a:pt x="54" y="2"/>
                  <a:pt x="53" y="2"/>
                  <a:pt x="52" y="1"/>
                </a:cubicBezTo>
                <a:cubicBezTo>
                  <a:pt x="51" y="1"/>
                  <a:pt x="51" y="1"/>
                  <a:pt x="51" y="1"/>
                </a:cubicBezTo>
                <a:cubicBezTo>
                  <a:pt x="51" y="1"/>
                  <a:pt x="51" y="1"/>
                  <a:pt x="51" y="1"/>
                </a:cubicBezTo>
                <a:cubicBezTo>
                  <a:pt x="51" y="1"/>
                  <a:pt x="51" y="1"/>
                  <a:pt x="51" y="1"/>
                </a:cubicBezTo>
                <a:cubicBezTo>
                  <a:pt x="49" y="0"/>
                  <a:pt x="49" y="1"/>
                  <a:pt x="48" y="0"/>
                </a:cubicBezTo>
                <a:cubicBezTo>
                  <a:pt x="48" y="0"/>
                  <a:pt x="48" y="0"/>
                  <a:pt x="48" y="0"/>
                </a:cubicBezTo>
                <a:cubicBezTo>
                  <a:pt x="48" y="0"/>
                  <a:pt x="48" y="0"/>
                  <a:pt x="48" y="0"/>
                </a:cubicBezTo>
                <a:cubicBezTo>
                  <a:pt x="48" y="0"/>
                  <a:pt x="48" y="0"/>
                  <a:pt x="48" y="0"/>
                </a:cubicBezTo>
                <a:cubicBezTo>
                  <a:pt x="48" y="0"/>
                  <a:pt x="48" y="0"/>
                  <a:pt x="48" y="0"/>
                </a:cubicBezTo>
                <a:cubicBezTo>
                  <a:pt x="47" y="1"/>
                  <a:pt x="48" y="1"/>
                  <a:pt x="48" y="1"/>
                </a:cubicBezTo>
                <a:cubicBezTo>
                  <a:pt x="47" y="1"/>
                  <a:pt x="47" y="1"/>
                  <a:pt x="47" y="1"/>
                </a:cubicBezTo>
                <a:cubicBezTo>
                  <a:pt x="47" y="2"/>
                  <a:pt x="47" y="2"/>
                  <a:pt x="47" y="2"/>
                </a:cubicBezTo>
                <a:cubicBezTo>
                  <a:pt x="47" y="2"/>
                  <a:pt x="46" y="1"/>
                  <a:pt x="43" y="1"/>
                </a:cubicBezTo>
                <a:cubicBezTo>
                  <a:pt x="42" y="2"/>
                  <a:pt x="42" y="2"/>
                  <a:pt x="40" y="3"/>
                </a:cubicBezTo>
                <a:cubicBezTo>
                  <a:pt x="39" y="2"/>
                  <a:pt x="40" y="2"/>
                  <a:pt x="38" y="2"/>
                </a:cubicBezTo>
                <a:cubicBezTo>
                  <a:pt x="38" y="2"/>
                  <a:pt x="37" y="3"/>
                  <a:pt x="36" y="3"/>
                </a:cubicBezTo>
                <a:cubicBezTo>
                  <a:pt x="36" y="3"/>
                  <a:pt x="36" y="3"/>
                  <a:pt x="36" y="3"/>
                </a:cubicBezTo>
                <a:cubicBezTo>
                  <a:pt x="36" y="3"/>
                  <a:pt x="36" y="3"/>
                  <a:pt x="36" y="3"/>
                </a:cubicBezTo>
                <a:cubicBezTo>
                  <a:pt x="35" y="3"/>
                  <a:pt x="35" y="3"/>
                  <a:pt x="35" y="3"/>
                </a:cubicBezTo>
                <a:cubicBezTo>
                  <a:pt x="33" y="3"/>
                  <a:pt x="35" y="4"/>
                  <a:pt x="33" y="2"/>
                </a:cubicBezTo>
                <a:cubicBezTo>
                  <a:pt x="32" y="2"/>
                  <a:pt x="32" y="2"/>
                  <a:pt x="32" y="2"/>
                </a:cubicBezTo>
                <a:cubicBezTo>
                  <a:pt x="32" y="2"/>
                  <a:pt x="32" y="2"/>
                  <a:pt x="32" y="2"/>
                </a:cubicBezTo>
                <a:cubicBezTo>
                  <a:pt x="32" y="3"/>
                  <a:pt x="32" y="3"/>
                  <a:pt x="32" y="3"/>
                </a:cubicBezTo>
                <a:cubicBezTo>
                  <a:pt x="32" y="3"/>
                  <a:pt x="32" y="3"/>
                  <a:pt x="32" y="3"/>
                </a:cubicBezTo>
                <a:cubicBezTo>
                  <a:pt x="35" y="7"/>
                  <a:pt x="37" y="6"/>
                  <a:pt x="37" y="9"/>
                </a:cubicBezTo>
                <a:cubicBezTo>
                  <a:pt x="37" y="9"/>
                  <a:pt x="37" y="9"/>
                  <a:pt x="37" y="9"/>
                </a:cubicBezTo>
                <a:cubicBezTo>
                  <a:pt x="37" y="9"/>
                  <a:pt x="37" y="9"/>
                  <a:pt x="37" y="9"/>
                </a:cubicBezTo>
                <a:cubicBezTo>
                  <a:pt x="37" y="9"/>
                  <a:pt x="37" y="9"/>
                  <a:pt x="37" y="9"/>
                </a:cubicBezTo>
                <a:cubicBezTo>
                  <a:pt x="37" y="9"/>
                  <a:pt x="35" y="9"/>
                  <a:pt x="35" y="9"/>
                </a:cubicBezTo>
                <a:cubicBezTo>
                  <a:pt x="31" y="8"/>
                  <a:pt x="34" y="6"/>
                  <a:pt x="29" y="10"/>
                </a:cubicBezTo>
                <a:cubicBezTo>
                  <a:pt x="29" y="10"/>
                  <a:pt x="29" y="10"/>
                  <a:pt x="29" y="10"/>
                </a:cubicBezTo>
                <a:cubicBezTo>
                  <a:pt x="28" y="10"/>
                  <a:pt x="28" y="10"/>
                  <a:pt x="27" y="10"/>
                </a:cubicBezTo>
                <a:cubicBezTo>
                  <a:pt x="27" y="11"/>
                  <a:pt x="26" y="12"/>
                  <a:pt x="26" y="13"/>
                </a:cubicBezTo>
                <a:cubicBezTo>
                  <a:pt x="25" y="14"/>
                  <a:pt x="25" y="14"/>
                  <a:pt x="25" y="14"/>
                </a:cubicBezTo>
                <a:cubicBezTo>
                  <a:pt x="25" y="14"/>
                  <a:pt x="25" y="14"/>
                  <a:pt x="25" y="14"/>
                </a:cubicBezTo>
                <a:cubicBezTo>
                  <a:pt x="25" y="14"/>
                  <a:pt x="25" y="14"/>
                  <a:pt x="25" y="14"/>
                </a:cubicBezTo>
                <a:cubicBezTo>
                  <a:pt x="25" y="15"/>
                  <a:pt x="25" y="15"/>
                  <a:pt x="25" y="16"/>
                </a:cubicBezTo>
                <a:cubicBezTo>
                  <a:pt x="25" y="16"/>
                  <a:pt x="25" y="16"/>
                  <a:pt x="25" y="16"/>
                </a:cubicBezTo>
                <a:cubicBezTo>
                  <a:pt x="24" y="18"/>
                  <a:pt x="24" y="18"/>
                  <a:pt x="24" y="18"/>
                </a:cubicBezTo>
                <a:cubicBezTo>
                  <a:pt x="25" y="18"/>
                  <a:pt x="25" y="18"/>
                  <a:pt x="25" y="18"/>
                </a:cubicBezTo>
                <a:cubicBezTo>
                  <a:pt x="25" y="18"/>
                  <a:pt x="25" y="18"/>
                  <a:pt x="25" y="18"/>
                </a:cubicBezTo>
                <a:cubicBezTo>
                  <a:pt x="25" y="17"/>
                  <a:pt x="25" y="17"/>
                  <a:pt x="25" y="17"/>
                </a:cubicBezTo>
                <a:cubicBezTo>
                  <a:pt x="26" y="16"/>
                  <a:pt x="26" y="16"/>
                  <a:pt x="26" y="16"/>
                </a:cubicBezTo>
                <a:cubicBezTo>
                  <a:pt x="32" y="23"/>
                  <a:pt x="27" y="23"/>
                  <a:pt x="29" y="27"/>
                </a:cubicBezTo>
                <a:cubicBezTo>
                  <a:pt x="29" y="27"/>
                  <a:pt x="29" y="27"/>
                  <a:pt x="29" y="27"/>
                </a:cubicBezTo>
                <a:cubicBezTo>
                  <a:pt x="29" y="27"/>
                  <a:pt x="30" y="27"/>
                  <a:pt x="31" y="27"/>
                </a:cubicBezTo>
                <a:cubicBezTo>
                  <a:pt x="34" y="29"/>
                  <a:pt x="33"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4" y="32"/>
                  <a:pt x="22" y="32"/>
                  <a:pt x="21" y="33"/>
                </a:cubicBezTo>
                <a:cubicBezTo>
                  <a:pt x="21" y="34"/>
                  <a:pt x="21" y="34"/>
                  <a:pt x="21" y="34"/>
                </a:cubicBezTo>
                <a:cubicBezTo>
                  <a:pt x="22" y="34"/>
                  <a:pt x="22" y="34"/>
                  <a:pt x="22" y="34"/>
                </a:cubicBezTo>
                <a:cubicBezTo>
                  <a:pt x="22" y="34"/>
                  <a:pt x="22" y="34"/>
                  <a:pt x="22" y="34"/>
                </a:cubicBezTo>
                <a:cubicBezTo>
                  <a:pt x="22" y="34"/>
                  <a:pt x="22" y="35"/>
                  <a:pt x="23" y="35"/>
                </a:cubicBezTo>
                <a:cubicBezTo>
                  <a:pt x="23" y="35"/>
                  <a:pt x="24" y="36"/>
                  <a:pt x="24" y="36"/>
                </a:cubicBezTo>
                <a:cubicBezTo>
                  <a:pt x="24" y="36"/>
                  <a:pt x="24" y="36"/>
                  <a:pt x="24" y="36"/>
                </a:cubicBezTo>
                <a:cubicBezTo>
                  <a:pt x="24" y="36"/>
                  <a:pt x="24" y="36"/>
                  <a:pt x="24" y="36"/>
                </a:cubicBezTo>
                <a:cubicBezTo>
                  <a:pt x="26" y="34"/>
                  <a:pt x="26" y="36"/>
                  <a:pt x="28" y="36"/>
                </a:cubicBezTo>
                <a:cubicBezTo>
                  <a:pt x="28" y="36"/>
                  <a:pt x="28" y="36"/>
                  <a:pt x="28" y="36"/>
                </a:cubicBezTo>
                <a:cubicBezTo>
                  <a:pt x="28" y="37"/>
                  <a:pt x="28" y="37"/>
                  <a:pt x="28" y="37"/>
                </a:cubicBezTo>
                <a:cubicBezTo>
                  <a:pt x="28" y="37"/>
                  <a:pt x="28" y="37"/>
                  <a:pt x="28" y="37"/>
                </a:cubicBezTo>
                <a:cubicBezTo>
                  <a:pt x="28" y="37"/>
                  <a:pt x="28" y="37"/>
                  <a:pt x="28" y="37"/>
                </a:cubicBezTo>
                <a:cubicBezTo>
                  <a:pt x="28" y="38"/>
                  <a:pt x="28" y="38"/>
                  <a:pt x="28" y="38"/>
                </a:cubicBezTo>
                <a:cubicBezTo>
                  <a:pt x="28" y="38"/>
                  <a:pt x="28" y="38"/>
                  <a:pt x="28" y="38"/>
                </a:cubicBezTo>
                <a:cubicBezTo>
                  <a:pt x="28" y="38"/>
                  <a:pt x="28" y="38"/>
                  <a:pt x="28" y="38"/>
                </a:cubicBezTo>
                <a:cubicBezTo>
                  <a:pt x="29" y="38"/>
                  <a:pt x="29" y="38"/>
                  <a:pt x="29" y="38"/>
                </a:cubicBezTo>
                <a:cubicBezTo>
                  <a:pt x="28" y="39"/>
                  <a:pt x="28" y="39"/>
                  <a:pt x="28" y="40"/>
                </a:cubicBezTo>
                <a:cubicBezTo>
                  <a:pt x="28" y="40"/>
                  <a:pt x="28" y="40"/>
                  <a:pt x="28" y="40"/>
                </a:cubicBezTo>
                <a:cubicBezTo>
                  <a:pt x="28" y="41"/>
                  <a:pt x="28" y="41"/>
                  <a:pt x="28" y="41"/>
                </a:cubicBezTo>
                <a:cubicBezTo>
                  <a:pt x="28" y="41"/>
                  <a:pt x="28" y="41"/>
                  <a:pt x="28" y="41"/>
                </a:cubicBezTo>
                <a:cubicBezTo>
                  <a:pt x="28" y="41"/>
                  <a:pt x="28" y="41"/>
                  <a:pt x="29" y="41"/>
                </a:cubicBezTo>
                <a:cubicBezTo>
                  <a:pt x="31" y="43"/>
                  <a:pt x="32" y="45"/>
                  <a:pt x="31" y="48"/>
                </a:cubicBezTo>
                <a:cubicBezTo>
                  <a:pt x="31" y="48"/>
                  <a:pt x="31" y="48"/>
                  <a:pt x="31" y="48"/>
                </a:cubicBezTo>
                <a:cubicBezTo>
                  <a:pt x="31" y="48"/>
                  <a:pt x="31" y="48"/>
                  <a:pt x="31" y="48"/>
                </a:cubicBezTo>
                <a:cubicBezTo>
                  <a:pt x="32" y="48"/>
                  <a:pt x="32" y="48"/>
                  <a:pt x="32" y="48"/>
                </a:cubicBezTo>
                <a:cubicBezTo>
                  <a:pt x="32" y="49"/>
                  <a:pt x="32" y="49"/>
                  <a:pt x="32" y="49"/>
                </a:cubicBezTo>
                <a:cubicBezTo>
                  <a:pt x="32" y="49"/>
                  <a:pt x="32" y="49"/>
                  <a:pt x="32" y="49"/>
                </a:cubicBezTo>
                <a:cubicBezTo>
                  <a:pt x="32" y="53"/>
                  <a:pt x="31" y="51"/>
                  <a:pt x="31" y="54"/>
                </a:cubicBezTo>
                <a:cubicBezTo>
                  <a:pt x="31" y="55"/>
                  <a:pt x="30" y="56"/>
                  <a:pt x="29" y="56"/>
                </a:cubicBezTo>
                <a:cubicBezTo>
                  <a:pt x="29" y="56"/>
                  <a:pt x="29" y="56"/>
                  <a:pt x="28" y="56"/>
                </a:cubicBezTo>
                <a:cubicBezTo>
                  <a:pt x="28" y="56"/>
                  <a:pt x="28" y="56"/>
                  <a:pt x="28" y="56"/>
                </a:cubicBezTo>
                <a:cubicBezTo>
                  <a:pt x="28" y="56"/>
                  <a:pt x="28" y="56"/>
                  <a:pt x="28" y="56"/>
                </a:cubicBezTo>
                <a:cubicBezTo>
                  <a:pt x="28" y="56"/>
                  <a:pt x="28" y="56"/>
                  <a:pt x="28" y="56"/>
                </a:cubicBezTo>
                <a:cubicBezTo>
                  <a:pt x="28" y="57"/>
                  <a:pt x="28" y="57"/>
                  <a:pt x="28" y="58"/>
                </a:cubicBezTo>
                <a:cubicBezTo>
                  <a:pt x="28" y="59"/>
                  <a:pt x="27" y="59"/>
                  <a:pt x="27" y="60"/>
                </a:cubicBezTo>
                <a:cubicBezTo>
                  <a:pt x="27" y="60"/>
                  <a:pt x="27" y="60"/>
                  <a:pt x="27" y="60"/>
                </a:cubicBezTo>
                <a:cubicBezTo>
                  <a:pt x="27" y="60"/>
                  <a:pt x="27" y="60"/>
                  <a:pt x="27" y="60"/>
                </a:cubicBezTo>
                <a:cubicBezTo>
                  <a:pt x="26" y="60"/>
                  <a:pt x="26" y="60"/>
                  <a:pt x="26" y="60"/>
                </a:cubicBezTo>
                <a:cubicBezTo>
                  <a:pt x="26" y="62"/>
                  <a:pt x="25" y="61"/>
                  <a:pt x="24" y="62"/>
                </a:cubicBezTo>
                <a:cubicBezTo>
                  <a:pt x="24" y="63"/>
                  <a:pt x="24" y="65"/>
                  <a:pt x="23" y="66"/>
                </a:cubicBezTo>
                <a:cubicBezTo>
                  <a:pt x="24" y="67"/>
                  <a:pt x="24" y="67"/>
                  <a:pt x="24" y="67"/>
                </a:cubicBezTo>
                <a:cubicBezTo>
                  <a:pt x="24" y="67"/>
                  <a:pt x="23" y="68"/>
                  <a:pt x="23" y="69"/>
                </a:cubicBezTo>
                <a:cubicBezTo>
                  <a:pt x="23" y="69"/>
                  <a:pt x="23" y="69"/>
                  <a:pt x="23" y="69"/>
                </a:cubicBezTo>
                <a:cubicBezTo>
                  <a:pt x="22" y="70"/>
                  <a:pt x="23" y="70"/>
                  <a:pt x="22" y="71"/>
                </a:cubicBezTo>
                <a:cubicBezTo>
                  <a:pt x="21" y="71"/>
                  <a:pt x="21" y="71"/>
                  <a:pt x="21" y="71"/>
                </a:cubicBezTo>
                <a:cubicBezTo>
                  <a:pt x="21" y="71"/>
                  <a:pt x="21" y="71"/>
                  <a:pt x="21" y="71"/>
                </a:cubicBezTo>
                <a:cubicBezTo>
                  <a:pt x="21" y="71"/>
                  <a:pt x="21" y="71"/>
                  <a:pt x="20" y="71"/>
                </a:cubicBezTo>
                <a:cubicBezTo>
                  <a:pt x="20" y="71"/>
                  <a:pt x="19" y="72"/>
                  <a:pt x="19" y="72"/>
                </a:cubicBezTo>
                <a:cubicBezTo>
                  <a:pt x="19" y="74"/>
                  <a:pt x="20" y="72"/>
                  <a:pt x="17" y="80"/>
                </a:cubicBezTo>
                <a:cubicBezTo>
                  <a:pt x="17" y="80"/>
                  <a:pt x="17" y="80"/>
                  <a:pt x="17" y="80"/>
                </a:cubicBezTo>
                <a:cubicBezTo>
                  <a:pt x="17" y="81"/>
                  <a:pt x="17" y="81"/>
                  <a:pt x="17" y="81"/>
                </a:cubicBezTo>
                <a:cubicBezTo>
                  <a:pt x="16" y="81"/>
                  <a:pt x="16" y="81"/>
                  <a:pt x="16" y="81"/>
                </a:cubicBezTo>
                <a:cubicBezTo>
                  <a:pt x="16" y="81"/>
                  <a:pt x="16" y="81"/>
                  <a:pt x="16" y="81"/>
                </a:cubicBezTo>
                <a:cubicBezTo>
                  <a:pt x="15" y="81"/>
                  <a:pt x="6" y="81"/>
                  <a:pt x="5" y="81"/>
                </a:cubicBezTo>
                <a:cubicBezTo>
                  <a:pt x="4" y="82"/>
                  <a:pt x="5" y="83"/>
                  <a:pt x="3" y="84"/>
                </a:cubicBezTo>
                <a:cubicBezTo>
                  <a:pt x="2" y="85"/>
                  <a:pt x="1" y="85"/>
                  <a:pt x="1" y="86"/>
                </a:cubicBezTo>
                <a:cubicBezTo>
                  <a:pt x="1" y="87"/>
                  <a:pt x="1" y="87"/>
                  <a:pt x="2" y="88"/>
                </a:cubicBezTo>
                <a:cubicBezTo>
                  <a:pt x="2" y="88"/>
                  <a:pt x="2" y="88"/>
                  <a:pt x="2" y="88"/>
                </a:cubicBezTo>
                <a:cubicBezTo>
                  <a:pt x="3" y="89"/>
                  <a:pt x="3" y="89"/>
                  <a:pt x="3" y="89"/>
                </a:cubicBezTo>
                <a:cubicBezTo>
                  <a:pt x="2" y="92"/>
                  <a:pt x="3" y="90"/>
                  <a:pt x="3" y="92"/>
                </a:cubicBezTo>
                <a:cubicBezTo>
                  <a:pt x="3" y="93"/>
                  <a:pt x="3" y="93"/>
                  <a:pt x="3" y="93"/>
                </a:cubicBezTo>
                <a:cubicBezTo>
                  <a:pt x="3" y="93"/>
                  <a:pt x="3" y="93"/>
                  <a:pt x="2" y="93"/>
                </a:cubicBezTo>
                <a:cubicBezTo>
                  <a:pt x="2" y="93"/>
                  <a:pt x="2" y="93"/>
                  <a:pt x="2" y="93"/>
                </a:cubicBezTo>
                <a:cubicBezTo>
                  <a:pt x="2" y="95"/>
                  <a:pt x="2" y="94"/>
                  <a:pt x="1" y="96"/>
                </a:cubicBezTo>
                <a:cubicBezTo>
                  <a:pt x="1" y="96"/>
                  <a:pt x="1" y="96"/>
                  <a:pt x="1" y="96"/>
                </a:cubicBezTo>
                <a:cubicBezTo>
                  <a:pt x="1" y="96"/>
                  <a:pt x="1" y="96"/>
                  <a:pt x="1" y="96"/>
                </a:cubicBezTo>
                <a:cubicBezTo>
                  <a:pt x="1" y="96"/>
                  <a:pt x="1" y="96"/>
                  <a:pt x="1" y="96"/>
                </a:cubicBezTo>
                <a:cubicBezTo>
                  <a:pt x="1" y="96"/>
                  <a:pt x="1" y="96"/>
                  <a:pt x="1" y="96"/>
                </a:cubicBezTo>
                <a:cubicBezTo>
                  <a:pt x="2" y="96"/>
                  <a:pt x="2" y="96"/>
                  <a:pt x="2" y="96"/>
                </a:cubicBezTo>
                <a:cubicBezTo>
                  <a:pt x="2" y="96"/>
                  <a:pt x="2" y="96"/>
                  <a:pt x="2" y="96"/>
                </a:cubicBezTo>
                <a:cubicBezTo>
                  <a:pt x="2" y="96"/>
                  <a:pt x="2" y="96"/>
                  <a:pt x="2" y="96"/>
                </a:cubicBezTo>
                <a:cubicBezTo>
                  <a:pt x="2" y="96"/>
                  <a:pt x="2" y="96"/>
                  <a:pt x="2" y="96"/>
                </a:cubicBezTo>
                <a:cubicBezTo>
                  <a:pt x="3" y="96"/>
                  <a:pt x="3" y="96"/>
                  <a:pt x="3" y="96"/>
                </a:cubicBezTo>
                <a:cubicBezTo>
                  <a:pt x="3" y="96"/>
                  <a:pt x="3" y="96"/>
                  <a:pt x="3" y="96"/>
                </a:cubicBezTo>
                <a:cubicBezTo>
                  <a:pt x="3" y="96"/>
                  <a:pt x="3" y="96"/>
                  <a:pt x="3" y="96"/>
                </a:cubicBezTo>
                <a:cubicBezTo>
                  <a:pt x="2" y="98"/>
                  <a:pt x="1" y="100"/>
                  <a:pt x="0" y="100"/>
                </a:cubicBezTo>
                <a:cubicBezTo>
                  <a:pt x="0" y="100"/>
                  <a:pt x="0" y="100"/>
                  <a:pt x="0" y="100"/>
                </a:cubicBezTo>
                <a:cubicBezTo>
                  <a:pt x="0" y="101"/>
                  <a:pt x="0" y="101"/>
                  <a:pt x="0" y="101"/>
                </a:cubicBezTo>
                <a:cubicBezTo>
                  <a:pt x="0" y="101"/>
                  <a:pt x="0" y="101"/>
                  <a:pt x="0" y="101"/>
                </a:cubicBezTo>
                <a:cubicBezTo>
                  <a:pt x="3" y="102"/>
                  <a:pt x="3" y="102"/>
                  <a:pt x="5" y="102"/>
                </a:cubicBezTo>
                <a:cubicBezTo>
                  <a:pt x="5" y="103"/>
                  <a:pt x="5" y="102"/>
                  <a:pt x="5" y="103"/>
                </a:cubicBezTo>
                <a:cubicBezTo>
                  <a:pt x="5" y="103"/>
                  <a:pt x="5" y="103"/>
                  <a:pt x="5" y="103"/>
                </a:cubicBezTo>
                <a:cubicBezTo>
                  <a:pt x="5" y="103"/>
                  <a:pt x="5" y="103"/>
                  <a:pt x="5" y="104"/>
                </a:cubicBezTo>
                <a:cubicBezTo>
                  <a:pt x="5" y="104"/>
                  <a:pt x="5" y="104"/>
                  <a:pt x="5" y="104"/>
                </a:cubicBezTo>
                <a:cubicBezTo>
                  <a:pt x="5" y="104"/>
                  <a:pt x="5" y="104"/>
                  <a:pt x="5" y="104"/>
                </a:cubicBezTo>
                <a:cubicBezTo>
                  <a:pt x="5" y="104"/>
                  <a:pt x="5" y="104"/>
                  <a:pt x="6" y="104"/>
                </a:cubicBezTo>
                <a:cubicBezTo>
                  <a:pt x="6" y="104"/>
                  <a:pt x="6" y="104"/>
                  <a:pt x="6" y="104"/>
                </a:cubicBezTo>
                <a:cubicBezTo>
                  <a:pt x="6" y="105"/>
                  <a:pt x="5" y="105"/>
                  <a:pt x="5" y="105"/>
                </a:cubicBezTo>
                <a:cubicBezTo>
                  <a:pt x="5" y="105"/>
                  <a:pt x="5" y="106"/>
                  <a:pt x="5" y="106"/>
                </a:cubicBezTo>
                <a:cubicBezTo>
                  <a:pt x="5" y="106"/>
                  <a:pt x="5" y="106"/>
                  <a:pt x="5" y="106"/>
                </a:cubicBezTo>
                <a:cubicBezTo>
                  <a:pt x="5" y="107"/>
                  <a:pt x="6" y="107"/>
                  <a:pt x="6" y="108"/>
                </a:cubicBezTo>
                <a:cubicBezTo>
                  <a:pt x="6" y="108"/>
                  <a:pt x="5" y="110"/>
                  <a:pt x="5" y="110"/>
                </a:cubicBezTo>
                <a:cubicBezTo>
                  <a:pt x="5" y="110"/>
                  <a:pt x="5" y="110"/>
                  <a:pt x="5" y="110"/>
                </a:cubicBezTo>
                <a:cubicBezTo>
                  <a:pt x="5" y="110"/>
                  <a:pt x="5" y="110"/>
                  <a:pt x="5" y="110"/>
                </a:cubicBezTo>
                <a:cubicBezTo>
                  <a:pt x="5" y="112"/>
                  <a:pt x="5" y="111"/>
                  <a:pt x="5" y="112"/>
                </a:cubicBezTo>
                <a:cubicBezTo>
                  <a:pt x="5" y="112"/>
                  <a:pt x="5" y="112"/>
                  <a:pt x="5" y="112"/>
                </a:cubicBezTo>
                <a:cubicBezTo>
                  <a:pt x="6" y="112"/>
                  <a:pt x="6" y="112"/>
                  <a:pt x="6" y="112"/>
                </a:cubicBezTo>
                <a:cubicBezTo>
                  <a:pt x="6" y="112"/>
                  <a:pt x="6" y="112"/>
                  <a:pt x="6" y="112"/>
                </a:cubicBezTo>
                <a:cubicBezTo>
                  <a:pt x="6" y="113"/>
                  <a:pt x="6" y="112"/>
                  <a:pt x="6" y="113"/>
                </a:cubicBezTo>
                <a:cubicBezTo>
                  <a:pt x="6" y="113"/>
                  <a:pt x="6" y="113"/>
                  <a:pt x="6" y="113"/>
                </a:cubicBezTo>
                <a:cubicBezTo>
                  <a:pt x="6" y="113"/>
                  <a:pt x="6" y="113"/>
                  <a:pt x="6" y="113"/>
                </a:cubicBezTo>
                <a:cubicBezTo>
                  <a:pt x="6" y="113"/>
                  <a:pt x="6" y="113"/>
                  <a:pt x="6" y="113"/>
                </a:cubicBezTo>
                <a:cubicBezTo>
                  <a:pt x="6" y="113"/>
                  <a:pt x="10" y="115"/>
                  <a:pt x="12" y="115"/>
                </a:cubicBezTo>
                <a:cubicBezTo>
                  <a:pt x="12" y="115"/>
                  <a:pt x="12" y="115"/>
                  <a:pt x="12" y="115"/>
                </a:cubicBezTo>
                <a:cubicBezTo>
                  <a:pt x="13" y="115"/>
                  <a:pt x="12" y="115"/>
                  <a:pt x="13" y="115"/>
                </a:cubicBezTo>
                <a:cubicBezTo>
                  <a:pt x="13" y="115"/>
                  <a:pt x="13" y="115"/>
                  <a:pt x="13" y="115"/>
                </a:cubicBezTo>
                <a:cubicBezTo>
                  <a:pt x="14" y="115"/>
                  <a:pt x="14" y="116"/>
                  <a:pt x="15" y="116"/>
                </a:cubicBezTo>
                <a:cubicBezTo>
                  <a:pt x="15" y="116"/>
                  <a:pt x="15" y="116"/>
                  <a:pt x="15" y="116"/>
                </a:cubicBezTo>
                <a:cubicBezTo>
                  <a:pt x="16" y="116"/>
                  <a:pt x="16" y="116"/>
                  <a:pt x="16" y="116"/>
                </a:cubicBezTo>
                <a:cubicBezTo>
                  <a:pt x="16" y="116"/>
                  <a:pt x="16" y="116"/>
                  <a:pt x="16" y="116"/>
                </a:cubicBezTo>
                <a:cubicBezTo>
                  <a:pt x="17" y="116"/>
                  <a:pt x="18" y="116"/>
                  <a:pt x="19" y="116"/>
                </a:cubicBezTo>
                <a:cubicBezTo>
                  <a:pt x="19" y="116"/>
                  <a:pt x="19" y="116"/>
                  <a:pt x="19" y="116"/>
                </a:cubicBezTo>
                <a:cubicBezTo>
                  <a:pt x="19" y="116"/>
                  <a:pt x="19" y="116"/>
                  <a:pt x="19" y="117"/>
                </a:cubicBezTo>
                <a:cubicBezTo>
                  <a:pt x="21" y="118"/>
                  <a:pt x="25" y="117"/>
                  <a:pt x="27" y="116"/>
                </a:cubicBezTo>
                <a:cubicBezTo>
                  <a:pt x="28" y="117"/>
                  <a:pt x="29" y="117"/>
                  <a:pt x="30" y="118"/>
                </a:cubicBezTo>
                <a:cubicBezTo>
                  <a:pt x="30" y="118"/>
                  <a:pt x="30" y="118"/>
                  <a:pt x="30" y="118"/>
                </a:cubicBezTo>
                <a:cubicBezTo>
                  <a:pt x="31" y="119"/>
                  <a:pt x="31" y="119"/>
                  <a:pt x="31" y="119"/>
                </a:cubicBezTo>
                <a:cubicBezTo>
                  <a:pt x="31" y="119"/>
                  <a:pt x="31" y="119"/>
                  <a:pt x="31" y="119"/>
                </a:cubicBezTo>
                <a:cubicBezTo>
                  <a:pt x="31" y="116"/>
                  <a:pt x="33" y="115"/>
                  <a:pt x="34" y="112"/>
                </a:cubicBezTo>
                <a:cubicBezTo>
                  <a:pt x="35" y="111"/>
                  <a:pt x="34" y="112"/>
                  <a:pt x="35" y="111"/>
                </a:cubicBezTo>
                <a:cubicBezTo>
                  <a:pt x="36" y="110"/>
                  <a:pt x="36" y="110"/>
                  <a:pt x="36" y="110"/>
                </a:cubicBezTo>
                <a:cubicBezTo>
                  <a:pt x="36" y="107"/>
                  <a:pt x="35" y="109"/>
                  <a:pt x="36" y="106"/>
                </a:cubicBezTo>
                <a:cubicBezTo>
                  <a:pt x="37" y="105"/>
                  <a:pt x="37" y="105"/>
                  <a:pt x="37" y="105"/>
                </a:cubicBezTo>
                <a:cubicBezTo>
                  <a:pt x="37" y="105"/>
                  <a:pt x="37" y="105"/>
                  <a:pt x="37" y="105"/>
                </a:cubicBezTo>
                <a:cubicBezTo>
                  <a:pt x="37" y="104"/>
                  <a:pt x="37" y="104"/>
                  <a:pt x="37" y="104"/>
                </a:cubicBezTo>
                <a:cubicBezTo>
                  <a:pt x="38" y="104"/>
                  <a:pt x="38" y="104"/>
                  <a:pt x="38" y="103"/>
                </a:cubicBezTo>
                <a:cubicBezTo>
                  <a:pt x="39" y="103"/>
                  <a:pt x="39" y="103"/>
                  <a:pt x="39" y="103"/>
                </a:cubicBezTo>
                <a:cubicBezTo>
                  <a:pt x="40" y="103"/>
                  <a:pt x="40" y="102"/>
                  <a:pt x="41" y="102"/>
                </a:cubicBezTo>
                <a:cubicBezTo>
                  <a:pt x="41" y="102"/>
                  <a:pt x="41" y="102"/>
                  <a:pt x="41" y="102"/>
                </a:cubicBezTo>
                <a:cubicBezTo>
                  <a:pt x="42" y="103"/>
                  <a:pt x="41" y="103"/>
                  <a:pt x="42" y="103"/>
                </a:cubicBezTo>
                <a:cubicBezTo>
                  <a:pt x="42" y="103"/>
                  <a:pt x="42" y="103"/>
                  <a:pt x="42" y="103"/>
                </a:cubicBezTo>
                <a:cubicBezTo>
                  <a:pt x="42" y="102"/>
                  <a:pt x="42" y="102"/>
                  <a:pt x="42" y="102"/>
                </a:cubicBezTo>
                <a:cubicBezTo>
                  <a:pt x="43" y="102"/>
                  <a:pt x="43" y="102"/>
                  <a:pt x="43" y="102"/>
                </a:cubicBezTo>
                <a:cubicBezTo>
                  <a:pt x="44" y="100"/>
                  <a:pt x="44" y="100"/>
                  <a:pt x="44" y="100"/>
                </a:cubicBezTo>
                <a:cubicBezTo>
                  <a:pt x="46" y="97"/>
                  <a:pt x="46" y="97"/>
                  <a:pt x="48" y="95"/>
                </a:cubicBezTo>
                <a:cubicBezTo>
                  <a:pt x="48" y="96"/>
                  <a:pt x="48" y="96"/>
                  <a:pt x="48" y="96"/>
                </a:cubicBezTo>
                <a:cubicBezTo>
                  <a:pt x="49" y="95"/>
                  <a:pt x="49" y="95"/>
                  <a:pt x="49" y="95"/>
                </a:cubicBezTo>
                <a:cubicBezTo>
                  <a:pt x="49" y="94"/>
                  <a:pt x="49" y="94"/>
                  <a:pt x="51" y="91"/>
                </a:cubicBezTo>
                <a:cubicBezTo>
                  <a:pt x="51" y="90"/>
                  <a:pt x="51" y="90"/>
                  <a:pt x="51" y="90"/>
                </a:cubicBezTo>
                <a:cubicBezTo>
                  <a:pt x="52" y="88"/>
                  <a:pt x="52" y="88"/>
                  <a:pt x="52" y="88"/>
                </a:cubicBezTo>
                <a:cubicBezTo>
                  <a:pt x="52" y="87"/>
                  <a:pt x="52" y="87"/>
                  <a:pt x="52" y="87"/>
                </a:cubicBezTo>
                <a:cubicBezTo>
                  <a:pt x="53" y="86"/>
                  <a:pt x="53" y="86"/>
                  <a:pt x="54" y="85"/>
                </a:cubicBezTo>
                <a:cubicBezTo>
                  <a:pt x="53" y="85"/>
                  <a:pt x="53" y="85"/>
                  <a:pt x="53" y="85"/>
                </a:cubicBezTo>
                <a:cubicBezTo>
                  <a:pt x="53" y="85"/>
                  <a:pt x="53" y="85"/>
                  <a:pt x="53" y="85"/>
                </a:cubicBezTo>
                <a:cubicBezTo>
                  <a:pt x="52" y="85"/>
                  <a:pt x="52" y="85"/>
                  <a:pt x="52" y="85"/>
                </a:cubicBezTo>
                <a:cubicBezTo>
                  <a:pt x="52" y="86"/>
                  <a:pt x="52" y="86"/>
                  <a:pt x="52" y="86"/>
                </a:cubicBezTo>
                <a:cubicBezTo>
                  <a:pt x="52" y="85"/>
                  <a:pt x="52" y="85"/>
                  <a:pt x="52" y="85"/>
                </a:cubicBezTo>
                <a:cubicBezTo>
                  <a:pt x="51" y="85"/>
                  <a:pt x="51" y="85"/>
                  <a:pt x="50" y="85"/>
                </a:cubicBezTo>
                <a:cubicBezTo>
                  <a:pt x="50" y="84"/>
                  <a:pt x="50" y="84"/>
                  <a:pt x="50" y="84"/>
                </a:cubicBezTo>
                <a:cubicBezTo>
                  <a:pt x="51" y="84"/>
                  <a:pt x="51" y="84"/>
                  <a:pt x="51" y="84"/>
                </a:cubicBezTo>
                <a:cubicBezTo>
                  <a:pt x="50" y="83"/>
                  <a:pt x="50" y="83"/>
                  <a:pt x="50" y="83"/>
                </a:cubicBezTo>
                <a:cubicBezTo>
                  <a:pt x="50" y="83"/>
                  <a:pt x="50" y="83"/>
                  <a:pt x="50" y="83"/>
                </a:cubicBezTo>
                <a:cubicBezTo>
                  <a:pt x="51" y="83"/>
                  <a:pt x="51" y="83"/>
                  <a:pt x="51" y="83"/>
                </a:cubicBezTo>
                <a:cubicBezTo>
                  <a:pt x="51" y="83"/>
                  <a:pt x="51" y="83"/>
                  <a:pt x="51" y="83"/>
                </a:cubicBezTo>
                <a:cubicBezTo>
                  <a:pt x="51" y="82"/>
                  <a:pt x="51" y="82"/>
                  <a:pt x="51" y="82"/>
                </a:cubicBezTo>
                <a:cubicBezTo>
                  <a:pt x="50" y="82"/>
                  <a:pt x="50" y="82"/>
                  <a:pt x="50" y="82"/>
                </a:cubicBezTo>
                <a:cubicBezTo>
                  <a:pt x="52" y="82"/>
                  <a:pt x="51" y="82"/>
                  <a:pt x="52" y="82"/>
                </a:cubicBezTo>
                <a:cubicBezTo>
                  <a:pt x="53" y="82"/>
                  <a:pt x="53" y="82"/>
                  <a:pt x="53" y="82"/>
                </a:cubicBezTo>
                <a:cubicBezTo>
                  <a:pt x="53" y="82"/>
                  <a:pt x="53" y="82"/>
                  <a:pt x="53" y="82"/>
                </a:cubicBezTo>
                <a:cubicBezTo>
                  <a:pt x="53" y="83"/>
                  <a:pt x="53" y="83"/>
                  <a:pt x="53" y="83"/>
                </a:cubicBezTo>
                <a:cubicBezTo>
                  <a:pt x="53" y="84"/>
                  <a:pt x="53" y="84"/>
                  <a:pt x="53" y="84"/>
                </a:cubicBezTo>
                <a:cubicBezTo>
                  <a:pt x="53" y="83"/>
                  <a:pt x="53" y="83"/>
                  <a:pt x="53" y="83"/>
                </a:cubicBezTo>
                <a:cubicBezTo>
                  <a:pt x="53" y="83"/>
                  <a:pt x="53" y="83"/>
                  <a:pt x="54" y="83"/>
                </a:cubicBezTo>
                <a:cubicBezTo>
                  <a:pt x="54" y="83"/>
                  <a:pt x="54" y="83"/>
                  <a:pt x="54" y="83"/>
                </a:cubicBezTo>
                <a:cubicBezTo>
                  <a:pt x="54" y="83"/>
                  <a:pt x="54" y="83"/>
                  <a:pt x="54" y="83"/>
                </a:cubicBezTo>
                <a:cubicBezTo>
                  <a:pt x="56" y="83"/>
                  <a:pt x="57" y="78"/>
                  <a:pt x="57" y="77"/>
                </a:cubicBezTo>
                <a:cubicBezTo>
                  <a:pt x="57" y="76"/>
                  <a:pt x="57" y="77"/>
                  <a:pt x="57" y="75"/>
                </a:cubicBezTo>
                <a:cubicBezTo>
                  <a:pt x="57" y="75"/>
                  <a:pt x="57" y="75"/>
                  <a:pt x="57" y="75"/>
                </a:cubicBezTo>
                <a:cubicBezTo>
                  <a:pt x="57" y="75"/>
                  <a:pt x="57" y="75"/>
                  <a:pt x="57" y="75"/>
                </a:cubicBezTo>
                <a:cubicBezTo>
                  <a:pt x="57" y="75"/>
                  <a:pt x="57" y="75"/>
                  <a:pt x="57" y="75"/>
                </a:cubicBezTo>
                <a:cubicBezTo>
                  <a:pt x="58" y="75"/>
                  <a:pt x="58" y="75"/>
                  <a:pt x="58" y="75"/>
                </a:cubicBezTo>
                <a:cubicBezTo>
                  <a:pt x="58" y="73"/>
                  <a:pt x="58" y="73"/>
                  <a:pt x="58" y="73"/>
                </a:cubicBezTo>
                <a:cubicBezTo>
                  <a:pt x="58" y="72"/>
                  <a:pt x="58" y="72"/>
                  <a:pt x="58" y="72"/>
                </a:cubicBezTo>
                <a:cubicBezTo>
                  <a:pt x="57" y="72"/>
                  <a:pt x="57" y="72"/>
                  <a:pt x="57" y="72"/>
                </a:cubicBezTo>
                <a:cubicBezTo>
                  <a:pt x="58" y="72"/>
                  <a:pt x="58" y="72"/>
                  <a:pt x="58" y="72"/>
                </a:cubicBezTo>
                <a:cubicBezTo>
                  <a:pt x="59" y="71"/>
                  <a:pt x="59" y="71"/>
                  <a:pt x="59" y="71"/>
                </a:cubicBezTo>
                <a:cubicBezTo>
                  <a:pt x="60" y="71"/>
                  <a:pt x="60" y="71"/>
                  <a:pt x="60" y="71"/>
                </a:cubicBezTo>
                <a:cubicBezTo>
                  <a:pt x="60" y="70"/>
                  <a:pt x="61" y="67"/>
                  <a:pt x="62" y="65"/>
                </a:cubicBezTo>
                <a:cubicBezTo>
                  <a:pt x="65" y="62"/>
                  <a:pt x="65" y="64"/>
                  <a:pt x="69" y="61"/>
                </a:cubicBezTo>
                <a:cubicBezTo>
                  <a:pt x="78" y="45"/>
                  <a:pt x="66" y="43"/>
                  <a:pt x="73" y="15"/>
                </a:cubicBezTo>
                <a:close/>
                <a:moveTo>
                  <a:pt x="431" y="92"/>
                </a:moveTo>
                <a:cubicBezTo>
                  <a:pt x="431" y="92"/>
                  <a:pt x="431" y="92"/>
                  <a:pt x="431" y="92"/>
                </a:cubicBezTo>
                <a:cubicBezTo>
                  <a:pt x="431" y="92"/>
                  <a:pt x="431" y="92"/>
                  <a:pt x="431" y="92"/>
                </a:cubicBezTo>
                <a:cubicBezTo>
                  <a:pt x="431" y="92"/>
                  <a:pt x="431" y="92"/>
                  <a:pt x="431" y="92"/>
                </a:cubicBezTo>
                <a:cubicBezTo>
                  <a:pt x="431" y="92"/>
                  <a:pt x="431" y="92"/>
                  <a:pt x="431" y="92"/>
                </a:cubicBezTo>
                <a:cubicBezTo>
                  <a:pt x="431" y="92"/>
                  <a:pt x="431" y="92"/>
                  <a:pt x="431" y="92"/>
                </a:cubicBez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a:endParaRPr lang="en-US" sz="900" kern="0">
              <a:solidFill>
                <a:srgbClr val="172144"/>
              </a:solidFill>
              <a:latin typeface="Open Sans Light"/>
            </a:endParaRPr>
          </a:p>
        </p:txBody>
      </p:sp>
    </p:spTree>
    <p:extLst>
      <p:ext uri="{BB962C8B-B14F-4D97-AF65-F5344CB8AC3E}">
        <p14:creationId xmlns:p14="http://schemas.microsoft.com/office/powerpoint/2010/main" val="10614595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ppt_x"/>
                                          </p:val>
                                        </p:tav>
                                        <p:tav tm="100000">
                                          <p:val>
                                            <p:strVal val="#ppt_x"/>
                                          </p:val>
                                        </p:tav>
                                      </p:tavLst>
                                    </p:anim>
                                    <p:anim calcmode="lin" valueType="num">
                                      <p:cBhvr additive="base">
                                        <p:cTn id="36" dur="10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2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ppt_x"/>
                                          </p:val>
                                        </p:tav>
                                        <p:tav tm="100000">
                                          <p:val>
                                            <p:strVal val="#ppt_x"/>
                                          </p:val>
                                        </p:tav>
                                      </p:tavLst>
                                    </p:anim>
                                    <p:anim calcmode="lin" valueType="num">
                                      <p:cBhvr additive="base">
                                        <p:cTn id="40" dur="10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20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0" fill="hold"/>
                                        <p:tgtEl>
                                          <p:spTgt spid="31"/>
                                        </p:tgtEl>
                                        <p:attrNameLst>
                                          <p:attrName>ppt_x</p:attrName>
                                        </p:attrNameLst>
                                      </p:cBhvr>
                                      <p:tavLst>
                                        <p:tav tm="0">
                                          <p:val>
                                            <p:strVal val="#ppt_x"/>
                                          </p:val>
                                        </p:tav>
                                        <p:tav tm="100000">
                                          <p:val>
                                            <p:strVal val="#ppt_x"/>
                                          </p:val>
                                        </p:tav>
                                      </p:tavLst>
                                    </p:anim>
                                    <p:anim calcmode="lin" valueType="num">
                                      <p:cBhvr additive="base">
                                        <p:cTn id="48" dur="10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20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1000" fill="hold"/>
                                        <p:tgtEl>
                                          <p:spTgt spid="34"/>
                                        </p:tgtEl>
                                        <p:attrNameLst>
                                          <p:attrName>ppt_x</p:attrName>
                                        </p:attrNameLst>
                                      </p:cBhvr>
                                      <p:tavLst>
                                        <p:tav tm="0">
                                          <p:val>
                                            <p:strVal val="#ppt_x"/>
                                          </p:val>
                                        </p:tav>
                                        <p:tav tm="100000">
                                          <p:val>
                                            <p:strVal val="#ppt_x"/>
                                          </p:val>
                                        </p:tav>
                                      </p:tavLst>
                                    </p:anim>
                                    <p:anim calcmode="lin" valueType="num">
                                      <p:cBhvr additive="base">
                                        <p:cTn id="52" dur="10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1000" fill="hold"/>
                                        <p:tgtEl>
                                          <p:spTgt spid="37"/>
                                        </p:tgtEl>
                                        <p:attrNameLst>
                                          <p:attrName>ppt_x</p:attrName>
                                        </p:attrNameLst>
                                      </p:cBhvr>
                                      <p:tavLst>
                                        <p:tav tm="0">
                                          <p:val>
                                            <p:strVal val="#ppt_x"/>
                                          </p:val>
                                        </p:tav>
                                        <p:tav tm="100000">
                                          <p:val>
                                            <p:strVal val="#ppt_x"/>
                                          </p:val>
                                        </p:tav>
                                      </p:tavLst>
                                    </p:anim>
                                    <p:anim calcmode="lin" valueType="num">
                                      <p:cBhvr additive="base">
                                        <p:cTn id="56" dur="10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2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1000" fill="hold"/>
                                        <p:tgtEl>
                                          <p:spTgt spid="38"/>
                                        </p:tgtEl>
                                        <p:attrNameLst>
                                          <p:attrName>ppt_x</p:attrName>
                                        </p:attrNameLst>
                                      </p:cBhvr>
                                      <p:tavLst>
                                        <p:tav tm="0">
                                          <p:val>
                                            <p:strVal val="#ppt_x"/>
                                          </p:val>
                                        </p:tav>
                                        <p:tav tm="100000">
                                          <p:val>
                                            <p:strVal val="#ppt_x"/>
                                          </p:val>
                                        </p:tav>
                                      </p:tavLst>
                                    </p:anim>
                                    <p:anim calcmode="lin" valueType="num">
                                      <p:cBhvr additive="base">
                                        <p:cTn id="60" dur="10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1000" fill="hold"/>
                                        <p:tgtEl>
                                          <p:spTgt spid="41"/>
                                        </p:tgtEl>
                                        <p:attrNameLst>
                                          <p:attrName>ppt_x</p:attrName>
                                        </p:attrNameLst>
                                      </p:cBhvr>
                                      <p:tavLst>
                                        <p:tav tm="0">
                                          <p:val>
                                            <p:strVal val="#ppt_x"/>
                                          </p:val>
                                        </p:tav>
                                        <p:tav tm="100000">
                                          <p:val>
                                            <p:strVal val="#ppt_x"/>
                                          </p:val>
                                        </p:tav>
                                      </p:tavLst>
                                    </p:anim>
                                    <p:anim calcmode="lin" valueType="num">
                                      <p:cBhvr additive="base">
                                        <p:cTn id="64" dur="10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0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1000" fill="hold"/>
                                        <p:tgtEl>
                                          <p:spTgt spid="44"/>
                                        </p:tgtEl>
                                        <p:attrNameLst>
                                          <p:attrName>ppt_x</p:attrName>
                                        </p:attrNameLst>
                                      </p:cBhvr>
                                      <p:tavLst>
                                        <p:tav tm="0">
                                          <p:val>
                                            <p:strVal val="#ppt_x"/>
                                          </p:val>
                                        </p:tav>
                                        <p:tav tm="100000">
                                          <p:val>
                                            <p:strVal val="#ppt_x"/>
                                          </p:val>
                                        </p:tav>
                                      </p:tavLst>
                                    </p:anim>
                                    <p:anim calcmode="lin" valueType="num">
                                      <p:cBhvr additive="base">
                                        <p:cTn id="68" dur="1000" fill="hold"/>
                                        <p:tgtEl>
                                          <p:spTgt spid="4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20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1000" fill="hold"/>
                                        <p:tgtEl>
                                          <p:spTgt spid="45"/>
                                        </p:tgtEl>
                                        <p:attrNameLst>
                                          <p:attrName>ppt_x</p:attrName>
                                        </p:attrNameLst>
                                      </p:cBhvr>
                                      <p:tavLst>
                                        <p:tav tm="0">
                                          <p:val>
                                            <p:strVal val="#ppt_x"/>
                                          </p:val>
                                        </p:tav>
                                        <p:tav tm="100000">
                                          <p:val>
                                            <p:strVal val="#ppt_x"/>
                                          </p:val>
                                        </p:tav>
                                      </p:tavLst>
                                    </p:anim>
                                    <p:anim calcmode="lin" valueType="num">
                                      <p:cBhvr additive="base">
                                        <p:cTn id="72" dur="1000" fill="hold"/>
                                        <p:tgtEl>
                                          <p:spTgt spid="4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00"/>
                                  </p:stCondLst>
                                  <p:childTnLst>
                                    <p:set>
                                      <p:cBhvr>
                                        <p:cTn id="74" dur="1" fill="hold">
                                          <p:stCondLst>
                                            <p:cond delay="0"/>
                                          </p:stCondLst>
                                        </p:cTn>
                                        <p:tgtEl>
                                          <p:spTgt spid="48"/>
                                        </p:tgtEl>
                                        <p:attrNameLst>
                                          <p:attrName>style.visibility</p:attrName>
                                        </p:attrNameLst>
                                      </p:cBhvr>
                                      <p:to>
                                        <p:strVal val="visible"/>
                                      </p:to>
                                    </p:set>
                                    <p:anim calcmode="lin" valueType="num">
                                      <p:cBhvr additive="base">
                                        <p:cTn id="75" dur="1000" fill="hold"/>
                                        <p:tgtEl>
                                          <p:spTgt spid="48"/>
                                        </p:tgtEl>
                                        <p:attrNameLst>
                                          <p:attrName>ppt_x</p:attrName>
                                        </p:attrNameLst>
                                      </p:cBhvr>
                                      <p:tavLst>
                                        <p:tav tm="0">
                                          <p:val>
                                            <p:strVal val="#ppt_x"/>
                                          </p:val>
                                        </p:tav>
                                        <p:tav tm="100000">
                                          <p:val>
                                            <p:strVal val="#ppt_x"/>
                                          </p:val>
                                        </p:tav>
                                      </p:tavLst>
                                    </p:anim>
                                    <p:anim calcmode="lin" valueType="num">
                                      <p:cBhvr additive="base">
                                        <p:cTn id="76" dur="1000" fill="hold"/>
                                        <p:tgtEl>
                                          <p:spTgt spid="4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20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1000" fill="hold"/>
                                        <p:tgtEl>
                                          <p:spTgt spid="52"/>
                                        </p:tgtEl>
                                        <p:attrNameLst>
                                          <p:attrName>ppt_x</p:attrName>
                                        </p:attrNameLst>
                                      </p:cBhvr>
                                      <p:tavLst>
                                        <p:tav tm="0">
                                          <p:val>
                                            <p:strVal val="#ppt_x"/>
                                          </p:val>
                                        </p:tav>
                                        <p:tav tm="100000">
                                          <p:val>
                                            <p:strVal val="#ppt_x"/>
                                          </p:val>
                                        </p:tav>
                                      </p:tavLst>
                                    </p:anim>
                                    <p:anim calcmode="lin" valueType="num">
                                      <p:cBhvr additive="base">
                                        <p:cTn id="80" dur="1000" fill="hold"/>
                                        <p:tgtEl>
                                          <p:spTgt spid="5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20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1000" fill="hold"/>
                                        <p:tgtEl>
                                          <p:spTgt spid="53"/>
                                        </p:tgtEl>
                                        <p:attrNameLst>
                                          <p:attrName>ppt_x</p:attrName>
                                        </p:attrNameLst>
                                      </p:cBhvr>
                                      <p:tavLst>
                                        <p:tav tm="0">
                                          <p:val>
                                            <p:strVal val="#ppt_x"/>
                                          </p:val>
                                        </p:tav>
                                        <p:tav tm="100000">
                                          <p:val>
                                            <p:strVal val="#ppt_x"/>
                                          </p:val>
                                        </p:tav>
                                      </p:tavLst>
                                    </p:anim>
                                    <p:anim calcmode="lin" valueType="num">
                                      <p:cBhvr additive="base">
                                        <p:cTn id="84" dur="1000" fill="hold"/>
                                        <p:tgtEl>
                                          <p:spTgt spid="5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20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1000" fill="hold"/>
                                        <p:tgtEl>
                                          <p:spTgt spid="54"/>
                                        </p:tgtEl>
                                        <p:attrNameLst>
                                          <p:attrName>ppt_x</p:attrName>
                                        </p:attrNameLst>
                                      </p:cBhvr>
                                      <p:tavLst>
                                        <p:tav tm="0">
                                          <p:val>
                                            <p:strVal val="#ppt_x"/>
                                          </p:val>
                                        </p:tav>
                                        <p:tav tm="100000">
                                          <p:val>
                                            <p:strVal val="#ppt_x"/>
                                          </p:val>
                                        </p:tav>
                                      </p:tavLst>
                                    </p:anim>
                                    <p:anim calcmode="lin" valueType="num">
                                      <p:cBhvr additive="base">
                                        <p:cTn id="88" dur="1000" fill="hold"/>
                                        <p:tgtEl>
                                          <p:spTgt spid="5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20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1000" fill="hold"/>
                                        <p:tgtEl>
                                          <p:spTgt spid="55"/>
                                        </p:tgtEl>
                                        <p:attrNameLst>
                                          <p:attrName>ppt_x</p:attrName>
                                        </p:attrNameLst>
                                      </p:cBhvr>
                                      <p:tavLst>
                                        <p:tav tm="0">
                                          <p:val>
                                            <p:strVal val="#ppt_x"/>
                                          </p:val>
                                        </p:tav>
                                        <p:tav tm="100000">
                                          <p:val>
                                            <p:strVal val="#ppt_x"/>
                                          </p:val>
                                        </p:tav>
                                      </p:tavLst>
                                    </p:anim>
                                    <p:anim calcmode="lin" valueType="num">
                                      <p:cBhvr additive="base">
                                        <p:cTn id="92" dur="1000" fill="hold"/>
                                        <p:tgtEl>
                                          <p:spTgt spid="55"/>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20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1000" fill="hold"/>
                                        <p:tgtEl>
                                          <p:spTgt spid="56"/>
                                        </p:tgtEl>
                                        <p:attrNameLst>
                                          <p:attrName>ppt_x</p:attrName>
                                        </p:attrNameLst>
                                      </p:cBhvr>
                                      <p:tavLst>
                                        <p:tav tm="0">
                                          <p:val>
                                            <p:strVal val="#ppt_x"/>
                                          </p:val>
                                        </p:tav>
                                        <p:tav tm="100000">
                                          <p:val>
                                            <p:strVal val="#ppt_x"/>
                                          </p:val>
                                        </p:tav>
                                      </p:tavLst>
                                    </p:anim>
                                    <p:anim calcmode="lin" valueType="num">
                                      <p:cBhvr additive="base">
                                        <p:cTn id="96" dur="1000" fill="hold"/>
                                        <p:tgtEl>
                                          <p:spTgt spid="5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20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1000" fill="hold"/>
                                        <p:tgtEl>
                                          <p:spTgt spid="51"/>
                                        </p:tgtEl>
                                        <p:attrNameLst>
                                          <p:attrName>ppt_x</p:attrName>
                                        </p:attrNameLst>
                                      </p:cBhvr>
                                      <p:tavLst>
                                        <p:tav tm="0">
                                          <p:val>
                                            <p:strVal val="#ppt_x"/>
                                          </p:val>
                                        </p:tav>
                                        <p:tav tm="100000">
                                          <p:val>
                                            <p:strVal val="#ppt_x"/>
                                          </p:val>
                                        </p:tav>
                                      </p:tavLst>
                                    </p:anim>
                                    <p:anim calcmode="lin" valueType="num">
                                      <p:cBhvr additive="base">
                                        <p:cTn id="100" dur="10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1000" fill="hold"/>
                                        <p:tgtEl>
                                          <p:spTgt spid="57"/>
                                        </p:tgtEl>
                                        <p:attrNameLst>
                                          <p:attrName>ppt_x</p:attrName>
                                        </p:attrNameLst>
                                      </p:cBhvr>
                                      <p:tavLst>
                                        <p:tav tm="0">
                                          <p:val>
                                            <p:strVal val="#ppt_x"/>
                                          </p:val>
                                        </p:tav>
                                        <p:tav tm="100000">
                                          <p:val>
                                            <p:strVal val="#ppt_x"/>
                                          </p:val>
                                        </p:tav>
                                      </p:tavLst>
                                    </p:anim>
                                    <p:anim calcmode="lin" valueType="num">
                                      <p:cBhvr additive="base">
                                        <p:cTn id="104" dur="1000" fill="hold"/>
                                        <p:tgtEl>
                                          <p:spTgt spid="5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1000" fill="hold"/>
                                        <p:tgtEl>
                                          <p:spTgt spid="58"/>
                                        </p:tgtEl>
                                        <p:attrNameLst>
                                          <p:attrName>ppt_x</p:attrName>
                                        </p:attrNameLst>
                                      </p:cBhvr>
                                      <p:tavLst>
                                        <p:tav tm="0">
                                          <p:val>
                                            <p:strVal val="#ppt_x"/>
                                          </p:val>
                                        </p:tav>
                                        <p:tav tm="100000">
                                          <p:val>
                                            <p:strVal val="#ppt_x"/>
                                          </p:val>
                                        </p:tav>
                                      </p:tavLst>
                                    </p:anim>
                                    <p:anim calcmode="lin" valueType="num">
                                      <p:cBhvr additive="base">
                                        <p:cTn id="108" dur="1000" fill="hold"/>
                                        <p:tgtEl>
                                          <p:spTgt spid="5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1000" fill="hold"/>
                                        <p:tgtEl>
                                          <p:spTgt spid="59"/>
                                        </p:tgtEl>
                                        <p:attrNameLst>
                                          <p:attrName>ppt_x</p:attrName>
                                        </p:attrNameLst>
                                      </p:cBhvr>
                                      <p:tavLst>
                                        <p:tav tm="0">
                                          <p:val>
                                            <p:strVal val="#ppt_x"/>
                                          </p:val>
                                        </p:tav>
                                        <p:tav tm="100000">
                                          <p:val>
                                            <p:strVal val="#ppt_x"/>
                                          </p:val>
                                        </p:tav>
                                      </p:tavLst>
                                    </p:anim>
                                    <p:anim calcmode="lin" valueType="num">
                                      <p:cBhvr additive="base">
                                        <p:cTn id="112" dur="1000" fill="hold"/>
                                        <p:tgtEl>
                                          <p:spTgt spid="5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00"/>
                                  </p:stCondLst>
                                  <p:childTnLst>
                                    <p:set>
                                      <p:cBhvr>
                                        <p:cTn id="114" dur="1" fill="hold">
                                          <p:stCondLst>
                                            <p:cond delay="0"/>
                                          </p:stCondLst>
                                        </p:cTn>
                                        <p:tgtEl>
                                          <p:spTgt spid="60"/>
                                        </p:tgtEl>
                                        <p:attrNameLst>
                                          <p:attrName>style.visibility</p:attrName>
                                        </p:attrNameLst>
                                      </p:cBhvr>
                                      <p:to>
                                        <p:strVal val="visible"/>
                                      </p:to>
                                    </p:set>
                                    <p:anim calcmode="lin" valueType="num">
                                      <p:cBhvr additive="base">
                                        <p:cTn id="115" dur="1000" fill="hold"/>
                                        <p:tgtEl>
                                          <p:spTgt spid="60"/>
                                        </p:tgtEl>
                                        <p:attrNameLst>
                                          <p:attrName>ppt_x</p:attrName>
                                        </p:attrNameLst>
                                      </p:cBhvr>
                                      <p:tavLst>
                                        <p:tav tm="0">
                                          <p:val>
                                            <p:strVal val="#ppt_x"/>
                                          </p:val>
                                        </p:tav>
                                        <p:tav tm="100000">
                                          <p:val>
                                            <p:strVal val="#ppt_x"/>
                                          </p:val>
                                        </p:tav>
                                      </p:tavLst>
                                    </p:anim>
                                    <p:anim calcmode="lin" valueType="num">
                                      <p:cBhvr additive="base">
                                        <p:cTn id="116" dur="1000" fill="hold"/>
                                        <p:tgtEl>
                                          <p:spTgt spid="6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00"/>
                                  </p:stCondLst>
                                  <p:childTnLst>
                                    <p:set>
                                      <p:cBhvr>
                                        <p:cTn id="118" dur="1" fill="hold">
                                          <p:stCondLst>
                                            <p:cond delay="0"/>
                                          </p:stCondLst>
                                        </p:cTn>
                                        <p:tgtEl>
                                          <p:spTgt spid="61"/>
                                        </p:tgtEl>
                                        <p:attrNameLst>
                                          <p:attrName>style.visibility</p:attrName>
                                        </p:attrNameLst>
                                      </p:cBhvr>
                                      <p:to>
                                        <p:strVal val="visible"/>
                                      </p:to>
                                    </p:set>
                                    <p:anim calcmode="lin" valueType="num">
                                      <p:cBhvr additive="base">
                                        <p:cTn id="119" dur="1000" fill="hold"/>
                                        <p:tgtEl>
                                          <p:spTgt spid="61"/>
                                        </p:tgtEl>
                                        <p:attrNameLst>
                                          <p:attrName>ppt_x</p:attrName>
                                        </p:attrNameLst>
                                      </p:cBhvr>
                                      <p:tavLst>
                                        <p:tav tm="0">
                                          <p:val>
                                            <p:strVal val="#ppt_x"/>
                                          </p:val>
                                        </p:tav>
                                        <p:tav tm="100000">
                                          <p:val>
                                            <p:strVal val="#ppt_x"/>
                                          </p:val>
                                        </p:tav>
                                      </p:tavLst>
                                    </p:anim>
                                    <p:anim calcmode="lin" valueType="num">
                                      <p:cBhvr additive="base">
                                        <p:cTn id="120" dur="1000" fill="hold"/>
                                        <p:tgtEl>
                                          <p:spTgt spid="6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200"/>
                                  </p:stCondLst>
                                  <p:childTnLst>
                                    <p:set>
                                      <p:cBhvr>
                                        <p:cTn id="122" dur="1" fill="hold">
                                          <p:stCondLst>
                                            <p:cond delay="0"/>
                                          </p:stCondLst>
                                        </p:cTn>
                                        <p:tgtEl>
                                          <p:spTgt spid="62"/>
                                        </p:tgtEl>
                                        <p:attrNameLst>
                                          <p:attrName>style.visibility</p:attrName>
                                        </p:attrNameLst>
                                      </p:cBhvr>
                                      <p:to>
                                        <p:strVal val="visible"/>
                                      </p:to>
                                    </p:set>
                                    <p:anim calcmode="lin" valueType="num">
                                      <p:cBhvr additive="base">
                                        <p:cTn id="123" dur="1000" fill="hold"/>
                                        <p:tgtEl>
                                          <p:spTgt spid="62"/>
                                        </p:tgtEl>
                                        <p:attrNameLst>
                                          <p:attrName>ppt_x</p:attrName>
                                        </p:attrNameLst>
                                      </p:cBhvr>
                                      <p:tavLst>
                                        <p:tav tm="0">
                                          <p:val>
                                            <p:strVal val="#ppt_x"/>
                                          </p:val>
                                        </p:tav>
                                        <p:tav tm="100000">
                                          <p:val>
                                            <p:strVal val="#ppt_x"/>
                                          </p:val>
                                        </p:tav>
                                      </p:tavLst>
                                    </p:anim>
                                    <p:anim calcmode="lin" valueType="num">
                                      <p:cBhvr additive="base">
                                        <p:cTn id="124" dur="1000" fill="hold"/>
                                        <p:tgtEl>
                                          <p:spTgt spid="6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200"/>
                                  </p:stCondLst>
                                  <p:childTnLst>
                                    <p:set>
                                      <p:cBhvr>
                                        <p:cTn id="126" dur="1" fill="hold">
                                          <p:stCondLst>
                                            <p:cond delay="0"/>
                                          </p:stCondLst>
                                        </p:cTn>
                                        <p:tgtEl>
                                          <p:spTgt spid="63"/>
                                        </p:tgtEl>
                                        <p:attrNameLst>
                                          <p:attrName>style.visibility</p:attrName>
                                        </p:attrNameLst>
                                      </p:cBhvr>
                                      <p:to>
                                        <p:strVal val="visible"/>
                                      </p:to>
                                    </p:set>
                                    <p:anim calcmode="lin" valueType="num">
                                      <p:cBhvr additive="base">
                                        <p:cTn id="127" dur="1000" fill="hold"/>
                                        <p:tgtEl>
                                          <p:spTgt spid="63"/>
                                        </p:tgtEl>
                                        <p:attrNameLst>
                                          <p:attrName>ppt_x</p:attrName>
                                        </p:attrNameLst>
                                      </p:cBhvr>
                                      <p:tavLst>
                                        <p:tav tm="0">
                                          <p:val>
                                            <p:strVal val="#ppt_x"/>
                                          </p:val>
                                        </p:tav>
                                        <p:tav tm="100000">
                                          <p:val>
                                            <p:strVal val="#ppt_x"/>
                                          </p:val>
                                        </p:tav>
                                      </p:tavLst>
                                    </p:anim>
                                    <p:anim calcmode="lin" valueType="num">
                                      <p:cBhvr additive="base">
                                        <p:cTn id="128" dur="1000" fill="hold"/>
                                        <p:tgtEl>
                                          <p:spTgt spid="63"/>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200"/>
                                  </p:stCondLst>
                                  <p:childTnLst>
                                    <p:set>
                                      <p:cBhvr>
                                        <p:cTn id="130" dur="1" fill="hold">
                                          <p:stCondLst>
                                            <p:cond delay="0"/>
                                          </p:stCondLst>
                                        </p:cTn>
                                        <p:tgtEl>
                                          <p:spTgt spid="64"/>
                                        </p:tgtEl>
                                        <p:attrNameLst>
                                          <p:attrName>style.visibility</p:attrName>
                                        </p:attrNameLst>
                                      </p:cBhvr>
                                      <p:to>
                                        <p:strVal val="visible"/>
                                      </p:to>
                                    </p:set>
                                    <p:anim calcmode="lin" valueType="num">
                                      <p:cBhvr additive="base">
                                        <p:cTn id="131" dur="1000" fill="hold"/>
                                        <p:tgtEl>
                                          <p:spTgt spid="64"/>
                                        </p:tgtEl>
                                        <p:attrNameLst>
                                          <p:attrName>ppt_x</p:attrName>
                                        </p:attrNameLst>
                                      </p:cBhvr>
                                      <p:tavLst>
                                        <p:tav tm="0">
                                          <p:val>
                                            <p:strVal val="#ppt_x"/>
                                          </p:val>
                                        </p:tav>
                                        <p:tav tm="100000">
                                          <p:val>
                                            <p:strVal val="#ppt_x"/>
                                          </p:val>
                                        </p:tav>
                                      </p:tavLst>
                                    </p:anim>
                                    <p:anim calcmode="lin" valueType="num">
                                      <p:cBhvr additive="base">
                                        <p:cTn id="132" dur="1000" fill="hold"/>
                                        <p:tgtEl>
                                          <p:spTgt spid="6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200"/>
                                  </p:stCondLst>
                                  <p:childTnLst>
                                    <p:set>
                                      <p:cBhvr>
                                        <p:cTn id="134" dur="1" fill="hold">
                                          <p:stCondLst>
                                            <p:cond delay="0"/>
                                          </p:stCondLst>
                                        </p:cTn>
                                        <p:tgtEl>
                                          <p:spTgt spid="65"/>
                                        </p:tgtEl>
                                        <p:attrNameLst>
                                          <p:attrName>style.visibility</p:attrName>
                                        </p:attrNameLst>
                                      </p:cBhvr>
                                      <p:to>
                                        <p:strVal val="visible"/>
                                      </p:to>
                                    </p:set>
                                    <p:anim calcmode="lin" valueType="num">
                                      <p:cBhvr additive="base">
                                        <p:cTn id="135" dur="1000" fill="hold"/>
                                        <p:tgtEl>
                                          <p:spTgt spid="65"/>
                                        </p:tgtEl>
                                        <p:attrNameLst>
                                          <p:attrName>ppt_x</p:attrName>
                                        </p:attrNameLst>
                                      </p:cBhvr>
                                      <p:tavLst>
                                        <p:tav tm="0">
                                          <p:val>
                                            <p:strVal val="#ppt_x"/>
                                          </p:val>
                                        </p:tav>
                                        <p:tav tm="100000">
                                          <p:val>
                                            <p:strVal val="#ppt_x"/>
                                          </p:val>
                                        </p:tav>
                                      </p:tavLst>
                                    </p:anim>
                                    <p:anim calcmode="lin" valueType="num">
                                      <p:cBhvr additive="base">
                                        <p:cTn id="136" dur="1000" fill="hold"/>
                                        <p:tgtEl>
                                          <p:spTgt spid="6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200"/>
                                  </p:stCondLst>
                                  <p:childTnLst>
                                    <p:set>
                                      <p:cBhvr>
                                        <p:cTn id="138" dur="1" fill="hold">
                                          <p:stCondLst>
                                            <p:cond delay="0"/>
                                          </p:stCondLst>
                                        </p:cTn>
                                        <p:tgtEl>
                                          <p:spTgt spid="66"/>
                                        </p:tgtEl>
                                        <p:attrNameLst>
                                          <p:attrName>style.visibility</p:attrName>
                                        </p:attrNameLst>
                                      </p:cBhvr>
                                      <p:to>
                                        <p:strVal val="visible"/>
                                      </p:to>
                                    </p:set>
                                    <p:anim calcmode="lin" valueType="num">
                                      <p:cBhvr additive="base">
                                        <p:cTn id="139" dur="1000" fill="hold"/>
                                        <p:tgtEl>
                                          <p:spTgt spid="66"/>
                                        </p:tgtEl>
                                        <p:attrNameLst>
                                          <p:attrName>ppt_x</p:attrName>
                                        </p:attrNameLst>
                                      </p:cBhvr>
                                      <p:tavLst>
                                        <p:tav tm="0">
                                          <p:val>
                                            <p:strVal val="#ppt_x"/>
                                          </p:val>
                                        </p:tav>
                                        <p:tav tm="100000">
                                          <p:val>
                                            <p:strVal val="#ppt_x"/>
                                          </p:val>
                                        </p:tav>
                                      </p:tavLst>
                                    </p:anim>
                                    <p:anim calcmode="lin" valueType="num">
                                      <p:cBhvr additive="base">
                                        <p:cTn id="140" dur="1000" fill="hold"/>
                                        <p:tgtEl>
                                          <p:spTgt spid="6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200"/>
                                  </p:stCondLst>
                                  <p:childTnLst>
                                    <p:set>
                                      <p:cBhvr>
                                        <p:cTn id="142" dur="1" fill="hold">
                                          <p:stCondLst>
                                            <p:cond delay="0"/>
                                          </p:stCondLst>
                                        </p:cTn>
                                        <p:tgtEl>
                                          <p:spTgt spid="67"/>
                                        </p:tgtEl>
                                        <p:attrNameLst>
                                          <p:attrName>style.visibility</p:attrName>
                                        </p:attrNameLst>
                                      </p:cBhvr>
                                      <p:to>
                                        <p:strVal val="visible"/>
                                      </p:to>
                                    </p:set>
                                    <p:anim calcmode="lin" valueType="num">
                                      <p:cBhvr additive="base">
                                        <p:cTn id="143" dur="1000" fill="hold"/>
                                        <p:tgtEl>
                                          <p:spTgt spid="67"/>
                                        </p:tgtEl>
                                        <p:attrNameLst>
                                          <p:attrName>ppt_x</p:attrName>
                                        </p:attrNameLst>
                                      </p:cBhvr>
                                      <p:tavLst>
                                        <p:tav tm="0">
                                          <p:val>
                                            <p:strVal val="#ppt_x"/>
                                          </p:val>
                                        </p:tav>
                                        <p:tav tm="100000">
                                          <p:val>
                                            <p:strVal val="#ppt_x"/>
                                          </p:val>
                                        </p:tav>
                                      </p:tavLst>
                                    </p:anim>
                                    <p:anim calcmode="lin" valueType="num">
                                      <p:cBhvr additive="base">
                                        <p:cTn id="144" dur="1000" fill="hold"/>
                                        <p:tgtEl>
                                          <p:spTgt spid="6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200"/>
                                  </p:stCondLst>
                                  <p:childTnLst>
                                    <p:set>
                                      <p:cBhvr>
                                        <p:cTn id="146" dur="1" fill="hold">
                                          <p:stCondLst>
                                            <p:cond delay="0"/>
                                          </p:stCondLst>
                                        </p:cTn>
                                        <p:tgtEl>
                                          <p:spTgt spid="68"/>
                                        </p:tgtEl>
                                        <p:attrNameLst>
                                          <p:attrName>style.visibility</p:attrName>
                                        </p:attrNameLst>
                                      </p:cBhvr>
                                      <p:to>
                                        <p:strVal val="visible"/>
                                      </p:to>
                                    </p:set>
                                    <p:anim calcmode="lin" valueType="num">
                                      <p:cBhvr additive="base">
                                        <p:cTn id="147" dur="1000" fill="hold"/>
                                        <p:tgtEl>
                                          <p:spTgt spid="68"/>
                                        </p:tgtEl>
                                        <p:attrNameLst>
                                          <p:attrName>ppt_x</p:attrName>
                                        </p:attrNameLst>
                                      </p:cBhvr>
                                      <p:tavLst>
                                        <p:tav tm="0">
                                          <p:val>
                                            <p:strVal val="#ppt_x"/>
                                          </p:val>
                                        </p:tav>
                                        <p:tav tm="100000">
                                          <p:val>
                                            <p:strVal val="#ppt_x"/>
                                          </p:val>
                                        </p:tav>
                                      </p:tavLst>
                                    </p:anim>
                                    <p:anim calcmode="lin" valueType="num">
                                      <p:cBhvr additive="base">
                                        <p:cTn id="148" dur="1000" fill="hold"/>
                                        <p:tgtEl>
                                          <p:spTgt spid="6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20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0" fill="hold"/>
                                        <p:tgtEl>
                                          <p:spTgt spid="69"/>
                                        </p:tgtEl>
                                        <p:attrNameLst>
                                          <p:attrName>ppt_x</p:attrName>
                                        </p:attrNameLst>
                                      </p:cBhvr>
                                      <p:tavLst>
                                        <p:tav tm="0">
                                          <p:val>
                                            <p:strVal val="#ppt_x"/>
                                          </p:val>
                                        </p:tav>
                                        <p:tav tm="100000">
                                          <p:val>
                                            <p:strVal val="#ppt_x"/>
                                          </p:val>
                                        </p:tav>
                                      </p:tavLst>
                                    </p:anim>
                                    <p:anim calcmode="lin" valueType="num">
                                      <p:cBhvr additive="base">
                                        <p:cTn id="152" dur="1000" fill="hold"/>
                                        <p:tgtEl>
                                          <p:spTgt spid="6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200"/>
                                  </p:stCondLst>
                                  <p:childTnLst>
                                    <p:set>
                                      <p:cBhvr>
                                        <p:cTn id="154" dur="1" fill="hold">
                                          <p:stCondLst>
                                            <p:cond delay="0"/>
                                          </p:stCondLst>
                                        </p:cTn>
                                        <p:tgtEl>
                                          <p:spTgt spid="70"/>
                                        </p:tgtEl>
                                        <p:attrNameLst>
                                          <p:attrName>style.visibility</p:attrName>
                                        </p:attrNameLst>
                                      </p:cBhvr>
                                      <p:to>
                                        <p:strVal val="visible"/>
                                      </p:to>
                                    </p:set>
                                    <p:anim calcmode="lin" valueType="num">
                                      <p:cBhvr additive="base">
                                        <p:cTn id="155" dur="1000" fill="hold"/>
                                        <p:tgtEl>
                                          <p:spTgt spid="70"/>
                                        </p:tgtEl>
                                        <p:attrNameLst>
                                          <p:attrName>ppt_x</p:attrName>
                                        </p:attrNameLst>
                                      </p:cBhvr>
                                      <p:tavLst>
                                        <p:tav tm="0">
                                          <p:val>
                                            <p:strVal val="#ppt_x"/>
                                          </p:val>
                                        </p:tav>
                                        <p:tav tm="100000">
                                          <p:val>
                                            <p:strVal val="#ppt_x"/>
                                          </p:val>
                                        </p:tav>
                                      </p:tavLst>
                                    </p:anim>
                                    <p:anim calcmode="lin" valueType="num">
                                      <p:cBhvr additive="base">
                                        <p:cTn id="156" dur="1000" fill="hold"/>
                                        <p:tgtEl>
                                          <p:spTgt spid="7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200"/>
                                  </p:stCondLst>
                                  <p:childTnLst>
                                    <p:set>
                                      <p:cBhvr>
                                        <p:cTn id="158" dur="1" fill="hold">
                                          <p:stCondLst>
                                            <p:cond delay="0"/>
                                          </p:stCondLst>
                                        </p:cTn>
                                        <p:tgtEl>
                                          <p:spTgt spid="71"/>
                                        </p:tgtEl>
                                        <p:attrNameLst>
                                          <p:attrName>style.visibility</p:attrName>
                                        </p:attrNameLst>
                                      </p:cBhvr>
                                      <p:to>
                                        <p:strVal val="visible"/>
                                      </p:to>
                                    </p:set>
                                    <p:anim calcmode="lin" valueType="num">
                                      <p:cBhvr additive="base">
                                        <p:cTn id="159" dur="1000" fill="hold"/>
                                        <p:tgtEl>
                                          <p:spTgt spid="71"/>
                                        </p:tgtEl>
                                        <p:attrNameLst>
                                          <p:attrName>ppt_x</p:attrName>
                                        </p:attrNameLst>
                                      </p:cBhvr>
                                      <p:tavLst>
                                        <p:tav tm="0">
                                          <p:val>
                                            <p:strVal val="#ppt_x"/>
                                          </p:val>
                                        </p:tav>
                                        <p:tav tm="100000">
                                          <p:val>
                                            <p:strVal val="#ppt_x"/>
                                          </p:val>
                                        </p:tav>
                                      </p:tavLst>
                                    </p:anim>
                                    <p:anim calcmode="lin" valueType="num">
                                      <p:cBhvr additive="base">
                                        <p:cTn id="160" dur="1000" fill="hold"/>
                                        <p:tgtEl>
                                          <p:spTgt spid="7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200"/>
                                  </p:stCondLst>
                                  <p:childTnLst>
                                    <p:set>
                                      <p:cBhvr>
                                        <p:cTn id="162" dur="1" fill="hold">
                                          <p:stCondLst>
                                            <p:cond delay="0"/>
                                          </p:stCondLst>
                                        </p:cTn>
                                        <p:tgtEl>
                                          <p:spTgt spid="72"/>
                                        </p:tgtEl>
                                        <p:attrNameLst>
                                          <p:attrName>style.visibility</p:attrName>
                                        </p:attrNameLst>
                                      </p:cBhvr>
                                      <p:to>
                                        <p:strVal val="visible"/>
                                      </p:to>
                                    </p:set>
                                    <p:anim calcmode="lin" valueType="num">
                                      <p:cBhvr additive="base">
                                        <p:cTn id="163" dur="1000" fill="hold"/>
                                        <p:tgtEl>
                                          <p:spTgt spid="72"/>
                                        </p:tgtEl>
                                        <p:attrNameLst>
                                          <p:attrName>ppt_x</p:attrName>
                                        </p:attrNameLst>
                                      </p:cBhvr>
                                      <p:tavLst>
                                        <p:tav tm="0">
                                          <p:val>
                                            <p:strVal val="#ppt_x"/>
                                          </p:val>
                                        </p:tav>
                                        <p:tav tm="100000">
                                          <p:val>
                                            <p:strVal val="#ppt_x"/>
                                          </p:val>
                                        </p:tav>
                                      </p:tavLst>
                                    </p:anim>
                                    <p:anim calcmode="lin" valueType="num">
                                      <p:cBhvr additive="base">
                                        <p:cTn id="164" dur="1000" fill="hold"/>
                                        <p:tgtEl>
                                          <p:spTgt spid="7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200"/>
                                  </p:stCondLst>
                                  <p:childTnLst>
                                    <p:set>
                                      <p:cBhvr>
                                        <p:cTn id="166" dur="1" fill="hold">
                                          <p:stCondLst>
                                            <p:cond delay="0"/>
                                          </p:stCondLst>
                                        </p:cTn>
                                        <p:tgtEl>
                                          <p:spTgt spid="73"/>
                                        </p:tgtEl>
                                        <p:attrNameLst>
                                          <p:attrName>style.visibility</p:attrName>
                                        </p:attrNameLst>
                                      </p:cBhvr>
                                      <p:to>
                                        <p:strVal val="visible"/>
                                      </p:to>
                                    </p:set>
                                    <p:anim calcmode="lin" valueType="num">
                                      <p:cBhvr additive="base">
                                        <p:cTn id="167" dur="1000" fill="hold"/>
                                        <p:tgtEl>
                                          <p:spTgt spid="73"/>
                                        </p:tgtEl>
                                        <p:attrNameLst>
                                          <p:attrName>ppt_x</p:attrName>
                                        </p:attrNameLst>
                                      </p:cBhvr>
                                      <p:tavLst>
                                        <p:tav tm="0">
                                          <p:val>
                                            <p:strVal val="#ppt_x"/>
                                          </p:val>
                                        </p:tav>
                                        <p:tav tm="100000">
                                          <p:val>
                                            <p:strVal val="#ppt_x"/>
                                          </p:val>
                                        </p:tav>
                                      </p:tavLst>
                                    </p:anim>
                                    <p:anim calcmode="lin" valueType="num">
                                      <p:cBhvr additive="base">
                                        <p:cTn id="168" dur="1000" fill="hold"/>
                                        <p:tgtEl>
                                          <p:spTgt spid="73"/>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200"/>
                                  </p:stCondLst>
                                  <p:childTnLst>
                                    <p:set>
                                      <p:cBhvr>
                                        <p:cTn id="170" dur="1" fill="hold">
                                          <p:stCondLst>
                                            <p:cond delay="0"/>
                                          </p:stCondLst>
                                        </p:cTn>
                                        <p:tgtEl>
                                          <p:spTgt spid="74"/>
                                        </p:tgtEl>
                                        <p:attrNameLst>
                                          <p:attrName>style.visibility</p:attrName>
                                        </p:attrNameLst>
                                      </p:cBhvr>
                                      <p:to>
                                        <p:strVal val="visible"/>
                                      </p:to>
                                    </p:set>
                                    <p:anim calcmode="lin" valueType="num">
                                      <p:cBhvr additive="base">
                                        <p:cTn id="171" dur="1000" fill="hold"/>
                                        <p:tgtEl>
                                          <p:spTgt spid="74"/>
                                        </p:tgtEl>
                                        <p:attrNameLst>
                                          <p:attrName>ppt_x</p:attrName>
                                        </p:attrNameLst>
                                      </p:cBhvr>
                                      <p:tavLst>
                                        <p:tav tm="0">
                                          <p:val>
                                            <p:strVal val="#ppt_x"/>
                                          </p:val>
                                        </p:tav>
                                        <p:tav tm="100000">
                                          <p:val>
                                            <p:strVal val="#ppt_x"/>
                                          </p:val>
                                        </p:tav>
                                      </p:tavLst>
                                    </p:anim>
                                    <p:anim calcmode="lin" valueType="num">
                                      <p:cBhvr additive="base">
                                        <p:cTn id="172" dur="1000" fill="hold"/>
                                        <p:tgtEl>
                                          <p:spTgt spid="74"/>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200"/>
                                  </p:stCondLst>
                                  <p:childTnLst>
                                    <p:set>
                                      <p:cBhvr>
                                        <p:cTn id="174" dur="1" fill="hold">
                                          <p:stCondLst>
                                            <p:cond delay="0"/>
                                          </p:stCondLst>
                                        </p:cTn>
                                        <p:tgtEl>
                                          <p:spTgt spid="75"/>
                                        </p:tgtEl>
                                        <p:attrNameLst>
                                          <p:attrName>style.visibility</p:attrName>
                                        </p:attrNameLst>
                                      </p:cBhvr>
                                      <p:to>
                                        <p:strVal val="visible"/>
                                      </p:to>
                                    </p:set>
                                    <p:anim calcmode="lin" valueType="num">
                                      <p:cBhvr additive="base">
                                        <p:cTn id="175" dur="1000" fill="hold"/>
                                        <p:tgtEl>
                                          <p:spTgt spid="75"/>
                                        </p:tgtEl>
                                        <p:attrNameLst>
                                          <p:attrName>ppt_x</p:attrName>
                                        </p:attrNameLst>
                                      </p:cBhvr>
                                      <p:tavLst>
                                        <p:tav tm="0">
                                          <p:val>
                                            <p:strVal val="#ppt_x"/>
                                          </p:val>
                                        </p:tav>
                                        <p:tav tm="100000">
                                          <p:val>
                                            <p:strVal val="#ppt_x"/>
                                          </p:val>
                                        </p:tav>
                                      </p:tavLst>
                                    </p:anim>
                                    <p:anim calcmode="lin" valueType="num">
                                      <p:cBhvr additive="base">
                                        <p:cTn id="176" dur="1000" fill="hold"/>
                                        <p:tgtEl>
                                          <p:spTgt spid="7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200"/>
                                  </p:stCondLst>
                                  <p:childTnLst>
                                    <p:set>
                                      <p:cBhvr>
                                        <p:cTn id="178" dur="1" fill="hold">
                                          <p:stCondLst>
                                            <p:cond delay="0"/>
                                          </p:stCondLst>
                                        </p:cTn>
                                        <p:tgtEl>
                                          <p:spTgt spid="76"/>
                                        </p:tgtEl>
                                        <p:attrNameLst>
                                          <p:attrName>style.visibility</p:attrName>
                                        </p:attrNameLst>
                                      </p:cBhvr>
                                      <p:to>
                                        <p:strVal val="visible"/>
                                      </p:to>
                                    </p:set>
                                    <p:anim calcmode="lin" valueType="num">
                                      <p:cBhvr additive="base">
                                        <p:cTn id="179" dur="1000" fill="hold"/>
                                        <p:tgtEl>
                                          <p:spTgt spid="76"/>
                                        </p:tgtEl>
                                        <p:attrNameLst>
                                          <p:attrName>ppt_x</p:attrName>
                                        </p:attrNameLst>
                                      </p:cBhvr>
                                      <p:tavLst>
                                        <p:tav tm="0">
                                          <p:val>
                                            <p:strVal val="#ppt_x"/>
                                          </p:val>
                                        </p:tav>
                                        <p:tav tm="100000">
                                          <p:val>
                                            <p:strVal val="#ppt_x"/>
                                          </p:val>
                                        </p:tav>
                                      </p:tavLst>
                                    </p:anim>
                                    <p:anim calcmode="lin" valueType="num">
                                      <p:cBhvr additive="base">
                                        <p:cTn id="180" dur="1000" fill="hold"/>
                                        <p:tgtEl>
                                          <p:spTgt spid="76"/>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200"/>
                                  </p:stCondLst>
                                  <p:childTnLst>
                                    <p:set>
                                      <p:cBhvr>
                                        <p:cTn id="182" dur="1" fill="hold">
                                          <p:stCondLst>
                                            <p:cond delay="0"/>
                                          </p:stCondLst>
                                        </p:cTn>
                                        <p:tgtEl>
                                          <p:spTgt spid="77"/>
                                        </p:tgtEl>
                                        <p:attrNameLst>
                                          <p:attrName>style.visibility</p:attrName>
                                        </p:attrNameLst>
                                      </p:cBhvr>
                                      <p:to>
                                        <p:strVal val="visible"/>
                                      </p:to>
                                    </p:set>
                                    <p:anim calcmode="lin" valueType="num">
                                      <p:cBhvr additive="base">
                                        <p:cTn id="183" dur="1000" fill="hold"/>
                                        <p:tgtEl>
                                          <p:spTgt spid="77"/>
                                        </p:tgtEl>
                                        <p:attrNameLst>
                                          <p:attrName>ppt_x</p:attrName>
                                        </p:attrNameLst>
                                      </p:cBhvr>
                                      <p:tavLst>
                                        <p:tav tm="0">
                                          <p:val>
                                            <p:strVal val="#ppt_x"/>
                                          </p:val>
                                        </p:tav>
                                        <p:tav tm="100000">
                                          <p:val>
                                            <p:strVal val="#ppt_x"/>
                                          </p:val>
                                        </p:tav>
                                      </p:tavLst>
                                    </p:anim>
                                    <p:anim calcmode="lin" valueType="num">
                                      <p:cBhvr additive="base">
                                        <p:cTn id="184" dur="1000" fill="hold"/>
                                        <p:tgtEl>
                                          <p:spTgt spid="77"/>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200"/>
                                  </p:stCondLst>
                                  <p:childTnLst>
                                    <p:set>
                                      <p:cBhvr>
                                        <p:cTn id="186" dur="1" fill="hold">
                                          <p:stCondLst>
                                            <p:cond delay="0"/>
                                          </p:stCondLst>
                                        </p:cTn>
                                        <p:tgtEl>
                                          <p:spTgt spid="78"/>
                                        </p:tgtEl>
                                        <p:attrNameLst>
                                          <p:attrName>style.visibility</p:attrName>
                                        </p:attrNameLst>
                                      </p:cBhvr>
                                      <p:to>
                                        <p:strVal val="visible"/>
                                      </p:to>
                                    </p:set>
                                    <p:anim calcmode="lin" valueType="num">
                                      <p:cBhvr additive="base">
                                        <p:cTn id="187" dur="1000" fill="hold"/>
                                        <p:tgtEl>
                                          <p:spTgt spid="78"/>
                                        </p:tgtEl>
                                        <p:attrNameLst>
                                          <p:attrName>ppt_x</p:attrName>
                                        </p:attrNameLst>
                                      </p:cBhvr>
                                      <p:tavLst>
                                        <p:tav tm="0">
                                          <p:val>
                                            <p:strVal val="#ppt_x"/>
                                          </p:val>
                                        </p:tav>
                                        <p:tav tm="100000">
                                          <p:val>
                                            <p:strVal val="#ppt_x"/>
                                          </p:val>
                                        </p:tav>
                                      </p:tavLst>
                                    </p:anim>
                                    <p:anim calcmode="lin" valueType="num">
                                      <p:cBhvr additive="base">
                                        <p:cTn id="188" dur="1000" fill="hold"/>
                                        <p:tgtEl>
                                          <p:spTgt spid="78"/>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200"/>
                                  </p:stCondLst>
                                  <p:childTnLst>
                                    <p:set>
                                      <p:cBhvr>
                                        <p:cTn id="190" dur="1" fill="hold">
                                          <p:stCondLst>
                                            <p:cond delay="0"/>
                                          </p:stCondLst>
                                        </p:cTn>
                                        <p:tgtEl>
                                          <p:spTgt spid="79"/>
                                        </p:tgtEl>
                                        <p:attrNameLst>
                                          <p:attrName>style.visibility</p:attrName>
                                        </p:attrNameLst>
                                      </p:cBhvr>
                                      <p:to>
                                        <p:strVal val="visible"/>
                                      </p:to>
                                    </p:set>
                                    <p:anim calcmode="lin" valueType="num">
                                      <p:cBhvr additive="base">
                                        <p:cTn id="191" dur="1000" fill="hold"/>
                                        <p:tgtEl>
                                          <p:spTgt spid="79"/>
                                        </p:tgtEl>
                                        <p:attrNameLst>
                                          <p:attrName>ppt_x</p:attrName>
                                        </p:attrNameLst>
                                      </p:cBhvr>
                                      <p:tavLst>
                                        <p:tav tm="0">
                                          <p:val>
                                            <p:strVal val="#ppt_x"/>
                                          </p:val>
                                        </p:tav>
                                        <p:tav tm="100000">
                                          <p:val>
                                            <p:strVal val="#ppt_x"/>
                                          </p:val>
                                        </p:tav>
                                      </p:tavLst>
                                    </p:anim>
                                    <p:anim calcmode="lin" valueType="num">
                                      <p:cBhvr additive="base">
                                        <p:cTn id="192" dur="1000" fill="hold"/>
                                        <p:tgtEl>
                                          <p:spTgt spid="79"/>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200"/>
                                  </p:stCondLst>
                                  <p:childTnLst>
                                    <p:set>
                                      <p:cBhvr>
                                        <p:cTn id="194" dur="1" fill="hold">
                                          <p:stCondLst>
                                            <p:cond delay="0"/>
                                          </p:stCondLst>
                                        </p:cTn>
                                        <p:tgtEl>
                                          <p:spTgt spid="80"/>
                                        </p:tgtEl>
                                        <p:attrNameLst>
                                          <p:attrName>style.visibility</p:attrName>
                                        </p:attrNameLst>
                                      </p:cBhvr>
                                      <p:to>
                                        <p:strVal val="visible"/>
                                      </p:to>
                                    </p:set>
                                    <p:anim calcmode="lin" valueType="num">
                                      <p:cBhvr additive="base">
                                        <p:cTn id="195" dur="1000" fill="hold"/>
                                        <p:tgtEl>
                                          <p:spTgt spid="80"/>
                                        </p:tgtEl>
                                        <p:attrNameLst>
                                          <p:attrName>ppt_x</p:attrName>
                                        </p:attrNameLst>
                                      </p:cBhvr>
                                      <p:tavLst>
                                        <p:tav tm="0">
                                          <p:val>
                                            <p:strVal val="#ppt_x"/>
                                          </p:val>
                                        </p:tav>
                                        <p:tav tm="100000">
                                          <p:val>
                                            <p:strVal val="#ppt_x"/>
                                          </p:val>
                                        </p:tav>
                                      </p:tavLst>
                                    </p:anim>
                                    <p:anim calcmode="lin" valueType="num">
                                      <p:cBhvr additive="base">
                                        <p:cTn id="196" dur="1000" fill="hold"/>
                                        <p:tgtEl>
                                          <p:spTgt spid="80"/>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200"/>
                                  </p:stCondLst>
                                  <p:childTnLst>
                                    <p:set>
                                      <p:cBhvr>
                                        <p:cTn id="198" dur="1" fill="hold">
                                          <p:stCondLst>
                                            <p:cond delay="0"/>
                                          </p:stCondLst>
                                        </p:cTn>
                                        <p:tgtEl>
                                          <p:spTgt spid="81"/>
                                        </p:tgtEl>
                                        <p:attrNameLst>
                                          <p:attrName>style.visibility</p:attrName>
                                        </p:attrNameLst>
                                      </p:cBhvr>
                                      <p:to>
                                        <p:strVal val="visible"/>
                                      </p:to>
                                    </p:set>
                                    <p:anim calcmode="lin" valueType="num">
                                      <p:cBhvr additive="base">
                                        <p:cTn id="199" dur="1000" fill="hold"/>
                                        <p:tgtEl>
                                          <p:spTgt spid="81"/>
                                        </p:tgtEl>
                                        <p:attrNameLst>
                                          <p:attrName>ppt_x</p:attrName>
                                        </p:attrNameLst>
                                      </p:cBhvr>
                                      <p:tavLst>
                                        <p:tav tm="0">
                                          <p:val>
                                            <p:strVal val="#ppt_x"/>
                                          </p:val>
                                        </p:tav>
                                        <p:tav tm="100000">
                                          <p:val>
                                            <p:strVal val="#ppt_x"/>
                                          </p:val>
                                        </p:tav>
                                      </p:tavLst>
                                    </p:anim>
                                    <p:anim calcmode="lin" valueType="num">
                                      <p:cBhvr additive="base">
                                        <p:cTn id="200" dur="1000" fill="hold"/>
                                        <p:tgtEl>
                                          <p:spTgt spid="81"/>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200"/>
                                  </p:stCondLst>
                                  <p:childTnLst>
                                    <p:set>
                                      <p:cBhvr>
                                        <p:cTn id="202" dur="1" fill="hold">
                                          <p:stCondLst>
                                            <p:cond delay="0"/>
                                          </p:stCondLst>
                                        </p:cTn>
                                        <p:tgtEl>
                                          <p:spTgt spid="82"/>
                                        </p:tgtEl>
                                        <p:attrNameLst>
                                          <p:attrName>style.visibility</p:attrName>
                                        </p:attrNameLst>
                                      </p:cBhvr>
                                      <p:to>
                                        <p:strVal val="visible"/>
                                      </p:to>
                                    </p:set>
                                    <p:anim calcmode="lin" valueType="num">
                                      <p:cBhvr additive="base">
                                        <p:cTn id="203" dur="1000" fill="hold"/>
                                        <p:tgtEl>
                                          <p:spTgt spid="82"/>
                                        </p:tgtEl>
                                        <p:attrNameLst>
                                          <p:attrName>ppt_x</p:attrName>
                                        </p:attrNameLst>
                                      </p:cBhvr>
                                      <p:tavLst>
                                        <p:tav tm="0">
                                          <p:val>
                                            <p:strVal val="#ppt_x"/>
                                          </p:val>
                                        </p:tav>
                                        <p:tav tm="100000">
                                          <p:val>
                                            <p:strVal val="#ppt_x"/>
                                          </p:val>
                                        </p:tav>
                                      </p:tavLst>
                                    </p:anim>
                                    <p:anim calcmode="lin" valueType="num">
                                      <p:cBhvr additive="base">
                                        <p:cTn id="204" dur="1000" fill="hold"/>
                                        <p:tgtEl>
                                          <p:spTgt spid="82"/>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200"/>
                                  </p:stCondLst>
                                  <p:childTnLst>
                                    <p:set>
                                      <p:cBhvr>
                                        <p:cTn id="206" dur="1" fill="hold">
                                          <p:stCondLst>
                                            <p:cond delay="0"/>
                                          </p:stCondLst>
                                        </p:cTn>
                                        <p:tgtEl>
                                          <p:spTgt spid="85"/>
                                        </p:tgtEl>
                                        <p:attrNameLst>
                                          <p:attrName>style.visibility</p:attrName>
                                        </p:attrNameLst>
                                      </p:cBhvr>
                                      <p:to>
                                        <p:strVal val="visible"/>
                                      </p:to>
                                    </p:set>
                                    <p:anim calcmode="lin" valueType="num">
                                      <p:cBhvr additive="base">
                                        <p:cTn id="207" dur="1000" fill="hold"/>
                                        <p:tgtEl>
                                          <p:spTgt spid="85"/>
                                        </p:tgtEl>
                                        <p:attrNameLst>
                                          <p:attrName>ppt_x</p:attrName>
                                        </p:attrNameLst>
                                      </p:cBhvr>
                                      <p:tavLst>
                                        <p:tav tm="0">
                                          <p:val>
                                            <p:strVal val="#ppt_x"/>
                                          </p:val>
                                        </p:tav>
                                        <p:tav tm="100000">
                                          <p:val>
                                            <p:strVal val="#ppt_x"/>
                                          </p:val>
                                        </p:tav>
                                      </p:tavLst>
                                    </p:anim>
                                    <p:anim calcmode="lin" valueType="num">
                                      <p:cBhvr additive="base">
                                        <p:cTn id="208" dur="1000" fill="hold"/>
                                        <p:tgtEl>
                                          <p:spTgt spid="85"/>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20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1000" fill="hold"/>
                                        <p:tgtEl>
                                          <p:spTgt spid="88"/>
                                        </p:tgtEl>
                                        <p:attrNameLst>
                                          <p:attrName>ppt_x</p:attrName>
                                        </p:attrNameLst>
                                      </p:cBhvr>
                                      <p:tavLst>
                                        <p:tav tm="0">
                                          <p:val>
                                            <p:strVal val="#ppt_x"/>
                                          </p:val>
                                        </p:tav>
                                        <p:tav tm="100000">
                                          <p:val>
                                            <p:strVal val="#ppt_x"/>
                                          </p:val>
                                        </p:tav>
                                      </p:tavLst>
                                    </p:anim>
                                    <p:anim calcmode="lin" valueType="num">
                                      <p:cBhvr additive="base">
                                        <p:cTn id="212" dur="1000" fill="hold"/>
                                        <p:tgtEl>
                                          <p:spTgt spid="88"/>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200"/>
                                  </p:stCondLst>
                                  <p:childTnLst>
                                    <p:set>
                                      <p:cBhvr>
                                        <p:cTn id="214" dur="1" fill="hold">
                                          <p:stCondLst>
                                            <p:cond delay="0"/>
                                          </p:stCondLst>
                                        </p:cTn>
                                        <p:tgtEl>
                                          <p:spTgt spid="91"/>
                                        </p:tgtEl>
                                        <p:attrNameLst>
                                          <p:attrName>style.visibility</p:attrName>
                                        </p:attrNameLst>
                                      </p:cBhvr>
                                      <p:to>
                                        <p:strVal val="visible"/>
                                      </p:to>
                                    </p:set>
                                    <p:anim calcmode="lin" valueType="num">
                                      <p:cBhvr additive="base">
                                        <p:cTn id="215" dur="1000" fill="hold"/>
                                        <p:tgtEl>
                                          <p:spTgt spid="91"/>
                                        </p:tgtEl>
                                        <p:attrNameLst>
                                          <p:attrName>ppt_x</p:attrName>
                                        </p:attrNameLst>
                                      </p:cBhvr>
                                      <p:tavLst>
                                        <p:tav tm="0">
                                          <p:val>
                                            <p:strVal val="#ppt_x"/>
                                          </p:val>
                                        </p:tav>
                                        <p:tav tm="100000">
                                          <p:val>
                                            <p:strVal val="#ppt_x"/>
                                          </p:val>
                                        </p:tav>
                                      </p:tavLst>
                                    </p:anim>
                                    <p:anim calcmode="lin" valueType="num">
                                      <p:cBhvr additive="base">
                                        <p:cTn id="216" dur="1000" fill="hold"/>
                                        <p:tgtEl>
                                          <p:spTgt spid="91"/>
                                        </p:tgtEl>
                                        <p:attrNameLst>
                                          <p:attrName>ppt_y</p:attrName>
                                        </p:attrNameLst>
                                      </p:cBhvr>
                                      <p:tavLst>
                                        <p:tav tm="0">
                                          <p:val>
                                            <p:strVal val="1+#ppt_h/2"/>
                                          </p:val>
                                        </p:tav>
                                        <p:tav tm="100000">
                                          <p:val>
                                            <p:strVal val="#ppt_y"/>
                                          </p:val>
                                        </p:tav>
                                      </p:tavLst>
                                    </p:anim>
                                  </p:childTnLst>
                                </p:cTn>
                              </p:par>
                              <p:par>
                                <p:cTn id="217" presetID="2" presetClass="entr" presetSubtype="4" fill="hold" nodeType="withEffect">
                                  <p:stCondLst>
                                    <p:cond delay="200"/>
                                  </p:stCondLst>
                                  <p:childTnLst>
                                    <p:set>
                                      <p:cBhvr>
                                        <p:cTn id="218" dur="1" fill="hold">
                                          <p:stCondLst>
                                            <p:cond delay="0"/>
                                          </p:stCondLst>
                                        </p:cTn>
                                        <p:tgtEl>
                                          <p:spTgt spid="94"/>
                                        </p:tgtEl>
                                        <p:attrNameLst>
                                          <p:attrName>style.visibility</p:attrName>
                                        </p:attrNameLst>
                                      </p:cBhvr>
                                      <p:to>
                                        <p:strVal val="visible"/>
                                      </p:to>
                                    </p:set>
                                    <p:anim calcmode="lin" valueType="num">
                                      <p:cBhvr additive="base">
                                        <p:cTn id="219" dur="1000" fill="hold"/>
                                        <p:tgtEl>
                                          <p:spTgt spid="94"/>
                                        </p:tgtEl>
                                        <p:attrNameLst>
                                          <p:attrName>ppt_x</p:attrName>
                                        </p:attrNameLst>
                                      </p:cBhvr>
                                      <p:tavLst>
                                        <p:tav tm="0">
                                          <p:val>
                                            <p:strVal val="#ppt_x"/>
                                          </p:val>
                                        </p:tav>
                                        <p:tav tm="100000">
                                          <p:val>
                                            <p:strVal val="#ppt_x"/>
                                          </p:val>
                                        </p:tav>
                                      </p:tavLst>
                                    </p:anim>
                                    <p:anim calcmode="lin" valueType="num">
                                      <p:cBhvr additive="base">
                                        <p:cTn id="220" dur="1000" fill="hold"/>
                                        <p:tgtEl>
                                          <p:spTgt spid="9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200"/>
                                  </p:stCondLst>
                                  <p:childTnLst>
                                    <p:set>
                                      <p:cBhvr>
                                        <p:cTn id="222" dur="1" fill="hold">
                                          <p:stCondLst>
                                            <p:cond delay="0"/>
                                          </p:stCondLst>
                                        </p:cTn>
                                        <p:tgtEl>
                                          <p:spTgt spid="97"/>
                                        </p:tgtEl>
                                        <p:attrNameLst>
                                          <p:attrName>style.visibility</p:attrName>
                                        </p:attrNameLst>
                                      </p:cBhvr>
                                      <p:to>
                                        <p:strVal val="visible"/>
                                      </p:to>
                                    </p:set>
                                    <p:anim calcmode="lin" valueType="num">
                                      <p:cBhvr additive="base">
                                        <p:cTn id="223" dur="1000" fill="hold"/>
                                        <p:tgtEl>
                                          <p:spTgt spid="97"/>
                                        </p:tgtEl>
                                        <p:attrNameLst>
                                          <p:attrName>ppt_x</p:attrName>
                                        </p:attrNameLst>
                                      </p:cBhvr>
                                      <p:tavLst>
                                        <p:tav tm="0">
                                          <p:val>
                                            <p:strVal val="#ppt_x"/>
                                          </p:val>
                                        </p:tav>
                                        <p:tav tm="100000">
                                          <p:val>
                                            <p:strVal val="#ppt_x"/>
                                          </p:val>
                                        </p:tav>
                                      </p:tavLst>
                                    </p:anim>
                                    <p:anim calcmode="lin" valueType="num">
                                      <p:cBhvr additive="base">
                                        <p:cTn id="224" dur="1000" fill="hold"/>
                                        <p:tgtEl>
                                          <p:spTgt spid="9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200"/>
                                  </p:stCondLst>
                                  <p:childTnLst>
                                    <p:set>
                                      <p:cBhvr>
                                        <p:cTn id="226" dur="1" fill="hold">
                                          <p:stCondLst>
                                            <p:cond delay="0"/>
                                          </p:stCondLst>
                                        </p:cTn>
                                        <p:tgtEl>
                                          <p:spTgt spid="98"/>
                                        </p:tgtEl>
                                        <p:attrNameLst>
                                          <p:attrName>style.visibility</p:attrName>
                                        </p:attrNameLst>
                                      </p:cBhvr>
                                      <p:to>
                                        <p:strVal val="visible"/>
                                      </p:to>
                                    </p:set>
                                    <p:anim calcmode="lin" valueType="num">
                                      <p:cBhvr additive="base">
                                        <p:cTn id="227" dur="1000" fill="hold"/>
                                        <p:tgtEl>
                                          <p:spTgt spid="98"/>
                                        </p:tgtEl>
                                        <p:attrNameLst>
                                          <p:attrName>ppt_x</p:attrName>
                                        </p:attrNameLst>
                                      </p:cBhvr>
                                      <p:tavLst>
                                        <p:tav tm="0">
                                          <p:val>
                                            <p:strVal val="#ppt_x"/>
                                          </p:val>
                                        </p:tav>
                                        <p:tav tm="100000">
                                          <p:val>
                                            <p:strVal val="#ppt_x"/>
                                          </p:val>
                                        </p:tav>
                                      </p:tavLst>
                                    </p:anim>
                                    <p:anim calcmode="lin" valueType="num">
                                      <p:cBhvr additive="base">
                                        <p:cTn id="228" dur="10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21" grpId="0" animBg="1"/>
      <p:bldP spid="30" grpId="0" animBg="1"/>
      <p:bldP spid="37" grpId="0" animBg="1"/>
      <p:bldP spid="44"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97"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58C3EE-914A-CE09-C6C3-224D260CBB62}"/>
            </a:ext>
          </a:extLst>
        </p:cNvPr>
        <p:cNvGrpSpPr/>
        <p:nvPr/>
      </p:nvGrpSpPr>
      <p:grpSpPr>
        <a:xfrm>
          <a:off x="0" y="0"/>
          <a:ext cx="0" cy="0"/>
          <a:chOff x="0" y="0"/>
          <a:chExt cx="0" cy="0"/>
        </a:xfrm>
      </p:grpSpPr>
      <p:sp>
        <p:nvSpPr>
          <p:cNvPr id="5" name="Retângulo 4">
            <a:extLst>
              <a:ext uri="{FF2B5EF4-FFF2-40B4-BE49-F238E27FC236}">
                <a16:creationId xmlns:a16="http://schemas.microsoft.com/office/drawing/2014/main" id="{88F55C73-18D9-B88F-AB7C-03BB7983B451}"/>
              </a:ext>
            </a:extLst>
          </p:cNvPr>
          <p:cNvSpPr/>
          <p:nvPr/>
        </p:nvSpPr>
        <p:spPr>
          <a:xfrm>
            <a:off x="0" y="-64312"/>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8A05D18-ABCE-16F3-9646-FDB06F94E257}"/>
              </a:ext>
            </a:extLst>
          </p:cNvPr>
          <p:cNvSpPr/>
          <p:nvPr/>
        </p:nvSpPr>
        <p:spPr>
          <a:xfrm>
            <a:off x="0" y="-64312"/>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8F076F7A-3A66-AD8A-3188-CA66643DCF73}"/>
              </a:ext>
            </a:extLst>
          </p:cNvPr>
          <p:cNvSpPr/>
          <p:nvPr/>
        </p:nvSpPr>
        <p:spPr>
          <a:xfrm rot="16200000">
            <a:off x="0" y="4050488"/>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77B937B3-D87D-B5C3-2892-7625DA955C16}"/>
              </a:ext>
            </a:extLst>
          </p:cNvPr>
          <p:cNvPicPr>
            <a:picLocks noChangeAspect="1"/>
          </p:cNvPicPr>
          <p:nvPr/>
        </p:nvPicPr>
        <p:blipFill>
          <a:blip r:embed="rId2"/>
          <a:stretch>
            <a:fillRect/>
          </a:stretch>
        </p:blipFill>
        <p:spPr>
          <a:xfrm>
            <a:off x="9549783" y="332447"/>
            <a:ext cx="1854839" cy="835200"/>
          </a:xfrm>
          <a:prstGeom prst="rect">
            <a:avLst/>
          </a:prstGeom>
        </p:spPr>
      </p:pic>
      <p:sp>
        <p:nvSpPr>
          <p:cNvPr id="24" name="Freeform 5">
            <a:extLst>
              <a:ext uri="{FF2B5EF4-FFF2-40B4-BE49-F238E27FC236}">
                <a16:creationId xmlns:a16="http://schemas.microsoft.com/office/drawing/2014/main" id="{EAA92EA7-288C-E4C7-269A-BBF7EA4D8687}"/>
              </a:ext>
            </a:extLst>
          </p:cNvPr>
          <p:cNvSpPr>
            <a:spLocks/>
          </p:cNvSpPr>
          <p:nvPr/>
        </p:nvSpPr>
        <p:spPr bwMode="auto">
          <a:xfrm>
            <a:off x="0" y="396759"/>
            <a:ext cx="7620000"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dirty="0"/>
          </a:p>
        </p:txBody>
      </p:sp>
      <p:sp>
        <p:nvSpPr>
          <p:cNvPr id="25" name="CaixaDeTexto 24">
            <a:extLst>
              <a:ext uri="{FF2B5EF4-FFF2-40B4-BE49-F238E27FC236}">
                <a16:creationId xmlns:a16="http://schemas.microsoft.com/office/drawing/2014/main" id="{FDDBDF6A-0721-7C36-E5E3-947FAB078619}"/>
              </a:ext>
            </a:extLst>
          </p:cNvPr>
          <p:cNvSpPr txBox="1"/>
          <p:nvPr/>
        </p:nvSpPr>
        <p:spPr>
          <a:xfrm>
            <a:off x="-64631" y="375103"/>
            <a:ext cx="7620000" cy="584775"/>
          </a:xfrm>
          <a:prstGeom prst="rect">
            <a:avLst/>
          </a:prstGeom>
          <a:noFill/>
        </p:spPr>
        <p:txBody>
          <a:bodyPr wrap="square" rtlCol="0">
            <a:spAutoFit/>
          </a:bodyPr>
          <a:lstStyle/>
          <a:p>
            <a:r>
              <a:rPr lang="pt-BR" sz="3200" b="1" dirty="0">
                <a:solidFill>
                  <a:schemeClr val="bg1"/>
                </a:solidFill>
                <a:latin typeface="Montserrat Light" panose="00000400000000000000" pitchFamily="2" charset="0"/>
              </a:rPr>
              <a:t>MAPA DATA CENTER</a:t>
            </a:r>
          </a:p>
        </p:txBody>
      </p:sp>
      <p:sp>
        <p:nvSpPr>
          <p:cNvPr id="267" name="Footer Placeholder 2">
            <a:extLst>
              <a:ext uri="{FF2B5EF4-FFF2-40B4-BE49-F238E27FC236}">
                <a16:creationId xmlns:a16="http://schemas.microsoft.com/office/drawing/2014/main" id="{783BDB70-7CA2-FBD4-06A8-B43D044C6512}"/>
              </a:ext>
            </a:extLst>
          </p:cNvPr>
          <p:cNvSpPr txBox="1"/>
          <p:nvPr/>
        </p:nvSpPr>
        <p:spPr>
          <a:xfrm>
            <a:off x="1121100" y="6505681"/>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solidFill>
                  <a:schemeClr val="bg1"/>
                </a:solidFill>
                <a:latin typeface="Arial" panose="020B0604020202020204" pitchFamily="34" charset="0"/>
                <a:cs typeface="Arial" panose="020B0604020202020204" pitchFamily="34" charset="0"/>
              </a:rPr>
              <a:t>Fonte</a:t>
            </a:r>
            <a:r>
              <a:rPr lang="en-GB" sz="1050">
                <a:solidFill>
                  <a:schemeClr val="bg1"/>
                </a:solidFill>
                <a:latin typeface="Arial" panose="020B0604020202020204" pitchFamily="34" charset="0"/>
                <a:cs typeface="Arial" panose="020B0604020202020204" pitchFamily="34" charset="0"/>
              </a:rPr>
              <a:t>:</a:t>
            </a:r>
          </a:p>
        </p:txBody>
      </p:sp>
      <p:pic>
        <p:nvPicPr>
          <p:cNvPr id="268" name="Imagem 267">
            <a:extLst>
              <a:ext uri="{FF2B5EF4-FFF2-40B4-BE49-F238E27FC236}">
                <a16:creationId xmlns:a16="http://schemas.microsoft.com/office/drawing/2014/main" id="{3E4D535D-C145-6BA9-B02F-389D24E1AAAD}"/>
              </a:ext>
            </a:extLst>
          </p:cNvPr>
          <p:cNvPicPr>
            <a:picLocks noChangeAspect="1"/>
          </p:cNvPicPr>
          <p:nvPr/>
        </p:nvPicPr>
        <p:blipFill>
          <a:blip r:embed="rId3"/>
          <a:stretch>
            <a:fillRect/>
          </a:stretch>
        </p:blipFill>
        <p:spPr>
          <a:xfrm>
            <a:off x="3418226" y="6529430"/>
            <a:ext cx="1421559" cy="224879"/>
          </a:xfrm>
          <a:prstGeom prst="rect">
            <a:avLst/>
          </a:prstGeom>
        </p:spPr>
      </p:pic>
      <p:sp>
        <p:nvSpPr>
          <p:cNvPr id="269" name="Freeform 5">
            <a:extLst>
              <a:ext uri="{FF2B5EF4-FFF2-40B4-BE49-F238E27FC236}">
                <a16:creationId xmlns:a16="http://schemas.microsoft.com/office/drawing/2014/main" id="{5D814F60-5F34-A6DD-681D-EDA192C7A8AF}"/>
              </a:ext>
            </a:extLst>
          </p:cNvPr>
          <p:cNvSpPr>
            <a:spLocks/>
          </p:cNvSpPr>
          <p:nvPr/>
        </p:nvSpPr>
        <p:spPr bwMode="auto">
          <a:xfrm>
            <a:off x="4323564" y="2393851"/>
            <a:ext cx="750285" cy="1101356"/>
          </a:xfrm>
          <a:custGeom>
            <a:avLst/>
            <a:gdLst>
              <a:gd name="T0" fmla="*/ 135 w 187"/>
              <a:gd name="T1" fmla="*/ 152 h 274"/>
              <a:gd name="T2" fmla="*/ 125 w 187"/>
              <a:gd name="T3" fmla="*/ 129 h 274"/>
              <a:gd name="T4" fmla="*/ 140 w 187"/>
              <a:gd name="T5" fmla="*/ 107 h 274"/>
              <a:gd name="T6" fmla="*/ 139 w 187"/>
              <a:gd name="T7" fmla="*/ 103 h 274"/>
              <a:gd name="T8" fmla="*/ 141 w 187"/>
              <a:gd name="T9" fmla="*/ 96 h 274"/>
              <a:gd name="T10" fmla="*/ 127 w 187"/>
              <a:gd name="T11" fmla="*/ 93 h 274"/>
              <a:gd name="T12" fmla="*/ 121 w 187"/>
              <a:gd name="T13" fmla="*/ 93 h 274"/>
              <a:gd name="T14" fmla="*/ 114 w 187"/>
              <a:gd name="T15" fmla="*/ 84 h 274"/>
              <a:gd name="T16" fmla="*/ 114 w 187"/>
              <a:gd name="T17" fmla="*/ 83 h 274"/>
              <a:gd name="T18" fmla="*/ 112 w 187"/>
              <a:gd name="T19" fmla="*/ 83 h 274"/>
              <a:gd name="T20" fmla="*/ 110 w 187"/>
              <a:gd name="T21" fmla="*/ 80 h 274"/>
              <a:gd name="T22" fmla="*/ 108 w 187"/>
              <a:gd name="T23" fmla="*/ 78 h 274"/>
              <a:gd name="T24" fmla="*/ 108 w 187"/>
              <a:gd name="T25" fmla="*/ 72 h 274"/>
              <a:gd name="T26" fmla="*/ 100 w 187"/>
              <a:gd name="T27" fmla="*/ 68 h 274"/>
              <a:gd name="T28" fmla="*/ 107 w 187"/>
              <a:gd name="T29" fmla="*/ 60 h 274"/>
              <a:gd name="T30" fmla="*/ 109 w 187"/>
              <a:gd name="T31" fmla="*/ 42 h 274"/>
              <a:gd name="T32" fmla="*/ 109 w 187"/>
              <a:gd name="T33" fmla="*/ 22 h 274"/>
              <a:gd name="T34" fmla="*/ 106 w 187"/>
              <a:gd name="T35" fmla="*/ 11 h 274"/>
              <a:gd name="T36" fmla="*/ 95 w 187"/>
              <a:gd name="T37" fmla="*/ 6 h 274"/>
              <a:gd name="T38" fmla="*/ 79 w 187"/>
              <a:gd name="T39" fmla="*/ 0 h 274"/>
              <a:gd name="T40" fmla="*/ 68 w 187"/>
              <a:gd name="T41" fmla="*/ 5 h 274"/>
              <a:gd name="T42" fmla="*/ 78 w 187"/>
              <a:gd name="T43" fmla="*/ 7 h 274"/>
              <a:gd name="T44" fmla="*/ 85 w 187"/>
              <a:gd name="T45" fmla="*/ 16 h 274"/>
              <a:gd name="T46" fmla="*/ 82 w 187"/>
              <a:gd name="T47" fmla="*/ 24 h 274"/>
              <a:gd name="T48" fmla="*/ 79 w 187"/>
              <a:gd name="T49" fmla="*/ 28 h 274"/>
              <a:gd name="T50" fmla="*/ 76 w 187"/>
              <a:gd name="T51" fmla="*/ 37 h 274"/>
              <a:gd name="T52" fmla="*/ 74 w 187"/>
              <a:gd name="T53" fmla="*/ 39 h 274"/>
              <a:gd name="T54" fmla="*/ 62 w 187"/>
              <a:gd name="T55" fmla="*/ 52 h 274"/>
              <a:gd name="T56" fmla="*/ 50 w 187"/>
              <a:gd name="T57" fmla="*/ 86 h 274"/>
              <a:gd name="T58" fmla="*/ 47 w 187"/>
              <a:gd name="T59" fmla="*/ 107 h 274"/>
              <a:gd name="T60" fmla="*/ 39 w 187"/>
              <a:gd name="T61" fmla="*/ 120 h 274"/>
              <a:gd name="T62" fmla="*/ 24 w 187"/>
              <a:gd name="T63" fmla="*/ 135 h 274"/>
              <a:gd name="T64" fmla="*/ 14 w 187"/>
              <a:gd name="T65" fmla="*/ 161 h 274"/>
              <a:gd name="T66" fmla="*/ 7 w 187"/>
              <a:gd name="T67" fmla="*/ 178 h 274"/>
              <a:gd name="T68" fmla="*/ 5 w 187"/>
              <a:gd name="T69" fmla="*/ 181 h 274"/>
              <a:gd name="T70" fmla="*/ 4 w 187"/>
              <a:gd name="T71" fmla="*/ 188 h 274"/>
              <a:gd name="T72" fmla="*/ 2 w 187"/>
              <a:gd name="T73" fmla="*/ 199 h 274"/>
              <a:gd name="T74" fmla="*/ 1 w 187"/>
              <a:gd name="T75" fmla="*/ 219 h 274"/>
              <a:gd name="T76" fmla="*/ 3 w 187"/>
              <a:gd name="T77" fmla="*/ 225 h 274"/>
              <a:gd name="T78" fmla="*/ 2 w 187"/>
              <a:gd name="T79" fmla="*/ 227 h 274"/>
              <a:gd name="T80" fmla="*/ 4 w 187"/>
              <a:gd name="T81" fmla="*/ 242 h 274"/>
              <a:gd name="T82" fmla="*/ 3 w 187"/>
              <a:gd name="T83" fmla="*/ 248 h 274"/>
              <a:gd name="T84" fmla="*/ 2 w 187"/>
              <a:gd name="T85" fmla="*/ 248 h 274"/>
              <a:gd name="T86" fmla="*/ 5 w 187"/>
              <a:gd name="T87" fmla="*/ 254 h 274"/>
              <a:gd name="T88" fmla="*/ 6 w 187"/>
              <a:gd name="T89" fmla="*/ 255 h 274"/>
              <a:gd name="T90" fmla="*/ 11 w 187"/>
              <a:gd name="T91" fmla="*/ 250 h 274"/>
              <a:gd name="T92" fmla="*/ 15 w 187"/>
              <a:gd name="T93" fmla="*/ 244 h 274"/>
              <a:gd name="T94" fmla="*/ 16 w 187"/>
              <a:gd name="T95" fmla="*/ 259 h 274"/>
              <a:gd name="T96" fmla="*/ 45 w 187"/>
              <a:gd name="T97" fmla="*/ 270 h 274"/>
              <a:gd name="T98" fmla="*/ 57 w 187"/>
              <a:gd name="T99" fmla="*/ 252 h 274"/>
              <a:gd name="T100" fmla="*/ 85 w 187"/>
              <a:gd name="T101" fmla="*/ 263 h 274"/>
              <a:gd name="T102" fmla="*/ 91 w 187"/>
              <a:gd name="T103" fmla="*/ 270 h 274"/>
              <a:gd name="T104" fmla="*/ 100 w 187"/>
              <a:gd name="T105" fmla="*/ 266 h 274"/>
              <a:gd name="T106" fmla="*/ 106 w 187"/>
              <a:gd name="T107" fmla="*/ 270 h 274"/>
              <a:gd name="T108" fmla="*/ 107 w 187"/>
              <a:gd name="T109" fmla="*/ 270 h 274"/>
              <a:gd name="T110" fmla="*/ 149 w 187"/>
              <a:gd name="T111" fmla="*/ 254 h 274"/>
              <a:gd name="T112" fmla="*/ 155 w 187"/>
              <a:gd name="T113" fmla="*/ 224 h 274"/>
              <a:gd name="T114" fmla="*/ 139 w 187"/>
              <a:gd name="T115" fmla="*/ 206 h 274"/>
              <a:gd name="T116" fmla="*/ 148 w 187"/>
              <a:gd name="T117" fmla="*/ 188 h 274"/>
              <a:gd name="T118" fmla="*/ 156 w 187"/>
              <a:gd name="T119" fmla="*/ 1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74">
                <a:moveTo>
                  <a:pt x="159" y="171"/>
                </a:moveTo>
                <a:cubicBezTo>
                  <a:pt x="153" y="168"/>
                  <a:pt x="158" y="170"/>
                  <a:pt x="154" y="167"/>
                </a:cubicBezTo>
                <a:cubicBezTo>
                  <a:pt x="149" y="166"/>
                  <a:pt x="146" y="166"/>
                  <a:pt x="145" y="166"/>
                </a:cubicBezTo>
                <a:cubicBezTo>
                  <a:pt x="145" y="165"/>
                  <a:pt x="145" y="165"/>
                  <a:pt x="145" y="165"/>
                </a:cubicBezTo>
                <a:cubicBezTo>
                  <a:pt x="144" y="164"/>
                  <a:pt x="144" y="164"/>
                  <a:pt x="143" y="163"/>
                </a:cubicBezTo>
                <a:cubicBezTo>
                  <a:pt x="140" y="155"/>
                  <a:pt x="143" y="156"/>
                  <a:pt x="135" y="152"/>
                </a:cubicBezTo>
                <a:cubicBezTo>
                  <a:pt x="135" y="152"/>
                  <a:pt x="135" y="152"/>
                  <a:pt x="135" y="152"/>
                </a:cubicBezTo>
                <a:cubicBezTo>
                  <a:pt x="135" y="152"/>
                  <a:pt x="135" y="152"/>
                  <a:pt x="135" y="152"/>
                </a:cubicBezTo>
                <a:cubicBezTo>
                  <a:pt x="134" y="151"/>
                  <a:pt x="134" y="150"/>
                  <a:pt x="135" y="149"/>
                </a:cubicBezTo>
                <a:cubicBezTo>
                  <a:pt x="136" y="149"/>
                  <a:pt x="136" y="149"/>
                  <a:pt x="137" y="149"/>
                </a:cubicBezTo>
                <a:cubicBezTo>
                  <a:pt x="138" y="146"/>
                  <a:pt x="136" y="149"/>
                  <a:pt x="139" y="145"/>
                </a:cubicBezTo>
                <a:cubicBezTo>
                  <a:pt x="139" y="145"/>
                  <a:pt x="139" y="145"/>
                  <a:pt x="139" y="145"/>
                </a:cubicBezTo>
                <a:cubicBezTo>
                  <a:pt x="139" y="143"/>
                  <a:pt x="129" y="142"/>
                  <a:pt x="129" y="136"/>
                </a:cubicBezTo>
                <a:cubicBezTo>
                  <a:pt x="129" y="133"/>
                  <a:pt x="128" y="131"/>
                  <a:pt x="125" y="129"/>
                </a:cubicBezTo>
                <a:cubicBezTo>
                  <a:pt x="123" y="129"/>
                  <a:pt x="123" y="130"/>
                  <a:pt x="121" y="128"/>
                </a:cubicBezTo>
                <a:cubicBezTo>
                  <a:pt x="121" y="128"/>
                  <a:pt x="121" y="128"/>
                  <a:pt x="121" y="128"/>
                </a:cubicBezTo>
                <a:cubicBezTo>
                  <a:pt x="121" y="128"/>
                  <a:pt x="121" y="128"/>
                  <a:pt x="121" y="128"/>
                </a:cubicBezTo>
                <a:cubicBezTo>
                  <a:pt x="121" y="124"/>
                  <a:pt x="126" y="123"/>
                  <a:pt x="127" y="121"/>
                </a:cubicBezTo>
                <a:cubicBezTo>
                  <a:pt x="127" y="121"/>
                  <a:pt x="126" y="119"/>
                  <a:pt x="126" y="118"/>
                </a:cubicBezTo>
                <a:cubicBezTo>
                  <a:pt x="126" y="118"/>
                  <a:pt x="126" y="118"/>
                  <a:pt x="126" y="118"/>
                </a:cubicBezTo>
                <a:cubicBezTo>
                  <a:pt x="131" y="102"/>
                  <a:pt x="134" y="109"/>
                  <a:pt x="140" y="107"/>
                </a:cubicBezTo>
                <a:cubicBezTo>
                  <a:pt x="140" y="107"/>
                  <a:pt x="140" y="107"/>
                  <a:pt x="140" y="107"/>
                </a:cubicBezTo>
                <a:cubicBezTo>
                  <a:pt x="140" y="106"/>
                  <a:pt x="140" y="106"/>
                  <a:pt x="140" y="106"/>
                </a:cubicBezTo>
                <a:cubicBezTo>
                  <a:pt x="140" y="106"/>
                  <a:pt x="140" y="106"/>
                  <a:pt x="140" y="106"/>
                </a:cubicBezTo>
                <a:cubicBezTo>
                  <a:pt x="140" y="106"/>
                  <a:pt x="140" y="106"/>
                  <a:pt x="139" y="104"/>
                </a:cubicBezTo>
                <a:cubicBezTo>
                  <a:pt x="139" y="104"/>
                  <a:pt x="139" y="104"/>
                  <a:pt x="139" y="104"/>
                </a:cubicBezTo>
                <a:cubicBezTo>
                  <a:pt x="139" y="104"/>
                  <a:pt x="139" y="104"/>
                  <a:pt x="139" y="104"/>
                </a:cubicBezTo>
                <a:cubicBezTo>
                  <a:pt x="139" y="104"/>
                  <a:pt x="139" y="104"/>
                  <a:pt x="139" y="103"/>
                </a:cubicBezTo>
                <a:cubicBezTo>
                  <a:pt x="140" y="103"/>
                  <a:pt x="140" y="101"/>
                  <a:pt x="140" y="100"/>
                </a:cubicBezTo>
                <a:cubicBezTo>
                  <a:pt x="140" y="100"/>
                  <a:pt x="140" y="100"/>
                  <a:pt x="140" y="100"/>
                </a:cubicBezTo>
                <a:cubicBezTo>
                  <a:pt x="140" y="100"/>
                  <a:pt x="140" y="100"/>
                  <a:pt x="140" y="99"/>
                </a:cubicBezTo>
                <a:cubicBezTo>
                  <a:pt x="140" y="99"/>
                  <a:pt x="140" y="99"/>
                  <a:pt x="140" y="99"/>
                </a:cubicBezTo>
                <a:cubicBezTo>
                  <a:pt x="140" y="99"/>
                  <a:pt x="140" y="99"/>
                  <a:pt x="140" y="99"/>
                </a:cubicBezTo>
                <a:cubicBezTo>
                  <a:pt x="141" y="98"/>
                  <a:pt x="140" y="98"/>
                  <a:pt x="141" y="97"/>
                </a:cubicBezTo>
                <a:cubicBezTo>
                  <a:pt x="141" y="96"/>
                  <a:pt x="141" y="96"/>
                  <a:pt x="141" y="96"/>
                </a:cubicBezTo>
                <a:cubicBezTo>
                  <a:pt x="141" y="96"/>
                  <a:pt x="141" y="96"/>
                  <a:pt x="141" y="96"/>
                </a:cubicBezTo>
                <a:cubicBezTo>
                  <a:pt x="141" y="96"/>
                  <a:pt x="141" y="93"/>
                  <a:pt x="140" y="92"/>
                </a:cubicBezTo>
                <a:cubicBezTo>
                  <a:pt x="139" y="92"/>
                  <a:pt x="139" y="92"/>
                  <a:pt x="139" y="92"/>
                </a:cubicBezTo>
                <a:cubicBezTo>
                  <a:pt x="137" y="91"/>
                  <a:pt x="139" y="89"/>
                  <a:pt x="132" y="91"/>
                </a:cubicBezTo>
                <a:cubicBezTo>
                  <a:pt x="130" y="92"/>
                  <a:pt x="128" y="92"/>
                  <a:pt x="127" y="93"/>
                </a:cubicBezTo>
                <a:cubicBezTo>
                  <a:pt x="127" y="93"/>
                  <a:pt x="127" y="93"/>
                  <a:pt x="127" y="93"/>
                </a:cubicBezTo>
                <a:cubicBezTo>
                  <a:pt x="127" y="93"/>
                  <a:pt x="127" y="93"/>
                  <a:pt x="127" y="93"/>
                </a:cubicBezTo>
                <a:cubicBezTo>
                  <a:pt x="126" y="93"/>
                  <a:pt x="126" y="93"/>
                  <a:pt x="126" y="93"/>
                </a:cubicBezTo>
                <a:cubicBezTo>
                  <a:pt x="126" y="94"/>
                  <a:pt x="126" y="93"/>
                  <a:pt x="125" y="94"/>
                </a:cubicBezTo>
                <a:cubicBezTo>
                  <a:pt x="125" y="95"/>
                  <a:pt x="125" y="95"/>
                  <a:pt x="123" y="95"/>
                </a:cubicBezTo>
                <a:cubicBezTo>
                  <a:pt x="123" y="95"/>
                  <a:pt x="123" y="95"/>
                  <a:pt x="123" y="95"/>
                </a:cubicBezTo>
                <a:cubicBezTo>
                  <a:pt x="122" y="94"/>
                  <a:pt x="123" y="94"/>
                  <a:pt x="122" y="93"/>
                </a:cubicBezTo>
                <a:cubicBezTo>
                  <a:pt x="122" y="93"/>
                  <a:pt x="122" y="93"/>
                  <a:pt x="122" y="93"/>
                </a:cubicBezTo>
                <a:cubicBezTo>
                  <a:pt x="122" y="93"/>
                  <a:pt x="122" y="93"/>
                  <a:pt x="121" y="93"/>
                </a:cubicBezTo>
                <a:cubicBezTo>
                  <a:pt x="121" y="93"/>
                  <a:pt x="121" y="93"/>
                  <a:pt x="121" y="93"/>
                </a:cubicBezTo>
                <a:cubicBezTo>
                  <a:pt x="118" y="88"/>
                  <a:pt x="118" y="89"/>
                  <a:pt x="117" y="88"/>
                </a:cubicBezTo>
                <a:cubicBezTo>
                  <a:pt x="117" y="87"/>
                  <a:pt x="117" y="87"/>
                  <a:pt x="117" y="87"/>
                </a:cubicBezTo>
                <a:cubicBezTo>
                  <a:pt x="116" y="87"/>
                  <a:pt x="116" y="86"/>
                  <a:pt x="115" y="85"/>
                </a:cubicBezTo>
                <a:cubicBezTo>
                  <a:pt x="115" y="85"/>
                  <a:pt x="115" y="85"/>
                  <a:pt x="114" y="85"/>
                </a:cubicBezTo>
                <a:cubicBezTo>
                  <a:pt x="114" y="85"/>
                  <a:pt x="114" y="85"/>
                  <a:pt x="114" y="85"/>
                </a:cubicBezTo>
                <a:cubicBezTo>
                  <a:pt x="114" y="85"/>
                  <a:pt x="114" y="84"/>
                  <a:pt x="114" y="84"/>
                </a:cubicBezTo>
                <a:cubicBezTo>
                  <a:pt x="114" y="84"/>
                  <a:pt x="114" y="84"/>
                  <a:pt x="114" y="84"/>
                </a:cubicBezTo>
                <a:cubicBezTo>
                  <a:pt x="114" y="84"/>
                  <a:pt x="114" y="84"/>
                  <a:pt x="114" y="83"/>
                </a:cubicBezTo>
                <a:cubicBezTo>
                  <a:pt x="114" y="83"/>
                  <a:pt x="114" y="83"/>
                  <a:pt x="114" y="83"/>
                </a:cubicBezTo>
                <a:cubicBezTo>
                  <a:pt x="114" y="83"/>
                  <a:pt x="114" y="83"/>
                  <a:pt x="114" y="83"/>
                </a:cubicBezTo>
                <a:cubicBezTo>
                  <a:pt x="114" y="83"/>
                  <a:pt x="114" y="83"/>
                  <a:pt x="114" y="83"/>
                </a:cubicBezTo>
                <a:cubicBezTo>
                  <a:pt x="114" y="83"/>
                  <a:pt x="114" y="83"/>
                  <a:pt x="114" y="83"/>
                </a:cubicBezTo>
                <a:cubicBezTo>
                  <a:pt x="114" y="83"/>
                  <a:pt x="114" y="83"/>
                  <a:pt x="114" y="83"/>
                </a:cubicBezTo>
                <a:cubicBezTo>
                  <a:pt x="114" y="82"/>
                  <a:pt x="113" y="82"/>
                  <a:pt x="113" y="82"/>
                </a:cubicBezTo>
                <a:cubicBezTo>
                  <a:pt x="113" y="82"/>
                  <a:pt x="113" y="82"/>
                  <a:pt x="113" y="82"/>
                </a:cubicBezTo>
                <a:cubicBezTo>
                  <a:pt x="113" y="82"/>
                  <a:pt x="113" y="82"/>
                  <a:pt x="113" y="82"/>
                </a:cubicBezTo>
                <a:cubicBezTo>
                  <a:pt x="113" y="82"/>
                  <a:pt x="113" y="82"/>
                  <a:pt x="113" y="82"/>
                </a:cubicBezTo>
                <a:cubicBezTo>
                  <a:pt x="113" y="82"/>
                  <a:pt x="113" y="82"/>
                  <a:pt x="113" y="82"/>
                </a:cubicBezTo>
                <a:cubicBezTo>
                  <a:pt x="112" y="82"/>
                  <a:pt x="112" y="82"/>
                  <a:pt x="112" y="82"/>
                </a:cubicBezTo>
                <a:cubicBezTo>
                  <a:pt x="112" y="83"/>
                  <a:pt x="112" y="83"/>
                  <a:pt x="112" y="83"/>
                </a:cubicBezTo>
                <a:cubicBezTo>
                  <a:pt x="112" y="82"/>
                  <a:pt x="112" y="82"/>
                  <a:pt x="112" y="82"/>
                </a:cubicBezTo>
                <a:cubicBezTo>
                  <a:pt x="112" y="82"/>
                  <a:pt x="112" y="82"/>
                  <a:pt x="112" y="82"/>
                </a:cubicBezTo>
                <a:cubicBezTo>
                  <a:pt x="112" y="82"/>
                  <a:pt x="112" y="82"/>
                  <a:pt x="112" y="82"/>
                </a:cubicBezTo>
                <a:cubicBezTo>
                  <a:pt x="112" y="81"/>
                  <a:pt x="112" y="80"/>
                  <a:pt x="111" y="80"/>
                </a:cubicBezTo>
                <a:cubicBezTo>
                  <a:pt x="111" y="80"/>
                  <a:pt x="111" y="80"/>
                  <a:pt x="111" y="80"/>
                </a:cubicBezTo>
                <a:cubicBezTo>
                  <a:pt x="111" y="80"/>
                  <a:pt x="111" y="80"/>
                  <a:pt x="110" y="80"/>
                </a:cubicBezTo>
                <a:cubicBezTo>
                  <a:pt x="110" y="80"/>
                  <a:pt x="110" y="80"/>
                  <a:pt x="110" y="80"/>
                </a:cubicBezTo>
                <a:cubicBezTo>
                  <a:pt x="110" y="79"/>
                  <a:pt x="110" y="79"/>
                  <a:pt x="110" y="79"/>
                </a:cubicBezTo>
                <a:cubicBezTo>
                  <a:pt x="110" y="79"/>
                  <a:pt x="110" y="79"/>
                  <a:pt x="110" y="78"/>
                </a:cubicBezTo>
                <a:cubicBezTo>
                  <a:pt x="110" y="78"/>
                  <a:pt x="110" y="78"/>
                  <a:pt x="110" y="78"/>
                </a:cubicBezTo>
                <a:cubicBezTo>
                  <a:pt x="110" y="78"/>
                  <a:pt x="110" y="78"/>
                  <a:pt x="110" y="78"/>
                </a:cubicBezTo>
                <a:cubicBezTo>
                  <a:pt x="109" y="78"/>
                  <a:pt x="109" y="78"/>
                  <a:pt x="109" y="78"/>
                </a:cubicBezTo>
                <a:cubicBezTo>
                  <a:pt x="108" y="78"/>
                  <a:pt x="108" y="78"/>
                  <a:pt x="108" y="78"/>
                </a:cubicBezTo>
                <a:cubicBezTo>
                  <a:pt x="108" y="78"/>
                  <a:pt x="108" y="78"/>
                  <a:pt x="108" y="78"/>
                </a:cubicBezTo>
                <a:cubicBezTo>
                  <a:pt x="108" y="78"/>
                  <a:pt x="108" y="78"/>
                  <a:pt x="108" y="78"/>
                </a:cubicBezTo>
                <a:cubicBezTo>
                  <a:pt x="107" y="76"/>
                  <a:pt x="108" y="76"/>
                  <a:pt x="107" y="75"/>
                </a:cubicBezTo>
                <a:cubicBezTo>
                  <a:pt x="106" y="75"/>
                  <a:pt x="105" y="75"/>
                  <a:pt x="104" y="76"/>
                </a:cubicBezTo>
                <a:cubicBezTo>
                  <a:pt x="104" y="75"/>
                  <a:pt x="104" y="75"/>
                  <a:pt x="104" y="75"/>
                </a:cubicBezTo>
                <a:cubicBezTo>
                  <a:pt x="105" y="74"/>
                  <a:pt x="105" y="74"/>
                  <a:pt x="105" y="74"/>
                </a:cubicBezTo>
                <a:cubicBezTo>
                  <a:pt x="106" y="74"/>
                  <a:pt x="106" y="74"/>
                  <a:pt x="107" y="73"/>
                </a:cubicBezTo>
                <a:cubicBezTo>
                  <a:pt x="108" y="72"/>
                  <a:pt x="108" y="72"/>
                  <a:pt x="108" y="72"/>
                </a:cubicBezTo>
                <a:cubicBezTo>
                  <a:pt x="107" y="70"/>
                  <a:pt x="107" y="70"/>
                  <a:pt x="107" y="70"/>
                </a:cubicBezTo>
                <a:cubicBezTo>
                  <a:pt x="106" y="70"/>
                  <a:pt x="106" y="70"/>
                  <a:pt x="106" y="70"/>
                </a:cubicBezTo>
                <a:cubicBezTo>
                  <a:pt x="105" y="69"/>
                  <a:pt x="106" y="69"/>
                  <a:pt x="104" y="69"/>
                </a:cubicBezTo>
                <a:cubicBezTo>
                  <a:pt x="103" y="70"/>
                  <a:pt x="104" y="70"/>
                  <a:pt x="103" y="70"/>
                </a:cubicBezTo>
                <a:cubicBezTo>
                  <a:pt x="102" y="71"/>
                  <a:pt x="102" y="71"/>
                  <a:pt x="102" y="71"/>
                </a:cubicBezTo>
                <a:cubicBezTo>
                  <a:pt x="102" y="69"/>
                  <a:pt x="102" y="69"/>
                  <a:pt x="102" y="69"/>
                </a:cubicBezTo>
                <a:cubicBezTo>
                  <a:pt x="101" y="69"/>
                  <a:pt x="101" y="69"/>
                  <a:pt x="100" y="68"/>
                </a:cubicBezTo>
                <a:cubicBezTo>
                  <a:pt x="99" y="67"/>
                  <a:pt x="99" y="67"/>
                  <a:pt x="99" y="67"/>
                </a:cubicBezTo>
                <a:cubicBezTo>
                  <a:pt x="99" y="66"/>
                  <a:pt x="99" y="66"/>
                  <a:pt x="99" y="66"/>
                </a:cubicBezTo>
                <a:cubicBezTo>
                  <a:pt x="101" y="65"/>
                  <a:pt x="101" y="65"/>
                  <a:pt x="101" y="65"/>
                </a:cubicBezTo>
                <a:cubicBezTo>
                  <a:pt x="102" y="66"/>
                  <a:pt x="102" y="66"/>
                  <a:pt x="102" y="66"/>
                </a:cubicBezTo>
                <a:cubicBezTo>
                  <a:pt x="104" y="63"/>
                  <a:pt x="104" y="63"/>
                  <a:pt x="104" y="63"/>
                </a:cubicBezTo>
                <a:cubicBezTo>
                  <a:pt x="106" y="61"/>
                  <a:pt x="106" y="61"/>
                  <a:pt x="106" y="61"/>
                </a:cubicBezTo>
                <a:cubicBezTo>
                  <a:pt x="107" y="60"/>
                  <a:pt x="107" y="60"/>
                  <a:pt x="107" y="60"/>
                </a:cubicBezTo>
                <a:cubicBezTo>
                  <a:pt x="107" y="58"/>
                  <a:pt x="107" y="58"/>
                  <a:pt x="107" y="57"/>
                </a:cubicBezTo>
                <a:cubicBezTo>
                  <a:pt x="107" y="56"/>
                  <a:pt x="106" y="55"/>
                  <a:pt x="108" y="52"/>
                </a:cubicBezTo>
                <a:cubicBezTo>
                  <a:pt x="107" y="50"/>
                  <a:pt x="107" y="50"/>
                  <a:pt x="107" y="50"/>
                </a:cubicBezTo>
                <a:cubicBezTo>
                  <a:pt x="107" y="49"/>
                  <a:pt x="107" y="50"/>
                  <a:pt x="108" y="47"/>
                </a:cubicBezTo>
                <a:cubicBezTo>
                  <a:pt x="109" y="44"/>
                  <a:pt x="109" y="46"/>
                  <a:pt x="110" y="43"/>
                </a:cubicBezTo>
                <a:cubicBezTo>
                  <a:pt x="109" y="42"/>
                  <a:pt x="109" y="42"/>
                  <a:pt x="109" y="42"/>
                </a:cubicBezTo>
                <a:cubicBezTo>
                  <a:pt x="109" y="42"/>
                  <a:pt x="109" y="42"/>
                  <a:pt x="109" y="42"/>
                </a:cubicBezTo>
                <a:cubicBezTo>
                  <a:pt x="110" y="40"/>
                  <a:pt x="110" y="40"/>
                  <a:pt x="110" y="40"/>
                </a:cubicBezTo>
                <a:cubicBezTo>
                  <a:pt x="110" y="39"/>
                  <a:pt x="110" y="39"/>
                  <a:pt x="110" y="39"/>
                </a:cubicBezTo>
                <a:cubicBezTo>
                  <a:pt x="111" y="36"/>
                  <a:pt x="111" y="36"/>
                  <a:pt x="111" y="36"/>
                </a:cubicBezTo>
                <a:cubicBezTo>
                  <a:pt x="111" y="35"/>
                  <a:pt x="111" y="35"/>
                  <a:pt x="111" y="35"/>
                </a:cubicBezTo>
                <a:cubicBezTo>
                  <a:pt x="111" y="34"/>
                  <a:pt x="111" y="35"/>
                  <a:pt x="110" y="33"/>
                </a:cubicBezTo>
                <a:cubicBezTo>
                  <a:pt x="108" y="28"/>
                  <a:pt x="110" y="27"/>
                  <a:pt x="110" y="23"/>
                </a:cubicBezTo>
                <a:cubicBezTo>
                  <a:pt x="109" y="23"/>
                  <a:pt x="109" y="23"/>
                  <a:pt x="109" y="22"/>
                </a:cubicBezTo>
                <a:cubicBezTo>
                  <a:pt x="109" y="22"/>
                  <a:pt x="109" y="22"/>
                  <a:pt x="109" y="22"/>
                </a:cubicBezTo>
                <a:cubicBezTo>
                  <a:pt x="109" y="21"/>
                  <a:pt x="109" y="21"/>
                  <a:pt x="109" y="21"/>
                </a:cubicBezTo>
                <a:cubicBezTo>
                  <a:pt x="109" y="20"/>
                  <a:pt x="109" y="20"/>
                  <a:pt x="108" y="20"/>
                </a:cubicBezTo>
                <a:cubicBezTo>
                  <a:pt x="107" y="19"/>
                  <a:pt x="107" y="19"/>
                  <a:pt x="107" y="19"/>
                </a:cubicBezTo>
                <a:cubicBezTo>
                  <a:pt x="107" y="19"/>
                  <a:pt x="107" y="19"/>
                  <a:pt x="107" y="19"/>
                </a:cubicBezTo>
                <a:cubicBezTo>
                  <a:pt x="108" y="14"/>
                  <a:pt x="108" y="14"/>
                  <a:pt x="108" y="14"/>
                </a:cubicBezTo>
                <a:cubicBezTo>
                  <a:pt x="107" y="11"/>
                  <a:pt x="107" y="12"/>
                  <a:pt x="106" y="11"/>
                </a:cubicBezTo>
                <a:cubicBezTo>
                  <a:pt x="105" y="10"/>
                  <a:pt x="105" y="10"/>
                  <a:pt x="105" y="10"/>
                </a:cubicBezTo>
                <a:cubicBezTo>
                  <a:pt x="105" y="10"/>
                  <a:pt x="105" y="10"/>
                  <a:pt x="104" y="10"/>
                </a:cubicBezTo>
                <a:cubicBezTo>
                  <a:pt x="102" y="9"/>
                  <a:pt x="100" y="7"/>
                  <a:pt x="98" y="7"/>
                </a:cubicBezTo>
                <a:cubicBezTo>
                  <a:pt x="97" y="7"/>
                  <a:pt x="97" y="7"/>
                  <a:pt x="96" y="7"/>
                </a:cubicBezTo>
                <a:cubicBezTo>
                  <a:pt x="95" y="7"/>
                  <a:pt x="95" y="7"/>
                  <a:pt x="95" y="7"/>
                </a:cubicBezTo>
                <a:cubicBezTo>
                  <a:pt x="95" y="7"/>
                  <a:pt x="95" y="7"/>
                  <a:pt x="95" y="7"/>
                </a:cubicBezTo>
                <a:cubicBezTo>
                  <a:pt x="95" y="6"/>
                  <a:pt x="95" y="6"/>
                  <a:pt x="95" y="6"/>
                </a:cubicBezTo>
                <a:cubicBezTo>
                  <a:pt x="95" y="4"/>
                  <a:pt x="95" y="4"/>
                  <a:pt x="95" y="4"/>
                </a:cubicBezTo>
                <a:cubicBezTo>
                  <a:pt x="94" y="3"/>
                  <a:pt x="94" y="3"/>
                  <a:pt x="94" y="3"/>
                </a:cubicBezTo>
                <a:cubicBezTo>
                  <a:pt x="93" y="2"/>
                  <a:pt x="92" y="2"/>
                  <a:pt x="90" y="2"/>
                </a:cubicBezTo>
                <a:cubicBezTo>
                  <a:pt x="89" y="2"/>
                  <a:pt x="89" y="2"/>
                  <a:pt x="89" y="2"/>
                </a:cubicBezTo>
                <a:cubicBezTo>
                  <a:pt x="89" y="3"/>
                  <a:pt x="89" y="3"/>
                  <a:pt x="89" y="3"/>
                </a:cubicBezTo>
                <a:cubicBezTo>
                  <a:pt x="88" y="3"/>
                  <a:pt x="88" y="3"/>
                  <a:pt x="88" y="3"/>
                </a:cubicBezTo>
                <a:cubicBezTo>
                  <a:pt x="84" y="3"/>
                  <a:pt x="80" y="1"/>
                  <a:pt x="79" y="0"/>
                </a:cubicBezTo>
                <a:cubicBezTo>
                  <a:pt x="79" y="0"/>
                  <a:pt x="79" y="0"/>
                  <a:pt x="79" y="0"/>
                </a:cubicBezTo>
                <a:cubicBezTo>
                  <a:pt x="76" y="0"/>
                  <a:pt x="75" y="0"/>
                  <a:pt x="72" y="1"/>
                </a:cubicBezTo>
                <a:cubicBezTo>
                  <a:pt x="71" y="3"/>
                  <a:pt x="72" y="4"/>
                  <a:pt x="70" y="5"/>
                </a:cubicBezTo>
                <a:cubicBezTo>
                  <a:pt x="70" y="5"/>
                  <a:pt x="70" y="5"/>
                  <a:pt x="70" y="5"/>
                </a:cubicBezTo>
                <a:cubicBezTo>
                  <a:pt x="69" y="5"/>
                  <a:pt x="69" y="5"/>
                  <a:pt x="69" y="5"/>
                </a:cubicBezTo>
                <a:cubicBezTo>
                  <a:pt x="69" y="4"/>
                  <a:pt x="69" y="4"/>
                  <a:pt x="69" y="4"/>
                </a:cubicBezTo>
                <a:cubicBezTo>
                  <a:pt x="68" y="5"/>
                  <a:pt x="68" y="5"/>
                  <a:pt x="68" y="5"/>
                </a:cubicBezTo>
                <a:cubicBezTo>
                  <a:pt x="67" y="5"/>
                  <a:pt x="67" y="5"/>
                  <a:pt x="67" y="5"/>
                </a:cubicBezTo>
                <a:cubicBezTo>
                  <a:pt x="66" y="6"/>
                  <a:pt x="66" y="6"/>
                  <a:pt x="66" y="6"/>
                </a:cubicBezTo>
                <a:cubicBezTo>
                  <a:pt x="67" y="6"/>
                  <a:pt x="67" y="6"/>
                  <a:pt x="67" y="6"/>
                </a:cubicBezTo>
                <a:cubicBezTo>
                  <a:pt x="69" y="7"/>
                  <a:pt x="69" y="7"/>
                  <a:pt x="69" y="7"/>
                </a:cubicBezTo>
                <a:cubicBezTo>
                  <a:pt x="70" y="8"/>
                  <a:pt x="72" y="8"/>
                  <a:pt x="72" y="8"/>
                </a:cubicBezTo>
                <a:cubicBezTo>
                  <a:pt x="73" y="8"/>
                  <a:pt x="73" y="8"/>
                  <a:pt x="73" y="8"/>
                </a:cubicBezTo>
                <a:cubicBezTo>
                  <a:pt x="74" y="8"/>
                  <a:pt x="77" y="7"/>
                  <a:pt x="78" y="7"/>
                </a:cubicBezTo>
                <a:cubicBezTo>
                  <a:pt x="78" y="8"/>
                  <a:pt x="78" y="8"/>
                  <a:pt x="78" y="8"/>
                </a:cubicBezTo>
                <a:cubicBezTo>
                  <a:pt x="79" y="9"/>
                  <a:pt x="79" y="10"/>
                  <a:pt x="80" y="11"/>
                </a:cubicBezTo>
                <a:cubicBezTo>
                  <a:pt x="81" y="12"/>
                  <a:pt x="81" y="12"/>
                  <a:pt x="81" y="12"/>
                </a:cubicBezTo>
                <a:cubicBezTo>
                  <a:pt x="82" y="12"/>
                  <a:pt x="82" y="12"/>
                  <a:pt x="83" y="12"/>
                </a:cubicBezTo>
                <a:cubicBezTo>
                  <a:pt x="83" y="13"/>
                  <a:pt x="83" y="12"/>
                  <a:pt x="84" y="13"/>
                </a:cubicBezTo>
                <a:cubicBezTo>
                  <a:pt x="85" y="14"/>
                  <a:pt x="85" y="14"/>
                  <a:pt x="85" y="15"/>
                </a:cubicBezTo>
                <a:cubicBezTo>
                  <a:pt x="85" y="16"/>
                  <a:pt x="85" y="16"/>
                  <a:pt x="85" y="16"/>
                </a:cubicBezTo>
                <a:cubicBezTo>
                  <a:pt x="85" y="16"/>
                  <a:pt x="85" y="16"/>
                  <a:pt x="84" y="18"/>
                </a:cubicBezTo>
                <a:cubicBezTo>
                  <a:pt x="83" y="18"/>
                  <a:pt x="83" y="18"/>
                  <a:pt x="83" y="18"/>
                </a:cubicBezTo>
                <a:cubicBezTo>
                  <a:pt x="82" y="18"/>
                  <a:pt x="83" y="18"/>
                  <a:pt x="81" y="18"/>
                </a:cubicBezTo>
                <a:cubicBezTo>
                  <a:pt x="81" y="18"/>
                  <a:pt x="81" y="18"/>
                  <a:pt x="81" y="18"/>
                </a:cubicBezTo>
                <a:cubicBezTo>
                  <a:pt x="80" y="19"/>
                  <a:pt x="80" y="19"/>
                  <a:pt x="80" y="19"/>
                </a:cubicBezTo>
                <a:cubicBezTo>
                  <a:pt x="80" y="20"/>
                  <a:pt x="80" y="21"/>
                  <a:pt x="80" y="22"/>
                </a:cubicBezTo>
                <a:cubicBezTo>
                  <a:pt x="81" y="23"/>
                  <a:pt x="81" y="23"/>
                  <a:pt x="82" y="24"/>
                </a:cubicBezTo>
                <a:cubicBezTo>
                  <a:pt x="83" y="25"/>
                  <a:pt x="83" y="25"/>
                  <a:pt x="83" y="25"/>
                </a:cubicBezTo>
                <a:cubicBezTo>
                  <a:pt x="83" y="25"/>
                  <a:pt x="83" y="25"/>
                  <a:pt x="83" y="25"/>
                </a:cubicBezTo>
                <a:cubicBezTo>
                  <a:pt x="82" y="26"/>
                  <a:pt x="82" y="26"/>
                  <a:pt x="82" y="26"/>
                </a:cubicBezTo>
                <a:cubicBezTo>
                  <a:pt x="81" y="26"/>
                  <a:pt x="80" y="26"/>
                  <a:pt x="80" y="26"/>
                </a:cubicBezTo>
                <a:cubicBezTo>
                  <a:pt x="79" y="27"/>
                  <a:pt x="79" y="27"/>
                  <a:pt x="79" y="27"/>
                </a:cubicBezTo>
                <a:cubicBezTo>
                  <a:pt x="79" y="27"/>
                  <a:pt x="79" y="27"/>
                  <a:pt x="79" y="27"/>
                </a:cubicBezTo>
                <a:cubicBezTo>
                  <a:pt x="79" y="28"/>
                  <a:pt x="79" y="28"/>
                  <a:pt x="79" y="28"/>
                </a:cubicBezTo>
                <a:cubicBezTo>
                  <a:pt x="80" y="29"/>
                  <a:pt x="79" y="28"/>
                  <a:pt x="80" y="29"/>
                </a:cubicBezTo>
                <a:cubicBezTo>
                  <a:pt x="81" y="29"/>
                  <a:pt x="81" y="29"/>
                  <a:pt x="81" y="29"/>
                </a:cubicBezTo>
                <a:cubicBezTo>
                  <a:pt x="81" y="31"/>
                  <a:pt x="81" y="31"/>
                  <a:pt x="81" y="31"/>
                </a:cubicBezTo>
                <a:cubicBezTo>
                  <a:pt x="80" y="31"/>
                  <a:pt x="80" y="31"/>
                  <a:pt x="76" y="32"/>
                </a:cubicBezTo>
                <a:cubicBezTo>
                  <a:pt x="76" y="33"/>
                  <a:pt x="76" y="33"/>
                  <a:pt x="76" y="33"/>
                </a:cubicBezTo>
                <a:cubicBezTo>
                  <a:pt x="76" y="33"/>
                  <a:pt x="76" y="33"/>
                  <a:pt x="76" y="33"/>
                </a:cubicBezTo>
                <a:cubicBezTo>
                  <a:pt x="76" y="36"/>
                  <a:pt x="76" y="35"/>
                  <a:pt x="76" y="37"/>
                </a:cubicBezTo>
                <a:cubicBezTo>
                  <a:pt x="77" y="37"/>
                  <a:pt x="77" y="37"/>
                  <a:pt x="77" y="37"/>
                </a:cubicBezTo>
                <a:cubicBezTo>
                  <a:pt x="77" y="38"/>
                  <a:pt x="77" y="37"/>
                  <a:pt x="77" y="38"/>
                </a:cubicBezTo>
                <a:cubicBezTo>
                  <a:pt x="78" y="38"/>
                  <a:pt x="78" y="38"/>
                  <a:pt x="78" y="38"/>
                </a:cubicBezTo>
                <a:cubicBezTo>
                  <a:pt x="78" y="39"/>
                  <a:pt x="78" y="38"/>
                  <a:pt x="78" y="39"/>
                </a:cubicBezTo>
                <a:cubicBezTo>
                  <a:pt x="77" y="39"/>
                  <a:pt x="77" y="39"/>
                  <a:pt x="77" y="39"/>
                </a:cubicBezTo>
                <a:cubicBezTo>
                  <a:pt x="75" y="39"/>
                  <a:pt x="75" y="39"/>
                  <a:pt x="75" y="39"/>
                </a:cubicBezTo>
                <a:cubicBezTo>
                  <a:pt x="74" y="39"/>
                  <a:pt x="74" y="39"/>
                  <a:pt x="74" y="39"/>
                </a:cubicBezTo>
                <a:cubicBezTo>
                  <a:pt x="71" y="41"/>
                  <a:pt x="72" y="41"/>
                  <a:pt x="70" y="42"/>
                </a:cubicBezTo>
                <a:cubicBezTo>
                  <a:pt x="70" y="43"/>
                  <a:pt x="69" y="44"/>
                  <a:pt x="68" y="45"/>
                </a:cubicBezTo>
                <a:cubicBezTo>
                  <a:pt x="68" y="46"/>
                  <a:pt x="68" y="46"/>
                  <a:pt x="68" y="46"/>
                </a:cubicBezTo>
                <a:cubicBezTo>
                  <a:pt x="69" y="47"/>
                  <a:pt x="69" y="48"/>
                  <a:pt x="68" y="48"/>
                </a:cubicBezTo>
                <a:cubicBezTo>
                  <a:pt x="68" y="49"/>
                  <a:pt x="68" y="49"/>
                  <a:pt x="68" y="49"/>
                </a:cubicBezTo>
                <a:cubicBezTo>
                  <a:pt x="68" y="49"/>
                  <a:pt x="68" y="49"/>
                  <a:pt x="68" y="49"/>
                </a:cubicBezTo>
                <a:cubicBezTo>
                  <a:pt x="66" y="50"/>
                  <a:pt x="64" y="51"/>
                  <a:pt x="62" y="52"/>
                </a:cubicBezTo>
                <a:cubicBezTo>
                  <a:pt x="58" y="52"/>
                  <a:pt x="54" y="55"/>
                  <a:pt x="51" y="57"/>
                </a:cubicBezTo>
                <a:cubicBezTo>
                  <a:pt x="50" y="58"/>
                  <a:pt x="50" y="58"/>
                  <a:pt x="50" y="58"/>
                </a:cubicBezTo>
                <a:cubicBezTo>
                  <a:pt x="50" y="59"/>
                  <a:pt x="50" y="59"/>
                  <a:pt x="50" y="59"/>
                </a:cubicBezTo>
                <a:cubicBezTo>
                  <a:pt x="53" y="70"/>
                  <a:pt x="51" y="69"/>
                  <a:pt x="45" y="77"/>
                </a:cubicBezTo>
                <a:cubicBezTo>
                  <a:pt x="44" y="79"/>
                  <a:pt x="44" y="79"/>
                  <a:pt x="44" y="80"/>
                </a:cubicBezTo>
                <a:cubicBezTo>
                  <a:pt x="45" y="82"/>
                  <a:pt x="45" y="82"/>
                  <a:pt x="45" y="82"/>
                </a:cubicBezTo>
                <a:cubicBezTo>
                  <a:pt x="46" y="84"/>
                  <a:pt x="47" y="85"/>
                  <a:pt x="50" y="86"/>
                </a:cubicBezTo>
                <a:cubicBezTo>
                  <a:pt x="51" y="87"/>
                  <a:pt x="51" y="87"/>
                  <a:pt x="51" y="87"/>
                </a:cubicBezTo>
                <a:cubicBezTo>
                  <a:pt x="52" y="87"/>
                  <a:pt x="52" y="87"/>
                  <a:pt x="52" y="87"/>
                </a:cubicBezTo>
                <a:cubicBezTo>
                  <a:pt x="52" y="87"/>
                  <a:pt x="52" y="87"/>
                  <a:pt x="52" y="87"/>
                </a:cubicBezTo>
                <a:cubicBezTo>
                  <a:pt x="52" y="87"/>
                  <a:pt x="51" y="96"/>
                  <a:pt x="51" y="96"/>
                </a:cubicBezTo>
                <a:cubicBezTo>
                  <a:pt x="50" y="97"/>
                  <a:pt x="50" y="96"/>
                  <a:pt x="50" y="97"/>
                </a:cubicBezTo>
                <a:cubicBezTo>
                  <a:pt x="50" y="97"/>
                  <a:pt x="47" y="106"/>
                  <a:pt x="47" y="106"/>
                </a:cubicBezTo>
                <a:cubicBezTo>
                  <a:pt x="47" y="107"/>
                  <a:pt x="47" y="107"/>
                  <a:pt x="47" y="107"/>
                </a:cubicBezTo>
                <a:cubicBezTo>
                  <a:pt x="47" y="107"/>
                  <a:pt x="46" y="107"/>
                  <a:pt x="45" y="108"/>
                </a:cubicBezTo>
                <a:cubicBezTo>
                  <a:pt x="42" y="112"/>
                  <a:pt x="45" y="109"/>
                  <a:pt x="42" y="114"/>
                </a:cubicBezTo>
                <a:cubicBezTo>
                  <a:pt x="41" y="114"/>
                  <a:pt x="41" y="114"/>
                  <a:pt x="41" y="114"/>
                </a:cubicBezTo>
                <a:cubicBezTo>
                  <a:pt x="41" y="116"/>
                  <a:pt x="41" y="116"/>
                  <a:pt x="41" y="116"/>
                </a:cubicBezTo>
                <a:cubicBezTo>
                  <a:pt x="41" y="117"/>
                  <a:pt x="41" y="117"/>
                  <a:pt x="41" y="117"/>
                </a:cubicBezTo>
                <a:cubicBezTo>
                  <a:pt x="41" y="117"/>
                  <a:pt x="41" y="117"/>
                  <a:pt x="41" y="117"/>
                </a:cubicBezTo>
                <a:cubicBezTo>
                  <a:pt x="41" y="118"/>
                  <a:pt x="39" y="119"/>
                  <a:pt x="39" y="120"/>
                </a:cubicBezTo>
                <a:cubicBezTo>
                  <a:pt x="39" y="120"/>
                  <a:pt x="39" y="120"/>
                  <a:pt x="39" y="121"/>
                </a:cubicBezTo>
                <a:cubicBezTo>
                  <a:pt x="38" y="122"/>
                  <a:pt x="38" y="122"/>
                  <a:pt x="37" y="122"/>
                </a:cubicBezTo>
                <a:cubicBezTo>
                  <a:pt x="35" y="123"/>
                  <a:pt x="35" y="123"/>
                  <a:pt x="35" y="123"/>
                </a:cubicBezTo>
                <a:cubicBezTo>
                  <a:pt x="33" y="124"/>
                  <a:pt x="32" y="125"/>
                  <a:pt x="31" y="126"/>
                </a:cubicBezTo>
                <a:cubicBezTo>
                  <a:pt x="31" y="126"/>
                  <a:pt x="31" y="127"/>
                  <a:pt x="31" y="127"/>
                </a:cubicBezTo>
                <a:cubicBezTo>
                  <a:pt x="30" y="127"/>
                  <a:pt x="30" y="127"/>
                  <a:pt x="30" y="128"/>
                </a:cubicBezTo>
                <a:cubicBezTo>
                  <a:pt x="26" y="134"/>
                  <a:pt x="24" y="135"/>
                  <a:pt x="24" y="135"/>
                </a:cubicBezTo>
                <a:cubicBezTo>
                  <a:pt x="24" y="136"/>
                  <a:pt x="24" y="136"/>
                  <a:pt x="24" y="136"/>
                </a:cubicBezTo>
                <a:cubicBezTo>
                  <a:pt x="22" y="138"/>
                  <a:pt x="22" y="138"/>
                  <a:pt x="22" y="140"/>
                </a:cubicBezTo>
                <a:cubicBezTo>
                  <a:pt x="22" y="141"/>
                  <a:pt x="19" y="150"/>
                  <a:pt x="19" y="151"/>
                </a:cubicBezTo>
                <a:cubicBezTo>
                  <a:pt x="19" y="151"/>
                  <a:pt x="19" y="151"/>
                  <a:pt x="19" y="151"/>
                </a:cubicBezTo>
                <a:cubicBezTo>
                  <a:pt x="19" y="151"/>
                  <a:pt x="19" y="151"/>
                  <a:pt x="19" y="151"/>
                </a:cubicBezTo>
                <a:cubicBezTo>
                  <a:pt x="18" y="152"/>
                  <a:pt x="18" y="152"/>
                  <a:pt x="18" y="152"/>
                </a:cubicBezTo>
                <a:cubicBezTo>
                  <a:pt x="13" y="162"/>
                  <a:pt x="15" y="157"/>
                  <a:pt x="14" y="161"/>
                </a:cubicBezTo>
                <a:cubicBezTo>
                  <a:pt x="13" y="163"/>
                  <a:pt x="13" y="163"/>
                  <a:pt x="12" y="164"/>
                </a:cubicBezTo>
                <a:cubicBezTo>
                  <a:pt x="11" y="166"/>
                  <a:pt x="12" y="164"/>
                  <a:pt x="11" y="166"/>
                </a:cubicBezTo>
                <a:cubicBezTo>
                  <a:pt x="11" y="167"/>
                  <a:pt x="11" y="166"/>
                  <a:pt x="11" y="168"/>
                </a:cubicBezTo>
                <a:cubicBezTo>
                  <a:pt x="11" y="173"/>
                  <a:pt x="10" y="172"/>
                  <a:pt x="8" y="175"/>
                </a:cubicBezTo>
                <a:cubicBezTo>
                  <a:pt x="8" y="175"/>
                  <a:pt x="8" y="175"/>
                  <a:pt x="8" y="175"/>
                </a:cubicBezTo>
                <a:cubicBezTo>
                  <a:pt x="8" y="176"/>
                  <a:pt x="8" y="176"/>
                  <a:pt x="8" y="177"/>
                </a:cubicBezTo>
                <a:cubicBezTo>
                  <a:pt x="7" y="178"/>
                  <a:pt x="7" y="177"/>
                  <a:pt x="7" y="178"/>
                </a:cubicBezTo>
                <a:cubicBezTo>
                  <a:pt x="7" y="179"/>
                  <a:pt x="7" y="179"/>
                  <a:pt x="7" y="179"/>
                </a:cubicBezTo>
                <a:cubicBezTo>
                  <a:pt x="7" y="179"/>
                  <a:pt x="7" y="179"/>
                  <a:pt x="7" y="179"/>
                </a:cubicBezTo>
                <a:cubicBezTo>
                  <a:pt x="7" y="180"/>
                  <a:pt x="7" y="180"/>
                  <a:pt x="7" y="180"/>
                </a:cubicBezTo>
                <a:cubicBezTo>
                  <a:pt x="6" y="181"/>
                  <a:pt x="6" y="181"/>
                  <a:pt x="6" y="181"/>
                </a:cubicBezTo>
                <a:cubicBezTo>
                  <a:pt x="6" y="181"/>
                  <a:pt x="6" y="181"/>
                  <a:pt x="6" y="181"/>
                </a:cubicBezTo>
                <a:cubicBezTo>
                  <a:pt x="5" y="181"/>
                  <a:pt x="5" y="181"/>
                  <a:pt x="5" y="181"/>
                </a:cubicBezTo>
                <a:cubicBezTo>
                  <a:pt x="5" y="181"/>
                  <a:pt x="5" y="181"/>
                  <a:pt x="5" y="181"/>
                </a:cubicBezTo>
                <a:cubicBezTo>
                  <a:pt x="5" y="182"/>
                  <a:pt x="5" y="182"/>
                  <a:pt x="4" y="183"/>
                </a:cubicBezTo>
                <a:cubicBezTo>
                  <a:pt x="4" y="183"/>
                  <a:pt x="4" y="183"/>
                  <a:pt x="4" y="183"/>
                </a:cubicBezTo>
                <a:cubicBezTo>
                  <a:pt x="5" y="184"/>
                  <a:pt x="5" y="185"/>
                  <a:pt x="5" y="186"/>
                </a:cubicBezTo>
                <a:cubicBezTo>
                  <a:pt x="4" y="187"/>
                  <a:pt x="4" y="187"/>
                  <a:pt x="4" y="187"/>
                </a:cubicBezTo>
                <a:cubicBezTo>
                  <a:pt x="4" y="187"/>
                  <a:pt x="4" y="187"/>
                  <a:pt x="4" y="187"/>
                </a:cubicBezTo>
                <a:cubicBezTo>
                  <a:pt x="4" y="188"/>
                  <a:pt x="4" y="187"/>
                  <a:pt x="4" y="188"/>
                </a:cubicBezTo>
                <a:cubicBezTo>
                  <a:pt x="4" y="188"/>
                  <a:pt x="4" y="188"/>
                  <a:pt x="4" y="188"/>
                </a:cubicBezTo>
                <a:cubicBezTo>
                  <a:pt x="4" y="189"/>
                  <a:pt x="4" y="189"/>
                  <a:pt x="4" y="189"/>
                </a:cubicBezTo>
                <a:cubicBezTo>
                  <a:pt x="4" y="189"/>
                  <a:pt x="4" y="189"/>
                  <a:pt x="4" y="190"/>
                </a:cubicBezTo>
                <a:cubicBezTo>
                  <a:pt x="4" y="191"/>
                  <a:pt x="4" y="191"/>
                  <a:pt x="3" y="191"/>
                </a:cubicBezTo>
                <a:cubicBezTo>
                  <a:pt x="3" y="192"/>
                  <a:pt x="3" y="192"/>
                  <a:pt x="3" y="192"/>
                </a:cubicBezTo>
                <a:cubicBezTo>
                  <a:pt x="3" y="192"/>
                  <a:pt x="3" y="192"/>
                  <a:pt x="3" y="192"/>
                </a:cubicBezTo>
                <a:cubicBezTo>
                  <a:pt x="4" y="193"/>
                  <a:pt x="4" y="196"/>
                  <a:pt x="4" y="197"/>
                </a:cubicBezTo>
                <a:cubicBezTo>
                  <a:pt x="3" y="198"/>
                  <a:pt x="3" y="197"/>
                  <a:pt x="2" y="199"/>
                </a:cubicBezTo>
                <a:cubicBezTo>
                  <a:pt x="2" y="201"/>
                  <a:pt x="2" y="201"/>
                  <a:pt x="2" y="203"/>
                </a:cubicBezTo>
                <a:cubicBezTo>
                  <a:pt x="1" y="204"/>
                  <a:pt x="3" y="202"/>
                  <a:pt x="1" y="204"/>
                </a:cubicBezTo>
                <a:cubicBezTo>
                  <a:pt x="1" y="206"/>
                  <a:pt x="0" y="209"/>
                  <a:pt x="0" y="211"/>
                </a:cubicBezTo>
                <a:cubicBezTo>
                  <a:pt x="0" y="211"/>
                  <a:pt x="0" y="211"/>
                  <a:pt x="0" y="211"/>
                </a:cubicBezTo>
                <a:cubicBezTo>
                  <a:pt x="2" y="215"/>
                  <a:pt x="1" y="211"/>
                  <a:pt x="3" y="214"/>
                </a:cubicBezTo>
                <a:cubicBezTo>
                  <a:pt x="4" y="217"/>
                  <a:pt x="2" y="216"/>
                  <a:pt x="1" y="218"/>
                </a:cubicBezTo>
                <a:cubicBezTo>
                  <a:pt x="1" y="219"/>
                  <a:pt x="1" y="219"/>
                  <a:pt x="1" y="219"/>
                </a:cubicBezTo>
                <a:cubicBezTo>
                  <a:pt x="1" y="220"/>
                  <a:pt x="1" y="219"/>
                  <a:pt x="1" y="220"/>
                </a:cubicBezTo>
                <a:cubicBezTo>
                  <a:pt x="2" y="221"/>
                  <a:pt x="2" y="222"/>
                  <a:pt x="2" y="223"/>
                </a:cubicBezTo>
                <a:cubicBezTo>
                  <a:pt x="2" y="223"/>
                  <a:pt x="2" y="223"/>
                  <a:pt x="2" y="223"/>
                </a:cubicBezTo>
                <a:cubicBezTo>
                  <a:pt x="3" y="223"/>
                  <a:pt x="3" y="223"/>
                  <a:pt x="3" y="224"/>
                </a:cubicBezTo>
                <a:cubicBezTo>
                  <a:pt x="3" y="224"/>
                  <a:pt x="3" y="224"/>
                  <a:pt x="3" y="224"/>
                </a:cubicBezTo>
                <a:cubicBezTo>
                  <a:pt x="3" y="224"/>
                  <a:pt x="3" y="224"/>
                  <a:pt x="3" y="224"/>
                </a:cubicBezTo>
                <a:cubicBezTo>
                  <a:pt x="3" y="224"/>
                  <a:pt x="3" y="224"/>
                  <a:pt x="3" y="225"/>
                </a:cubicBezTo>
                <a:cubicBezTo>
                  <a:pt x="3" y="225"/>
                  <a:pt x="3" y="225"/>
                  <a:pt x="3" y="225"/>
                </a:cubicBezTo>
                <a:cubicBezTo>
                  <a:pt x="3" y="225"/>
                  <a:pt x="3" y="225"/>
                  <a:pt x="3" y="225"/>
                </a:cubicBezTo>
                <a:cubicBezTo>
                  <a:pt x="2" y="225"/>
                  <a:pt x="2" y="225"/>
                  <a:pt x="2" y="225"/>
                </a:cubicBezTo>
                <a:cubicBezTo>
                  <a:pt x="2" y="225"/>
                  <a:pt x="2" y="225"/>
                  <a:pt x="2" y="225"/>
                </a:cubicBezTo>
                <a:cubicBezTo>
                  <a:pt x="2" y="226"/>
                  <a:pt x="3" y="225"/>
                  <a:pt x="3" y="227"/>
                </a:cubicBezTo>
                <a:cubicBezTo>
                  <a:pt x="3" y="227"/>
                  <a:pt x="3" y="227"/>
                  <a:pt x="3" y="227"/>
                </a:cubicBezTo>
                <a:cubicBezTo>
                  <a:pt x="2" y="227"/>
                  <a:pt x="2" y="227"/>
                  <a:pt x="2" y="227"/>
                </a:cubicBezTo>
                <a:cubicBezTo>
                  <a:pt x="2" y="227"/>
                  <a:pt x="2" y="227"/>
                  <a:pt x="2" y="228"/>
                </a:cubicBezTo>
                <a:cubicBezTo>
                  <a:pt x="2" y="228"/>
                  <a:pt x="2" y="234"/>
                  <a:pt x="3" y="235"/>
                </a:cubicBezTo>
                <a:cubicBezTo>
                  <a:pt x="3" y="236"/>
                  <a:pt x="3" y="236"/>
                  <a:pt x="3" y="236"/>
                </a:cubicBezTo>
                <a:cubicBezTo>
                  <a:pt x="3" y="236"/>
                  <a:pt x="4" y="237"/>
                  <a:pt x="4" y="237"/>
                </a:cubicBezTo>
                <a:cubicBezTo>
                  <a:pt x="4" y="238"/>
                  <a:pt x="4" y="238"/>
                  <a:pt x="4" y="238"/>
                </a:cubicBezTo>
                <a:cubicBezTo>
                  <a:pt x="4" y="238"/>
                  <a:pt x="4" y="238"/>
                  <a:pt x="4" y="238"/>
                </a:cubicBezTo>
                <a:cubicBezTo>
                  <a:pt x="4" y="238"/>
                  <a:pt x="4" y="242"/>
                  <a:pt x="4" y="242"/>
                </a:cubicBezTo>
                <a:cubicBezTo>
                  <a:pt x="4" y="243"/>
                  <a:pt x="4" y="243"/>
                  <a:pt x="4" y="243"/>
                </a:cubicBezTo>
                <a:cubicBezTo>
                  <a:pt x="4" y="243"/>
                  <a:pt x="4" y="243"/>
                  <a:pt x="4" y="243"/>
                </a:cubicBezTo>
                <a:cubicBezTo>
                  <a:pt x="4" y="243"/>
                  <a:pt x="4" y="243"/>
                  <a:pt x="4" y="243"/>
                </a:cubicBezTo>
                <a:cubicBezTo>
                  <a:pt x="4" y="243"/>
                  <a:pt x="4" y="243"/>
                  <a:pt x="4" y="243"/>
                </a:cubicBezTo>
                <a:cubicBezTo>
                  <a:pt x="3" y="243"/>
                  <a:pt x="3" y="243"/>
                  <a:pt x="3" y="243"/>
                </a:cubicBezTo>
                <a:cubicBezTo>
                  <a:pt x="3" y="243"/>
                  <a:pt x="4" y="244"/>
                  <a:pt x="4" y="244"/>
                </a:cubicBezTo>
                <a:cubicBezTo>
                  <a:pt x="2" y="248"/>
                  <a:pt x="3" y="246"/>
                  <a:pt x="3" y="248"/>
                </a:cubicBezTo>
                <a:cubicBezTo>
                  <a:pt x="3" y="248"/>
                  <a:pt x="3" y="248"/>
                  <a:pt x="3" y="248"/>
                </a:cubicBezTo>
                <a:cubicBezTo>
                  <a:pt x="3" y="248"/>
                  <a:pt x="3" y="248"/>
                  <a:pt x="3" y="248"/>
                </a:cubicBezTo>
                <a:cubicBezTo>
                  <a:pt x="3" y="248"/>
                  <a:pt x="3" y="248"/>
                  <a:pt x="3" y="248"/>
                </a:cubicBezTo>
                <a:cubicBezTo>
                  <a:pt x="3" y="248"/>
                  <a:pt x="3" y="248"/>
                  <a:pt x="3" y="248"/>
                </a:cubicBezTo>
                <a:cubicBezTo>
                  <a:pt x="2" y="248"/>
                  <a:pt x="2" y="248"/>
                  <a:pt x="2" y="248"/>
                </a:cubicBezTo>
                <a:cubicBezTo>
                  <a:pt x="2" y="248"/>
                  <a:pt x="2" y="248"/>
                  <a:pt x="2" y="248"/>
                </a:cubicBezTo>
                <a:cubicBezTo>
                  <a:pt x="2" y="248"/>
                  <a:pt x="2" y="248"/>
                  <a:pt x="2" y="248"/>
                </a:cubicBezTo>
                <a:cubicBezTo>
                  <a:pt x="2" y="248"/>
                  <a:pt x="2" y="248"/>
                  <a:pt x="2" y="248"/>
                </a:cubicBezTo>
                <a:cubicBezTo>
                  <a:pt x="2" y="248"/>
                  <a:pt x="2" y="248"/>
                  <a:pt x="2" y="248"/>
                </a:cubicBezTo>
                <a:cubicBezTo>
                  <a:pt x="2" y="249"/>
                  <a:pt x="2" y="249"/>
                  <a:pt x="2" y="249"/>
                </a:cubicBezTo>
                <a:cubicBezTo>
                  <a:pt x="3" y="249"/>
                  <a:pt x="4" y="250"/>
                  <a:pt x="4" y="250"/>
                </a:cubicBezTo>
                <a:cubicBezTo>
                  <a:pt x="4" y="250"/>
                  <a:pt x="4" y="250"/>
                  <a:pt x="4" y="250"/>
                </a:cubicBezTo>
                <a:cubicBezTo>
                  <a:pt x="4" y="254"/>
                  <a:pt x="4" y="249"/>
                  <a:pt x="4" y="254"/>
                </a:cubicBezTo>
                <a:cubicBezTo>
                  <a:pt x="4" y="254"/>
                  <a:pt x="4" y="254"/>
                  <a:pt x="5" y="254"/>
                </a:cubicBezTo>
                <a:cubicBezTo>
                  <a:pt x="5" y="254"/>
                  <a:pt x="5" y="255"/>
                  <a:pt x="5" y="255"/>
                </a:cubicBezTo>
                <a:cubicBezTo>
                  <a:pt x="5" y="255"/>
                  <a:pt x="5" y="255"/>
                  <a:pt x="5" y="255"/>
                </a:cubicBezTo>
                <a:cubicBezTo>
                  <a:pt x="5" y="255"/>
                  <a:pt x="5" y="255"/>
                  <a:pt x="6" y="255"/>
                </a:cubicBezTo>
                <a:cubicBezTo>
                  <a:pt x="6" y="255"/>
                  <a:pt x="6" y="255"/>
                  <a:pt x="6" y="255"/>
                </a:cubicBezTo>
                <a:cubicBezTo>
                  <a:pt x="6" y="255"/>
                  <a:pt x="6" y="255"/>
                  <a:pt x="6" y="255"/>
                </a:cubicBezTo>
                <a:cubicBezTo>
                  <a:pt x="6" y="255"/>
                  <a:pt x="6" y="255"/>
                  <a:pt x="6" y="255"/>
                </a:cubicBezTo>
                <a:cubicBezTo>
                  <a:pt x="6" y="255"/>
                  <a:pt x="6" y="255"/>
                  <a:pt x="6" y="255"/>
                </a:cubicBezTo>
                <a:cubicBezTo>
                  <a:pt x="6" y="256"/>
                  <a:pt x="6" y="256"/>
                  <a:pt x="6" y="256"/>
                </a:cubicBezTo>
                <a:cubicBezTo>
                  <a:pt x="6" y="256"/>
                  <a:pt x="7" y="256"/>
                  <a:pt x="8" y="256"/>
                </a:cubicBezTo>
                <a:cubicBezTo>
                  <a:pt x="8" y="256"/>
                  <a:pt x="8" y="256"/>
                  <a:pt x="8" y="256"/>
                </a:cubicBezTo>
                <a:cubicBezTo>
                  <a:pt x="9" y="255"/>
                  <a:pt x="10" y="253"/>
                  <a:pt x="10" y="252"/>
                </a:cubicBezTo>
                <a:cubicBezTo>
                  <a:pt x="10" y="251"/>
                  <a:pt x="10" y="251"/>
                  <a:pt x="10" y="251"/>
                </a:cubicBezTo>
                <a:cubicBezTo>
                  <a:pt x="10" y="251"/>
                  <a:pt x="10" y="251"/>
                  <a:pt x="10" y="251"/>
                </a:cubicBezTo>
                <a:cubicBezTo>
                  <a:pt x="10" y="251"/>
                  <a:pt x="10" y="251"/>
                  <a:pt x="11" y="250"/>
                </a:cubicBezTo>
                <a:cubicBezTo>
                  <a:pt x="11" y="250"/>
                  <a:pt x="11" y="250"/>
                  <a:pt x="11" y="249"/>
                </a:cubicBezTo>
                <a:cubicBezTo>
                  <a:pt x="11" y="249"/>
                  <a:pt x="11" y="248"/>
                  <a:pt x="13" y="247"/>
                </a:cubicBezTo>
                <a:cubicBezTo>
                  <a:pt x="13" y="246"/>
                  <a:pt x="13" y="247"/>
                  <a:pt x="13" y="246"/>
                </a:cubicBezTo>
                <a:cubicBezTo>
                  <a:pt x="13" y="246"/>
                  <a:pt x="13" y="246"/>
                  <a:pt x="14" y="245"/>
                </a:cubicBezTo>
                <a:cubicBezTo>
                  <a:pt x="14" y="245"/>
                  <a:pt x="14" y="245"/>
                  <a:pt x="14" y="245"/>
                </a:cubicBezTo>
                <a:cubicBezTo>
                  <a:pt x="14" y="245"/>
                  <a:pt x="14" y="245"/>
                  <a:pt x="14" y="245"/>
                </a:cubicBezTo>
                <a:cubicBezTo>
                  <a:pt x="15" y="244"/>
                  <a:pt x="14" y="245"/>
                  <a:pt x="15" y="244"/>
                </a:cubicBezTo>
                <a:cubicBezTo>
                  <a:pt x="16" y="243"/>
                  <a:pt x="18" y="242"/>
                  <a:pt x="20" y="241"/>
                </a:cubicBezTo>
                <a:cubicBezTo>
                  <a:pt x="20" y="242"/>
                  <a:pt x="20" y="241"/>
                  <a:pt x="20" y="242"/>
                </a:cubicBezTo>
                <a:cubicBezTo>
                  <a:pt x="20" y="242"/>
                  <a:pt x="20" y="242"/>
                  <a:pt x="20" y="242"/>
                </a:cubicBezTo>
                <a:cubicBezTo>
                  <a:pt x="21" y="244"/>
                  <a:pt x="18" y="244"/>
                  <a:pt x="18" y="247"/>
                </a:cubicBezTo>
                <a:cubicBezTo>
                  <a:pt x="18" y="248"/>
                  <a:pt x="18" y="248"/>
                  <a:pt x="18" y="250"/>
                </a:cubicBezTo>
                <a:cubicBezTo>
                  <a:pt x="16" y="254"/>
                  <a:pt x="14" y="253"/>
                  <a:pt x="16" y="258"/>
                </a:cubicBezTo>
                <a:cubicBezTo>
                  <a:pt x="16" y="259"/>
                  <a:pt x="16" y="259"/>
                  <a:pt x="16" y="259"/>
                </a:cubicBezTo>
                <a:cubicBezTo>
                  <a:pt x="17" y="259"/>
                  <a:pt x="22" y="262"/>
                  <a:pt x="23" y="262"/>
                </a:cubicBezTo>
                <a:cubicBezTo>
                  <a:pt x="25" y="262"/>
                  <a:pt x="25" y="262"/>
                  <a:pt x="25" y="262"/>
                </a:cubicBezTo>
                <a:cubicBezTo>
                  <a:pt x="25" y="262"/>
                  <a:pt x="25" y="262"/>
                  <a:pt x="25" y="262"/>
                </a:cubicBezTo>
                <a:cubicBezTo>
                  <a:pt x="25" y="262"/>
                  <a:pt x="27" y="263"/>
                  <a:pt x="35" y="267"/>
                </a:cubicBezTo>
                <a:cubicBezTo>
                  <a:pt x="41" y="268"/>
                  <a:pt x="39" y="268"/>
                  <a:pt x="44" y="270"/>
                </a:cubicBezTo>
                <a:cubicBezTo>
                  <a:pt x="45" y="270"/>
                  <a:pt x="45" y="270"/>
                  <a:pt x="45" y="270"/>
                </a:cubicBezTo>
                <a:cubicBezTo>
                  <a:pt x="45" y="270"/>
                  <a:pt x="45" y="270"/>
                  <a:pt x="45" y="270"/>
                </a:cubicBezTo>
                <a:cubicBezTo>
                  <a:pt x="45" y="270"/>
                  <a:pt x="44" y="267"/>
                  <a:pt x="53" y="252"/>
                </a:cubicBezTo>
                <a:cubicBezTo>
                  <a:pt x="54" y="252"/>
                  <a:pt x="56" y="250"/>
                  <a:pt x="57" y="250"/>
                </a:cubicBezTo>
                <a:cubicBezTo>
                  <a:pt x="57" y="250"/>
                  <a:pt x="57" y="250"/>
                  <a:pt x="57" y="250"/>
                </a:cubicBezTo>
                <a:cubicBezTo>
                  <a:pt x="58" y="250"/>
                  <a:pt x="58" y="250"/>
                  <a:pt x="58" y="250"/>
                </a:cubicBezTo>
                <a:cubicBezTo>
                  <a:pt x="58" y="250"/>
                  <a:pt x="58" y="250"/>
                  <a:pt x="58" y="250"/>
                </a:cubicBezTo>
                <a:cubicBezTo>
                  <a:pt x="58" y="250"/>
                  <a:pt x="58" y="250"/>
                  <a:pt x="58" y="250"/>
                </a:cubicBezTo>
                <a:cubicBezTo>
                  <a:pt x="57" y="251"/>
                  <a:pt x="57" y="251"/>
                  <a:pt x="57" y="252"/>
                </a:cubicBezTo>
                <a:cubicBezTo>
                  <a:pt x="57" y="252"/>
                  <a:pt x="57" y="252"/>
                  <a:pt x="57" y="252"/>
                </a:cubicBezTo>
                <a:cubicBezTo>
                  <a:pt x="61" y="256"/>
                  <a:pt x="65" y="252"/>
                  <a:pt x="66" y="268"/>
                </a:cubicBezTo>
                <a:cubicBezTo>
                  <a:pt x="65" y="271"/>
                  <a:pt x="64" y="272"/>
                  <a:pt x="66" y="274"/>
                </a:cubicBezTo>
                <a:cubicBezTo>
                  <a:pt x="66" y="274"/>
                  <a:pt x="66" y="274"/>
                  <a:pt x="66" y="274"/>
                </a:cubicBezTo>
                <a:cubicBezTo>
                  <a:pt x="66" y="274"/>
                  <a:pt x="66" y="274"/>
                  <a:pt x="66" y="274"/>
                </a:cubicBezTo>
                <a:cubicBezTo>
                  <a:pt x="71" y="272"/>
                  <a:pt x="66" y="270"/>
                  <a:pt x="69" y="267"/>
                </a:cubicBezTo>
                <a:cubicBezTo>
                  <a:pt x="69" y="267"/>
                  <a:pt x="72" y="269"/>
                  <a:pt x="85" y="263"/>
                </a:cubicBezTo>
                <a:cubicBezTo>
                  <a:pt x="86" y="263"/>
                  <a:pt x="86" y="263"/>
                  <a:pt x="86" y="263"/>
                </a:cubicBezTo>
                <a:cubicBezTo>
                  <a:pt x="86" y="264"/>
                  <a:pt x="86" y="263"/>
                  <a:pt x="86" y="264"/>
                </a:cubicBezTo>
                <a:cubicBezTo>
                  <a:pt x="86" y="264"/>
                  <a:pt x="85" y="266"/>
                  <a:pt x="85" y="267"/>
                </a:cubicBezTo>
                <a:cubicBezTo>
                  <a:pt x="85" y="267"/>
                  <a:pt x="85" y="267"/>
                  <a:pt x="85" y="267"/>
                </a:cubicBezTo>
                <a:cubicBezTo>
                  <a:pt x="85" y="267"/>
                  <a:pt x="85" y="267"/>
                  <a:pt x="85" y="267"/>
                </a:cubicBezTo>
                <a:cubicBezTo>
                  <a:pt x="86" y="267"/>
                  <a:pt x="87" y="267"/>
                  <a:pt x="88" y="268"/>
                </a:cubicBezTo>
                <a:cubicBezTo>
                  <a:pt x="89" y="268"/>
                  <a:pt x="91" y="270"/>
                  <a:pt x="91" y="270"/>
                </a:cubicBezTo>
                <a:cubicBezTo>
                  <a:pt x="92" y="270"/>
                  <a:pt x="92" y="270"/>
                  <a:pt x="92" y="270"/>
                </a:cubicBezTo>
                <a:cubicBezTo>
                  <a:pt x="92" y="270"/>
                  <a:pt x="92" y="270"/>
                  <a:pt x="92" y="269"/>
                </a:cubicBezTo>
                <a:cubicBezTo>
                  <a:pt x="93" y="269"/>
                  <a:pt x="93" y="269"/>
                  <a:pt x="93" y="269"/>
                </a:cubicBezTo>
                <a:cubicBezTo>
                  <a:pt x="93" y="269"/>
                  <a:pt x="97" y="273"/>
                  <a:pt x="102" y="273"/>
                </a:cubicBezTo>
                <a:cubicBezTo>
                  <a:pt x="102" y="273"/>
                  <a:pt x="102" y="273"/>
                  <a:pt x="102" y="273"/>
                </a:cubicBezTo>
                <a:cubicBezTo>
                  <a:pt x="102" y="273"/>
                  <a:pt x="102" y="273"/>
                  <a:pt x="102" y="273"/>
                </a:cubicBezTo>
                <a:cubicBezTo>
                  <a:pt x="102" y="271"/>
                  <a:pt x="100" y="268"/>
                  <a:pt x="100" y="266"/>
                </a:cubicBezTo>
                <a:cubicBezTo>
                  <a:pt x="100" y="266"/>
                  <a:pt x="102" y="265"/>
                  <a:pt x="102" y="265"/>
                </a:cubicBezTo>
                <a:cubicBezTo>
                  <a:pt x="102" y="265"/>
                  <a:pt x="102" y="265"/>
                  <a:pt x="102" y="265"/>
                </a:cubicBezTo>
                <a:cubicBezTo>
                  <a:pt x="103" y="265"/>
                  <a:pt x="103" y="265"/>
                  <a:pt x="103" y="265"/>
                </a:cubicBezTo>
                <a:cubicBezTo>
                  <a:pt x="103" y="265"/>
                  <a:pt x="103" y="266"/>
                  <a:pt x="103" y="266"/>
                </a:cubicBezTo>
                <a:cubicBezTo>
                  <a:pt x="104" y="266"/>
                  <a:pt x="104" y="267"/>
                  <a:pt x="104" y="267"/>
                </a:cubicBezTo>
                <a:cubicBezTo>
                  <a:pt x="104" y="268"/>
                  <a:pt x="104" y="268"/>
                  <a:pt x="105" y="268"/>
                </a:cubicBezTo>
                <a:cubicBezTo>
                  <a:pt x="105" y="268"/>
                  <a:pt x="106" y="269"/>
                  <a:pt x="106" y="270"/>
                </a:cubicBezTo>
                <a:cubicBezTo>
                  <a:pt x="106" y="270"/>
                  <a:pt x="106" y="270"/>
                  <a:pt x="106" y="271"/>
                </a:cubicBezTo>
                <a:cubicBezTo>
                  <a:pt x="106" y="271"/>
                  <a:pt x="106" y="271"/>
                  <a:pt x="106" y="271"/>
                </a:cubicBezTo>
                <a:cubicBezTo>
                  <a:pt x="106" y="271"/>
                  <a:pt x="106" y="271"/>
                  <a:pt x="106" y="271"/>
                </a:cubicBezTo>
                <a:cubicBezTo>
                  <a:pt x="107" y="271"/>
                  <a:pt x="107" y="271"/>
                  <a:pt x="107" y="271"/>
                </a:cubicBezTo>
                <a:cubicBezTo>
                  <a:pt x="107" y="271"/>
                  <a:pt x="107" y="271"/>
                  <a:pt x="107" y="270"/>
                </a:cubicBezTo>
                <a:cubicBezTo>
                  <a:pt x="107" y="270"/>
                  <a:pt x="107" y="270"/>
                  <a:pt x="107" y="270"/>
                </a:cubicBezTo>
                <a:cubicBezTo>
                  <a:pt x="107" y="270"/>
                  <a:pt x="107" y="270"/>
                  <a:pt x="107" y="270"/>
                </a:cubicBezTo>
                <a:cubicBezTo>
                  <a:pt x="109" y="270"/>
                  <a:pt x="109" y="270"/>
                  <a:pt x="109" y="270"/>
                </a:cubicBezTo>
                <a:cubicBezTo>
                  <a:pt x="111" y="269"/>
                  <a:pt x="112" y="268"/>
                  <a:pt x="113" y="268"/>
                </a:cubicBezTo>
                <a:cubicBezTo>
                  <a:pt x="114" y="268"/>
                  <a:pt x="114" y="268"/>
                  <a:pt x="114" y="268"/>
                </a:cubicBezTo>
                <a:cubicBezTo>
                  <a:pt x="114" y="268"/>
                  <a:pt x="114" y="268"/>
                  <a:pt x="114" y="268"/>
                </a:cubicBezTo>
                <a:cubicBezTo>
                  <a:pt x="117" y="266"/>
                  <a:pt x="140" y="257"/>
                  <a:pt x="147" y="255"/>
                </a:cubicBezTo>
                <a:cubicBezTo>
                  <a:pt x="149" y="254"/>
                  <a:pt x="149" y="254"/>
                  <a:pt x="149" y="254"/>
                </a:cubicBezTo>
                <a:cubicBezTo>
                  <a:pt x="149" y="254"/>
                  <a:pt x="149" y="254"/>
                  <a:pt x="149" y="254"/>
                </a:cubicBezTo>
                <a:cubicBezTo>
                  <a:pt x="148" y="250"/>
                  <a:pt x="151" y="250"/>
                  <a:pt x="152" y="247"/>
                </a:cubicBezTo>
                <a:cubicBezTo>
                  <a:pt x="152" y="240"/>
                  <a:pt x="150" y="246"/>
                  <a:pt x="147" y="242"/>
                </a:cubicBezTo>
                <a:cubicBezTo>
                  <a:pt x="144" y="237"/>
                  <a:pt x="146" y="231"/>
                  <a:pt x="146" y="230"/>
                </a:cubicBezTo>
                <a:cubicBezTo>
                  <a:pt x="147" y="230"/>
                  <a:pt x="151" y="227"/>
                  <a:pt x="154" y="225"/>
                </a:cubicBezTo>
                <a:cubicBezTo>
                  <a:pt x="155" y="225"/>
                  <a:pt x="155" y="225"/>
                  <a:pt x="155" y="225"/>
                </a:cubicBezTo>
                <a:cubicBezTo>
                  <a:pt x="155" y="224"/>
                  <a:pt x="155" y="224"/>
                  <a:pt x="155" y="224"/>
                </a:cubicBezTo>
                <a:cubicBezTo>
                  <a:pt x="155" y="224"/>
                  <a:pt x="155" y="224"/>
                  <a:pt x="155" y="224"/>
                </a:cubicBezTo>
                <a:cubicBezTo>
                  <a:pt x="152" y="220"/>
                  <a:pt x="152" y="222"/>
                  <a:pt x="148" y="222"/>
                </a:cubicBezTo>
                <a:cubicBezTo>
                  <a:pt x="148" y="222"/>
                  <a:pt x="148" y="222"/>
                  <a:pt x="148" y="222"/>
                </a:cubicBezTo>
                <a:cubicBezTo>
                  <a:pt x="148" y="221"/>
                  <a:pt x="148" y="220"/>
                  <a:pt x="148" y="219"/>
                </a:cubicBezTo>
                <a:cubicBezTo>
                  <a:pt x="148" y="217"/>
                  <a:pt x="152" y="217"/>
                  <a:pt x="153" y="216"/>
                </a:cubicBezTo>
                <a:cubicBezTo>
                  <a:pt x="154" y="215"/>
                  <a:pt x="154" y="214"/>
                  <a:pt x="154" y="214"/>
                </a:cubicBezTo>
                <a:cubicBezTo>
                  <a:pt x="154" y="214"/>
                  <a:pt x="139" y="207"/>
                  <a:pt x="139" y="207"/>
                </a:cubicBezTo>
                <a:cubicBezTo>
                  <a:pt x="139" y="206"/>
                  <a:pt x="139" y="206"/>
                  <a:pt x="139" y="206"/>
                </a:cubicBezTo>
                <a:cubicBezTo>
                  <a:pt x="138" y="205"/>
                  <a:pt x="137" y="204"/>
                  <a:pt x="140" y="201"/>
                </a:cubicBezTo>
                <a:cubicBezTo>
                  <a:pt x="141" y="201"/>
                  <a:pt x="141" y="200"/>
                  <a:pt x="142" y="200"/>
                </a:cubicBezTo>
                <a:cubicBezTo>
                  <a:pt x="142" y="198"/>
                  <a:pt x="143" y="195"/>
                  <a:pt x="145" y="193"/>
                </a:cubicBezTo>
                <a:cubicBezTo>
                  <a:pt x="147" y="191"/>
                  <a:pt x="147" y="192"/>
                  <a:pt x="149" y="191"/>
                </a:cubicBezTo>
                <a:cubicBezTo>
                  <a:pt x="149" y="190"/>
                  <a:pt x="149" y="190"/>
                  <a:pt x="149" y="190"/>
                </a:cubicBezTo>
                <a:cubicBezTo>
                  <a:pt x="149" y="190"/>
                  <a:pt x="149" y="190"/>
                  <a:pt x="149" y="190"/>
                </a:cubicBezTo>
                <a:cubicBezTo>
                  <a:pt x="149" y="189"/>
                  <a:pt x="148" y="189"/>
                  <a:pt x="148" y="188"/>
                </a:cubicBezTo>
                <a:cubicBezTo>
                  <a:pt x="148" y="188"/>
                  <a:pt x="148" y="188"/>
                  <a:pt x="148" y="187"/>
                </a:cubicBezTo>
                <a:cubicBezTo>
                  <a:pt x="148" y="187"/>
                  <a:pt x="148" y="187"/>
                  <a:pt x="148" y="187"/>
                </a:cubicBezTo>
                <a:cubicBezTo>
                  <a:pt x="147" y="187"/>
                  <a:pt x="147" y="187"/>
                  <a:pt x="147" y="187"/>
                </a:cubicBezTo>
                <a:cubicBezTo>
                  <a:pt x="147" y="187"/>
                  <a:pt x="147" y="187"/>
                  <a:pt x="147" y="187"/>
                </a:cubicBezTo>
                <a:cubicBezTo>
                  <a:pt x="147" y="186"/>
                  <a:pt x="147" y="186"/>
                  <a:pt x="147" y="186"/>
                </a:cubicBezTo>
                <a:cubicBezTo>
                  <a:pt x="147" y="186"/>
                  <a:pt x="147" y="186"/>
                  <a:pt x="147" y="186"/>
                </a:cubicBezTo>
                <a:cubicBezTo>
                  <a:pt x="150" y="183"/>
                  <a:pt x="152" y="180"/>
                  <a:pt x="156" y="179"/>
                </a:cubicBezTo>
                <a:cubicBezTo>
                  <a:pt x="187" y="155"/>
                  <a:pt x="138" y="202"/>
                  <a:pt x="164" y="172"/>
                </a:cubicBezTo>
                <a:cubicBezTo>
                  <a:pt x="165" y="171"/>
                  <a:pt x="164" y="171"/>
                  <a:pt x="165" y="171"/>
                </a:cubicBezTo>
                <a:cubicBezTo>
                  <a:pt x="163" y="171"/>
                  <a:pt x="164" y="171"/>
                  <a:pt x="159" y="171"/>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0" name="Freeform 6">
            <a:extLst>
              <a:ext uri="{FF2B5EF4-FFF2-40B4-BE49-F238E27FC236}">
                <a16:creationId xmlns:a16="http://schemas.microsoft.com/office/drawing/2014/main" id="{17ABA603-CCD8-C631-9C9F-31FB381FD63F}"/>
              </a:ext>
            </a:extLst>
          </p:cNvPr>
          <p:cNvSpPr>
            <a:spLocks/>
          </p:cNvSpPr>
          <p:nvPr/>
        </p:nvSpPr>
        <p:spPr bwMode="auto">
          <a:xfrm>
            <a:off x="5978607" y="2975623"/>
            <a:ext cx="252770" cy="274838"/>
          </a:xfrm>
          <a:custGeom>
            <a:avLst/>
            <a:gdLst>
              <a:gd name="T0" fmla="*/ 58 w 63"/>
              <a:gd name="T1" fmla="*/ 29 h 68"/>
              <a:gd name="T2" fmla="*/ 55 w 63"/>
              <a:gd name="T3" fmla="*/ 24 h 68"/>
              <a:gd name="T4" fmla="*/ 52 w 63"/>
              <a:gd name="T5" fmla="*/ 24 h 68"/>
              <a:gd name="T6" fmla="*/ 48 w 63"/>
              <a:gd name="T7" fmla="*/ 22 h 68"/>
              <a:gd name="T8" fmla="*/ 45 w 63"/>
              <a:gd name="T9" fmla="*/ 16 h 68"/>
              <a:gd name="T10" fmla="*/ 42 w 63"/>
              <a:gd name="T11" fmla="*/ 15 h 68"/>
              <a:gd name="T12" fmla="*/ 36 w 63"/>
              <a:gd name="T13" fmla="*/ 12 h 68"/>
              <a:gd name="T14" fmla="*/ 21 w 63"/>
              <a:gd name="T15" fmla="*/ 5 h 68"/>
              <a:gd name="T16" fmla="*/ 16 w 63"/>
              <a:gd name="T17" fmla="*/ 2 h 68"/>
              <a:gd name="T18" fmla="*/ 10 w 63"/>
              <a:gd name="T19" fmla="*/ 0 h 68"/>
              <a:gd name="T20" fmla="*/ 8 w 63"/>
              <a:gd name="T21" fmla="*/ 3 h 68"/>
              <a:gd name="T22" fmla="*/ 10 w 63"/>
              <a:gd name="T23" fmla="*/ 4 h 68"/>
              <a:gd name="T24" fmla="*/ 12 w 63"/>
              <a:gd name="T25" fmla="*/ 12 h 68"/>
              <a:gd name="T26" fmla="*/ 13 w 63"/>
              <a:gd name="T27" fmla="*/ 14 h 68"/>
              <a:gd name="T28" fmla="*/ 15 w 63"/>
              <a:gd name="T29" fmla="*/ 30 h 68"/>
              <a:gd name="T30" fmla="*/ 17 w 63"/>
              <a:gd name="T31" fmla="*/ 35 h 68"/>
              <a:gd name="T32" fmla="*/ 3 w 63"/>
              <a:gd name="T33" fmla="*/ 39 h 68"/>
              <a:gd name="T34" fmla="*/ 6 w 63"/>
              <a:gd name="T35" fmla="*/ 50 h 68"/>
              <a:gd name="T36" fmla="*/ 10 w 63"/>
              <a:gd name="T37" fmla="*/ 59 h 68"/>
              <a:gd name="T38" fmla="*/ 10 w 63"/>
              <a:gd name="T39" fmla="*/ 61 h 68"/>
              <a:gd name="T40" fmla="*/ 12 w 63"/>
              <a:gd name="T41" fmla="*/ 63 h 68"/>
              <a:gd name="T42" fmla="*/ 15 w 63"/>
              <a:gd name="T43" fmla="*/ 64 h 68"/>
              <a:gd name="T44" fmla="*/ 21 w 63"/>
              <a:gd name="T45" fmla="*/ 68 h 68"/>
              <a:gd name="T46" fmla="*/ 25 w 63"/>
              <a:gd name="T47" fmla="*/ 67 h 68"/>
              <a:gd name="T48" fmla="*/ 29 w 63"/>
              <a:gd name="T49" fmla="*/ 65 h 68"/>
              <a:gd name="T50" fmla="*/ 28 w 63"/>
              <a:gd name="T51" fmla="*/ 62 h 68"/>
              <a:gd name="T52" fmla="*/ 28 w 63"/>
              <a:gd name="T53" fmla="*/ 61 h 68"/>
              <a:gd name="T54" fmla="*/ 29 w 63"/>
              <a:gd name="T55" fmla="*/ 62 h 68"/>
              <a:gd name="T56" fmla="*/ 32 w 63"/>
              <a:gd name="T57" fmla="*/ 59 h 68"/>
              <a:gd name="T58" fmla="*/ 31 w 63"/>
              <a:gd name="T59" fmla="*/ 58 h 68"/>
              <a:gd name="T60" fmla="*/ 31 w 63"/>
              <a:gd name="T61" fmla="*/ 56 h 68"/>
              <a:gd name="T62" fmla="*/ 33 w 63"/>
              <a:gd name="T63" fmla="*/ 57 h 68"/>
              <a:gd name="T64" fmla="*/ 34 w 63"/>
              <a:gd name="T65" fmla="*/ 57 h 68"/>
              <a:gd name="T66" fmla="*/ 30 w 63"/>
              <a:gd name="T67" fmla="*/ 62 h 68"/>
              <a:gd name="T68" fmla="*/ 30 w 63"/>
              <a:gd name="T69" fmla="*/ 63 h 68"/>
              <a:gd name="T70" fmla="*/ 34 w 63"/>
              <a:gd name="T71" fmla="*/ 58 h 68"/>
              <a:gd name="T72" fmla="*/ 38 w 63"/>
              <a:gd name="T73" fmla="*/ 55 h 68"/>
              <a:gd name="T74" fmla="*/ 37 w 63"/>
              <a:gd name="T75" fmla="*/ 53 h 68"/>
              <a:gd name="T76" fmla="*/ 37 w 63"/>
              <a:gd name="T77" fmla="*/ 52 h 68"/>
              <a:gd name="T78" fmla="*/ 36 w 63"/>
              <a:gd name="T79" fmla="*/ 52 h 68"/>
              <a:gd name="T80" fmla="*/ 35 w 63"/>
              <a:gd name="T81" fmla="*/ 51 h 68"/>
              <a:gd name="T82" fmla="*/ 34 w 63"/>
              <a:gd name="T83" fmla="*/ 50 h 68"/>
              <a:gd name="T84" fmla="*/ 36 w 63"/>
              <a:gd name="T85" fmla="*/ 50 h 68"/>
              <a:gd name="T86" fmla="*/ 38 w 63"/>
              <a:gd name="T87" fmla="*/ 52 h 68"/>
              <a:gd name="T88" fmla="*/ 38 w 63"/>
              <a:gd name="T89" fmla="*/ 53 h 68"/>
              <a:gd name="T90" fmla="*/ 42 w 63"/>
              <a:gd name="T91" fmla="*/ 47 h 68"/>
              <a:gd name="T92" fmla="*/ 56 w 63"/>
              <a:gd name="T93" fmla="*/ 35 h 68"/>
              <a:gd name="T94" fmla="*/ 57 w 63"/>
              <a:gd name="T95" fmla="*/ 34 h 68"/>
              <a:gd name="T96" fmla="*/ 62 w 63"/>
              <a:gd name="T97"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68">
                <a:moveTo>
                  <a:pt x="62" y="30"/>
                </a:moveTo>
                <a:cubicBezTo>
                  <a:pt x="62" y="30"/>
                  <a:pt x="62" y="30"/>
                  <a:pt x="62" y="30"/>
                </a:cubicBezTo>
                <a:cubicBezTo>
                  <a:pt x="61" y="29"/>
                  <a:pt x="61" y="29"/>
                  <a:pt x="61" y="29"/>
                </a:cubicBezTo>
                <a:cubicBezTo>
                  <a:pt x="59" y="29"/>
                  <a:pt x="59" y="29"/>
                  <a:pt x="58" y="29"/>
                </a:cubicBezTo>
                <a:cubicBezTo>
                  <a:pt x="57" y="29"/>
                  <a:pt x="57" y="29"/>
                  <a:pt x="57" y="29"/>
                </a:cubicBezTo>
                <a:cubicBezTo>
                  <a:pt x="57" y="28"/>
                  <a:pt x="57" y="29"/>
                  <a:pt x="58" y="27"/>
                </a:cubicBezTo>
                <a:cubicBezTo>
                  <a:pt x="57" y="26"/>
                  <a:pt x="57" y="25"/>
                  <a:pt x="55" y="24"/>
                </a:cubicBezTo>
                <a:cubicBezTo>
                  <a:pt x="55" y="24"/>
                  <a:pt x="55" y="24"/>
                  <a:pt x="55" y="24"/>
                </a:cubicBezTo>
                <a:cubicBezTo>
                  <a:pt x="54" y="24"/>
                  <a:pt x="54" y="24"/>
                  <a:pt x="54" y="24"/>
                </a:cubicBezTo>
                <a:cubicBezTo>
                  <a:pt x="54" y="25"/>
                  <a:pt x="54" y="25"/>
                  <a:pt x="54" y="25"/>
                </a:cubicBezTo>
                <a:cubicBezTo>
                  <a:pt x="54" y="25"/>
                  <a:pt x="54" y="25"/>
                  <a:pt x="54" y="25"/>
                </a:cubicBezTo>
                <a:cubicBezTo>
                  <a:pt x="53" y="25"/>
                  <a:pt x="52" y="24"/>
                  <a:pt x="52" y="24"/>
                </a:cubicBezTo>
                <a:cubicBezTo>
                  <a:pt x="51" y="23"/>
                  <a:pt x="51" y="23"/>
                  <a:pt x="51" y="23"/>
                </a:cubicBezTo>
                <a:cubicBezTo>
                  <a:pt x="49" y="23"/>
                  <a:pt x="49" y="23"/>
                  <a:pt x="49" y="23"/>
                </a:cubicBezTo>
                <a:cubicBezTo>
                  <a:pt x="48" y="22"/>
                  <a:pt x="48" y="22"/>
                  <a:pt x="48" y="22"/>
                </a:cubicBezTo>
                <a:cubicBezTo>
                  <a:pt x="48" y="22"/>
                  <a:pt x="48" y="22"/>
                  <a:pt x="48" y="22"/>
                </a:cubicBezTo>
                <a:cubicBezTo>
                  <a:pt x="48" y="20"/>
                  <a:pt x="47" y="20"/>
                  <a:pt x="47" y="20"/>
                </a:cubicBezTo>
                <a:cubicBezTo>
                  <a:pt x="46" y="20"/>
                  <a:pt x="46" y="20"/>
                  <a:pt x="46" y="20"/>
                </a:cubicBezTo>
                <a:cubicBezTo>
                  <a:pt x="45" y="19"/>
                  <a:pt x="45" y="19"/>
                  <a:pt x="45" y="19"/>
                </a:cubicBezTo>
                <a:cubicBezTo>
                  <a:pt x="45" y="18"/>
                  <a:pt x="45" y="17"/>
                  <a:pt x="45" y="16"/>
                </a:cubicBezTo>
                <a:cubicBezTo>
                  <a:pt x="45" y="15"/>
                  <a:pt x="45" y="15"/>
                  <a:pt x="44" y="15"/>
                </a:cubicBezTo>
                <a:cubicBezTo>
                  <a:pt x="43" y="14"/>
                  <a:pt x="43" y="14"/>
                  <a:pt x="43" y="14"/>
                </a:cubicBezTo>
                <a:cubicBezTo>
                  <a:pt x="43" y="14"/>
                  <a:pt x="43" y="14"/>
                  <a:pt x="42" y="15"/>
                </a:cubicBezTo>
                <a:cubicBezTo>
                  <a:pt x="42" y="15"/>
                  <a:pt x="42" y="15"/>
                  <a:pt x="42" y="15"/>
                </a:cubicBezTo>
                <a:cubicBezTo>
                  <a:pt x="40" y="13"/>
                  <a:pt x="40" y="13"/>
                  <a:pt x="38" y="12"/>
                </a:cubicBezTo>
                <a:cubicBezTo>
                  <a:pt x="37" y="12"/>
                  <a:pt x="37" y="12"/>
                  <a:pt x="37" y="12"/>
                </a:cubicBezTo>
                <a:cubicBezTo>
                  <a:pt x="36" y="12"/>
                  <a:pt x="37" y="12"/>
                  <a:pt x="36" y="12"/>
                </a:cubicBezTo>
                <a:cubicBezTo>
                  <a:pt x="36" y="12"/>
                  <a:pt x="36" y="12"/>
                  <a:pt x="36" y="12"/>
                </a:cubicBezTo>
                <a:cubicBezTo>
                  <a:pt x="35" y="12"/>
                  <a:pt x="35" y="12"/>
                  <a:pt x="35" y="12"/>
                </a:cubicBezTo>
                <a:cubicBezTo>
                  <a:pt x="31" y="6"/>
                  <a:pt x="32" y="9"/>
                  <a:pt x="27" y="7"/>
                </a:cubicBezTo>
                <a:cubicBezTo>
                  <a:pt x="27" y="7"/>
                  <a:pt x="27" y="7"/>
                  <a:pt x="27" y="7"/>
                </a:cubicBezTo>
                <a:cubicBezTo>
                  <a:pt x="24" y="7"/>
                  <a:pt x="24" y="6"/>
                  <a:pt x="21" y="5"/>
                </a:cubicBezTo>
                <a:cubicBezTo>
                  <a:pt x="21" y="4"/>
                  <a:pt x="21" y="4"/>
                  <a:pt x="21" y="4"/>
                </a:cubicBezTo>
                <a:cubicBezTo>
                  <a:pt x="19" y="3"/>
                  <a:pt x="19" y="3"/>
                  <a:pt x="17" y="3"/>
                </a:cubicBezTo>
                <a:cubicBezTo>
                  <a:pt x="17" y="3"/>
                  <a:pt x="17" y="3"/>
                  <a:pt x="17" y="3"/>
                </a:cubicBezTo>
                <a:cubicBezTo>
                  <a:pt x="16" y="2"/>
                  <a:pt x="16" y="2"/>
                  <a:pt x="16" y="2"/>
                </a:cubicBezTo>
                <a:cubicBezTo>
                  <a:pt x="15" y="2"/>
                  <a:pt x="15" y="2"/>
                  <a:pt x="14" y="1"/>
                </a:cubicBezTo>
                <a:cubicBezTo>
                  <a:pt x="14" y="1"/>
                  <a:pt x="14" y="1"/>
                  <a:pt x="13" y="1"/>
                </a:cubicBezTo>
                <a:cubicBezTo>
                  <a:pt x="10" y="0"/>
                  <a:pt x="10" y="0"/>
                  <a:pt x="10" y="0"/>
                </a:cubicBezTo>
                <a:cubicBezTo>
                  <a:pt x="10" y="0"/>
                  <a:pt x="10" y="0"/>
                  <a:pt x="10" y="0"/>
                </a:cubicBezTo>
                <a:cubicBezTo>
                  <a:pt x="9" y="0"/>
                  <a:pt x="9" y="0"/>
                  <a:pt x="9" y="0"/>
                </a:cubicBezTo>
                <a:cubicBezTo>
                  <a:pt x="9" y="2"/>
                  <a:pt x="9" y="1"/>
                  <a:pt x="8" y="2"/>
                </a:cubicBezTo>
                <a:cubicBezTo>
                  <a:pt x="8" y="3"/>
                  <a:pt x="8" y="3"/>
                  <a:pt x="8" y="3"/>
                </a:cubicBezTo>
                <a:cubicBezTo>
                  <a:pt x="8" y="3"/>
                  <a:pt x="8" y="3"/>
                  <a:pt x="8" y="3"/>
                </a:cubicBezTo>
                <a:cubicBezTo>
                  <a:pt x="9" y="3"/>
                  <a:pt x="9" y="3"/>
                  <a:pt x="9" y="3"/>
                </a:cubicBezTo>
                <a:cubicBezTo>
                  <a:pt x="9" y="3"/>
                  <a:pt x="9" y="3"/>
                  <a:pt x="10" y="3"/>
                </a:cubicBezTo>
                <a:cubicBezTo>
                  <a:pt x="10" y="3"/>
                  <a:pt x="10" y="3"/>
                  <a:pt x="10" y="3"/>
                </a:cubicBezTo>
                <a:cubicBezTo>
                  <a:pt x="10" y="4"/>
                  <a:pt x="10" y="4"/>
                  <a:pt x="10" y="4"/>
                </a:cubicBezTo>
                <a:cubicBezTo>
                  <a:pt x="10" y="4"/>
                  <a:pt x="10" y="4"/>
                  <a:pt x="10" y="4"/>
                </a:cubicBezTo>
                <a:cubicBezTo>
                  <a:pt x="10" y="4"/>
                  <a:pt x="9" y="5"/>
                  <a:pt x="9" y="6"/>
                </a:cubicBezTo>
                <a:cubicBezTo>
                  <a:pt x="9" y="7"/>
                  <a:pt x="9" y="7"/>
                  <a:pt x="9" y="7"/>
                </a:cubicBezTo>
                <a:cubicBezTo>
                  <a:pt x="9" y="7"/>
                  <a:pt x="11" y="11"/>
                  <a:pt x="12" y="12"/>
                </a:cubicBezTo>
                <a:cubicBezTo>
                  <a:pt x="12" y="12"/>
                  <a:pt x="12" y="12"/>
                  <a:pt x="13" y="12"/>
                </a:cubicBezTo>
                <a:cubicBezTo>
                  <a:pt x="13" y="12"/>
                  <a:pt x="13" y="12"/>
                  <a:pt x="13" y="12"/>
                </a:cubicBezTo>
                <a:cubicBezTo>
                  <a:pt x="13" y="13"/>
                  <a:pt x="13" y="13"/>
                  <a:pt x="13" y="13"/>
                </a:cubicBezTo>
                <a:cubicBezTo>
                  <a:pt x="13" y="14"/>
                  <a:pt x="13" y="14"/>
                  <a:pt x="13" y="14"/>
                </a:cubicBezTo>
                <a:cubicBezTo>
                  <a:pt x="16" y="17"/>
                  <a:pt x="15" y="15"/>
                  <a:pt x="17" y="18"/>
                </a:cubicBezTo>
                <a:cubicBezTo>
                  <a:pt x="18" y="20"/>
                  <a:pt x="18" y="26"/>
                  <a:pt x="16" y="28"/>
                </a:cubicBezTo>
                <a:cubicBezTo>
                  <a:pt x="16" y="28"/>
                  <a:pt x="16" y="28"/>
                  <a:pt x="15" y="29"/>
                </a:cubicBezTo>
                <a:cubicBezTo>
                  <a:pt x="15" y="29"/>
                  <a:pt x="15" y="29"/>
                  <a:pt x="15" y="30"/>
                </a:cubicBezTo>
                <a:cubicBezTo>
                  <a:pt x="16" y="32"/>
                  <a:pt x="16" y="32"/>
                  <a:pt x="16" y="32"/>
                </a:cubicBezTo>
                <a:cubicBezTo>
                  <a:pt x="16" y="33"/>
                  <a:pt x="16" y="34"/>
                  <a:pt x="16" y="34"/>
                </a:cubicBezTo>
                <a:cubicBezTo>
                  <a:pt x="16" y="35"/>
                  <a:pt x="16" y="35"/>
                  <a:pt x="16" y="35"/>
                </a:cubicBezTo>
                <a:cubicBezTo>
                  <a:pt x="17" y="35"/>
                  <a:pt x="17" y="35"/>
                  <a:pt x="17" y="35"/>
                </a:cubicBezTo>
                <a:cubicBezTo>
                  <a:pt x="17" y="36"/>
                  <a:pt x="17" y="36"/>
                  <a:pt x="17" y="36"/>
                </a:cubicBezTo>
                <a:cubicBezTo>
                  <a:pt x="16" y="39"/>
                  <a:pt x="12" y="40"/>
                  <a:pt x="10" y="41"/>
                </a:cubicBezTo>
                <a:cubicBezTo>
                  <a:pt x="10" y="41"/>
                  <a:pt x="10" y="41"/>
                  <a:pt x="10" y="41"/>
                </a:cubicBezTo>
                <a:cubicBezTo>
                  <a:pt x="7" y="40"/>
                  <a:pt x="6" y="38"/>
                  <a:pt x="3" y="39"/>
                </a:cubicBezTo>
                <a:cubicBezTo>
                  <a:pt x="3" y="40"/>
                  <a:pt x="3" y="40"/>
                  <a:pt x="3" y="40"/>
                </a:cubicBezTo>
                <a:cubicBezTo>
                  <a:pt x="2" y="44"/>
                  <a:pt x="0" y="43"/>
                  <a:pt x="4" y="47"/>
                </a:cubicBezTo>
                <a:cubicBezTo>
                  <a:pt x="4" y="48"/>
                  <a:pt x="4" y="48"/>
                  <a:pt x="4" y="48"/>
                </a:cubicBezTo>
                <a:cubicBezTo>
                  <a:pt x="5" y="49"/>
                  <a:pt x="5" y="49"/>
                  <a:pt x="6" y="50"/>
                </a:cubicBezTo>
                <a:cubicBezTo>
                  <a:pt x="6" y="50"/>
                  <a:pt x="6" y="50"/>
                  <a:pt x="6" y="50"/>
                </a:cubicBezTo>
                <a:cubicBezTo>
                  <a:pt x="7" y="51"/>
                  <a:pt x="7" y="53"/>
                  <a:pt x="7" y="54"/>
                </a:cubicBezTo>
                <a:cubicBezTo>
                  <a:pt x="8" y="54"/>
                  <a:pt x="8" y="54"/>
                  <a:pt x="8" y="54"/>
                </a:cubicBezTo>
                <a:cubicBezTo>
                  <a:pt x="10" y="56"/>
                  <a:pt x="11" y="55"/>
                  <a:pt x="10" y="59"/>
                </a:cubicBezTo>
                <a:cubicBezTo>
                  <a:pt x="10" y="60"/>
                  <a:pt x="10" y="60"/>
                  <a:pt x="10" y="60"/>
                </a:cubicBezTo>
                <a:cubicBezTo>
                  <a:pt x="10" y="60"/>
                  <a:pt x="10" y="60"/>
                  <a:pt x="10" y="61"/>
                </a:cubicBezTo>
                <a:cubicBezTo>
                  <a:pt x="10" y="61"/>
                  <a:pt x="10" y="61"/>
                  <a:pt x="10" y="61"/>
                </a:cubicBezTo>
                <a:cubicBezTo>
                  <a:pt x="10" y="61"/>
                  <a:pt x="10" y="61"/>
                  <a:pt x="10" y="61"/>
                </a:cubicBezTo>
                <a:cubicBezTo>
                  <a:pt x="10" y="62"/>
                  <a:pt x="10" y="62"/>
                  <a:pt x="10" y="62"/>
                </a:cubicBezTo>
                <a:cubicBezTo>
                  <a:pt x="10" y="62"/>
                  <a:pt x="10" y="62"/>
                  <a:pt x="11" y="62"/>
                </a:cubicBezTo>
                <a:cubicBezTo>
                  <a:pt x="11" y="62"/>
                  <a:pt x="12" y="62"/>
                  <a:pt x="12" y="63"/>
                </a:cubicBezTo>
                <a:cubicBezTo>
                  <a:pt x="12" y="63"/>
                  <a:pt x="12" y="63"/>
                  <a:pt x="12" y="63"/>
                </a:cubicBezTo>
                <a:cubicBezTo>
                  <a:pt x="13" y="63"/>
                  <a:pt x="13" y="63"/>
                  <a:pt x="13" y="63"/>
                </a:cubicBezTo>
                <a:cubicBezTo>
                  <a:pt x="13" y="63"/>
                  <a:pt x="13" y="63"/>
                  <a:pt x="13" y="62"/>
                </a:cubicBezTo>
                <a:cubicBezTo>
                  <a:pt x="13" y="63"/>
                  <a:pt x="13" y="63"/>
                  <a:pt x="13" y="63"/>
                </a:cubicBezTo>
                <a:cubicBezTo>
                  <a:pt x="14" y="63"/>
                  <a:pt x="14" y="63"/>
                  <a:pt x="15" y="64"/>
                </a:cubicBezTo>
                <a:cubicBezTo>
                  <a:pt x="16" y="66"/>
                  <a:pt x="14" y="64"/>
                  <a:pt x="17" y="66"/>
                </a:cubicBezTo>
                <a:cubicBezTo>
                  <a:pt x="18" y="67"/>
                  <a:pt x="18" y="67"/>
                  <a:pt x="20" y="68"/>
                </a:cubicBezTo>
                <a:cubicBezTo>
                  <a:pt x="20" y="68"/>
                  <a:pt x="20" y="68"/>
                  <a:pt x="20" y="68"/>
                </a:cubicBezTo>
                <a:cubicBezTo>
                  <a:pt x="21" y="68"/>
                  <a:pt x="21" y="68"/>
                  <a:pt x="21" y="68"/>
                </a:cubicBezTo>
                <a:cubicBezTo>
                  <a:pt x="21" y="68"/>
                  <a:pt x="21" y="68"/>
                  <a:pt x="21" y="68"/>
                </a:cubicBezTo>
                <a:cubicBezTo>
                  <a:pt x="21" y="67"/>
                  <a:pt x="21" y="67"/>
                  <a:pt x="22" y="66"/>
                </a:cubicBezTo>
                <a:cubicBezTo>
                  <a:pt x="24" y="67"/>
                  <a:pt x="24" y="67"/>
                  <a:pt x="24" y="67"/>
                </a:cubicBezTo>
                <a:cubicBezTo>
                  <a:pt x="25" y="67"/>
                  <a:pt x="25" y="67"/>
                  <a:pt x="25" y="67"/>
                </a:cubicBezTo>
                <a:cubicBezTo>
                  <a:pt x="27" y="66"/>
                  <a:pt x="27" y="66"/>
                  <a:pt x="27" y="66"/>
                </a:cubicBezTo>
                <a:cubicBezTo>
                  <a:pt x="27" y="66"/>
                  <a:pt x="27" y="66"/>
                  <a:pt x="27" y="66"/>
                </a:cubicBezTo>
                <a:cubicBezTo>
                  <a:pt x="28" y="66"/>
                  <a:pt x="27" y="66"/>
                  <a:pt x="29" y="65"/>
                </a:cubicBezTo>
                <a:cubicBezTo>
                  <a:pt x="29" y="65"/>
                  <a:pt x="29" y="65"/>
                  <a:pt x="29" y="65"/>
                </a:cubicBezTo>
                <a:cubicBezTo>
                  <a:pt x="30" y="64"/>
                  <a:pt x="30" y="64"/>
                  <a:pt x="30" y="64"/>
                </a:cubicBezTo>
                <a:cubicBezTo>
                  <a:pt x="30" y="63"/>
                  <a:pt x="30" y="63"/>
                  <a:pt x="30" y="63"/>
                </a:cubicBezTo>
                <a:cubicBezTo>
                  <a:pt x="28" y="63"/>
                  <a:pt x="28" y="63"/>
                  <a:pt x="28" y="63"/>
                </a:cubicBezTo>
                <a:cubicBezTo>
                  <a:pt x="28" y="62"/>
                  <a:pt x="28" y="62"/>
                  <a:pt x="28" y="62"/>
                </a:cubicBezTo>
                <a:cubicBezTo>
                  <a:pt x="28" y="62"/>
                  <a:pt x="28" y="62"/>
                  <a:pt x="27" y="61"/>
                </a:cubicBezTo>
                <a:cubicBezTo>
                  <a:pt x="28" y="61"/>
                  <a:pt x="28" y="61"/>
                  <a:pt x="28" y="61"/>
                </a:cubicBezTo>
                <a:cubicBezTo>
                  <a:pt x="28" y="61"/>
                  <a:pt x="28" y="61"/>
                  <a:pt x="28" y="61"/>
                </a:cubicBezTo>
                <a:cubicBezTo>
                  <a:pt x="28" y="61"/>
                  <a:pt x="28" y="61"/>
                  <a:pt x="28" y="61"/>
                </a:cubicBezTo>
                <a:cubicBezTo>
                  <a:pt x="28" y="61"/>
                  <a:pt x="28" y="61"/>
                  <a:pt x="28" y="61"/>
                </a:cubicBezTo>
                <a:cubicBezTo>
                  <a:pt x="29" y="62"/>
                  <a:pt x="28" y="62"/>
                  <a:pt x="29" y="62"/>
                </a:cubicBezTo>
                <a:cubicBezTo>
                  <a:pt x="29" y="63"/>
                  <a:pt x="29" y="63"/>
                  <a:pt x="29" y="63"/>
                </a:cubicBezTo>
                <a:cubicBezTo>
                  <a:pt x="29" y="62"/>
                  <a:pt x="29" y="62"/>
                  <a:pt x="29" y="62"/>
                </a:cubicBezTo>
                <a:cubicBezTo>
                  <a:pt x="30" y="60"/>
                  <a:pt x="30" y="60"/>
                  <a:pt x="30" y="60"/>
                </a:cubicBezTo>
                <a:cubicBezTo>
                  <a:pt x="31" y="59"/>
                  <a:pt x="31" y="59"/>
                  <a:pt x="31" y="59"/>
                </a:cubicBezTo>
                <a:cubicBezTo>
                  <a:pt x="31" y="59"/>
                  <a:pt x="31" y="59"/>
                  <a:pt x="31" y="59"/>
                </a:cubicBezTo>
                <a:cubicBezTo>
                  <a:pt x="32" y="59"/>
                  <a:pt x="32" y="59"/>
                  <a:pt x="32" y="59"/>
                </a:cubicBezTo>
                <a:cubicBezTo>
                  <a:pt x="32" y="59"/>
                  <a:pt x="32" y="59"/>
                  <a:pt x="32" y="59"/>
                </a:cubicBezTo>
                <a:cubicBezTo>
                  <a:pt x="32" y="58"/>
                  <a:pt x="32" y="58"/>
                  <a:pt x="32" y="58"/>
                </a:cubicBezTo>
                <a:cubicBezTo>
                  <a:pt x="32" y="58"/>
                  <a:pt x="32" y="58"/>
                  <a:pt x="32" y="58"/>
                </a:cubicBezTo>
                <a:cubicBezTo>
                  <a:pt x="32" y="58"/>
                  <a:pt x="32" y="58"/>
                  <a:pt x="31" y="58"/>
                </a:cubicBezTo>
                <a:cubicBezTo>
                  <a:pt x="31" y="57"/>
                  <a:pt x="31" y="57"/>
                  <a:pt x="31" y="57"/>
                </a:cubicBezTo>
                <a:cubicBezTo>
                  <a:pt x="32" y="58"/>
                  <a:pt x="32" y="58"/>
                  <a:pt x="32" y="58"/>
                </a:cubicBezTo>
                <a:cubicBezTo>
                  <a:pt x="32" y="57"/>
                  <a:pt x="32" y="57"/>
                  <a:pt x="32" y="57"/>
                </a:cubicBezTo>
                <a:cubicBezTo>
                  <a:pt x="31" y="56"/>
                  <a:pt x="31" y="56"/>
                  <a:pt x="31" y="56"/>
                </a:cubicBezTo>
                <a:cubicBezTo>
                  <a:pt x="32" y="55"/>
                  <a:pt x="32" y="55"/>
                  <a:pt x="32" y="55"/>
                </a:cubicBezTo>
                <a:cubicBezTo>
                  <a:pt x="32" y="56"/>
                  <a:pt x="32" y="56"/>
                  <a:pt x="33" y="57"/>
                </a:cubicBezTo>
                <a:cubicBezTo>
                  <a:pt x="33" y="57"/>
                  <a:pt x="33" y="57"/>
                  <a:pt x="33" y="57"/>
                </a:cubicBezTo>
                <a:cubicBezTo>
                  <a:pt x="33" y="57"/>
                  <a:pt x="33" y="57"/>
                  <a:pt x="33" y="57"/>
                </a:cubicBezTo>
                <a:cubicBezTo>
                  <a:pt x="33" y="56"/>
                  <a:pt x="33" y="56"/>
                  <a:pt x="33" y="55"/>
                </a:cubicBezTo>
                <a:cubicBezTo>
                  <a:pt x="33" y="56"/>
                  <a:pt x="33" y="56"/>
                  <a:pt x="33" y="56"/>
                </a:cubicBezTo>
                <a:cubicBezTo>
                  <a:pt x="33" y="57"/>
                  <a:pt x="33" y="57"/>
                  <a:pt x="33" y="57"/>
                </a:cubicBezTo>
                <a:cubicBezTo>
                  <a:pt x="34" y="57"/>
                  <a:pt x="34" y="57"/>
                  <a:pt x="34" y="57"/>
                </a:cubicBezTo>
                <a:cubicBezTo>
                  <a:pt x="33" y="57"/>
                  <a:pt x="33" y="57"/>
                  <a:pt x="33" y="57"/>
                </a:cubicBezTo>
                <a:cubicBezTo>
                  <a:pt x="33" y="58"/>
                  <a:pt x="31" y="59"/>
                  <a:pt x="31" y="59"/>
                </a:cubicBezTo>
                <a:cubicBezTo>
                  <a:pt x="31" y="60"/>
                  <a:pt x="31" y="60"/>
                  <a:pt x="31" y="61"/>
                </a:cubicBezTo>
                <a:cubicBezTo>
                  <a:pt x="30" y="61"/>
                  <a:pt x="30" y="62"/>
                  <a:pt x="30" y="62"/>
                </a:cubicBezTo>
                <a:cubicBezTo>
                  <a:pt x="30" y="62"/>
                  <a:pt x="30" y="62"/>
                  <a:pt x="30" y="62"/>
                </a:cubicBezTo>
                <a:cubicBezTo>
                  <a:pt x="30" y="63"/>
                  <a:pt x="30" y="63"/>
                  <a:pt x="30" y="63"/>
                </a:cubicBezTo>
                <a:cubicBezTo>
                  <a:pt x="30" y="63"/>
                  <a:pt x="30" y="63"/>
                  <a:pt x="30" y="63"/>
                </a:cubicBezTo>
                <a:cubicBezTo>
                  <a:pt x="30" y="63"/>
                  <a:pt x="30" y="63"/>
                  <a:pt x="30" y="63"/>
                </a:cubicBezTo>
                <a:cubicBezTo>
                  <a:pt x="30" y="63"/>
                  <a:pt x="30" y="63"/>
                  <a:pt x="30" y="63"/>
                </a:cubicBezTo>
                <a:cubicBezTo>
                  <a:pt x="32" y="63"/>
                  <a:pt x="32" y="63"/>
                  <a:pt x="32" y="63"/>
                </a:cubicBezTo>
                <a:cubicBezTo>
                  <a:pt x="32" y="63"/>
                  <a:pt x="32" y="63"/>
                  <a:pt x="32" y="63"/>
                </a:cubicBezTo>
                <a:cubicBezTo>
                  <a:pt x="33" y="61"/>
                  <a:pt x="33" y="59"/>
                  <a:pt x="34" y="58"/>
                </a:cubicBezTo>
                <a:cubicBezTo>
                  <a:pt x="35" y="58"/>
                  <a:pt x="34" y="58"/>
                  <a:pt x="35" y="58"/>
                </a:cubicBezTo>
                <a:cubicBezTo>
                  <a:pt x="35" y="57"/>
                  <a:pt x="35" y="57"/>
                  <a:pt x="36" y="57"/>
                </a:cubicBezTo>
                <a:cubicBezTo>
                  <a:pt x="37" y="55"/>
                  <a:pt x="36" y="56"/>
                  <a:pt x="38" y="55"/>
                </a:cubicBezTo>
                <a:cubicBezTo>
                  <a:pt x="38" y="55"/>
                  <a:pt x="38" y="55"/>
                  <a:pt x="38" y="55"/>
                </a:cubicBezTo>
                <a:cubicBezTo>
                  <a:pt x="38" y="55"/>
                  <a:pt x="38" y="55"/>
                  <a:pt x="38" y="55"/>
                </a:cubicBezTo>
                <a:cubicBezTo>
                  <a:pt x="37" y="55"/>
                  <a:pt x="37" y="55"/>
                  <a:pt x="37" y="55"/>
                </a:cubicBezTo>
                <a:cubicBezTo>
                  <a:pt x="38" y="53"/>
                  <a:pt x="38" y="53"/>
                  <a:pt x="38" y="53"/>
                </a:cubicBezTo>
                <a:cubicBezTo>
                  <a:pt x="37" y="53"/>
                  <a:pt x="37" y="53"/>
                  <a:pt x="37" y="53"/>
                </a:cubicBezTo>
                <a:cubicBezTo>
                  <a:pt x="37" y="53"/>
                  <a:pt x="37" y="53"/>
                  <a:pt x="37" y="53"/>
                </a:cubicBezTo>
                <a:cubicBezTo>
                  <a:pt x="37" y="53"/>
                  <a:pt x="37" y="53"/>
                  <a:pt x="37" y="53"/>
                </a:cubicBezTo>
                <a:cubicBezTo>
                  <a:pt x="37" y="52"/>
                  <a:pt x="37" y="52"/>
                  <a:pt x="37" y="52"/>
                </a:cubicBezTo>
                <a:cubicBezTo>
                  <a:pt x="37" y="52"/>
                  <a:pt x="37" y="52"/>
                  <a:pt x="37" y="52"/>
                </a:cubicBezTo>
                <a:cubicBezTo>
                  <a:pt x="37" y="52"/>
                  <a:pt x="37" y="52"/>
                  <a:pt x="36" y="53"/>
                </a:cubicBezTo>
                <a:cubicBezTo>
                  <a:pt x="36" y="53"/>
                  <a:pt x="36" y="53"/>
                  <a:pt x="36" y="53"/>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5" y="51"/>
                  <a:pt x="36" y="52"/>
                  <a:pt x="35" y="51"/>
                </a:cubicBezTo>
                <a:cubicBezTo>
                  <a:pt x="35" y="51"/>
                  <a:pt x="35" y="51"/>
                  <a:pt x="35" y="51"/>
                </a:cubicBezTo>
                <a:cubicBezTo>
                  <a:pt x="34" y="51"/>
                  <a:pt x="34" y="51"/>
                  <a:pt x="34" y="51"/>
                </a:cubicBezTo>
                <a:cubicBezTo>
                  <a:pt x="34" y="51"/>
                  <a:pt x="34" y="50"/>
                  <a:pt x="34" y="50"/>
                </a:cubicBezTo>
                <a:cubicBezTo>
                  <a:pt x="34" y="50"/>
                  <a:pt x="34" y="50"/>
                  <a:pt x="34" y="50"/>
                </a:cubicBezTo>
                <a:cubicBezTo>
                  <a:pt x="34" y="49"/>
                  <a:pt x="34" y="49"/>
                  <a:pt x="34" y="49"/>
                </a:cubicBezTo>
                <a:cubicBezTo>
                  <a:pt x="34" y="49"/>
                  <a:pt x="34" y="49"/>
                  <a:pt x="34" y="49"/>
                </a:cubicBezTo>
                <a:cubicBezTo>
                  <a:pt x="34" y="50"/>
                  <a:pt x="34" y="50"/>
                  <a:pt x="34" y="50"/>
                </a:cubicBezTo>
                <a:cubicBezTo>
                  <a:pt x="35" y="50"/>
                  <a:pt x="36" y="50"/>
                  <a:pt x="36" y="50"/>
                </a:cubicBezTo>
                <a:cubicBezTo>
                  <a:pt x="37" y="51"/>
                  <a:pt x="37" y="51"/>
                  <a:pt x="37" y="52"/>
                </a:cubicBezTo>
                <a:cubicBezTo>
                  <a:pt x="37" y="51"/>
                  <a:pt x="37" y="51"/>
                  <a:pt x="37" y="51"/>
                </a:cubicBezTo>
                <a:cubicBezTo>
                  <a:pt x="38" y="51"/>
                  <a:pt x="38" y="51"/>
                  <a:pt x="38" y="51"/>
                </a:cubicBezTo>
                <a:cubicBezTo>
                  <a:pt x="38" y="52"/>
                  <a:pt x="38" y="52"/>
                  <a:pt x="38" y="52"/>
                </a:cubicBezTo>
                <a:cubicBezTo>
                  <a:pt x="38" y="52"/>
                  <a:pt x="38" y="52"/>
                  <a:pt x="38" y="52"/>
                </a:cubicBezTo>
                <a:cubicBezTo>
                  <a:pt x="38" y="52"/>
                  <a:pt x="38" y="52"/>
                  <a:pt x="38" y="52"/>
                </a:cubicBezTo>
                <a:cubicBezTo>
                  <a:pt x="38" y="52"/>
                  <a:pt x="38" y="52"/>
                  <a:pt x="38" y="53"/>
                </a:cubicBezTo>
                <a:cubicBezTo>
                  <a:pt x="38" y="53"/>
                  <a:pt x="38" y="53"/>
                  <a:pt x="38" y="53"/>
                </a:cubicBezTo>
                <a:cubicBezTo>
                  <a:pt x="38" y="53"/>
                  <a:pt x="38" y="53"/>
                  <a:pt x="38" y="53"/>
                </a:cubicBezTo>
                <a:cubicBezTo>
                  <a:pt x="39" y="53"/>
                  <a:pt x="39" y="53"/>
                  <a:pt x="39" y="53"/>
                </a:cubicBezTo>
                <a:cubicBezTo>
                  <a:pt x="39" y="52"/>
                  <a:pt x="41" y="49"/>
                  <a:pt x="41" y="48"/>
                </a:cubicBezTo>
                <a:cubicBezTo>
                  <a:pt x="41" y="48"/>
                  <a:pt x="41" y="48"/>
                  <a:pt x="42" y="47"/>
                </a:cubicBezTo>
                <a:cubicBezTo>
                  <a:pt x="43" y="46"/>
                  <a:pt x="43" y="46"/>
                  <a:pt x="44" y="44"/>
                </a:cubicBezTo>
                <a:cubicBezTo>
                  <a:pt x="44" y="43"/>
                  <a:pt x="44" y="43"/>
                  <a:pt x="44" y="43"/>
                </a:cubicBezTo>
                <a:cubicBezTo>
                  <a:pt x="46" y="41"/>
                  <a:pt x="46" y="41"/>
                  <a:pt x="46" y="41"/>
                </a:cubicBezTo>
                <a:cubicBezTo>
                  <a:pt x="52" y="37"/>
                  <a:pt x="49" y="39"/>
                  <a:pt x="56" y="35"/>
                </a:cubicBezTo>
                <a:cubicBezTo>
                  <a:pt x="56" y="34"/>
                  <a:pt x="56" y="34"/>
                  <a:pt x="56" y="34"/>
                </a:cubicBezTo>
                <a:cubicBezTo>
                  <a:pt x="56" y="34"/>
                  <a:pt x="56" y="34"/>
                  <a:pt x="56" y="34"/>
                </a:cubicBezTo>
                <a:cubicBezTo>
                  <a:pt x="57" y="34"/>
                  <a:pt x="57" y="34"/>
                  <a:pt x="57" y="34"/>
                </a:cubicBezTo>
                <a:cubicBezTo>
                  <a:pt x="57" y="34"/>
                  <a:pt x="57" y="34"/>
                  <a:pt x="57" y="34"/>
                </a:cubicBezTo>
                <a:cubicBezTo>
                  <a:pt x="58" y="34"/>
                  <a:pt x="58" y="34"/>
                  <a:pt x="58" y="34"/>
                </a:cubicBezTo>
                <a:cubicBezTo>
                  <a:pt x="61" y="32"/>
                  <a:pt x="60" y="33"/>
                  <a:pt x="63" y="32"/>
                </a:cubicBezTo>
                <a:cubicBezTo>
                  <a:pt x="63" y="32"/>
                  <a:pt x="63" y="32"/>
                  <a:pt x="63" y="32"/>
                </a:cubicBezTo>
                <a:cubicBezTo>
                  <a:pt x="62" y="32"/>
                  <a:pt x="62" y="32"/>
                  <a:pt x="62" y="30"/>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1" name="Freeform 7">
            <a:extLst>
              <a:ext uri="{FF2B5EF4-FFF2-40B4-BE49-F238E27FC236}">
                <a16:creationId xmlns:a16="http://schemas.microsoft.com/office/drawing/2014/main" id="{30D8EBC7-F367-9A45-7476-3F3D52526EF7}"/>
              </a:ext>
            </a:extLst>
          </p:cNvPr>
          <p:cNvSpPr>
            <a:spLocks noEditPoints="1"/>
          </p:cNvSpPr>
          <p:nvPr/>
        </p:nvSpPr>
        <p:spPr bwMode="auto">
          <a:xfrm>
            <a:off x="3998574" y="4379901"/>
            <a:ext cx="1201662" cy="808463"/>
          </a:xfrm>
          <a:custGeom>
            <a:avLst/>
            <a:gdLst>
              <a:gd name="T0" fmla="*/ 226 w 299"/>
              <a:gd name="T1" fmla="*/ 149 h 201"/>
              <a:gd name="T2" fmla="*/ 175 w 299"/>
              <a:gd name="T3" fmla="*/ 188 h 201"/>
              <a:gd name="T4" fmla="*/ 292 w 299"/>
              <a:gd name="T5" fmla="*/ 99 h 201"/>
              <a:gd name="T6" fmla="*/ 282 w 299"/>
              <a:gd name="T7" fmla="*/ 98 h 201"/>
              <a:gd name="T8" fmla="*/ 263 w 299"/>
              <a:gd name="T9" fmla="*/ 99 h 201"/>
              <a:gd name="T10" fmla="*/ 252 w 299"/>
              <a:gd name="T11" fmla="*/ 100 h 201"/>
              <a:gd name="T12" fmla="*/ 247 w 299"/>
              <a:gd name="T13" fmla="*/ 101 h 201"/>
              <a:gd name="T14" fmla="*/ 245 w 299"/>
              <a:gd name="T15" fmla="*/ 106 h 201"/>
              <a:gd name="T16" fmla="*/ 242 w 299"/>
              <a:gd name="T17" fmla="*/ 109 h 201"/>
              <a:gd name="T18" fmla="*/ 233 w 299"/>
              <a:gd name="T19" fmla="*/ 109 h 201"/>
              <a:gd name="T20" fmla="*/ 226 w 299"/>
              <a:gd name="T21" fmla="*/ 106 h 201"/>
              <a:gd name="T22" fmla="*/ 220 w 299"/>
              <a:gd name="T23" fmla="*/ 95 h 201"/>
              <a:gd name="T24" fmla="*/ 215 w 299"/>
              <a:gd name="T25" fmla="*/ 81 h 201"/>
              <a:gd name="T26" fmla="*/ 216 w 299"/>
              <a:gd name="T27" fmla="*/ 79 h 201"/>
              <a:gd name="T28" fmla="*/ 216 w 299"/>
              <a:gd name="T29" fmla="*/ 73 h 201"/>
              <a:gd name="T30" fmla="*/ 218 w 299"/>
              <a:gd name="T31" fmla="*/ 58 h 201"/>
              <a:gd name="T32" fmla="*/ 210 w 299"/>
              <a:gd name="T33" fmla="*/ 57 h 201"/>
              <a:gd name="T34" fmla="*/ 198 w 299"/>
              <a:gd name="T35" fmla="*/ 40 h 201"/>
              <a:gd name="T36" fmla="*/ 196 w 299"/>
              <a:gd name="T37" fmla="*/ 14 h 201"/>
              <a:gd name="T38" fmla="*/ 184 w 299"/>
              <a:gd name="T39" fmla="*/ 9 h 201"/>
              <a:gd name="T40" fmla="*/ 173 w 299"/>
              <a:gd name="T41" fmla="*/ 11 h 201"/>
              <a:gd name="T42" fmla="*/ 164 w 299"/>
              <a:gd name="T43" fmla="*/ 8 h 201"/>
              <a:gd name="T44" fmla="*/ 142 w 299"/>
              <a:gd name="T45" fmla="*/ 17 h 201"/>
              <a:gd name="T46" fmla="*/ 130 w 299"/>
              <a:gd name="T47" fmla="*/ 16 h 201"/>
              <a:gd name="T48" fmla="*/ 86 w 299"/>
              <a:gd name="T49" fmla="*/ 2 h 201"/>
              <a:gd name="T50" fmla="*/ 44 w 299"/>
              <a:gd name="T51" fmla="*/ 47 h 201"/>
              <a:gd name="T52" fmla="*/ 36 w 299"/>
              <a:gd name="T53" fmla="*/ 61 h 201"/>
              <a:gd name="T54" fmla="*/ 24 w 299"/>
              <a:gd name="T55" fmla="*/ 85 h 201"/>
              <a:gd name="T56" fmla="*/ 0 w 299"/>
              <a:gd name="T57" fmla="*/ 103 h 201"/>
              <a:gd name="T58" fmla="*/ 30 w 299"/>
              <a:gd name="T59" fmla="*/ 100 h 201"/>
              <a:gd name="T60" fmla="*/ 49 w 299"/>
              <a:gd name="T61" fmla="*/ 102 h 201"/>
              <a:gd name="T62" fmla="*/ 93 w 299"/>
              <a:gd name="T63" fmla="*/ 111 h 201"/>
              <a:gd name="T64" fmla="*/ 107 w 299"/>
              <a:gd name="T65" fmla="*/ 113 h 201"/>
              <a:gd name="T66" fmla="*/ 117 w 299"/>
              <a:gd name="T67" fmla="*/ 133 h 201"/>
              <a:gd name="T68" fmla="*/ 120 w 299"/>
              <a:gd name="T69" fmla="*/ 147 h 201"/>
              <a:gd name="T70" fmla="*/ 127 w 299"/>
              <a:gd name="T71" fmla="*/ 158 h 201"/>
              <a:gd name="T72" fmla="*/ 130 w 299"/>
              <a:gd name="T73" fmla="*/ 165 h 201"/>
              <a:gd name="T74" fmla="*/ 134 w 299"/>
              <a:gd name="T75" fmla="*/ 174 h 201"/>
              <a:gd name="T76" fmla="*/ 146 w 299"/>
              <a:gd name="T77" fmla="*/ 175 h 201"/>
              <a:gd name="T78" fmla="*/ 153 w 299"/>
              <a:gd name="T79" fmla="*/ 183 h 201"/>
              <a:gd name="T80" fmla="*/ 157 w 299"/>
              <a:gd name="T81" fmla="*/ 185 h 201"/>
              <a:gd name="T82" fmla="*/ 165 w 299"/>
              <a:gd name="T83" fmla="*/ 193 h 201"/>
              <a:gd name="T84" fmla="*/ 175 w 299"/>
              <a:gd name="T85" fmla="*/ 188 h 201"/>
              <a:gd name="T86" fmla="*/ 172 w 299"/>
              <a:gd name="T87" fmla="*/ 186 h 201"/>
              <a:gd name="T88" fmla="*/ 190 w 299"/>
              <a:gd name="T89" fmla="*/ 174 h 201"/>
              <a:gd name="T90" fmla="*/ 205 w 299"/>
              <a:gd name="T91" fmla="*/ 163 h 201"/>
              <a:gd name="T92" fmla="*/ 223 w 299"/>
              <a:gd name="T93" fmla="*/ 147 h 201"/>
              <a:gd name="T94" fmla="*/ 228 w 299"/>
              <a:gd name="T95" fmla="*/ 147 h 201"/>
              <a:gd name="T96" fmla="*/ 232 w 299"/>
              <a:gd name="T97" fmla="*/ 150 h 201"/>
              <a:gd name="T98" fmla="*/ 233 w 299"/>
              <a:gd name="T99" fmla="*/ 144 h 201"/>
              <a:gd name="T100" fmla="*/ 250 w 299"/>
              <a:gd name="T101" fmla="*/ 143 h 201"/>
              <a:gd name="T102" fmla="*/ 257 w 299"/>
              <a:gd name="T103" fmla="*/ 141 h 201"/>
              <a:gd name="T104" fmla="*/ 261 w 299"/>
              <a:gd name="T105" fmla="*/ 135 h 201"/>
              <a:gd name="T106" fmla="*/ 266 w 299"/>
              <a:gd name="T107" fmla="*/ 131 h 201"/>
              <a:gd name="T108" fmla="*/ 270 w 299"/>
              <a:gd name="T109" fmla="*/ 129 h 201"/>
              <a:gd name="T110" fmla="*/ 278 w 299"/>
              <a:gd name="T111" fmla="*/ 128 h 201"/>
              <a:gd name="T112" fmla="*/ 276 w 299"/>
              <a:gd name="T113" fmla="*/ 120 h 201"/>
              <a:gd name="T114" fmla="*/ 289 w 299"/>
              <a:gd name="T115" fmla="*/ 109 h 201"/>
              <a:gd name="T116" fmla="*/ 264 w 299"/>
              <a:gd name="T117" fmla="*/ 147 h 201"/>
              <a:gd name="T118" fmla="*/ 256 w 299"/>
              <a:gd name="T119" fmla="*/ 145 h 201"/>
              <a:gd name="T120" fmla="*/ 264 w 299"/>
              <a:gd name="T121" fmla="*/ 1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201">
                <a:moveTo>
                  <a:pt x="228" y="149"/>
                </a:moveTo>
                <a:cubicBezTo>
                  <a:pt x="228" y="148"/>
                  <a:pt x="227" y="148"/>
                  <a:pt x="227" y="148"/>
                </a:cubicBezTo>
                <a:cubicBezTo>
                  <a:pt x="227" y="147"/>
                  <a:pt x="227" y="147"/>
                  <a:pt x="227" y="147"/>
                </a:cubicBezTo>
                <a:cubicBezTo>
                  <a:pt x="227" y="147"/>
                  <a:pt x="227" y="147"/>
                  <a:pt x="227" y="147"/>
                </a:cubicBezTo>
                <a:cubicBezTo>
                  <a:pt x="227" y="147"/>
                  <a:pt x="225" y="147"/>
                  <a:pt x="225" y="147"/>
                </a:cubicBezTo>
                <a:cubicBezTo>
                  <a:pt x="225" y="147"/>
                  <a:pt x="225" y="147"/>
                  <a:pt x="225" y="148"/>
                </a:cubicBezTo>
                <a:cubicBezTo>
                  <a:pt x="225" y="148"/>
                  <a:pt x="225" y="148"/>
                  <a:pt x="225" y="148"/>
                </a:cubicBezTo>
                <a:cubicBezTo>
                  <a:pt x="224" y="148"/>
                  <a:pt x="224" y="148"/>
                  <a:pt x="224" y="148"/>
                </a:cubicBezTo>
                <a:cubicBezTo>
                  <a:pt x="224" y="148"/>
                  <a:pt x="224" y="148"/>
                  <a:pt x="224" y="148"/>
                </a:cubicBezTo>
                <a:cubicBezTo>
                  <a:pt x="224" y="148"/>
                  <a:pt x="224" y="148"/>
                  <a:pt x="224" y="148"/>
                </a:cubicBezTo>
                <a:cubicBezTo>
                  <a:pt x="224" y="148"/>
                  <a:pt x="224" y="149"/>
                  <a:pt x="224" y="149"/>
                </a:cubicBezTo>
                <a:cubicBezTo>
                  <a:pt x="225" y="149"/>
                  <a:pt x="225" y="149"/>
                  <a:pt x="225" y="149"/>
                </a:cubicBezTo>
                <a:cubicBezTo>
                  <a:pt x="225" y="149"/>
                  <a:pt x="225" y="149"/>
                  <a:pt x="225" y="149"/>
                </a:cubicBezTo>
                <a:cubicBezTo>
                  <a:pt x="226" y="149"/>
                  <a:pt x="226" y="149"/>
                  <a:pt x="226" y="149"/>
                </a:cubicBezTo>
                <a:cubicBezTo>
                  <a:pt x="226" y="149"/>
                  <a:pt x="226" y="149"/>
                  <a:pt x="226" y="149"/>
                </a:cubicBezTo>
                <a:cubicBezTo>
                  <a:pt x="226" y="149"/>
                  <a:pt x="226" y="149"/>
                  <a:pt x="226" y="149"/>
                </a:cubicBezTo>
                <a:cubicBezTo>
                  <a:pt x="228" y="150"/>
                  <a:pt x="228" y="150"/>
                  <a:pt x="228" y="150"/>
                </a:cubicBezTo>
                <a:lnTo>
                  <a:pt x="228" y="149"/>
                </a:lnTo>
                <a:close/>
                <a:moveTo>
                  <a:pt x="189" y="175"/>
                </a:moveTo>
                <a:cubicBezTo>
                  <a:pt x="188" y="175"/>
                  <a:pt x="188" y="175"/>
                  <a:pt x="187" y="175"/>
                </a:cubicBezTo>
                <a:cubicBezTo>
                  <a:pt x="187" y="176"/>
                  <a:pt x="187" y="176"/>
                  <a:pt x="187" y="176"/>
                </a:cubicBezTo>
                <a:cubicBezTo>
                  <a:pt x="186" y="177"/>
                  <a:pt x="186" y="177"/>
                  <a:pt x="186" y="177"/>
                </a:cubicBezTo>
                <a:cubicBezTo>
                  <a:pt x="184" y="177"/>
                  <a:pt x="184" y="177"/>
                  <a:pt x="184" y="177"/>
                </a:cubicBezTo>
                <a:cubicBezTo>
                  <a:pt x="182" y="179"/>
                  <a:pt x="182" y="179"/>
                  <a:pt x="182" y="179"/>
                </a:cubicBezTo>
                <a:cubicBezTo>
                  <a:pt x="178" y="181"/>
                  <a:pt x="177" y="183"/>
                  <a:pt x="175" y="185"/>
                </a:cubicBezTo>
                <a:cubicBezTo>
                  <a:pt x="175" y="185"/>
                  <a:pt x="175" y="185"/>
                  <a:pt x="175" y="187"/>
                </a:cubicBezTo>
                <a:cubicBezTo>
                  <a:pt x="175" y="187"/>
                  <a:pt x="175" y="187"/>
                  <a:pt x="175" y="187"/>
                </a:cubicBezTo>
                <a:cubicBezTo>
                  <a:pt x="175" y="188"/>
                  <a:pt x="175" y="188"/>
                  <a:pt x="175" y="188"/>
                </a:cubicBezTo>
                <a:cubicBezTo>
                  <a:pt x="177" y="186"/>
                  <a:pt x="175" y="186"/>
                  <a:pt x="177" y="184"/>
                </a:cubicBezTo>
                <a:cubicBezTo>
                  <a:pt x="180" y="183"/>
                  <a:pt x="185" y="177"/>
                  <a:pt x="188" y="176"/>
                </a:cubicBezTo>
                <a:cubicBezTo>
                  <a:pt x="190" y="175"/>
                  <a:pt x="190" y="175"/>
                  <a:pt x="190" y="175"/>
                </a:cubicBezTo>
                <a:cubicBezTo>
                  <a:pt x="190" y="175"/>
                  <a:pt x="190" y="175"/>
                  <a:pt x="190" y="175"/>
                </a:cubicBezTo>
                <a:cubicBezTo>
                  <a:pt x="189" y="175"/>
                  <a:pt x="189" y="175"/>
                  <a:pt x="189" y="175"/>
                </a:cubicBezTo>
                <a:close/>
                <a:moveTo>
                  <a:pt x="297" y="99"/>
                </a:moveTo>
                <a:cubicBezTo>
                  <a:pt x="297" y="99"/>
                  <a:pt x="297" y="99"/>
                  <a:pt x="297" y="99"/>
                </a:cubicBezTo>
                <a:cubicBezTo>
                  <a:pt x="297" y="99"/>
                  <a:pt x="297" y="99"/>
                  <a:pt x="297" y="99"/>
                </a:cubicBezTo>
                <a:cubicBezTo>
                  <a:pt x="296" y="100"/>
                  <a:pt x="296" y="99"/>
                  <a:pt x="296" y="100"/>
                </a:cubicBezTo>
                <a:cubicBezTo>
                  <a:pt x="295" y="100"/>
                  <a:pt x="293" y="100"/>
                  <a:pt x="292" y="100"/>
                </a:cubicBezTo>
                <a:cubicBezTo>
                  <a:pt x="292" y="100"/>
                  <a:pt x="292" y="100"/>
                  <a:pt x="292" y="100"/>
                </a:cubicBezTo>
                <a:cubicBezTo>
                  <a:pt x="292" y="99"/>
                  <a:pt x="292" y="99"/>
                  <a:pt x="292" y="99"/>
                </a:cubicBezTo>
                <a:cubicBezTo>
                  <a:pt x="292" y="99"/>
                  <a:pt x="292" y="99"/>
                  <a:pt x="292" y="99"/>
                </a:cubicBezTo>
                <a:cubicBezTo>
                  <a:pt x="292" y="99"/>
                  <a:pt x="292" y="99"/>
                  <a:pt x="292" y="99"/>
                </a:cubicBezTo>
                <a:cubicBezTo>
                  <a:pt x="291" y="99"/>
                  <a:pt x="291" y="99"/>
                  <a:pt x="291" y="99"/>
                </a:cubicBezTo>
                <a:cubicBezTo>
                  <a:pt x="291" y="100"/>
                  <a:pt x="291" y="100"/>
                  <a:pt x="291" y="100"/>
                </a:cubicBezTo>
                <a:cubicBezTo>
                  <a:pt x="290" y="100"/>
                  <a:pt x="291" y="100"/>
                  <a:pt x="290" y="100"/>
                </a:cubicBezTo>
                <a:cubicBezTo>
                  <a:pt x="290" y="100"/>
                  <a:pt x="290" y="100"/>
                  <a:pt x="290" y="100"/>
                </a:cubicBezTo>
                <a:cubicBezTo>
                  <a:pt x="289" y="100"/>
                  <a:pt x="289" y="100"/>
                  <a:pt x="289" y="100"/>
                </a:cubicBezTo>
                <a:cubicBezTo>
                  <a:pt x="288" y="100"/>
                  <a:pt x="288" y="100"/>
                  <a:pt x="288" y="100"/>
                </a:cubicBezTo>
                <a:cubicBezTo>
                  <a:pt x="287" y="100"/>
                  <a:pt x="287" y="101"/>
                  <a:pt x="286" y="100"/>
                </a:cubicBezTo>
                <a:cubicBezTo>
                  <a:pt x="286" y="100"/>
                  <a:pt x="286" y="100"/>
                  <a:pt x="286" y="100"/>
                </a:cubicBezTo>
                <a:cubicBezTo>
                  <a:pt x="285" y="100"/>
                  <a:pt x="285" y="100"/>
                  <a:pt x="285" y="100"/>
                </a:cubicBezTo>
                <a:cubicBezTo>
                  <a:pt x="284" y="100"/>
                  <a:pt x="284" y="100"/>
                  <a:pt x="283" y="100"/>
                </a:cubicBezTo>
                <a:cubicBezTo>
                  <a:pt x="283" y="99"/>
                  <a:pt x="283" y="99"/>
                  <a:pt x="283" y="98"/>
                </a:cubicBezTo>
                <a:cubicBezTo>
                  <a:pt x="282" y="98"/>
                  <a:pt x="282" y="98"/>
                  <a:pt x="282" y="98"/>
                </a:cubicBezTo>
                <a:cubicBezTo>
                  <a:pt x="282" y="98"/>
                  <a:pt x="282" y="98"/>
                  <a:pt x="282" y="98"/>
                </a:cubicBezTo>
                <a:cubicBezTo>
                  <a:pt x="282" y="98"/>
                  <a:pt x="282" y="98"/>
                  <a:pt x="282" y="98"/>
                </a:cubicBezTo>
                <a:cubicBezTo>
                  <a:pt x="282" y="98"/>
                  <a:pt x="282" y="98"/>
                  <a:pt x="282" y="98"/>
                </a:cubicBezTo>
                <a:cubicBezTo>
                  <a:pt x="278" y="94"/>
                  <a:pt x="279" y="93"/>
                  <a:pt x="276" y="93"/>
                </a:cubicBezTo>
                <a:cubicBezTo>
                  <a:pt x="275" y="94"/>
                  <a:pt x="275" y="94"/>
                  <a:pt x="273" y="94"/>
                </a:cubicBezTo>
                <a:cubicBezTo>
                  <a:pt x="273" y="94"/>
                  <a:pt x="273" y="94"/>
                  <a:pt x="272" y="94"/>
                </a:cubicBezTo>
                <a:cubicBezTo>
                  <a:pt x="271" y="95"/>
                  <a:pt x="271" y="95"/>
                  <a:pt x="270" y="95"/>
                </a:cubicBezTo>
                <a:cubicBezTo>
                  <a:pt x="270" y="95"/>
                  <a:pt x="270" y="95"/>
                  <a:pt x="270" y="95"/>
                </a:cubicBezTo>
                <a:cubicBezTo>
                  <a:pt x="269" y="95"/>
                  <a:pt x="269" y="95"/>
                  <a:pt x="269" y="95"/>
                </a:cubicBezTo>
                <a:cubicBezTo>
                  <a:pt x="268" y="95"/>
                  <a:pt x="265" y="97"/>
                  <a:pt x="264" y="98"/>
                </a:cubicBezTo>
                <a:cubicBezTo>
                  <a:pt x="263" y="98"/>
                  <a:pt x="263" y="98"/>
                  <a:pt x="263" y="98"/>
                </a:cubicBezTo>
                <a:cubicBezTo>
                  <a:pt x="263" y="98"/>
                  <a:pt x="263" y="98"/>
                  <a:pt x="263" y="98"/>
                </a:cubicBezTo>
                <a:cubicBezTo>
                  <a:pt x="263" y="98"/>
                  <a:pt x="263" y="98"/>
                  <a:pt x="263" y="98"/>
                </a:cubicBezTo>
                <a:cubicBezTo>
                  <a:pt x="263" y="99"/>
                  <a:pt x="263" y="99"/>
                  <a:pt x="263" y="99"/>
                </a:cubicBezTo>
                <a:cubicBezTo>
                  <a:pt x="263" y="99"/>
                  <a:pt x="263" y="99"/>
                  <a:pt x="263" y="99"/>
                </a:cubicBezTo>
                <a:cubicBezTo>
                  <a:pt x="263" y="99"/>
                  <a:pt x="263" y="99"/>
                  <a:pt x="263" y="99"/>
                </a:cubicBezTo>
                <a:cubicBezTo>
                  <a:pt x="262" y="100"/>
                  <a:pt x="262" y="100"/>
                  <a:pt x="262" y="100"/>
                </a:cubicBezTo>
                <a:cubicBezTo>
                  <a:pt x="262" y="100"/>
                  <a:pt x="258" y="101"/>
                  <a:pt x="258" y="101"/>
                </a:cubicBezTo>
                <a:cubicBezTo>
                  <a:pt x="257" y="101"/>
                  <a:pt x="257" y="101"/>
                  <a:pt x="257" y="101"/>
                </a:cubicBezTo>
                <a:cubicBezTo>
                  <a:pt x="257" y="101"/>
                  <a:pt x="257" y="101"/>
                  <a:pt x="257" y="101"/>
                </a:cubicBezTo>
                <a:cubicBezTo>
                  <a:pt x="257" y="101"/>
                  <a:pt x="257" y="101"/>
                  <a:pt x="257" y="101"/>
                </a:cubicBezTo>
                <a:cubicBezTo>
                  <a:pt x="257" y="101"/>
                  <a:pt x="257" y="101"/>
                  <a:pt x="257" y="100"/>
                </a:cubicBezTo>
                <a:cubicBezTo>
                  <a:pt x="257" y="100"/>
                  <a:pt x="256" y="100"/>
                  <a:pt x="256" y="100"/>
                </a:cubicBezTo>
                <a:cubicBezTo>
                  <a:pt x="256" y="100"/>
                  <a:pt x="256" y="100"/>
                  <a:pt x="256" y="100"/>
                </a:cubicBezTo>
                <a:cubicBezTo>
                  <a:pt x="256" y="100"/>
                  <a:pt x="256" y="100"/>
                  <a:pt x="256" y="100"/>
                </a:cubicBezTo>
                <a:cubicBezTo>
                  <a:pt x="255" y="101"/>
                  <a:pt x="255" y="101"/>
                  <a:pt x="253" y="101"/>
                </a:cubicBezTo>
                <a:cubicBezTo>
                  <a:pt x="252" y="101"/>
                  <a:pt x="252" y="101"/>
                  <a:pt x="252" y="101"/>
                </a:cubicBezTo>
                <a:cubicBezTo>
                  <a:pt x="252" y="101"/>
                  <a:pt x="252" y="101"/>
                  <a:pt x="252" y="101"/>
                </a:cubicBezTo>
                <a:cubicBezTo>
                  <a:pt x="252" y="101"/>
                  <a:pt x="252" y="101"/>
                  <a:pt x="252" y="101"/>
                </a:cubicBezTo>
                <a:cubicBezTo>
                  <a:pt x="252" y="101"/>
                  <a:pt x="252" y="101"/>
                  <a:pt x="252" y="100"/>
                </a:cubicBezTo>
                <a:cubicBezTo>
                  <a:pt x="252" y="100"/>
                  <a:pt x="252" y="100"/>
                  <a:pt x="252" y="100"/>
                </a:cubicBezTo>
                <a:cubicBezTo>
                  <a:pt x="252" y="100"/>
                  <a:pt x="252" y="100"/>
                  <a:pt x="252" y="100"/>
                </a:cubicBezTo>
                <a:cubicBezTo>
                  <a:pt x="251" y="100"/>
                  <a:pt x="251" y="100"/>
                  <a:pt x="251" y="100"/>
                </a:cubicBezTo>
                <a:cubicBezTo>
                  <a:pt x="250" y="101"/>
                  <a:pt x="250" y="102"/>
                  <a:pt x="248" y="101"/>
                </a:cubicBezTo>
                <a:cubicBezTo>
                  <a:pt x="248" y="101"/>
                  <a:pt x="248" y="101"/>
                  <a:pt x="248" y="101"/>
                </a:cubicBezTo>
                <a:cubicBezTo>
                  <a:pt x="248" y="101"/>
                  <a:pt x="248" y="101"/>
                  <a:pt x="248" y="101"/>
                </a:cubicBezTo>
                <a:cubicBezTo>
                  <a:pt x="248" y="101"/>
                  <a:pt x="248" y="101"/>
                  <a:pt x="248" y="101"/>
                </a:cubicBezTo>
                <a:cubicBezTo>
                  <a:pt x="248" y="100"/>
                  <a:pt x="249" y="100"/>
                  <a:pt x="249" y="99"/>
                </a:cubicBezTo>
                <a:cubicBezTo>
                  <a:pt x="249" y="99"/>
                  <a:pt x="249" y="99"/>
                  <a:pt x="249" y="99"/>
                </a:cubicBezTo>
                <a:cubicBezTo>
                  <a:pt x="249" y="99"/>
                  <a:pt x="249" y="99"/>
                  <a:pt x="249" y="99"/>
                </a:cubicBezTo>
                <a:cubicBezTo>
                  <a:pt x="248" y="99"/>
                  <a:pt x="248" y="99"/>
                  <a:pt x="247" y="99"/>
                </a:cubicBezTo>
                <a:cubicBezTo>
                  <a:pt x="247" y="99"/>
                  <a:pt x="247" y="99"/>
                  <a:pt x="247" y="99"/>
                </a:cubicBezTo>
                <a:cubicBezTo>
                  <a:pt x="247" y="100"/>
                  <a:pt x="247" y="100"/>
                  <a:pt x="247" y="100"/>
                </a:cubicBezTo>
                <a:cubicBezTo>
                  <a:pt x="247" y="100"/>
                  <a:pt x="247" y="100"/>
                  <a:pt x="247" y="101"/>
                </a:cubicBezTo>
                <a:cubicBezTo>
                  <a:pt x="247" y="101"/>
                  <a:pt x="247" y="101"/>
                  <a:pt x="247" y="101"/>
                </a:cubicBezTo>
                <a:cubicBezTo>
                  <a:pt x="247" y="102"/>
                  <a:pt x="247" y="102"/>
                  <a:pt x="247" y="102"/>
                </a:cubicBezTo>
                <a:cubicBezTo>
                  <a:pt x="244" y="103"/>
                  <a:pt x="244" y="103"/>
                  <a:pt x="244" y="103"/>
                </a:cubicBezTo>
                <a:cubicBezTo>
                  <a:pt x="244" y="103"/>
                  <a:pt x="244" y="103"/>
                  <a:pt x="244" y="103"/>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6" y="105"/>
                  <a:pt x="248" y="103"/>
                  <a:pt x="246" y="107"/>
                </a:cubicBezTo>
                <a:cubicBezTo>
                  <a:pt x="246" y="107"/>
                  <a:pt x="246" y="107"/>
                  <a:pt x="246" y="107"/>
                </a:cubicBezTo>
                <a:cubicBezTo>
                  <a:pt x="246" y="107"/>
                  <a:pt x="246" y="107"/>
                  <a:pt x="246" y="107"/>
                </a:cubicBezTo>
                <a:cubicBezTo>
                  <a:pt x="246" y="107"/>
                  <a:pt x="246" y="107"/>
                  <a:pt x="246" y="106"/>
                </a:cubicBezTo>
                <a:cubicBezTo>
                  <a:pt x="245" y="106"/>
                  <a:pt x="245" y="106"/>
                  <a:pt x="245" y="106"/>
                </a:cubicBezTo>
                <a:cubicBezTo>
                  <a:pt x="245" y="106"/>
                  <a:pt x="245" y="106"/>
                  <a:pt x="245" y="106"/>
                </a:cubicBezTo>
                <a:cubicBezTo>
                  <a:pt x="245" y="107"/>
                  <a:pt x="245" y="107"/>
                  <a:pt x="245" y="107"/>
                </a:cubicBezTo>
                <a:cubicBezTo>
                  <a:pt x="245" y="107"/>
                  <a:pt x="245" y="107"/>
                  <a:pt x="245" y="108"/>
                </a:cubicBezTo>
                <a:cubicBezTo>
                  <a:pt x="245" y="108"/>
                  <a:pt x="245" y="108"/>
                  <a:pt x="245" y="108"/>
                </a:cubicBezTo>
                <a:cubicBezTo>
                  <a:pt x="245" y="109"/>
                  <a:pt x="245" y="109"/>
                  <a:pt x="245" y="109"/>
                </a:cubicBezTo>
                <a:cubicBezTo>
                  <a:pt x="245" y="109"/>
                  <a:pt x="245" y="109"/>
                  <a:pt x="245" y="109"/>
                </a:cubicBezTo>
                <a:cubicBezTo>
                  <a:pt x="244" y="109"/>
                  <a:pt x="244" y="109"/>
                  <a:pt x="244" y="109"/>
                </a:cubicBezTo>
                <a:cubicBezTo>
                  <a:pt x="244" y="108"/>
                  <a:pt x="244" y="108"/>
                  <a:pt x="244" y="108"/>
                </a:cubicBezTo>
                <a:cubicBezTo>
                  <a:pt x="244" y="108"/>
                  <a:pt x="244" y="108"/>
                  <a:pt x="244" y="108"/>
                </a:cubicBezTo>
                <a:cubicBezTo>
                  <a:pt x="244" y="108"/>
                  <a:pt x="244" y="108"/>
                  <a:pt x="244" y="108"/>
                </a:cubicBezTo>
                <a:cubicBezTo>
                  <a:pt x="244" y="108"/>
                  <a:pt x="244" y="108"/>
                  <a:pt x="244" y="108"/>
                </a:cubicBezTo>
                <a:cubicBezTo>
                  <a:pt x="244" y="108"/>
                  <a:pt x="244" y="108"/>
                  <a:pt x="244" y="108"/>
                </a:cubicBezTo>
                <a:cubicBezTo>
                  <a:pt x="243" y="108"/>
                  <a:pt x="243" y="108"/>
                  <a:pt x="243" y="108"/>
                </a:cubicBezTo>
                <a:cubicBezTo>
                  <a:pt x="243" y="109"/>
                  <a:pt x="243" y="108"/>
                  <a:pt x="242" y="109"/>
                </a:cubicBezTo>
                <a:cubicBezTo>
                  <a:pt x="242" y="109"/>
                  <a:pt x="242" y="109"/>
                  <a:pt x="242" y="109"/>
                </a:cubicBezTo>
                <a:cubicBezTo>
                  <a:pt x="242" y="109"/>
                  <a:pt x="242" y="109"/>
                  <a:pt x="242" y="109"/>
                </a:cubicBezTo>
                <a:cubicBezTo>
                  <a:pt x="241" y="108"/>
                  <a:pt x="242" y="109"/>
                  <a:pt x="241" y="108"/>
                </a:cubicBezTo>
                <a:cubicBezTo>
                  <a:pt x="241" y="108"/>
                  <a:pt x="241" y="108"/>
                  <a:pt x="241" y="108"/>
                </a:cubicBezTo>
                <a:cubicBezTo>
                  <a:pt x="241" y="107"/>
                  <a:pt x="241" y="107"/>
                  <a:pt x="241" y="107"/>
                </a:cubicBezTo>
                <a:cubicBezTo>
                  <a:pt x="240" y="108"/>
                  <a:pt x="240" y="108"/>
                  <a:pt x="240" y="108"/>
                </a:cubicBezTo>
                <a:cubicBezTo>
                  <a:pt x="240" y="108"/>
                  <a:pt x="240" y="108"/>
                  <a:pt x="240" y="108"/>
                </a:cubicBezTo>
                <a:cubicBezTo>
                  <a:pt x="240" y="108"/>
                  <a:pt x="240" y="108"/>
                  <a:pt x="240" y="108"/>
                </a:cubicBezTo>
                <a:cubicBezTo>
                  <a:pt x="239" y="108"/>
                  <a:pt x="239" y="108"/>
                  <a:pt x="239" y="108"/>
                </a:cubicBezTo>
                <a:cubicBezTo>
                  <a:pt x="239" y="108"/>
                  <a:pt x="239" y="108"/>
                  <a:pt x="239" y="108"/>
                </a:cubicBezTo>
                <a:cubicBezTo>
                  <a:pt x="238" y="109"/>
                  <a:pt x="239" y="109"/>
                  <a:pt x="234" y="110"/>
                </a:cubicBezTo>
                <a:cubicBezTo>
                  <a:pt x="233" y="110"/>
                  <a:pt x="233" y="110"/>
                  <a:pt x="233" y="110"/>
                </a:cubicBezTo>
                <a:cubicBezTo>
                  <a:pt x="233" y="110"/>
                  <a:pt x="233" y="110"/>
                  <a:pt x="233" y="110"/>
                </a:cubicBezTo>
                <a:cubicBezTo>
                  <a:pt x="233" y="110"/>
                  <a:pt x="233" y="110"/>
                  <a:pt x="233" y="110"/>
                </a:cubicBezTo>
                <a:cubicBezTo>
                  <a:pt x="233" y="109"/>
                  <a:pt x="233" y="109"/>
                  <a:pt x="233" y="109"/>
                </a:cubicBezTo>
                <a:cubicBezTo>
                  <a:pt x="233" y="109"/>
                  <a:pt x="233" y="109"/>
                  <a:pt x="233" y="109"/>
                </a:cubicBezTo>
                <a:cubicBezTo>
                  <a:pt x="233" y="109"/>
                  <a:pt x="233" y="109"/>
                  <a:pt x="233" y="109"/>
                </a:cubicBezTo>
                <a:cubicBezTo>
                  <a:pt x="233" y="109"/>
                  <a:pt x="233" y="109"/>
                  <a:pt x="233" y="109"/>
                </a:cubicBezTo>
                <a:cubicBezTo>
                  <a:pt x="233" y="109"/>
                  <a:pt x="233" y="109"/>
                  <a:pt x="233" y="109"/>
                </a:cubicBezTo>
                <a:cubicBezTo>
                  <a:pt x="230" y="109"/>
                  <a:pt x="232" y="109"/>
                  <a:pt x="231" y="109"/>
                </a:cubicBezTo>
                <a:cubicBezTo>
                  <a:pt x="230" y="110"/>
                  <a:pt x="230" y="110"/>
                  <a:pt x="230" y="110"/>
                </a:cubicBezTo>
                <a:cubicBezTo>
                  <a:pt x="230" y="109"/>
                  <a:pt x="230" y="109"/>
                  <a:pt x="229" y="109"/>
                </a:cubicBezTo>
                <a:cubicBezTo>
                  <a:pt x="229" y="109"/>
                  <a:pt x="229" y="109"/>
                  <a:pt x="229" y="109"/>
                </a:cubicBezTo>
                <a:cubicBezTo>
                  <a:pt x="229" y="109"/>
                  <a:pt x="229" y="109"/>
                  <a:pt x="229" y="110"/>
                </a:cubicBezTo>
                <a:cubicBezTo>
                  <a:pt x="228" y="110"/>
                  <a:pt x="228" y="110"/>
                  <a:pt x="228" y="110"/>
                </a:cubicBezTo>
                <a:cubicBezTo>
                  <a:pt x="228" y="110"/>
                  <a:pt x="228" y="110"/>
                  <a:pt x="228" y="110"/>
                </a:cubicBezTo>
                <a:cubicBezTo>
                  <a:pt x="228" y="109"/>
                  <a:pt x="228" y="110"/>
                  <a:pt x="227" y="109"/>
                </a:cubicBezTo>
                <a:cubicBezTo>
                  <a:pt x="227" y="109"/>
                  <a:pt x="227" y="109"/>
                  <a:pt x="226" y="109"/>
                </a:cubicBezTo>
                <a:cubicBezTo>
                  <a:pt x="226" y="109"/>
                  <a:pt x="225" y="107"/>
                  <a:pt x="226" y="106"/>
                </a:cubicBezTo>
                <a:cubicBezTo>
                  <a:pt x="226" y="105"/>
                  <a:pt x="226" y="105"/>
                  <a:pt x="226" y="105"/>
                </a:cubicBezTo>
                <a:cubicBezTo>
                  <a:pt x="226" y="105"/>
                  <a:pt x="226" y="105"/>
                  <a:pt x="226" y="105"/>
                </a:cubicBezTo>
                <a:cubicBezTo>
                  <a:pt x="223" y="104"/>
                  <a:pt x="224" y="104"/>
                  <a:pt x="222" y="103"/>
                </a:cubicBezTo>
                <a:cubicBezTo>
                  <a:pt x="222" y="102"/>
                  <a:pt x="222" y="102"/>
                  <a:pt x="222" y="102"/>
                </a:cubicBezTo>
                <a:cubicBezTo>
                  <a:pt x="222" y="102"/>
                  <a:pt x="222" y="102"/>
                  <a:pt x="222" y="102"/>
                </a:cubicBezTo>
                <a:cubicBezTo>
                  <a:pt x="223" y="101"/>
                  <a:pt x="224" y="101"/>
                  <a:pt x="225" y="101"/>
                </a:cubicBezTo>
                <a:cubicBezTo>
                  <a:pt x="225" y="100"/>
                  <a:pt x="225" y="100"/>
                  <a:pt x="225" y="100"/>
                </a:cubicBezTo>
                <a:cubicBezTo>
                  <a:pt x="225" y="100"/>
                  <a:pt x="225" y="100"/>
                  <a:pt x="225" y="100"/>
                </a:cubicBezTo>
                <a:cubicBezTo>
                  <a:pt x="224" y="99"/>
                  <a:pt x="224" y="99"/>
                  <a:pt x="224" y="99"/>
                </a:cubicBezTo>
                <a:cubicBezTo>
                  <a:pt x="224" y="98"/>
                  <a:pt x="224" y="98"/>
                  <a:pt x="224" y="98"/>
                </a:cubicBezTo>
                <a:cubicBezTo>
                  <a:pt x="225" y="98"/>
                  <a:pt x="225" y="98"/>
                  <a:pt x="225" y="97"/>
                </a:cubicBezTo>
                <a:cubicBezTo>
                  <a:pt x="225" y="97"/>
                  <a:pt x="225" y="97"/>
                  <a:pt x="225" y="97"/>
                </a:cubicBezTo>
                <a:cubicBezTo>
                  <a:pt x="220" y="96"/>
                  <a:pt x="224" y="96"/>
                  <a:pt x="220" y="95"/>
                </a:cubicBezTo>
                <a:cubicBezTo>
                  <a:pt x="220" y="95"/>
                  <a:pt x="220" y="95"/>
                  <a:pt x="220" y="95"/>
                </a:cubicBezTo>
                <a:cubicBezTo>
                  <a:pt x="220" y="95"/>
                  <a:pt x="220" y="95"/>
                  <a:pt x="220" y="95"/>
                </a:cubicBezTo>
                <a:cubicBezTo>
                  <a:pt x="220" y="94"/>
                  <a:pt x="220" y="95"/>
                  <a:pt x="220" y="94"/>
                </a:cubicBezTo>
                <a:cubicBezTo>
                  <a:pt x="219" y="94"/>
                  <a:pt x="219" y="94"/>
                  <a:pt x="219" y="94"/>
                </a:cubicBezTo>
                <a:cubicBezTo>
                  <a:pt x="219" y="94"/>
                  <a:pt x="219" y="94"/>
                  <a:pt x="219" y="94"/>
                </a:cubicBezTo>
                <a:cubicBezTo>
                  <a:pt x="218" y="94"/>
                  <a:pt x="217" y="93"/>
                  <a:pt x="216" y="93"/>
                </a:cubicBezTo>
                <a:cubicBezTo>
                  <a:pt x="216" y="92"/>
                  <a:pt x="216" y="92"/>
                  <a:pt x="216" y="92"/>
                </a:cubicBezTo>
                <a:cubicBezTo>
                  <a:pt x="216" y="92"/>
                  <a:pt x="216" y="92"/>
                  <a:pt x="216" y="92"/>
                </a:cubicBezTo>
                <a:cubicBezTo>
                  <a:pt x="216" y="91"/>
                  <a:pt x="216" y="91"/>
                  <a:pt x="216" y="91"/>
                </a:cubicBezTo>
                <a:cubicBezTo>
                  <a:pt x="215" y="90"/>
                  <a:pt x="215" y="90"/>
                  <a:pt x="214" y="89"/>
                </a:cubicBezTo>
                <a:cubicBezTo>
                  <a:pt x="215" y="86"/>
                  <a:pt x="216" y="85"/>
                  <a:pt x="218" y="84"/>
                </a:cubicBezTo>
                <a:cubicBezTo>
                  <a:pt x="218" y="83"/>
                  <a:pt x="218" y="83"/>
                  <a:pt x="218" y="83"/>
                </a:cubicBezTo>
                <a:cubicBezTo>
                  <a:pt x="218" y="83"/>
                  <a:pt x="218" y="83"/>
                  <a:pt x="218" y="83"/>
                </a:cubicBezTo>
                <a:cubicBezTo>
                  <a:pt x="218" y="83"/>
                  <a:pt x="217" y="82"/>
                  <a:pt x="217" y="82"/>
                </a:cubicBezTo>
                <a:cubicBezTo>
                  <a:pt x="216" y="82"/>
                  <a:pt x="216" y="82"/>
                  <a:pt x="215" y="81"/>
                </a:cubicBezTo>
                <a:cubicBezTo>
                  <a:pt x="215" y="81"/>
                  <a:pt x="215" y="81"/>
                  <a:pt x="215" y="81"/>
                </a:cubicBezTo>
                <a:cubicBezTo>
                  <a:pt x="215" y="81"/>
                  <a:pt x="215" y="81"/>
                  <a:pt x="215" y="81"/>
                </a:cubicBezTo>
                <a:cubicBezTo>
                  <a:pt x="215" y="81"/>
                  <a:pt x="215" y="81"/>
                  <a:pt x="215" y="81"/>
                </a:cubicBezTo>
                <a:cubicBezTo>
                  <a:pt x="215" y="81"/>
                  <a:pt x="215" y="81"/>
                  <a:pt x="215" y="81"/>
                </a:cubicBezTo>
                <a:cubicBezTo>
                  <a:pt x="215" y="80"/>
                  <a:pt x="215" y="80"/>
                  <a:pt x="215" y="80"/>
                </a:cubicBezTo>
                <a:cubicBezTo>
                  <a:pt x="215" y="80"/>
                  <a:pt x="215" y="80"/>
                  <a:pt x="216" y="80"/>
                </a:cubicBezTo>
                <a:cubicBezTo>
                  <a:pt x="216" y="80"/>
                  <a:pt x="216" y="80"/>
                  <a:pt x="216" y="80"/>
                </a:cubicBezTo>
                <a:cubicBezTo>
                  <a:pt x="216" y="80"/>
                  <a:pt x="216" y="80"/>
                  <a:pt x="216" y="80"/>
                </a:cubicBezTo>
                <a:cubicBezTo>
                  <a:pt x="216" y="80"/>
                  <a:pt x="216" y="80"/>
                  <a:pt x="216" y="80"/>
                </a:cubicBezTo>
                <a:cubicBezTo>
                  <a:pt x="215" y="79"/>
                  <a:pt x="215" y="79"/>
                  <a:pt x="215" y="79"/>
                </a:cubicBezTo>
                <a:cubicBezTo>
                  <a:pt x="216" y="79"/>
                  <a:pt x="216" y="79"/>
                  <a:pt x="216" y="79"/>
                </a:cubicBezTo>
                <a:cubicBezTo>
                  <a:pt x="216" y="79"/>
                  <a:pt x="216" y="79"/>
                  <a:pt x="216" y="79"/>
                </a:cubicBezTo>
                <a:cubicBezTo>
                  <a:pt x="216" y="79"/>
                  <a:pt x="216" y="79"/>
                  <a:pt x="216" y="79"/>
                </a:cubicBezTo>
                <a:cubicBezTo>
                  <a:pt x="216" y="79"/>
                  <a:pt x="216" y="79"/>
                  <a:pt x="216" y="79"/>
                </a:cubicBezTo>
                <a:cubicBezTo>
                  <a:pt x="216" y="79"/>
                  <a:pt x="216" y="79"/>
                  <a:pt x="216" y="79"/>
                </a:cubicBezTo>
                <a:cubicBezTo>
                  <a:pt x="217" y="79"/>
                  <a:pt x="216" y="79"/>
                  <a:pt x="217" y="79"/>
                </a:cubicBezTo>
                <a:cubicBezTo>
                  <a:pt x="217" y="78"/>
                  <a:pt x="217" y="78"/>
                  <a:pt x="217" y="78"/>
                </a:cubicBezTo>
                <a:cubicBezTo>
                  <a:pt x="217" y="78"/>
                  <a:pt x="217" y="78"/>
                  <a:pt x="217" y="78"/>
                </a:cubicBezTo>
                <a:cubicBezTo>
                  <a:pt x="217" y="78"/>
                  <a:pt x="217" y="78"/>
                  <a:pt x="217" y="78"/>
                </a:cubicBezTo>
                <a:cubicBezTo>
                  <a:pt x="217" y="78"/>
                  <a:pt x="217" y="78"/>
                  <a:pt x="217" y="78"/>
                </a:cubicBezTo>
                <a:cubicBezTo>
                  <a:pt x="216" y="77"/>
                  <a:pt x="216" y="75"/>
                  <a:pt x="216" y="75"/>
                </a:cubicBezTo>
                <a:cubicBezTo>
                  <a:pt x="216" y="74"/>
                  <a:pt x="216" y="74"/>
                  <a:pt x="216" y="74"/>
                </a:cubicBezTo>
                <a:cubicBezTo>
                  <a:pt x="216" y="74"/>
                  <a:pt x="216" y="74"/>
                  <a:pt x="216" y="74"/>
                </a:cubicBezTo>
                <a:cubicBezTo>
                  <a:pt x="216" y="74"/>
                  <a:pt x="216" y="74"/>
                  <a:pt x="216" y="74"/>
                </a:cubicBezTo>
                <a:cubicBezTo>
                  <a:pt x="216" y="74"/>
                  <a:pt x="216" y="74"/>
                  <a:pt x="216" y="74"/>
                </a:cubicBezTo>
                <a:cubicBezTo>
                  <a:pt x="216" y="73"/>
                  <a:pt x="216" y="73"/>
                  <a:pt x="216" y="73"/>
                </a:cubicBezTo>
                <a:cubicBezTo>
                  <a:pt x="216" y="73"/>
                  <a:pt x="216" y="73"/>
                  <a:pt x="216" y="73"/>
                </a:cubicBezTo>
                <a:cubicBezTo>
                  <a:pt x="216" y="73"/>
                  <a:pt x="216" y="73"/>
                  <a:pt x="216" y="73"/>
                </a:cubicBezTo>
                <a:cubicBezTo>
                  <a:pt x="216" y="72"/>
                  <a:pt x="215" y="72"/>
                  <a:pt x="216" y="72"/>
                </a:cubicBezTo>
                <a:cubicBezTo>
                  <a:pt x="216" y="71"/>
                  <a:pt x="216" y="71"/>
                  <a:pt x="217" y="71"/>
                </a:cubicBezTo>
                <a:cubicBezTo>
                  <a:pt x="217" y="70"/>
                  <a:pt x="217" y="68"/>
                  <a:pt x="218" y="67"/>
                </a:cubicBezTo>
                <a:cubicBezTo>
                  <a:pt x="218" y="67"/>
                  <a:pt x="218" y="67"/>
                  <a:pt x="218" y="67"/>
                </a:cubicBezTo>
                <a:cubicBezTo>
                  <a:pt x="218" y="67"/>
                  <a:pt x="219" y="67"/>
                  <a:pt x="219" y="67"/>
                </a:cubicBezTo>
                <a:cubicBezTo>
                  <a:pt x="219" y="67"/>
                  <a:pt x="219" y="67"/>
                  <a:pt x="219" y="67"/>
                </a:cubicBezTo>
                <a:cubicBezTo>
                  <a:pt x="220" y="65"/>
                  <a:pt x="219" y="66"/>
                  <a:pt x="221" y="64"/>
                </a:cubicBezTo>
                <a:cubicBezTo>
                  <a:pt x="221" y="64"/>
                  <a:pt x="221" y="64"/>
                  <a:pt x="221" y="64"/>
                </a:cubicBezTo>
                <a:cubicBezTo>
                  <a:pt x="220" y="64"/>
                  <a:pt x="220" y="64"/>
                  <a:pt x="220" y="64"/>
                </a:cubicBezTo>
                <a:cubicBezTo>
                  <a:pt x="220" y="63"/>
                  <a:pt x="220" y="63"/>
                  <a:pt x="220" y="63"/>
                </a:cubicBezTo>
                <a:cubicBezTo>
                  <a:pt x="221" y="62"/>
                  <a:pt x="221" y="62"/>
                  <a:pt x="221" y="61"/>
                </a:cubicBezTo>
                <a:cubicBezTo>
                  <a:pt x="221" y="61"/>
                  <a:pt x="221" y="61"/>
                  <a:pt x="221" y="61"/>
                </a:cubicBezTo>
                <a:cubicBezTo>
                  <a:pt x="221" y="61"/>
                  <a:pt x="221" y="61"/>
                  <a:pt x="221" y="61"/>
                </a:cubicBezTo>
                <a:cubicBezTo>
                  <a:pt x="220" y="58"/>
                  <a:pt x="222" y="58"/>
                  <a:pt x="218" y="58"/>
                </a:cubicBezTo>
                <a:cubicBezTo>
                  <a:pt x="218" y="58"/>
                  <a:pt x="218" y="58"/>
                  <a:pt x="218" y="58"/>
                </a:cubicBezTo>
                <a:cubicBezTo>
                  <a:pt x="218" y="58"/>
                  <a:pt x="218" y="58"/>
                  <a:pt x="218" y="58"/>
                </a:cubicBezTo>
                <a:cubicBezTo>
                  <a:pt x="217" y="57"/>
                  <a:pt x="217" y="57"/>
                  <a:pt x="217" y="57"/>
                </a:cubicBezTo>
                <a:cubicBezTo>
                  <a:pt x="217" y="57"/>
                  <a:pt x="217" y="57"/>
                  <a:pt x="217" y="57"/>
                </a:cubicBezTo>
                <a:cubicBezTo>
                  <a:pt x="217" y="57"/>
                  <a:pt x="217" y="57"/>
                  <a:pt x="217" y="57"/>
                </a:cubicBezTo>
                <a:cubicBezTo>
                  <a:pt x="216" y="57"/>
                  <a:pt x="216" y="57"/>
                  <a:pt x="216" y="56"/>
                </a:cubicBezTo>
                <a:cubicBezTo>
                  <a:pt x="216" y="56"/>
                  <a:pt x="216" y="56"/>
                  <a:pt x="216" y="56"/>
                </a:cubicBezTo>
                <a:cubicBezTo>
                  <a:pt x="216" y="56"/>
                  <a:pt x="216" y="56"/>
                  <a:pt x="216" y="56"/>
                </a:cubicBezTo>
                <a:cubicBezTo>
                  <a:pt x="216" y="56"/>
                  <a:pt x="216" y="56"/>
                  <a:pt x="215" y="57"/>
                </a:cubicBezTo>
                <a:cubicBezTo>
                  <a:pt x="215" y="57"/>
                  <a:pt x="215" y="57"/>
                  <a:pt x="215" y="57"/>
                </a:cubicBezTo>
                <a:cubicBezTo>
                  <a:pt x="215" y="57"/>
                  <a:pt x="215" y="57"/>
                  <a:pt x="215" y="57"/>
                </a:cubicBezTo>
                <a:cubicBezTo>
                  <a:pt x="215" y="57"/>
                  <a:pt x="215" y="57"/>
                  <a:pt x="215" y="57"/>
                </a:cubicBezTo>
                <a:cubicBezTo>
                  <a:pt x="213" y="56"/>
                  <a:pt x="213" y="55"/>
                  <a:pt x="211" y="56"/>
                </a:cubicBezTo>
                <a:cubicBezTo>
                  <a:pt x="210" y="56"/>
                  <a:pt x="210" y="56"/>
                  <a:pt x="210" y="57"/>
                </a:cubicBezTo>
                <a:cubicBezTo>
                  <a:pt x="210" y="57"/>
                  <a:pt x="210" y="57"/>
                  <a:pt x="210" y="57"/>
                </a:cubicBezTo>
                <a:cubicBezTo>
                  <a:pt x="210" y="57"/>
                  <a:pt x="210" y="57"/>
                  <a:pt x="209" y="57"/>
                </a:cubicBezTo>
                <a:cubicBezTo>
                  <a:pt x="208" y="57"/>
                  <a:pt x="208" y="58"/>
                  <a:pt x="205" y="57"/>
                </a:cubicBezTo>
                <a:cubicBezTo>
                  <a:pt x="205" y="57"/>
                  <a:pt x="205" y="57"/>
                  <a:pt x="205" y="57"/>
                </a:cubicBezTo>
                <a:cubicBezTo>
                  <a:pt x="205" y="57"/>
                  <a:pt x="205" y="57"/>
                  <a:pt x="205" y="57"/>
                </a:cubicBezTo>
                <a:cubicBezTo>
                  <a:pt x="204" y="53"/>
                  <a:pt x="204" y="54"/>
                  <a:pt x="203" y="50"/>
                </a:cubicBezTo>
                <a:cubicBezTo>
                  <a:pt x="203" y="50"/>
                  <a:pt x="203" y="50"/>
                  <a:pt x="203" y="50"/>
                </a:cubicBezTo>
                <a:cubicBezTo>
                  <a:pt x="202" y="49"/>
                  <a:pt x="203" y="50"/>
                  <a:pt x="202" y="49"/>
                </a:cubicBezTo>
                <a:cubicBezTo>
                  <a:pt x="202" y="49"/>
                  <a:pt x="200" y="48"/>
                  <a:pt x="200" y="47"/>
                </a:cubicBezTo>
                <a:cubicBezTo>
                  <a:pt x="200" y="43"/>
                  <a:pt x="199" y="45"/>
                  <a:pt x="200" y="42"/>
                </a:cubicBezTo>
                <a:cubicBezTo>
                  <a:pt x="200" y="42"/>
                  <a:pt x="200" y="42"/>
                  <a:pt x="200" y="42"/>
                </a:cubicBezTo>
                <a:cubicBezTo>
                  <a:pt x="199" y="41"/>
                  <a:pt x="199" y="42"/>
                  <a:pt x="198" y="41"/>
                </a:cubicBezTo>
                <a:cubicBezTo>
                  <a:pt x="198" y="40"/>
                  <a:pt x="198" y="40"/>
                  <a:pt x="198" y="40"/>
                </a:cubicBezTo>
                <a:cubicBezTo>
                  <a:pt x="198" y="40"/>
                  <a:pt x="198" y="40"/>
                  <a:pt x="198" y="40"/>
                </a:cubicBezTo>
                <a:cubicBezTo>
                  <a:pt x="198" y="40"/>
                  <a:pt x="198" y="40"/>
                  <a:pt x="197" y="40"/>
                </a:cubicBezTo>
                <a:cubicBezTo>
                  <a:pt x="197" y="40"/>
                  <a:pt x="197" y="40"/>
                  <a:pt x="197" y="40"/>
                </a:cubicBezTo>
                <a:cubicBezTo>
                  <a:pt x="197" y="39"/>
                  <a:pt x="197" y="39"/>
                  <a:pt x="197" y="39"/>
                </a:cubicBezTo>
                <a:cubicBezTo>
                  <a:pt x="198" y="38"/>
                  <a:pt x="197" y="37"/>
                  <a:pt x="198" y="35"/>
                </a:cubicBezTo>
                <a:cubicBezTo>
                  <a:pt x="199" y="35"/>
                  <a:pt x="199" y="34"/>
                  <a:pt x="199" y="33"/>
                </a:cubicBezTo>
                <a:cubicBezTo>
                  <a:pt x="199" y="32"/>
                  <a:pt x="199" y="32"/>
                  <a:pt x="199" y="32"/>
                </a:cubicBezTo>
                <a:cubicBezTo>
                  <a:pt x="200" y="32"/>
                  <a:pt x="200" y="32"/>
                  <a:pt x="200" y="32"/>
                </a:cubicBezTo>
                <a:cubicBezTo>
                  <a:pt x="200" y="32"/>
                  <a:pt x="200" y="32"/>
                  <a:pt x="200" y="32"/>
                </a:cubicBezTo>
                <a:cubicBezTo>
                  <a:pt x="204" y="30"/>
                  <a:pt x="197" y="26"/>
                  <a:pt x="195" y="23"/>
                </a:cubicBezTo>
                <a:cubicBezTo>
                  <a:pt x="195" y="23"/>
                  <a:pt x="195" y="23"/>
                  <a:pt x="195" y="23"/>
                </a:cubicBezTo>
                <a:cubicBezTo>
                  <a:pt x="195" y="23"/>
                  <a:pt x="195" y="23"/>
                  <a:pt x="195" y="23"/>
                </a:cubicBezTo>
                <a:cubicBezTo>
                  <a:pt x="195" y="23"/>
                  <a:pt x="197" y="16"/>
                  <a:pt x="197" y="16"/>
                </a:cubicBezTo>
                <a:cubicBezTo>
                  <a:pt x="197" y="15"/>
                  <a:pt x="197" y="15"/>
                  <a:pt x="197" y="15"/>
                </a:cubicBezTo>
                <a:cubicBezTo>
                  <a:pt x="196" y="14"/>
                  <a:pt x="196" y="14"/>
                  <a:pt x="196" y="14"/>
                </a:cubicBezTo>
                <a:cubicBezTo>
                  <a:pt x="196" y="14"/>
                  <a:pt x="196" y="14"/>
                  <a:pt x="196" y="14"/>
                </a:cubicBezTo>
                <a:cubicBezTo>
                  <a:pt x="195" y="13"/>
                  <a:pt x="195" y="13"/>
                  <a:pt x="195" y="13"/>
                </a:cubicBezTo>
                <a:cubicBezTo>
                  <a:pt x="195" y="12"/>
                  <a:pt x="195" y="12"/>
                  <a:pt x="195" y="12"/>
                </a:cubicBezTo>
                <a:cubicBezTo>
                  <a:pt x="192" y="10"/>
                  <a:pt x="192" y="10"/>
                  <a:pt x="192" y="10"/>
                </a:cubicBezTo>
                <a:cubicBezTo>
                  <a:pt x="192" y="10"/>
                  <a:pt x="192" y="10"/>
                  <a:pt x="191" y="10"/>
                </a:cubicBezTo>
                <a:cubicBezTo>
                  <a:pt x="191" y="10"/>
                  <a:pt x="191" y="10"/>
                  <a:pt x="190" y="9"/>
                </a:cubicBezTo>
                <a:cubicBezTo>
                  <a:pt x="190" y="9"/>
                  <a:pt x="190" y="9"/>
                  <a:pt x="190" y="9"/>
                </a:cubicBezTo>
                <a:cubicBezTo>
                  <a:pt x="190" y="9"/>
                  <a:pt x="190" y="9"/>
                  <a:pt x="190" y="9"/>
                </a:cubicBezTo>
                <a:cubicBezTo>
                  <a:pt x="190" y="9"/>
                  <a:pt x="190" y="8"/>
                  <a:pt x="190" y="8"/>
                </a:cubicBezTo>
                <a:cubicBezTo>
                  <a:pt x="190" y="7"/>
                  <a:pt x="190" y="7"/>
                  <a:pt x="190" y="7"/>
                </a:cubicBezTo>
                <a:cubicBezTo>
                  <a:pt x="190" y="7"/>
                  <a:pt x="190" y="7"/>
                  <a:pt x="189" y="6"/>
                </a:cubicBezTo>
                <a:cubicBezTo>
                  <a:pt x="187" y="7"/>
                  <a:pt x="187" y="7"/>
                  <a:pt x="185" y="7"/>
                </a:cubicBezTo>
                <a:cubicBezTo>
                  <a:pt x="185" y="8"/>
                  <a:pt x="185" y="8"/>
                  <a:pt x="185" y="8"/>
                </a:cubicBezTo>
                <a:cubicBezTo>
                  <a:pt x="184" y="9"/>
                  <a:pt x="184" y="9"/>
                  <a:pt x="184" y="9"/>
                </a:cubicBezTo>
                <a:cubicBezTo>
                  <a:pt x="184" y="9"/>
                  <a:pt x="184" y="9"/>
                  <a:pt x="184" y="9"/>
                </a:cubicBezTo>
                <a:cubicBezTo>
                  <a:pt x="183" y="9"/>
                  <a:pt x="183" y="9"/>
                  <a:pt x="183" y="9"/>
                </a:cubicBezTo>
                <a:cubicBezTo>
                  <a:pt x="182" y="7"/>
                  <a:pt x="182" y="8"/>
                  <a:pt x="181" y="7"/>
                </a:cubicBezTo>
                <a:cubicBezTo>
                  <a:pt x="181" y="7"/>
                  <a:pt x="181" y="7"/>
                  <a:pt x="181" y="7"/>
                </a:cubicBezTo>
                <a:cubicBezTo>
                  <a:pt x="180" y="7"/>
                  <a:pt x="177" y="7"/>
                  <a:pt x="176" y="7"/>
                </a:cubicBezTo>
                <a:cubicBezTo>
                  <a:pt x="176" y="8"/>
                  <a:pt x="176" y="8"/>
                  <a:pt x="176" y="8"/>
                </a:cubicBezTo>
                <a:cubicBezTo>
                  <a:pt x="176" y="8"/>
                  <a:pt x="176" y="8"/>
                  <a:pt x="176" y="8"/>
                </a:cubicBezTo>
                <a:cubicBezTo>
                  <a:pt x="176" y="9"/>
                  <a:pt x="176" y="9"/>
                  <a:pt x="176" y="9"/>
                </a:cubicBezTo>
                <a:cubicBezTo>
                  <a:pt x="176" y="10"/>
                  <a:pt x="176" y="10"/>
                  <a:pt x="175" y="11"/>
                </a:cubicBezTo>
                <a:cubicBezTo>
                  <a:pt x="175" y="12"/>
                  <a:pt x="175" y="12"/>
                  <a:pt x="175" y="12"/>
                </a:cubicBezTo>
                <a:cubicBezTo>
                  <a:pt x="174" y="12"/>
                  <a:pt x="175" y="12"/>
                  <a:pt x="174" y="12"/>
                </a:cubicBezTo>
                <a:cubicBezTo>
                  <a:pt x="174" y="12"/>
                  <a:pt x="174" y="12"/>
                  <a:pt x="174" y="12"/>
                </a:cubicBezTo>
                <a:cubicBezTo>
                  <a:pt x="174" y="11"/>
                  <a:pt x="174" y="11"/>
                  <a:pt x="174" y="11"/>
                </a:cubicBezTo>
                <a:cubicBezTo>
                  <a:pt x="173" y="11"/>
                  <a:pt x="173" y="11"/>
                  <a:pt x="173" y="11"/>
                </a:cubicBezTo>
                <a:cubicBezTo>
                  <a:pt x="173" y="10"/>
                  <a:pt x="173" y="11"/>
                  <a:pt x="173" y="10"/>
                </a:cubicBezTo>
                <a:cubicBezTo>
                  <a:pt x="173" y="9"/>
                  <a:pt x="173" y="9"/>
                  <a:pt x="172" y="9"/>
                </a:cubicBezTo>
                <a:cubicBezTo>
                  <a:pt x="172" y="9"/>
                  <a:pt x="172" y="9"/>
                  <a:pt x="172" y="9"/>
                </a:cubicBezTo>
                <a:cubicBezTo>
                  <a:pt x="172" y="11"/>
                  <a:pt x="172" y="10"/>
                  <a:pt x="172" y="11"/>
                </a:cubicBezTo>
                <a:cubicBezTo>
                  <a:pt x="171" y="12"/>
                  <a:pt x="171" y="12"/>
                  <a:pt x="171" y="12"/>
                </a:cubicBezTo>
                <a:cubicBezTo>
                  <a:pt x="171" y="12"/>
                  <a:pt x="171" y="12"/>
                  <a:pt x="171" y="12"/>
                </a:cubicBezTo>
                <a:cubicBezTo>
                  <a:pt x="171" y="12"/>
                  <a:pt x="171" y="12"/>
                  <a:pt x="170" y="12"/>
                </a:cubicBezTo>
                <a:cubicBezTo>
                  <a:pt x="170" y="13"/>
                  <a:pt x="170" y="12"/>
                  <a:pt x="169" y="13"/>
                </a:cubicBezTo>
                <a:cubicBezTo>
                  <a:pt x="169" y="13"/>
                  <a:pt x="169" y="13"/>
                  <a:pt x="169" y="13"/>
                </a:cubicBezTo>
                <a:cubicBezTo>
                  <a:pt x="169" y="13"/>
                  <a:pt x="169" y="13"/>
                  <a:pt x="169" y="13"/>
                </a:cubicBezTo>
                <a:cubicBezTo>
                  <a:pt x="168" y="12"/>
                  <a:pt x="168" y="12"/>
                  <a:pt x="166" y="12"/>
                </a:cubicBezTo>
                <a:cubicBezTo>
                  <a:pt x="166" y="11"/>
                  <a:pt x="166" y="11"/>
                  <a:pt x="166" y="11"/>
                </a:cubicBezTo>
                <a:cubicBezTo>
                  <a:pt x="165" y="9"/>
                  <a:pt x="166" y="11"/>
                  <a:pt x="165" y="9"/>
                </a:cubicBezTo>
                <a:cubicBezTo>
                  <a:pt x="164" y="8"/>
                  <a:pt x="164" y="8"/>
                  <a:pt x="164" y="8"/>
                </a:cubicBezTo>
                <a:cubicBezTo>
                  <a:pt x="163" y="9"/>
                  <a:pt x="163" y="9"/>
                  <a:pt x="163" y="9"/>
                </a:cubicBezTo>
                <a:cubicBezTo>
                  <a:pt x="164" y="12"/>
                  <a:pt x="164" y="12"/>
                  <a:pt x="164" y="12"/>
                </a:cubicBezTo>
                <a:cubicBezTo>
                  <a:pt x="163" y="13"/>
                  <a:pt x="163" y="13"/>
                  <a:pt x="163" y="13"/>
                </a:cubicBezTo>
                <a:cubicBezTo>
                  <a:pt x="163" y="13"/>
                  <a:pt x="163" y="13"/>
                  <a:pt x="163" y="13"/>
                </a:cubicBezTo>
                <a:cubicBezTo>
                  <a:pt x="162" y="12"/>
                  <a:pt x="162" y="12"/>
                  <a:pt x="162" y="12"/>
                </a:cubicBezTo>
                <a:cubicBezTo>
                  <a:pt x="160" y="11"/>
                  <a:pt x="158" y="12"/>
                  <a:pt x="156" y="12"/>
                </a:cubicBezTo>
                <a:cubicBezTo>
                  <a:pt x="156" y="12"/>
                  <a:pt x="156" y="12"/>
                  <a:pt x="155" y="12"/>
                </a:cubicBezTo>
                <a:cubicBezTo>
                  <a:pt x="153" y="12"/>
                  <a:pt x="153" y="12"/>
                  <a:pt x="153" y="12"/>
                </a:cubicBezTo>
                <a:cubicBezTo>
                  <a:pt x="152" y="12"/>
                  <a:pt x="152" y="12"/>
                  <a:pt x="151" y="13"/>
                </a:cubicBezTo>
                <a:cubicBezTo>
                  <a:pt x="150" y="13"/>
                  <a:pt x="150" y="13"/>
                  <a:pt x="150" y="13"/>
                </a:cubicBezTo>
                <a:cubicBezTo>
                  <a:pt x="149" y="13"/>
                  <a:pt x="146" y="13"/>
                  <a:pt x="144" y="13"/>
                </a:cubicBezTo>
                <a:cubicBezTo>
                  <a:pt x="144" y="14"/>
                  <a:pt x="144" y="14"/>
                  <a:pt x="144" y="14"/>
                </a:cubicBezTo>
                <a:cubicBezTo>
                  <a:pt x="142" y="16"/>
                  <a:pt x="143" y="15"/>
                  <a:pt x="142" y="17"/>
                </a:cubicBezTo>
                <a:cubicBezTo>
                  <a:pt x="142" y="17"/>
                  <a:pt x="142" y="17"/>
                  <a:pt x="142" y="17"/>
                </a:cubicBezTo>
                <a:cubicBezTo>
                  <a:pt x="142" y="17"/>
                  <a:pt x="143" y="22"/>
                  <a:pt x="143" y="22"/>
                </a:cubicBezTo>
                <a:cubicBezTo>
                  <a:pt x="143" y="22"/>
                  <a:pt x="143" y="22"/>
                  <a:pt x="143" y="22"/>
                </a:cubicBezTo>
                <a:cubicBezTo>
                  <a:pt x="142" y="23"/>
                  <a:pt x="142" y="23"/>
                  <a:pt x="142" y="23"/>
                </a:cubicBezTo>
                <a:cubicBezTo>
                  <a:pt x="141" y="23"/>
                  <a:pt x="141" y="23"/>
                  <a:pt x="140" y="22"/>
                </a:cubicBezTo>
                <a:cubicBezTo>
                  <a:pt x="139" y="22"/>
                  <a:pt x="139" y="22"/>
                  <a:pt x="139" y="22"/>
                </a:cubicBezTo>
                <a:cubicBezTo>
                  <a:pt x="139" y="18"/>
                  <a:pt x="139" y="16"/>
                  <a:pt x="139" y="14"/>
                </a:cubicBezTo>
                <a:cubicBezTo>
                  <a:pt x="138" y="13"/>
                  <a:pt x="138" y="13"/>
                  <a:pt x="138" y="13"/>
                </a:cubicBezTo>
                <a:cubicBezTo>
                  <a:pt x="137" y="13"/>
                  <a:pt x="137" y="13"/>
                  <a:pt x="137" y="13"/>
                </a:cubicBezTo>
                <a:cubicBezTo>
                  <a:pt x="136" y="14"/>
                  <a:pt x="136" y="14"/>
                  <a:pt x="136" y="14"/>
                </a:cubicBezTo>
                <a:cubicBezTo>
                  <a:pt x="135" y="16"/>
                  <a:pt x="135" y="16"/>
                  <a:pt x="133" y="18"/>
                </a:cubicBezTo>
                <a:cubicBezTo>
                  <a:pt x="132" y="19"/>
                  <a:pt x="132" y="19"/>
                  <a:pt x="132" y="19"/>
                </a:cubicBezTo>
                <a:cubicBezTo>
                  <a:pt x="131" y="18"/>
                  <a:pt x="131" y="18"/>
                  <a:pt x="131" y="18"/>
                </a:cubicBezTo>
                <a:cubicBezTo>
                  <a:pt x="131" y="18"/>
                  <a:pt x="131" y="18"/>
                  <a:pt x="131" y="18"/>
                </a:cubicBezTo>
                <a:cubicBezTo>
                  <a:pt x="130" y="16"/>
                  <a:pt x="130" y="16"/>
                  <a:pt x="130" y="16"/>
                </a:cubicBezTo>
                <a:cubicBezTo>
                  <a:pt x="129" y="14"/>
                  <a:pt x="128" y="13"/>
                  <a:pt x="128" y="10"/>
                </a:cubicBezTo>
                <a:cubicBezTo>
                  <a:pt x="129" y="9"/>
                  <a:pt x="128" y="10"/>
                  <a:pt x="129" y="9"/>
                </a:cubicBezTo>
                <a:cubicBezTo>
                  <a:pt x="129" y="8"/>
                  <a:pt x="129" y="8"/>
                  <a:pt x="130" y="8"/>
                </a:cubicBezTo>
                <a:cubicBezTo>
                  <a:pt x="130" y="7"/>
                  <a:pt x="130" y="7"/>
                  <a:pt x="130" y="7"/>
                </a:cubicBezTo>
                <a:cubicBezTo>
                  <a:pt x="130" y="7"/>
                  <a:pt x="130" y="7"/>
                  <a:pt x="130" y="7"/>
                </a:cubicBezTo>
                <a:cubicBezTo>
                  <a:pt x="129" y="7"/>
                  <a:pt x="129" y="7"/>
                  <a:pt x="129" y="7"/>
                </a:cubicBezTo>
                <a:cubicBezTo>
                  <a:pt x="128" y="6"/>
                  <a:pt x="127" y="7"/>
                  <a:pt x="126" y="7"/>
                </a:cubicBezTo>
                <a:cubicBezTo>
                  <a:pt x="125" y="7"/>
                  <a:pt x="125" y="7"/>
                  <a:pt x="125" y="7"/>
                </a:cubicBezTo>
                <a:cubicBezTo>
                  <a:pt x="125" y="6"/>
                  <a:pt x="105" y="5"/>
                  <a:pt x="94" y="3"/>
                </a:cubicBezTo>
                <a:cubicBezTo>
                  <a:pt x="93" y="3"/>
                  <a:pt x="93" y="3"/>
                  <a:pt x="93" y="3"/>
                </a:cubicBezTo>
                <a:cubicBezTo>
                  <a:pt x="92" y="1"/>
                  <a:pt x="92" y="1"/>
                  <a:pt x="91" y="0"/>
                </a:cubicBezTo>
                <a:cubicBezTo>
                  <a:pt x="90" y="0"/>
                  <a:pt x="90" y="0"/>
                  <a:pt x="90" y="0"/>
                </a:cubicBezTo>
                <a:cubicBezTo>
                  <a:pt x="88" y="0"/>
                  <a:pt x="88" y="0"/>
                  <a:pt x="87" y="1"/>
                </a:cubicBezTo>
                <a:cubicBezTo>
                  <a:pt x="86" y="2"/>
                  <a:pt x="86" y="2"/>
                  <a:pt x="86" y="2"/>
                </a:cubicBezTo>
                <a:cubicBezTo>
                  <a:pt x="78" y="10"/>
                  <a:pt x="79" y="4"/>
                  <a:pt x="72" y="11"/>
                </a:cubicBezTo>
                <a:cubicBezTo>
                  <a:pt x="71" y="15"/>
                  <a:pt x="71" y="16"/>
                  <a:pt x="68" y="18"/>
                </a:cubicBezTo>
                <a:cubicBezTo>
                  <a:pt x="57" y="21"/>
                  <a:pt x="62" y="20"/>
                  <a:pt x="55" y="28"/>
                </a:cubicBezTo>
                <a:cubicBezTo>
                  <a:pt x="53" y="28"/>
                  <a:pt x="53" y="28"/>
                  <a:pt x="53" y="28"/>
                </a:cubicBezTo>
                <a:cubicBezTo>
                  <a:pt x="53" y="29"/>
                  <a:pt x="53" y="29"/>
                  <a:pt x="53" y="29"/>
                </a:cubicBezTo>
                <a:cubicBezTo>
                  <a:pt x="53" y="29"/>
                  <a:pt x="53" y="29"/>
                  <a:pt x="52" y="31"/>
                </a:cubicBezTo>
                <a:cubicBezTo>
                  <a:pt x="52" y="32"/>
                  <a:pt x="52" y="32"/>
                  <a:pt x="52" y="32"/>
                </a:cubicBezTo>
                <a:cubicBezTo>
                  <a:pt x="52" y="32"/>
                  <a:pt x="52" y="34"/>
                  <a:pt x="51" y="39"/>
                </a:cubicBezTo>
                <a:cubicBezTo>
                  <a:pt x="51" y="39"/>
                  <a:pt x="51" y="39"/>
                  <a:pt x="51" y="39"/>
                </a:cubicBezTo>
                <a:cubicBezTo>
                  <a:pt x="50" y="40"/>
                  <a:pt x="49" y="41"/>
                  <a:pt x="48" y="42"/>
                </a:cubicBezTo>
                <a:cubicBezTo>
                  <a:pt x="48" y="42"/>
                  <a:pt x="48" y="42"/>
                  <a:pt x="48" y="42"/>
                </a:cubicBezTo>
                <a:cubicBezTo>
                  <a:pt x="47" y="43"/>
                  <a:pt x="47" y="43"/>
                  <a:pt x="47" y="43"/>
                </a:cubicBezTo>
                <a:cubicBezTo>
                  <a:pt x="47" y="44"/>
                  <a:pt x="46" y="45"/>
                  <a:pt x="46" y="46"/>
                </a:cubicBezTo>
                <a:cubicBezTo>
                  <a:pt x="46" y="46"/>
                  <a:pt x="44" y="47"/>
                  <a:pt x="44" y="47"/>
                </a:cubicBezTo>
                <a:cubicBezTo>
                  <a:pt x="43" y="48"/>
                  <a:pt x="43" y="48"/>
                  <a:pt x="43" y="48"/>
                </a:cubicBezTo>
                <a:cubicBezTo>
                  <a:pt x="43" y="49"/>
                  <a:pt x="43" y="49"/>
                  <a:pt x="43" y="49"/>
                </a:cubicBezTo>
                <a:cubicBezTo>
                  <a:pt x="44" y="53"/>
                  <a:pt x="44" y="52"/>
                  <a:pt x="44" y="53"/>
                </a:cubicBezTo>
                <a:cubicBezTo>
                  <a:pt x="43" y="55"/>
                  <a:pt x="43" y="55"/>
                  <a:pt x="43" y="55"/>
                </a:cubicBezTo>
                <a:cubicBezTo>
                  <a:pt x="41" y="57"/>
                  <a:pt x="41" y="57"/>
                  <a:pt x="41" y="57"/>
                </a:cubicBezTo>
                <a:cubicBezTo>
                  <a:pt x="41" y="58"/>
                  <a:pt x="41" y="58"/>
                  <a:pt x="40" y="59"/>
                </a:cubicBezTo>
                <a:cubicBezTo>
                  <a:pt x="40" y="60"/>
                  <a:pt x="40" y="60"/>
                  <a:pt x="40" y="60"/>
                </a:cubicBezTo>
                <a:cubicBezTo>
                  <a:pt x="39" y="60"/>
                  <a:pt x="39" y="60"/>
                  <a:pt x="39" y="60"/>
                </a:cubicBezTo>
                <a:cubicBezTo>
                  <a:pt x="38" y="60"/>
                  <a:pt x="38" y="60"/>
                  <a:pt x="37" y="60"/>
                </a:cubicBezTo>
                <a:cubicBezTo>
                  <a:pt x="36" y="60"/>
                  <a:pt x="36" y="60"/>
                  <a:pt x="36" y="60"/>
                </a:cubicBezTo>
                <a:cubicBezTo>
                  <a:pt x="36" y="60"/>
                  <a:pt x="36" y="60"/>
                  <a:pt x="36" y="60"/>
                </a:cubicBezTo>
                <a:cubicBezTo>
                  <a:pt x="36" y="61"/>
                  <a:pt x="36" y="61"/>
                  <a:pt x="36" y="61"/>
                </a:cubicBezTo>
                <a:cubicBezTo>
                  <a:pt x="36" y="61"/>
                  <a:pt x="36" y="61"/>
                  <a:pt x="36" y="61"/>
                </a:cubicBezTo>
                <a:cubicBezTo>
                  <a:pt x="36" y="61"/>
                  <a:pt x="36" y="61"/>
                  <a:pt x="36" y="61"/>
                </a:cubicBezTo>
                <a:cubicBezTo>
                  <a:pt x="36" y="61"/>
                  <a:pt x="36" y="61"/>
                  <a:pt x="35" y="61"/>
                </a:cubicBezTo>
                <a:cubicBezTo>
                  <a:pt x="35" y="62"/>
                  <a:pt x="35" y="62"/>
                  <a:pt x="35" y="62"/>
                </a:cubicBezTo>
                <a:cubicBezTo>
                  <a:pt x="37" y="65"/>
                  <a:pt x="37" y="65"/>
                  <a:pt x="37" y="65"/>
                </a:cubicBezTo>
                <a:cubicBezTo>
                  <a:pt x="37" y="65"/>
                  <a:pt x="37" y="65"/>
                  <a:pt x="37" y="65"/>
                </a:cubicBezTo>
                <a:cubicBezTo>
                  <a:pt x="38" y="65"/>
                  <a:pt x="38" y="65"/>
                  <a:pt x="38" y="65"/>
                </a:cubicBezTo>
                <a:cubicBezTo>
                  <a:pt x="38" y="66"/>
                  <a:pt x="38" y="66"/>
                  <a:pt x="38" y="66"/>
                </a:cubicBezTo>
                <a:cubicBezTo>
                  <a:pt x="37" y="66"/>
                  <a:pt x="37" y="66"/>
                  <a:pt x="37" y="66"/>
                </a:cubicBezTo>
                <a:cubicBezTo>
                  <a:pt x="36" y="69"/>
                  <a:pt x="36" y="68"/>
                  <a:pt x="34" y="69"/>
                </a:cubicBezTo>
                <a:cubicBezTo>
                  <a:pt x="34" y="70"/>
                  <a:pt x="33" y="71"/>
                  <a:pt x="33" y="71"/>
                </a:cubicBezTo>
                <a:cubicBezTo>
                  <a:pt x="33" y="74"/>
                  <a:pt x="31" y="74"/>
                  <a:pt x="29" y="76"/>
                </a:cubicBezTo>
                <a:cubicBezTo>
                  <a:pt x="29" y="76"/>
                  <a:pt x="29" y="76"/>
                  <a:pt x="29" y="76"/>
                </a:cubicBezTo>
                <a:cubicBezTo>
                  <a:pt x="28" y="80"/>
                  <a:pt x="27" y="80"/>
                  <a:pt x="27" y="82"/>
                </a:cubicBezTo>
                <a:cubicBezTo>
                  <a:pt x="27" y="82"/>
                  <a:pt x="27" y="82"/>
                  <a:pt x="27" y="82"/>
                </a:cubicBezTo>
                <a:cubicBezTo>
                  <a:pt x="24" y="84"/>
                  <a:pt x="24" y="85"/>
                  <a:pt x="24" y="85"/>
                </a:cubicBezTo>
                <a:cubicBezTo>
                  <a:pt x="21" y="86"/>
                  <a:pt x="23" y="85"/>
                  <a:pt x="21" y="86"/>
                </a:cubicBezTo>
                <a:cubicBezTo>
                  <a:pt x="20" y="87"/>
                  <a:pt x="21" y="86"/>
                  <a:pt x="18" y="88"/>
                </a:cubicBezTo>
                <a:cubicBezTo>
                  <a:pt x="16" y="89"/>
                  <a:pt x="12" y="92"/>
                  <a:pt x="12" y="92"/>
                </a:cubicBezTo>
                <a:cubicBezTo>
                  <a:pt x="11" y="93"/>
                  <a:pt x="11" y="93"/>
                  <a:pt x="11" y="93"/>
                </a:cubicBezTo>
                <a:cubicBezTo>
                  <a:pt x="11" y="93"/>
                  <a:pt x="11" y="93"/>
                  <a:pt x="11" y="93"/>
                </a:cubicBezTo>
                <a:cubicBezTo>
                  <a:pt x="10" y="94"/>
                  <a:pt x="9" y="94"/>
                  <a:pt x="8" y="95"/>
                </a:cubicBezTo>
                <a:cubicBezTo>
                  <a:pt x="7" y="95"/>
                  <a:pt x="7" y="95"/>
                  <a:pt x="7" y="95"/>
                </a:cubicBezTo>
                <a:cubicBezTo>
                  <a:pt x="7" y="94"/>
                  <a:pt x="7" y="94"/>
                  <a:pt x="7" y="94"/>
                </a:cubicBezTo>
                <a:cubicBezTo>
                  <a:pt x="7" y="95"/>
                  <a:pt x="7" y="95"/>
                  <a:pt x="7" y="95"/>
                </a:cubicBezTo>
                <a:cubicBezTo>
                  <a:pt x="6" y="96"/>
                  <a:pt x="6" y="95"/>
                  <a:pt x="6" y="97"/>
                </a:cubicBezTo>
                <a:cubicBezTo>
                  <a:pt x="5" y="97"/>
                  <a:pt x="5" y="97"/>
                  <a:pt x="5" y="97"/>
                </a:cubicBezTo>
                <a:cubicBezTo>
                  <a:pt x="4" y="97"/>
                  <a:pt x="5" y="97"/>
                  <a:pt x="4" y="98"/>
                </a:cubicBezTo>
                <a:cubicBezTo>
                  <a:pt x="2" y="101"/>
                  <a:pt x="4" y="100"/>
                  <a:pt x="0" y="103"/>
                </a:cubicBezTo>
                <a:cubicBezTo>
                  <a:pt x="0" y="103"/>
                  <a:pt x="0" y="103"/>
                  <a:pt x="0" y="103"/>
                </a:cubicBezTo>
                <a:cubicBezTo>
                  <a:pt x="4" y="103"/>
                  <a:pt x="4" y="100"/>
                  <a:pt x="8" y="99"/>
                </a:cubicBezTo>
                <a:cubicBezTo>
                  <a:pt x="9" y="99"/>
                  <a:pt x="9" y="99"/>
                  <a:pt x="9" y="99"/>
                </a:cubicBezTo>
                <a:cubicBezTo>
                  <a:pt x="10" y="99"/>
                  <a:pt x="10" y="99"/>
                  <a:pt x="10" y="99"/>
                </a:cubicBezTo>
                <a:cubicBezTo>
                  <a:pt x="11" y="99"/>
                  <a:pt x="11" y="99"/>
                  <a:pt x="11" y="99"/>
                </a:cubicBezTo>
                <a:cubicBezTo>
                  <a:pt x="11" y="99"/>
                  <a:pt x="12" y="99"/>
                  <a:pt x="16" y="100"/>
                </a:cubicBezTo>
                <a:cubicBezTo>
                  <a:pt x="17" y="100"/>
                  <a:pt x="17" y="100"/>
                  <a:pt x="17" y="100"/>
                </a:cubicBezTo>
                <a:cubicBezTo>
                  <a:pt x="19" y="99"/>
                  <a:pt x="19" y="99"/>
                  <a:pt x="19" y="99"/>
                </a:cubicBezTo>
                <a:cubicBezTo>
                  <a:pt x="20" y="99"/>
                  <a:pt x="20" y="99"/>
                  <a:pt x="20" y="99"/>
                </a:cubicBezTo>
                <a:cubicBezTo>
                  <a:pt x="21" y="100"/>
                  <a:pt x="20" y="99"/>
                  <a:pt x="22" y="100"/>
                </a:cubicBezTo>
                <a:cubicBezTo>
                  <a:pt x="25" y="100"/>
                  <a:pt x="24" y="99"/>
                  <a:pt x="28" y="100"/>
                </a:cubicBezTo>
                <a:cubicBezTo>
                  <a:pt x="29" y="100"/>
                  <a:pt x="29" y="100"/>
                  <a:pt x="29" y="100"/>
                </a:cubicBezTo>
                <a:cubicBezTo>
                  <a:pt x="29" y="100"/>
                  <a:pt x="29" y="100"/>
                  <a:pt x="29" y="100"/>
                </a:cubicBezTo>
                <a:cubicBezTo>
                  <a:pt x="30" y="100"/>
                  <a:pt x="30" y="100"/>
                  <a:pt x="30" y="100"/>
                </a:cubicBezTo>
                <a:cubicBezTo>
                  <a:pt x="30" y="100"/>
                  <a:pt x="30" y="100"/>
                  <a:pt x="30" y="100"/>
                </a:cubicBezTo>
                <a:cubicBezTo>
                  <a:pt x="31" y="100"/>
                  <a:pt x="30" y="100"/>
                  <a:pt x="31" y="100"/>
                </a:cubicBezTo>
                <a:cubicBezTo>
                  <a:pt x="31" y="100"/>
                  <a:pt x="31" y="100"/>
                  <a:pt x="31" y="100"/>
                </a:cubicBezTo>
                <a:cubicBezTo>
                  <a:pt x="31" y="100"/>
                  <a:pt x="31" y="100"/>
                  <a:pt x="31" y="100"/>
                </a:cubicBezTo>
                <a:cubicBezTo>
                  <a:pt x="31" y="101"/>
                  <a:pt x="31" y="101"/>
                  <a:pt x="31" y="101"/>
                </a:cubicBezTo>
                <a:cubicBezTo>
                  <a:pt x="32" y="101"/>
                  <a:pt x="32" y="101"/>
                  <a:pt x="32" y="101"/>
                </a:cubicBezTo>
                <a:cubicBezTo>
                  <a:pt x="33" y="101"/>
                  <a:pt x="33" y="101"/>
                  <a:pt x="33" y="101"/>
                </a:cubicBezTo>
                <a:cubicBezTo>
                  <a:pt x="33" y="101"/>
                  <a:pt x="33" y="101"/>
                  <a:pt x="33" y="101"/>
                </a:cubicBezTo>
                <a:cubicBezTo>
                  <a:pt x="34" y="100"/>
                  <a:pt x="34" y="99"/>
                  <a:pt x="34" y="98"/>
                </a:cubicBezTo>
                <a:cubicBezTo>
                  <a:pt x="34" y="98"/>
                  <a:pt x="34" y="98"/>
                  <a:pt x="34" y="98"/>
                </a:cubicBezTo>
                <a:cubicBezTo>
                  <a:pt x="35" y="97"/>
                  <a:pt x="35" y="97"/>
                  <a:pt x="35" y="97"/>
                </a:cubicBezTo>
                <a:cubicBezTo>
                  <a:pt x="36" y="97"/>
                  <a:pt x="36" y="97"/>
                  <a:pt x="37" y="97"/>
                </a:cubicBezTo>
                <a:cubicBezTo>
                  <a:pt x="43" y="99"/>
                  <a:pt x="40" y="101"/>
                  <a:pt x="47" y="100"/>
                </a:cubicBezTo>
                <a:cubicBezTo>
                  <a:pt x="47" y="100"/>
                  <a:pt x="47" y="100"/>
                  <a:pt x="47" y="100"/>
                </a:cubicBezTo>
                <a:cubicBezTo>
                  <a:pt x="49" y="102"/>
                  <a:pt x="48" y="101"/>
                  <a:pt x="49" y="102"/>
                </a:cubicBezTo>
                <a:cubicBezTo>
                  <a:pt x="50" y="102"/>
                  <a:pt x="50" y="102"/>
                  <a:pt x="50" y="102"/>
                </a:cubicBezTo>
                <a:cubicBezTo>
                  <a:pt x="50" y="102"/>
                  <a:pt x="50" y="102"/>
                  <a:pt x="50" y="102"/>
                </a:cubicBezTo>
                <a:cubicBezTo>
                  <a:pt x="51" y="102"/>
                  <a:pt x="51" y="102"/>
                  <a:pt x="51" y="102"/>
                </a:cubicBezTo>
                <a:cubicBezTo>
                  <a:pt x="54" y="103"/>
                  <a:pt x="55" y="104"/>
                  <a:pt x="58" y="102"/>
                </a:cubicBezTo>
                <a:cubicBezTo>
                  <a:pt x="61" y="101"/>
                  <a:pt x="65" y="105"/>
                  <a:pt x="76" y="108"/>
                </a:cubicBezTo>
                <a:cubicBezTo>
                  <a:pt x="79" y="109"/>
                  <a:pt x="78" y="111"/>
                  <a:pt x="79" y="112"/>
                </a:cubicBezTo>
                <a:cubicBezTo>
                  <a:pt x="80" y="112"/>
                  <a:pt x="80" y="112"/>
                  <a:pt x="80" y="112"/>
                </a:cubicBezTo>
                <a:cubicBezTo>
                  <a:pt x="81" y="112"/>
                  <a:pt x="82" y="112"/>
                  <a:pt x="83" y="111"/>
                </a:cubicBezTo>
                <a:cubicBezTo>
                  <a:pt x="84" y="111"/>
                  <a:pt x="86" y="111"/>
                  <a:pt x="88" y="112"/>
                </a:cubicBezTo>
                <a:cubicBezTo>
                  <a:pt x="89" y="112"/>
                  <a:pt x="90" y="112"/>
                  <a:pt x="91" y="112"/>
                </a:cubicBezTo>
                <a:cubicBezTo>
                  <a:pt x="91" y="112"/>
                  <a:pt x="91" y="112"/>
                  <a:pt x="91" y="112"/>
                </a:cubicBezTo>
                <a:cubicBezTo>
                  <a:pt x="92" y="111"/>
                  <a:pt x="92" y="111"/>
                  <a:pt x="92" y="111"/>
                </a:cubicBezTo>
                <a:cubicBezTo>
                  <a:pt x="92" y="111"/>
                  <a:pt x="92" y="111"/>
                  <a:pt x="92" y="111"/>
                </a:cubicBezTo>
                <a:cubicBezTo>
                  <a:pt x="93" y="111"/>
                  <a:pt x="93" y="111"/>
                  <a:pt x="93" y="111"/>
                </a:cubicBezTo>
                <a:cubicBezTo>
                  <a:pt x="94" y="112"/>
                  <a:pt x="94" y="112"/>
                  <a:pt x="95" y="112"/>
                </a:cubicBezTo>
                <a:cubicBezTo>
                  <a:pt x="96" y="112"/>
                  <a:pt x="96" y="112"/>
                  <a:pt x="96" y="112"/>
                </a:cubicBezTo>
                <a:cubicBezTo>
                  <a:pt x="96" y="112"/>
                  <a:pt x="96" y="112"/>
                  <a:pt x="96" y="112"/>
                </a:cubicBezTo>
                <a:cubicBezTo>
                  <a:pt x="97" y="112"/>
                  <a:pt x="97" y="112"/>
                  <a:pt x="98" y="112"/>
                </a:cubicBezTo>
                <a:cubicBezTo>
                  <a:pt x="102" y="112"/>
                  <a:pt x="100" y="112"/>
                  <a:pt x="104" y="111"/>
                </a:cubicBezTo>
                <a:cubicBezTo>
                  <a:pt x="105" y="111"/>
                  <a:pt x="105" y="111"/>
                  <a:pt x="105" y="111"/>
                </a:cubicBezTo>
                <a:cubicBezTo>
                  <a:pt x="105" y="111"/>
                  <a:pt x="105" y="111"/>
                  <a:pt x="105" y="111"/>
                </a:cubicBezTo>
                <a:cubicBezTo>
                  <a:pt x="105" y="111"/>
                  <a:pt x="105" y="111"/>
                  <a:pt x="105" y="111"/>
                </a:cubicBezTo>
                <a:cubicBezTo>
                  <a:pt x="106" y="110"/>
                  <a:pt x="106" y="110"/>
                  <a:pt x="106" y="110"/>
                </a:cubicBezTo>
                <a:cubicBezTo>
                  <a:pt x="106" y="111"/>
                  <a:pt x="106" y="111"/>
                  <a:pt x="106" y="111"/>
                </a:cubicBezTo>
                <a:cubicBezTo>
                  <a:pt x="106" y="111"/>
                  <a:pt x="106" y="111"/>
                  <a:pt x="106" y="111"/>
                </a:cubicBezTo>
                <a:cubicBezTo>
                  <a:pt x="106" y="111"/>
                  <a:pt x="106" y="111"/>
                  <a:pt x="106" y="111"/>
                </a:cubicBezTo>
                <a:cubicBezTo>
                  <a:pt x="106" y="112"/>
                  <a:pt x="106" y="112"/>
                  <a:pt x="106" y="112"/>
                </a:cubicBezTo>
                <a:cubicBezTo>
                  <a:pt x="107" y="113"/>
                  <a:pt x="107" y="113"/>
                  <a:pt x="107" y="113"/>
                </a:cubicBezTo>
                <a:cubicBezTo>
                  <a:pt x="108" y="113"/>
                  <a:pt x="108" y="113"/>
                  <a:pt x="108" y="113"/>
                </a:cubicBezTo>
                <a:cubicBezTo>
                  <a:pt x="108" y="114"/>
                  <a:pt x="108" y="114"/>
                  <a:pt x="108" y="114"/>
                </a:cubicBezTo>
                <a:cubicBezTo>
                  <a:pt x="108" y="115"/>
                  <a:pt x="108" y="115"/>
                  <a:pt x="108" y="115"/>
                </a:cubicBezTo>
                <a:cubicBezTo>
                  <a:pt x="108" y="115"/>
                  <a:pt x="108" y="115"/>
                  <a:pt x="108" y="115"/>
                </a:cubicBezTo>
                <a:cubicBezTo>
                  <a:pt x="109" y="116"/>
                  <a:pt x="109" y="116"/>
                  <a:pt x="109" y="116"/>
                </a:cubicBezTo>
                <a:cubicBezTo>
                  <a:pt x="112" y="117"/>
                  <a:pt x="111" y="117"/>
                  <a:pt x="114" y="117"/>
                </a:cubicBezTo>
                <a:cubicBezTo>
                  <a:pt x="114" y="118"/>
                  <a:pt x="114" y="118"/>
                  <a:pt x="114" y="118"/>
                </a:cubicBezTo>
                <a:cubicBezTo>
                  <a:pt x="114" y="118"/>
                  <a:pt x="114" y="118"/>
                  <a:pt x="114" y="118"/>
                </a:cubicBezTo>
                <a:cubicBezTo>
                  <a:pt x="114" y="118"/>
                  <a:pt x="114" y="118"/>
                  <a:pt x="114" y="119"/>
                </a:cubicBezTo>
                <a:cubicBezTo>
                  <a:pt x="114" y="119"/>
                  <a:pt x="114" y="119"/>
                  <a:pt x="114" y="119"/>
                </a:cubicBezTo>
                <a:cubicBezTo>
                  <a:pt x="118" y="122"/>
                  <a:pt x="118" y="127"/>
                  <a:pt x="117" y="132"/>
                </a:cubicBezTo>
                <a:cubicBezTo>
                  <a:pt x="117" y="132"/>
                  <a:pt x="117" y="132"/>
                  <a:pt x="117" y="132"/>
                </a:cubicBezTo>
                <a:cubicBezTo>
                  <a:pt x="117" y="132"/>
                  <a:pt x="117" y="132"/>
                  <a:pt x="117" y="132"/>
                </a:cubicBezTo>
                <a:cubicBezTo>
                  <a:pt x="117" y="133"/>
                  <a:pt x="117" y="133"/>
                  <a:pt x="117" y="133"/>
                </a:cubicBezTo>
                <a:cubicBezTo>
                  <a:pt x="117" y="133"/>
                  <a:pt x="117" y="133"/>
                  <a:pt x="117" y="133"/>
                </a:cubicBezTo>
                <a:cubicBezTo>
                  <a:pt x="118" y="135"/>
                  <a:pt x="117" y="137"/>
                  <a:pt x="120" y="139"/>
                </a:cubicBezTo>
                <a:cubicBezTo>
                  <a:pt x="120" y="139"/>
                  <a:pt x="120" y="139"/>
                  <a:pt x="120" y="139"/>
                </a:cubicBezTo>
                <a:cubicBezTo>
                  <a:pt x="120" y="140"/>
                  <a:pt x="120" y="140"/>
                  <a:pt x="120" y="140"/>
                </a:cubicBezTo>
                <a:cubicBezTo>
                  <a:pt x="120" y="141"/>
                  <a:pt x="120" y="143"/>
                  <a:pt x="119" y="144"/>
                </a:cubicBezTo>
                <a:cubicBezTo>
                  <a:pt x="119" y="144"/>
                  <a:pt x="119" y="144"/>
                  <a:pt x="119" y="144"/>
                </a:cubicBezTo>
                <a:cubicBezTo>
                  <a:pt x="119" y="145"/>
                  <a:pt x="119" y="145"/>
                  <a:pt x="119" y="145"/>
                </a:cubicBezTo>
                <a:cubicBezTo>
                  <a:pt x="118" y="145"/>
                  <a:pt x="118" y="145"/>
                  <a:pt x="118" y="145"/>
                </a:cubicBezTo>
                <a:cubicBezTo>
                  <a:pt x="118" y="145"/>
                  <a:pt x="118" y="145"/>
                  <a:pt x="118" y="145"/>
                </a:cubicBezTo>
                <a:cubicBezTo>
                  <a:pt x="118" y="145"/>
                  <a:pt x="118" y="145"/>
                  <a:pt x="118" y="145"/>
                </a:cubicBezTo>
                <a:cubicBezTo>
                  <a:pt x="119" y="146"/>
                  <a:pt x="119" y="146"/>
                  <a:pt x="119" y="146"/>
                </a:cubicBezTo>
                <a:cubicBezTo>
                  <a:pt x="119" y="146"/>
                  <a:pt x="119" y="146"/>
                  <a:pt x="119" y="146"/>
                </a:cubicBezTo>
                <a:cubicBezTo>
                  <a:pt x="119" y="146"/>
                  <a:pt x="119" y="146"/>
                  <a:pt x="120" y="146"/>
                </a:cubicBezTo>
                <a:cubicBezTo>
                  <a:pt x="120" y="147"/>
                  <a:pt x="120" y="147"/>
                  <a:pt x="120" y="147"/>
                </a:cubicBezTo>
                <a:cubicBezTo>
                  <a:pt x="121" y="148"/>
                  <a:pt x="121" y="148"/>
                  <a:pt x="121" y="148"/>
                </a:cubicBezTo>
                <a:cubicBezTo>
                  <a:pt x="121" y="148"/>
                  <a:pt x="121" y="148"/>
                  <a:pt x="121" y="148"/>
                </a:cubicBezTo>
                <a:cubicBezTo>
                  <a:pt x="121" y="148"/>
                  <a:pt x="121" y="148"/>
                  <a:pt x="121" y="148"/>
                </a:cubicBezTo>
                <a:cubicBezTo>
                  <a:pt x="121" y="148"/>
                  <a:pt x="121" y="148"/>
                  <a:pt x="121" y="147"/>
                </a:cubicBezTo>
                <a:cubicBezTo>
                  <a:pt x="121" y="148"/>
                  <a:pt x="121" y="148"/>
                  <a:pt x="121" y="148"/>
                </a:cubicBezTo>
                <a:cubicBezTo>
                  <a:pt x="121" y="148"/>
                  <a:pt x="121" y="148"/>
                  <a:pt x="121" y="148"/>
                </a:cubicBezTo>
                <a:cubicBezTo>
                  <a:pt x="121" y="148"/>
                  <a:pt x="121" y="148"/>
                  <a:pt x="121" y="148"/>
                </a:cubicBezTo>
                <a:cubicBezTo>
                  <a:pt x="121" y="148"/>
                  <a:pt x="121" y="148"/>
                  <a:pt x="121" y="148"/>
                </a:cubicBezTo>
                <a:cubicBezTo>
                  <a:pt x="121" y="149"/>
                  <a:pt x="122" y="151"/>
                  <a:pt x="123" y="152"/>
                </a:cubicBezTo>
                <a:cubicBezTo>
                  <a:pt x="124" y="152"/>
                  <a:pt x="124" y="152"/>
                  <a:pt x="124" y="152"/>
                </a:cubicBezTo>
                <a:cubicBezTo>
                  <a:pt x="128" y="156"/>
                  <a:pt x="125" y="151"/>
                  <a:pt x="127" y="155"/>
                </a:cubicBezTo>
                <a:cubicBezTo>
                  <a:pt x="127" y="156"/>
                  <a:pt x="127" y="157"/>
                  <a:pt x="127" y="158"/>
                </a:cubicBezTo>
                <a:cubicBezTo>
                  <a:pt x="127" y="158"/>
                  <a:pt x="127" y="158"/>
                  <a:pt x="127" y="158"/>
                </a:cubicBezTo>
                <a:cubicBezTo>
                  <a:pt x="127" y="158"/>
                  <a:pt x="127" y="158"/>
                  <a:pt x="127" y="158"/>
                </a:cubicBezTo>
                <a:cubicBezTo>
                  <a:pt x="127" y="158"/>
                  <a:pt x="127" y="158"/>
                  <a:pt x="127" y="158"/>
                </a:cubicBezTo>
                <a:cubicBezTo>
                  <a:pt x="128" y="158"/>
                  <a:pt x="128" y="158"/>
                  <a:pt x="128" y="159"/>
                </a:cubicBezTo>
                <a:cubicBezTo>
                  <a:pt x="129" y="160"/>
                  <a:pt x="129" y="160"/>
                  <a:pt x="129" y="161"/>
                </a:cubicBezTo>
                <a:cubicBezTo>
                  <a:pt x="129" y="161"/>
                  <a:pt x="129" y="161"/>
                  <a:pt x="129" y="161"/>
                </a:cubicBezTo>
                <a:cubicBezTo>
                  <a:pt x="129" y="161"/>
                  <a:pt x="131" y="162"/>
                  <a:pt x="131" y="162"/>
                </a:cubicBezTo>
                <a:cubicBezTo>
                  <a:pt x="131" y="162"/>
                  <a:pt x="131" y="162"/>
                  <a:pt x="131" y="162"/>
                </a:cubicBezTo>
                <a:cubicBezTo>
                  <a:pt x="131" y="163"/>
                  <a:pt x="131" y="163"/>
                  <a:pt x="131" y="163"/>
                </a:cubicBezTo>
                <a:cubicBezTo>
                  <a:pt x="131" y="163"/>
                  <a:pt x="131" y="163"/>
                  <a:pt x="131" y="163"/>
                </a:cubicBezTo>
                <a:cubicBezTo>
                  <a:pt x="131" y="163"/>
                  <a:pt x="131" y="164"/>
                  <a:pt x="130" y="164"/>
                </a:cubicBezTo>
                <a:cubicBezTo>
                  <a:pt x="130" y="164"/>
                  <a:pt x="130" y="164"/>
                  <a:pt x="130" y="164"/>
                </a:cubicBezTo>
                <a:cubicBezTo>
                  <a:pt x="130" y="164"/>
                  <a:pt x="130" y="164"/>
                  <a:pt x="130" y="164"/>
                </a:cubicBezTo>
                <a:cubicBezTo>
                  <a:pt x="130" y="164"/>
                  <a:pt x="130" y="164"/>
                  <a:pt x="130" y="165"/>
                </a:cubicBezTo>
                <a:cubicBezTo>
                  <a:pt x="130" y="165"/>
                  <a:pt x="130" y="165"/>
                  <a:pt x="130" y="165"/>
                </a:cubicBezTo>
                <a:cubicBezTo>
                  <a:pt x="130" y="165"/>
                  <a:pt x="130" y="165"/>
                  <a:pt x="130" y="165"/>
                </a:cubicBezTo>
                <a:cubicBezTo>
                  <a:pt x="129" y="166"/>
                  <a:pt x="130" y="165"/>
                  <a:pt x="129" y="166"/>
                </a:cubicBezTo>
                <a:cubicBezTo>
                  <a:pt x="129" y="166"/>
                  <a:pt x="129" y="166"/>
                  <a:pt x="129" y="166"/>
                </a:cubicBezTo>
                <a:cubicBezTo>
                  <a:pt x="129" y="166"/>
                  <a:pt x="129" y="166"/>
                  <a:pt x="129" y="166"/>
                </a:cubicBezTo>
                <a:cubicBezTo>
                  <a:pt x="129" y="166"/>
                  <a:pt x="129" y="166"/>
                  <a:pt x="129" y="166"/>
                </a:cubicBezTo>
                <a:cubicBezTo>
                  <a:pt x="129" y="167"/>
                  <a:pt x="129" y="167"/>
                  <a:pt x="129" y="167"/>
                </a:cubicBezTo>
                <a:cubicBezTo>
                  <a:pt x="129" y="168"/>
                  <a:pt x="129" y="168"/>
                  <a:pt x="129" y="169"/>
                </a:cubicBezTo>
                <a:cubicBezTo>
                  <a:pt x="129" y="169"/>
                  <a:pt x="129" y="169"/>
                  <a:pt x="129" y="169"/>
                </a:cubicBezTo>
                <a:cubicBezTo>
                  <a:pt x="128" y="169"/>
                  <a:pt x="128" y="169"/>
                  <a:pt x="128" y="169"/>
                </a:cubicBezTo>
                <a:cubicBezTo>
                  <a:pt x="128" y="169"/>
                  <a:pt x="128" y="169"/>
                  <a:pt x="128" y="169"/>
                </a:cubicBezTo>
                <a:cubicBezTo>
                  <a:pt x="128" y="170"/>
                  <a:pt x="128" y="170"/>
                  <a:pt x="128" y="171"/>
                </a:cubicBezTo>
                <a:cubicBezTo>
                  <a:pt x="129" y="173"/>
                  <a:pt x="128" y="173"/>
                  <a:pt x="129" y="174"/>
                </a:cubicBezTo>
                <a:cubicBezTo>
                  <a:pt x="129" y="174"/>
                  <a:pt x="131" y="175"/>
                  <a:pt x="132" y="175"/>
                </a:cubicBezTo>
                <a:cubicBezTo>
                  <a:pt x="133" y="175"/>
                  <a:pt x="133" y="175"/>
                  <a:pt x="133" y="175"/>
                </a:cubicBezTo>
                <a:cubicBezTo>
                  <a:pt x="134" y="174"/>
                  <a:pt x="134" y="174"/>
                  <a:pt x="134" y="174"/>
                </a:cubicBezTo>
                <a:cubicBezTo>
                  <a:pt x="135" y="175"/>
                  <a:pt x="135" y="175"/>
                  <a:pt x="135" y="175"/>
                </a:cubicBezTo>
                <a:cubicBezTo>
                  <a:pt x="137" y="175"/>
                  <a:pt x="137" y="175"/>
                  <a:pt x="137" y="175"/>
                </a:cubicBezTo>
                <a:cubicBezTo>
                  <a:pt x="137" y="174"/>
                  <a:pt x="137" y="174"/>
                  <a:pt x="137" y="174"/>
                </a:cubicBezTo>
                <a:cubicBezTo>
                  <a:pt x="137" y="173"/>
                  <a:pt x="137" y="173"/>
                  <a:pt x="137" y="173"/>
                </a:cubicBezTo>
                <a:cubicBezTo>
                  <a:pt x="138" y="173"/>
                  <a:pt x="138" y="173"/>
                  <a:pt x="138" y="173"/>
                </a:cubicBezTo>
                <a:cubicBezTo>
                  <a:pt x="139" y="174"/>
                  <a:pt x="139" y="174"/>
                  <a:pt x="139" y="174"/>
                </a:cubicBezTo>
                <a:cubicBezTo>
                  <a:pt x="140" y="174"/>
                  <a:pt x="140" y="174"/>
                  <a:pt x="140" y="174"/>
                </a:cubicBezTo>
                <a:cubicBezTo>
                  <a:pt x="141" y="174"/>
                  <a:pt x="142" y="174"/>
                  <a:pt x="143" y="174"/>
                </a:cubicBezTo>
                <a:cubicBezTo>
                  <a:pt x="143" y="174"/>
                  <a:pt x="143" y="174"/>
                  <a:pt x="143" y="174"/>
                </a:cubicBezTo>
                <a:cubicBezTo>
                  <a:pt x="144" y="174"/>
                  <a:pt x="144" y="174"/>
                  <a:pt x="144" y="174"/>
                </a:cubicBezTo>
                <a:cubicBezTo>
                  <a:pt x="145" y="175"/>
                  <a:pt x="144" y="174"/>
                  <a:pt x="146" y="175"/>
                </a:cubicBezTo>
                <a:cubicBezTo>
                  <a:pt x="146" y="175"/>
                  <a:pt x="146" y="175"/>
                  <a:pt x="146" y="175"/>
                </a:cubicBezTo>
                <a:cubicBezTo>
                  <a:pt x="146" y="175"/>
                  <a:pt x="146" y="175"/>
                  <a:pt x="146" y="175"/>
                </a:cubicBezTo>
                <a:cubicBezTo>
                  <a:pt x="146" y="175"/>
                  <a:pt x="146" y="175"/>
                  <a:pt x="146" y="175"/>
                </a:cubicBezTo>
                <a:cubicBezTo>
                  <a:pt x="147" y="175"/>
                  <a:pt x="147" y="175"/>
                  <a:pt x="149" y="175"/>
                </a:cubicBezTo>
                <a:cubicBezTo>
                  <a:pt x="149" y="174"/>
                  <a:pt x="149" y="174"/>
                  <a:pt x="149" y="174"/>
                </a:cubicBezTo>
                <a:cubicBezTo>
                  <a:pt x="149" y="174"/>
                  <a:pt x="149" y="174"/>
                  <a:pt x="149" y="174"/>
                </a:cubicBezTo>
                <a:cubicBezTo>
                  <a:pt x="149" y="175"/>
                  <a:pt x="149" y="175"/>
                  <a:pt x="149" y="175"/>
                </a:cubicBezTo>
                <a:cubicBezTo>
                  <a:pt x="150" y="175"/>
                  <a:pt x="150" y="175"/>
                  <a:pt x="150" y="175"/>
                </a:cubicBezTo>
                <a:cubicBezTo>
                  <a:pt x="150" y="175"/>
                  <a:pt x="150" y="175"/>
                  <a:pt x="150" y="175"/>
                </a:cubicBezTo>
                <a:cubicBezTo>
                  <a:pt x="151" y="175"/>
                  <a:pt x="151" y="174"/>
                  <a:pt x="152" y="175"/>
                </a:cubicBezTo>
                <a:cubicBezTo>
                  <a:pt x="182" y="201"/>
                  <a:pt x="119" y="159"/>
                  <a:pt x="155" y="177"/>
                </a:cubicBezTo>
                <a:cubicBezTo>
                  <a:pt x="155" y="177"/>
                  <a:pt x="155" y="177"/>
                  <a:pt x="155" y="177"/>
                </a:cubicBezTo>
                <a:cubicBezTo>
                  <a:pt x="155" y="178"/>
                  <a:pt x="155" y="178"/>
                  <a:pt x="154" y="179"/>
                </a:cubicBezTo>
                <a:cubicBezTo>
                  <a:pt x="154" y="179"/>
                  <a:pt x="154" y="179"/>
                  <a:pt x="153" y="179"/>
                </a:cubicBezTo>
                <a:cubicBezTo>
                  <a:pt x="153" y="180"/>
                  <a:pt x="153" y="181"/>
                  <a:pt x="154" y="182"/>
                </a:cubicBezTo>
                <a:cubicBezTo>
                  <a:pt x="153" y="182"/>
                  <a:pt x="153" y="182"/>
                  <a:pt x="153" y="182"/>
                </a:cubicBezTo>
                <a:cubicBezTo>
                  <a:pt x="153" y="183"/>
                  <a:pt x="153" y="183"/>
                  <a:pt x="153" y="183"/>
                </a:cubicBezTo>
                <a:cubicBezTo>
                  <a:pt x="153" y="184"/>
                  <a:pt x="153" y="184"/>
                  <a:pt x="153" y="184"/>
                </a:cubicBezTo>
                <a:cubicBezTo>
                  <a:pt x="153" y="185"/>
                  <a:pt x="153" y="185"/>
                  <a:pt x="153" y="185"/>
                </a:cubicBezTo>
                <a:cubicBezTo>
                  <a:pt x="153" y="185"/>
                  <a:pt x="153" y="185"/>
                  <a:pt x="153" y="185"/>
                </a:cubicBezTo>
                <a:cubicBezTo>
                  <a:pt x="153" y="186"/>
                  <a:pt x="152" y="186"/>
                  <a:pt x="152" y="186"/>
                </a:cubicBezTo>
                <a:cubicBezTo>
                  <a:pt x="152" y="187"/>
                  <a:pt x="152" y="187"/>
                  <a:pt x="152" y="188"/>
                </a:cubicBezTo>
                <a:cubicBezTo>
                  <a:pt x="153" y="188"/>
                  <a:pt x="153" y="188"/>
                  <a:pt x="153" y="188"/>
                </a:cubicBezTo>
                <a:cubicBezTo>
                  <a:pt x="154" y="189"/>
                  <a:pt x="153" y="189"/>
                  <a:pt x="155" y="189"/>
                </a:cubicBezTo>
                <a:cubicBezTo>
                  <a:pt x="155" y="189"/>
                  <a:pt x="155" y="189"/>
                  <a:pt x="155" y="189"/>
                </a:cubicBezTo>
                <a:cubicBezTo>
                  <a:pt x="155" y="189"/>
                  <a:pt x="155" y="189"/>
                  <a:pt x="155" y="189"/>
                </a:cubicBezTo>
                <a:cubicBezTo>
                  <a:pt x="155" y="189"/>
                  <a:pt x="156" y="187"/>
                  <a:pt x="156" y="187"/>
                </a:cubicBezTo>
                <a:cubicBezTo>
                  <a:pt x="156" y="187"/>
                  <a:pt x="156" y="187"/>
                  <a:pt x="156" y="187"/>
                </a:cubicBezTo>
                <a:cubicBezTo>
                  <a:pt x="156" y="186"/>
                  <a:pt x="156" y="186"/>
                  <a:pt x="157" y="185"/>
                </a:cubicBezTo>
                <a:cubicBezTo>
                  <a:pt x="157" y="185"/>
                  <a:pt x="157" y="185"/>
                  <a:pt x="157" y="185"/>
                </a:cubicBezTo>
                <a:cubicBezTo>
                  <a:pt x="157" y="185"/>
                  <a:pt x="157" y="185"/>
                  <a:pt x="157" y="185"/>
                </a:cubicBezTo>
                <a:cubicBezTo>
                  <a:pt x="158" y="185"/>
                  <a:pt x="158" y="185"/>
                  <a:pt x="158" y="185"/>
                </a:cubicBezTo>
                <a:cubicBezTo>
                  <a:pt x="158" y="185"/>
                  <a:pt x="158" y="185"/>
                  <a:pt x="158" y="185"/>
                </a:cubicBezTo>
                <a:cubicBezTo>
                  <a:pt x="158" y="185"/>
                  <a:pt x="158" y="185"/>
                  <a:pt x="159" y="185"/>
                </a:cubicBezTo>
                <a:cubicBezTo>
                  <a:pt x="159" y="185"/>
                  <a:pt x="159" y="185"/>
                  <a:pt x="160" y="185"/>
                </a:cubicBezTo>
                <a:cubicBezTo>
                  <a:pt x="160" y="186"/>
                  <a:pt x="160" y="186"/>
                  <a:pt x="160" y="187"/>
                </a:cubicBezTo>
                <a:cubicBezTo>
                  <a:pt x="161" y="187"/>
                  <a:pt x="161" y="187"/>
                  <a:pt x="161" y="187"/>
                </a:cubicBezTo>
                <a:cubicBezTo>
                  <a:pt x="161" y="187"/>
                  <a:pt x="161" y="187"/>
                  <a:pt x="162" y="187"/>
                </a:cubicBezTo>
                <a:cubicBezTo>
                  <a:pt x="162" y="187"/>
                  <a:pt x="162" y="187"/>
                  <a:pt x="162" y="187"/>
                </a:cubicBezTo>
                <a:cubicBezTo>
                  <a:pt x="162" y="187"/>
                  <a:pt x="162" y="187"/>
                  <a:pt x="162" y="187"/>
                </a:cubicBezTo>
                <a:cubicBezTo>
                  <a:pt x="163" y="187"/>
                  <a:pt x="162" y="187"/>
                  <a:pt x="163" y="187"/>
                </a:cubicBezTo>
                <a:cubicBezTo>
                  <a:pt x="164" y="187"/>
                  <a:pt x="164" y="187"/>
                  <a:pt x="164" y="187"/>
                </a:cubicBezTo>
                <a:cubicBezTo>
                  <a:pt x="164" y="187"/>
                  <a:pt x="165" y="189"/>
                  <a:pt x="165" y="190"/>
                </a:cubicBezTo>
                <a:cubicBezTo>
                  <a:pt x="165" y="191"/>
                  <a:pt x="165" y="192"/>
                  <a:pt x="165" y="192"/>
                </a:cubicBezTo>
                <a:cubicBezTo>
                  <a:pt x="165" y="193"/>
                  <a:pt x="165" y="193"/>
                  <a:pt x="165" y="193"/>
                </a:cubicBezTo>
                <a:cubicBezTo>
                  <a:pt x="165" y="193"/>
                  <a:pt x="165" y="193"/>
                  <a:pt x="165" y="193"/>
                </a:cubicBezTo>
                <a:cubicBezTo>
                  <a:pt x="166" y="194"/>
                  <a:pt x="168" y="195"/>
                  <a:pt x="169" y="195"/>
                </a:cubicBezTo>
                <a:cubicBezTo>
                  <a:pt x="169" y="195"/>
                  <a:pt x="169" y="195"/>
                  <a:pt x="169" y="195"/>
                </a:cubicBezTo>
                <a:cubicBezTo>
                  <a:pt x="169" y="194"/>
                  <a:pt x="169" y="194"/>
                  <a:pt x="170" y="194"/>
                </a:cubicBezTo>
                <a:cubicBezTo>
                  <a:pt x="170" y="194"/>
                  <a:pt x="170" y="194"/>
                  <a:pt x="170" y="194"/>
                </a:cubicBezTo>
                <a:cubicBezTo>
                  <a:pt x="170" y="194"/>
                  <a:pt x="170" y="194"/>
                  <a:pt x="170" y="194"/>
                </a:cubicBezTo>
                <a:cubicBezTo>
                  <a:pt x="170" y="194"/>
                  <a:pt x="170" y="194"/>
                  <a:pt x="170" y="194"/>
                </a:cubicBezTo>
                <a:cubicBezTo>
                  <a:pt x="170" y="194"/>
                  <a:pt x="170" y="194"/>
                  <a:pt x="170" y="194"/>
                </a:cubicBezTo>
                <a:cubicBezTo>
                  <a:pt x="170" y="195"/>
                  <a:pt x="169" y="197"/>
                  <a:pt x="169" y="197"/>
                </a:cubicBezTo>
                <a:cubicBezTo>
                  <a:pt x="169" y="197"/>
                  <a:pt x="169" y="197"/>
                  <a:pt x="169" y="197"/>
                </a:cubicBezTo>
                <a:cubicBezTo>
                  <a:pt x="169" y="197"/>
                  <a:pt x="169" y="197"/>
                  <a:pt x="169" y="197"/>
                </a:cubicBezTo>
                <a:cubicBezTo>
                  <a:pt x="169" y="196"/>
                  <a:pt x="170" y="195"/>
                  <a:pt x="171" y="194"/>
                </a:cubicBezTo>
                <a:cubicBezTo>
                  <a:pt x="173" y="193"/>
                  <a:pt x="173" y="193"/>
                  <a:pt x="173" y="193"/>
                </a:cubicBezTo>
                <a:cubicBezTo>
                  <a:pt x="174" y="192"/>
                  <a:pt x="174" y="193"/>
                  <a:pt x="175" y="188"/>
                </a:cubicBezTo>
                <a:cubicBezTo>
                  <a:pt x="175" y="188"/>
                  <a:pt x="175" y="188"/>
                  <a:pt x="175" y="188"/>
                </a:cubicBezTo>
                <a:cubicBezTo>
                  <a:pt x="174" y="188"/>
                  <a:pt x="174" y="188"/>
                  <a:pt x="174" y="188"/>
                </a:cubicBezTo>
                <a:cubicBezTo>
                  <a:pt x="174" y="189"/>
                  <a:pt x="174" y="188"/>
                  <a:pt x="174" y="189"/>
                </a:cubicBezTo>
                <a:cubicBezTo>
                  <a:pt x="173" y="189"/>
                  <a:pt x="173" y="189"/>
                  <a:pt x="173" y="189"/>
                </a:cubicBezTo>
                <a:cubicBezTo>
                  <a:pt x="173" y="189"/>
                  <a:pt x="171" y="188"/>
                  <a:pt x="170" y="188"/>
                </a:cubicBezTo>
                <a:cubicBezTo>
                  <a:pt x="170" y="188"/>
                  <a:pt x="170" y="188"/>
                  <a:pt x="170" y="188"/>
                </a:cubicBezTo>
                <a:cubicBezTo>
                  <a:pt x="170" y="187"/>
                  <a:pt x="170" y="187"/>
                  <a:pt x="170" y="187"/>
                </a:cubicBezTo>
                <a:cubicBezTo>
                  <a:pt x="170" y="188"/>
                  <a:pt x="170" y="188"/>
                  <a:pt x="170" y="188"/>
                </a:cubicBezTo>
                <a:cubicBezTo>
                  <a:pt x="170" y="188"/>
                  <a:pt x="170" y="188"/>
                  <a:pt x="170" y="188"/>
                </a:cubicBezTo>
                <a:cubicBezTo>
                  <a:pt x="171" y="188"/>
                  <a:pt x="171" y="188"/>
                  <a:pt x="171" y="188"/>
                </a:cubicBezTo>
                <a:cubicBezTo>
                  <a:pt x="171" y="187"/>
                  <a:pt x="171" y="187"/>
                  <a:pt x="171" y="187"/>
                </a:cubicBezTo>
                <a:cubicBezTo>
                  <a:pt x="171" y="187"/>
                  <a:pt x="171" y="187"/>
                  <a:pt x="171" y="187"/>
                </a:cubicBezTo>
                <a:cubicBezTo>
                  <a:pt x="171" y="187"/>
                  <a:pt x="171" y="187"/>
                  <a:pt x="171" y="187"/>
                </a:cubicBezTo>
                <a:cubicBezTo>
                  <a:pt x="172" y="186"/>
                  <a:pt x="172" y="186"/>
                  <a:pt x="172" y="186"/>
                </a:cubicBezTo>
                <a:cubicBezTo>
                  <a:pt x="173" y="187"/>
                  <a:pt x="173" y="187"/>
                  <a:pt x="173" y="187"/>
                </a:cubicBezTo>
                <a:cubicBezTo>
                  <a:pt x="173" y="187"/>
                  <a:pt x="173" y="187"/>
                  <a:pt x="173" y="187"/>
                </a:cubicBezTo>
                <a:cubicBezTo>
                  <a:pt x="172" y="187"/>
                  <a:pt x="172" y="187"/>
                  <a:pt x="172" y="187"/>
                </a:cubicBezTo>
                <a:cubicBezTo>
                  <a:pt x="172" y="187"/>
                  <a:pt x="172" y="187"/>
                  <a:pt x="172" y="187"/>
                </a:cubicBezTo>
                <a:cubicBezTo>
                  <a:pt x="171" y="187"/>
                  <a:pt x="171" y="187"/>
                  <a:pt x="171" y="187"/>
                </a:cubicBezTo>
                <a:cubicBezTo>
                  <a:pt x="171" y="188"/>
                  <a:pt x="171" y="188"/>
                  <a:pt x="171" y="188"/>
                </a:cubicBezTo>
                <a:cubicBezTo>
                  <a:pt x="173" y="188"/>
                  <a:pt x="173" y="188"/>
                  <a:pt x="173" y="188"/>
                </a:cubicBezTo>
                <a:cubicBezTo>
                  <a:pt x="174" y="187"/>
                  <a:pt x="174" y="187"/>
                  <a:pt x="174" y="187"/>
                </a:cubicBezTo>
                <a:cubicBezTo>
                  <a:pt x="175" y="185"/>
                  <a:pt x="175" y="185"/>
                  <a:pt x="176" y="184"/>
                </a:cubicBezTo>
                <a:cubicBezTo>
                  <a:pt x="178" y="181"/>
                  <a:pt x="184" y="177"/>
                  <a:pt x="187" y="175"/>
                </a:cubicBezTo>
                <a:cubicBezTo>
                  <a:pt x="187" y="175"/>
                  <a:pt x="187" y="175"/>
                  <a:pt x="187" y="175"/>
                </a:cubicBezTo>
                <a:cubicBezTo>
                  <a:pt x="187" y="175"/>
                  <a:pt x="187" y="175"/>
                  <a:pt x="187" y="175"/>
                </a:cubicBezTo>
                <a:cubicBezTo>
                  <a:pt x="188" y="175"/>
                  <a:pt x="188" y="175"/>
                  <a:pt x="188" y="175"/>
                </a:cubicBezTo>
                <a:cubicBezTo>
                  <a:pt x="189" y="174"/>
                  <a:pt x="189" y="175"/>
                  <a:pt x="190" y="174"/>
                </a:cubicBezTo>
                <a:cubicBezTo>
                  <a:pt x="190" y="175"/>
                  <a:pt x="190" y="175"/>
                  <a:pt x="190" y="175"/>
                </a:cubicBezTo>
                <a:cubicBezTo>
                  <a:pt x="199" y="169"/>
                  <a:pt x="199" y="169"/>
                  <a:pt x="199" y="169"/>
                </a:cubicBezTo>
                <a:cubicBezTo>
                  <a:pt x="200" y="168"/>
                  <a:pt x="200" y="168"/>
                  <a:pt x="200" y="168"/>
                </a:cubicBezTo>
                <a:cubicBezTo>
                  <a:pt x="201" y="167"/>
                  <a:pt x="201" y="167"/>
                  <a:pt x="201" y="167"/>
                </a:cubicBezTo>
                <a:cubicBezTo>
                  <a:pt x="201" y="166"/>
                  <a:pt x="201" y="166"/>
                  <a:pt x="201" y="166"/>
                </a:cubicBezTo>
                <a:cubicBezTo>
                  <a:pt x="202" y="166"/>
                  <a:pt x="202" y="166"/>
                  <a:pt x="202" y="166"/>
                </a:cubicBezTo>
                <a:cubicBezTo>
                  <a:pt x="203" y="165"/>
                  <a:pt x="203" y="165"/>
                  <a:pt x="203" y="165"/>
                </a:cubicBezTo>
                <a:cubicBezTo>
                  <a:pt x="203" y="165"/>
                  <a:pt x="203" y="165"/>
                  <a:pt x="203" y="165"/>
                </a:cubicBezTo>
                <a:cubicBezTo>
                  <a:pt x="203" y="165"/>
                  <a:pt x="203" y="165"/>
                  <a:pt x="203" y="165"/>
                </a:cubicBezTo>
                <a:cubicBezTo>
                  <a:pt x="204" y="165"/>
                  <a:pt x="204" y="165"/>
                  <a:pt x="204" y="165"/>
                </a:cubicBezTo>
                <a:cubicBezTo>
                  <a:pt x="205" y="165"/>
                  <a:pt x="205" y="165"/>
                  <a:pt x="205" y="165"/>
                </a:cubicBezTo>
                <a:cubicBezTo>
                  <a:pt x="205" y="164"/>
                  <a:pt x="205" y="164"/>
                  <a:pt x="205" y="164"/>
                </a:cubicBezTo>
                <a:cubicBezTo>
                  <a:pt x="204" y="164"/>
                  <a:pt x="204" y="164"/>
                  <a:pt x="204" y="164"/>
                </a:cubicBezTo>
                <a:cubicBezTo>
                  <a:pt x="204" y="163"/>
                  <a:pt x="204" y="163"/>
                  <a:pt x="205" y="163"/>
                </a:cubicBezTo>
                <a:cubicBezTo>
                  <a:pt x="205" y="162"/>
                  <a:pt x="205" y="162"/>
                  <a:pt x="205" y="162"/>
                </a:cubicBezTo>
                <a:cubicBezTo>
                  <a:pt x="207" y="158"/>
                  <a:pt x="220" y="152"/>
                  <a:pt x="224" y="150"/>
                </a:cubicBezTo>
                <a:cubicBezTo>
                  <a:pt x="225" y="150"/>
                  <a:pt x="225" y="150"/>
                  <a:pt x="225" y="150"/>
                </a:cubicBezTo>
                <a:cubicBezTo>
                  <a:pt x="225" y="151"/>
                  <a:pt x="225" y="151"/>
                  <a:pt x="225" y="151"/>
                </a:cubicBezTo>
                <a:cubicBezTo>
                  <a:pt x="225" y="151"/>
                  <a:pt x="225" y="151"/>
                  <a:pt x="225" y="151"/>
                </a:cubicBezTo>
                <a:cubicBezTo>
                  <a:pt x="225" y="151"/>
                  <a:pt x="225" y="151"/>
                  <a:pt x="225" y="151"/>
                </a:cubicBezTo>
                <a:cubicBezTo>
                  <a:pt x="225" y="150"/>
                  <a:pt x="225" y="150"/>
                  <a:pt x="225" y="150"/>
                </a:cubicBezTo>
                <a:cubicBezTo>
                  <a:pt x="225" y="150"/>
                  <a:pt x="225" y="150"/>
                  <a:pt x="225" y="150"/>
                </a:cubicBezTo>
                <a:cubicBezTo>
                  <a:pt x="225" y="149"/>
                  <a:pt x="225" y="149"/>
                  <a:pt x="225" y="149"/>
                </a:cubicBezTo>
                <a:cubicBezTo>
                  <a:pt x="225" y="149"/>
                  <a:pt x="225" y="149"/>
                  <a:pt x="224" y="149"/>
                </a:cubicBezTo>
                <a:cubicBezTo>
                  <a:pt x="224" y="149"/>
                  <a:pt x="224" y="148"/>
                  <a:pt x="224" y="148"/>
                </a:cubicBezTo>
                <a:cubicBezTo>
                  <a:pt x="223" y="148"/>
                  <a:pt x="223" y="148"/>
                  <a:pt x="223" y="148"/>
                </a:cubicBezTo>
                <a:cubicBezTo>
                  <a:pt x="223" y="148"/>
                  <a:pt x="223" y="148"/>
                  <a:pt x="223" y="148"/>
                </a:cubicBezTo>
                <a:cubicBezTo>
                  <a:pt x="223" y="147"/>
                  <a:pt x="223" y="147"/>
                  <a:pt x="223" y="147"/>
                </a:cubicBezTo>
                <a:cubicBezTo>
                  <a:pt x="224" y="147"/>
                  <a:pt x="223" y="147"/>
                  <a:pt x="224" y="148"/>
                </a:cubicBezTo>
                <a:cubicBezTo>
                  <a:pt x="224" y="147"/>
                  <a:pt x="224" y="147"/>
                  <a:pt x="224" y="147"/>
                </a:cubicBezTo>
                <a:cubicBezTo>
                  <a:pt x="224" y="147"/>
                  <a:pt x="224" y="147"/>
                  <a:pt x="224" y="147"/>
                </a:cubicBezTo>
                <a:cubicBezTo>
                  <a:pt x="224" y="147"/>
                  <a:pt x="224" y="147"/>
                  <a:pt x="224" y="147"/>
                </a:cubicBezTo>
                <a:cubicBezTo>
                  <a:pt x="225" y="147"/>
                  <a:pt x="225" y="147"/>
                  <a:pt x="225" y="147"/>
                </a:cubicBezTo>
                <a:cubicBezTo>
                  <a:pt x="225" y="146"/>
                  <a:pt x="225" y="146"/>
                  <a:pt x="225" y="146"/>
                </a:cubicBezTo>
                <a:cubicBezTo>
                  <a:pt x="225" y="146"/>
                  <a:pt x="225" y="146"/>
                  <a:pt x="225" y="146"/>
                </a:cubicBezTo>
                <a:cubicBezTo>
                  <a:pt x="225" y="145"/>
                  <a:pt x="225" y="145"/>
                  <a:pt x="225" y="145"/>
                </a:cubicBezTo>
                <a:cubicBezTo>
                  <a:pt x="226" y="146"/>
                  <a:pt x="226" y="146"/>
                  <a:pt x="226" y="146"/>
                </a:cubicBezTo>
                <a:cubicBezTo>
                  <a:pt x="226" y="146"/>
                  <a:pt x="226" y="146"/>
                  <a:pt x="226" y="146"/>
                </a:cubicBezTo>
                <a:cubicBezTo>
                  <a:pt x="226" y="146"/>
                  <a:pt x="226" y="146"/>
                  <a:pt x="226" y="146"/>
                </a:cubicBezTo>
                <a:cubicBezTo>
                  <a:pt x="226" y="146"/>
                  <a:pt x="226" y="146"/>
                  <a:pt x="226" y="146"/>
                </a:cubicBezTo>
                <a:cubicBezTo>
                  <a:pt x="226" y="146"/>
                  <a:pt x="226" y="146"/>
                  <a:pt x="227" y="147"/>
                </a:cubicBezTo>
                <a:cubicBezTo>
                  <a:pt x="228" y="147"/>
                  <a:pt x="228" y="147"/>
                  <a:pt x="228" y="147"/>
                </a:cubicBezTo>
                <a:cubicBezTo>
                  <a:pt x="228" y="147"/>
                  <a:pt x="228" y="147"/>
                  <a:pt x="228" y="147"/>
                </a:cubicBezTo>
                <a:cubicBezTo>
                  <a:pt x="228" y="148"/>
                  <a:pt x="228" y="148"/>
                  <a:pt x="228" y="148"/>
                </a:cubicBezTo>
                <a:cubicBezTo>
                  <a:pt x="228" y="148"/>
                  <a:pt x="228" y="148"/>
                  <a:pt x="229" y="149"/>
                </a:cubicBezTo>
                <a:cubicBezTo>
                  <a:pt x="229" y="149"/>
                  <a:pt x="229" y="149"/>
                  <a:pt x="229" y="149"/>
                </a:cubicBezTo>
                <a:cubicBezTo>
                  <a:pt x="228" y="150"/>
                  <a:pt x="228" y="150"/>
                  <a:pt x="228" y="150"/>
                </a:cubicBezTo>
                <a:cubicBezTo>
                  <a:pt x="227" y="150"/>
                  <a:pt x="227" y="150"/>
                  <a:pt x="227" y="150"/>
                </a:cubicBezTo>
                <a:cubicBezTo>
                  <a:pt x="227" y="150"/>
                  <a:pt x="227" y="150"/>
                  <a:pt x="227" y="150"/>
                </a:cubicBezTo>
                <a:cubicBezTo>
                  <a:pt x="228" y="151"/>
                  <a:pt x="228" y="151"/>
                  <a:pt x="228" y="151"/>
                </a:cubicBezTo>
                <a:cubicBezTo>
                  <a:pt x="229" y="150"/>
                  <a:pt x="229" y="150"/>
                  <a:pt x="229" y="150"/>
                </a:cubicBezTo>
                <a:cubicBezTo>
                  <a:pt x="229" y="150"/>
                  <a:pt x="229" y="150"/>
                  <a:pt x="229" y="150"/>
                </a:cubicBezTo>
                <a:cubicBezTo>
                  <a:pt x="230" y="149"/>
                  <a:pt x="230" y="149"/>
                  <a:pt x="231" y="149"/>
                </a:cubicBezTo>
                <a:cubicBezTo>
                  <a:pt x="231" y="149"/>
                  <a:pt x="231" y="149"/>
                  <a:pt x="231" y="149"/>
                </a:cubicBezTo>
                <a:cubicBezTo>
                  <a:pt x="231" y="150"/>
                  <a:pt x="231" y="150"/>
                  <a:pt x="231" y="150"/>
                </a:cubicBezTo>
                <a:cubicBezTo>
                  <a:pt x="232" y="150"/>
                  <a:pt x="232" y="150"/>
                  <a:pt x="232" y="150"/>
                </a:cubicBezTo>
                <a:cubicBezTo>
                  <a:pt x="232" y="150"/>
                  <a:pt x="232" y="150"/>
                  <a:pt x="232" y="150"/>
                </a:cubicBezTo>
                <a:cubicBezTo>
                  <a:pt x="232" y="149"/>
                  <a:pt x="232" y="149"/>
                  <a:pt x="232" y="149"/>
                </a:cubicBezTo>
                <a:cubicBezTo>
                  <a:pt x="232" y="149"/>
                  <a:pt x="232" y="149"/>
                  <a:pt x="232" y="149"/>
                </a:cubicBezTo>
                <a:cubicBezTo>
                  <a:pt x="232" y="148"/>
                  <a:pt x="232" y="148"/>
                  <a:pt x="232" y="147"/>
                </a:cubicBezTo>
                <a:cubicBezTo>
                  <a:pt x="233" y="146"/>
                  <a:pt x="233" y="146"/>
                  <a:pt x="234" y="145"/>
                </a:cubicBezTo>
                <a:cubicBezTo>
                  <a:pt x="233" y="145"/>
                  <a:pt x="233" y="145"/>
                  <a:pt x="233" y="145"/>
                </a:cubicBezTo>
                <a:cubicBezTo>
                  <a:pt x="233" y="145"/>
                  <a:pt x="233" y="145"/>
                  <a:pt x="233" y="145"/>
                </a:cubicBezTo>
                <a:cubicBezTo>
                  <a:pt x="232" y="146"/>
                  <a:pt x="232" y="146"/>
                  <a:pt x="231" y="147"/>
                </a:cubicBezTo>
                <a:cubicBezTo>
                  <a:pt x="231" y="147"/>
                  <a:pt x="231" y="147"/>
                  <a:pt x="230" y="147"/>
                </a:cubicBezTo>
                <a:cubicBezTo>
                  <a:pt x="230" y="147"/>
                  <a:pt x="230" y="147"/>
                  <a:pt x="230" y="147"/>
                </a:cubicBezTo>
                <a:cubicBezTo>
                  <a:pt x="231" y="146"/>
                  <a:pt x="231" y="147"/>
                  <a:pt x="232" y="146"/>
                </a:cubicBezTo>
                <a:cubicBezTo>
                  <a:pt x="232" y="145"/>
                  <a:pt x="232" y="145"/>
                  <a:pt x="232" y="145"/>
                </a:cubicBezTo>
                <a:cubicBezTo>
                  <a:pt x="233" y="144"/>
                  <a:pt x="233" y="144"/>
                  <a:pt x="233" y="144"/>
                </a:cubicBezTo>
                <a:cubicBezTo>
                  <a:pt x="233" y="144"/>
                  <a:pt x="233" y="144"/>
                  <a:pt x="233" y="144"/>
                </a:cubicBezTo>
                <a:cubicBezTo>
                  <a:pt x="233" y="144"/>
                  <a:pt x="233" y="144"/>
                  <a:pt x="233" y="144"/>
                </a:cubicBezTo>
                <a:cubicBezTo>
                  <a:pt x="233" y="145"/>
                  <a:pt x="233" y="145"/>
                  <a:pt x="233" y="145"/>
                </a:cubicBezTo>
                <a:cubicBezTo>
                  <a:pt x="235" y="144"/>
                  <a:pt x="234" y="144"/>
                  <a:pt x="235" y="144"/>
                </a:cubicBezTo>
                <a:cubicBezTo>
                  <a:pt x="236" y="144"/>
                  <a:pt x="236" y="144"/>
                  <a:pt x="236" y="144"/>
                </a:cubicBezTo>
                <a:cubicBezTo>
                  <a:pt x="236" y="144"/>
                  <a:pt x="236" y="144"/>
                  <a:pt x="236" y="144"/>
                </a:cubicBezTo>
                <a:cubicBezTo>
                  <a:pt x="237" y="144"/>
                  <a:pt x="237" y="144"/>
                  <a:pt x="237" y="144"/>
                </a:cubicBezTo>
                <a:cubicBezTo>
                  <a:pt x="237" y="143"/>
                  <a:pt x="237" y="143"/>
                  <a:pt x="237" y="143"/>
                </a:cubicBezTo>
                <a:cubicBezTo>
                  <a:pt x="239" y="142"/>
                  <a:pt x="242" y="141"/>
                  <a:pt x="244" y="141"/>
                </a:cubicBezTo>
                <a:cubicBezTo>
                  <a:pt x="245" y="142"/>
                  <a:pt x="243" y="142"/>
                  <a:pt x="247" y="142"/>
                </a:cubicBezTo>
                <a:cubicBezTo>
                  <a:pt x="249" y="142"/>
                  <a:pt x="249" y="142"/>
                  <a:pt x="249" y="142"/>
                </a:cubicBezTo>
                <a:cubicBezTo>
                  <a:pt x="249" y="142"/>
                  <a:pt x="249" y="142"/>
                  <a:pt x="249" y="142"/>
                </a:cubicBezTo>
                <a:cubicBezTo>
                  <a:pt x="250" y="142"/>
                  <a:pt x="250" y="142"/>
                  <a:pt x="250" y="142"/>
                </a:cubicBezTo>
                <a:cubicBezTo>
                  <a:pt x="250" y="142"/>
                  <a:pt x="250" y="142"/>
                  <a:pt x="250" y="142"/>
                </a:cubicBezTo>
                <a:cubicBezTo>
                  <a:pt x="250" y="143"/>
                  <a:pt x="250" y="143"/>
                  <a:pt x="250" y="143"/>
                </a:cubicBezTo>
                <a:cubicBezTo>
                  <a:pt x="250" y="143"/>
                  <a:pt x="250" y="143"/>
                  <a:pt x="250" y="143"/>
                </a:cubicBezTo>
                <a:cubicBezTo>
                  <a:pt x="251" y="143"/>
                  <a:pt x="251" y="143"/>
                  <a:pt x="252" y="143"/>
                </a:cubicBezTo>
                <a:cubicBezTo>
                  <a:pt x="253" y="143"/>
                  <a:pt x="253" y="143"/>
                  <a:pt x="253" y="143"/>
                </a:cubicBezTo>
                <a:cubicBezTo>
                  <a:pt x="253" y="144"/>
                  <a:pt x="253" y="144"/>
                  <a:pt x="253" y="144"/>
                </a:cubicBezTo>
                <a:cubicBezTo>
                  <a:pt x="254" y="144"/>
                  <a:pt x="254" y="144"/>
                  <a:pt x="254" y="144"/>
                </a:cubicBezTo>
                <a:cubicBezTo>
                  <a:pt x="254" y="144"/>
                  <a:pt x="254" y="144"/>
                  <a:pt x="254" y="144"/>
                </a:cubicBezTo>
                <a:cubicBezTo>
                  <a:pt x="255" y="144"/>
                  <a:pt x="255" y="144"/>
                  <a:pt x="255" y="144"/>
                </a:cubicBezTo>
                <a:cubicBezTo>
                  <a:pt x="255" y="144"/>
                  <a:pt x="255" y="144"/>
                  <a:pt x="255" y="144"/>
                </a:cubicBezTo>
                <a:cubicBezTo>
                  <a:pt x="256" y="144"/>
                  <a:pt x="256" y="144"/>
                  <a:pt x="256" y="144"/>
                </a:cubicBezTo>
                <a:cubicBezTo>
                  <a:pt x="257" y="144"/>
                  <a:pt x="257" y="144"/>
                  <a:pt x="257" y="144"/>
                </a:cubicBezTo>
                <a:cubicBezTo>
                  <a:pt x="257" y="143"/>
                  <a:pt x="257" y="143"/>
                  <a:pt x="257" y="143"/>
                </a:cubicBezTo>
                <a:cubicBezTo>
                  <a:pt x="258" y="143"/>
                  <a:pt x="258" y="143"/>
                  <a:pt x="258" y="143"/>
                </a:cubicBezTo>
                <a:cubicBezTo>
                  <a:pt x="258" y="142"/>
                  <a:pt x="258" y="142"/>
                  <a:pt x="258" y="142"/>
                </a:cubicBezTo>
                <a:cubicBezTo>
                  <a:pt x="257" y="141"/>
                  <a:pt x="258" y="141"/>
                  <a:pt x="257" y="141"/>
                </a:cubicBezTo>
                <a:cubicBezTo>
                  <a:pt x="258" y="140"/>
                  <a:pt x="258" y="140"/>
                  <a:pt x="258" y="140"/>
                </a:cubicBezTo>
                <a:cubicBezTo>
                  <a:pt x="258" y="140"/>
                  <a:pt x="258" y="140"/>
                  <a:pt x="258" y="140"/>
                </a:cubicBezTo>
                <a:cubicBezTo>
                  <a:pt x="257" y="140"/>
                  <a:pt x="257" y="140"/>
                  <a:pt x="257" y="140"/>
                </a:cubicBezTo>
                <a:cubicBezTo>
                  <a:pt x="257" y="140"/>
                  <a:pt x="257" y="140"/>
                  <a:pt x="257" y="140"/>
                </a:cubicBezTo>
                <a:cubicBezTo>
                  <a:pt x="257" y="139"/>
                  <a:pt x="257" y="139"/>
                  <a:pt x="257" y="139"/>
                </a:cubicBezTo>
                <a:cubicBezTo>
                  <a:pt x="257" y="139"/>
                  <a:pt x="257" y="139"/>
                  <a:pt x="256" y="138"/>
                </a:cubicBezTo>
                <a:cubicBezTo>
                  <a:pt x="257" y="137"/>
                  <a:pt x="257" y="137"/>
                  <a:pt x="257" y="137"/>
                </a:cubicBezTo>
                <a:cubicBezTo>
                  <a:pt x="257" y="137"/>
                  <a:pt x="257" y="137"/>
                  <a:pt x="257" y="137"/>
                </a:cubicBezTo>
                <a:cubicBezTo>
                  <a:pt x="257" y="137"/>
                  <a:pt x="257" y="137"/>
                  <a:pt x="257" y="137"/>
                </a:cubicBezTo>
                <a:cubicBezTo>
                  <a:pt x="257" y="136"/>
                  <a:pt x="257" y="136"/>
                  <a:pt x="257" y="136"/>
                </a:cubicBezTo>
                <a:cubicBezTo>
                  <a:pt x="258" y="136"/>
                  <a:pt x="258" y="136"/>
                  <a:pt x="258" y="136"/>
                </a:cubicBezTo>
                <a:cubicBezTo>
                  <a:pt x="259" y="136"/>
                  <a:pt x="259" y="136"/>
                  <a:pt x="259" y="136"/>
                </a:cubicBezTo>
                <a:cubicBezTo>
                  <a:pt x="260" y="135"/>
                  <a:pt x="260" y="135"/>
                  <a:pt x="260" y="135"/>
                </a:cubicBezTo>
                <a:cubicBezTo>
                  <a:pt x="260" y="135"/>
                  <a:pt x="261" y="135"/>
                  <a:pt x="261" y="135"/>
                </a:cubicBezTo>
                <a:cubicBezTo>
                  <a:pt x="261" y="134"/>
                  <a:pt x="261" y="134"/>
                  <a:pt x="261" y="134"/>
                </a:cubicBezTo>
                <a:cubicBezTo>
                  <a:pt x="262" y="135"/>
                  <a:pt x="262" y="135"/>
                  <a:pt x="262" y="135"/>
                </a:cubicBezTo>
                <a:cubicBezTo>
                  <a:pt x="262" y="135"/>
                  <a:pt x="262" y="135"/>
                  <a:pt x="262" y="135"/>
                </a:cubicBezTo>
                <a:cubicBezTo>
                  <a:pt x="263" y="135"/>
                  <a:pt x="263" y="135"/>
                  <a:pt x="263" y="135"/>
                </a:cubicBezTo>
                <a:cubicBezTo>
                  <a:pt x="263" y="135"/>
                  <a:pt x="263" y="135"/>
                  <a:pt x="264" y="135"/>
                </a:cubicBezTo>
                <a:cubicBezTo>
                  <a:pt x="264" y="134"/>
                  <a:pt x="264" y="134"/>
                  <a:pt x="264" y="134"/>
                </a:cubicBezTo>
                <a:cubicBezTo>
                  <a:pt x="264" y="134"/>
                  <a:pt x="264" y="134"/>
                  <a:pt x="264" y="134"/>
                </a:cubicBezTo>
                <a:cubicBezTo>
                  <a:pt x="264" y="133"/>
                  <a:pt x="264" y="133"/>
                  <a:pt x="264" y="133"/>
                </a:cubicBezTo>
                <a:cubicBezTo>
                  <a:pt x="264" y="133"/>
                  <a:pt x="264" y="133"/>
                  <a:pt x="264" y="133"/>
                </a:cubicBezTo>
                <a:cubicBezTo>
                  <a:pt x="265" y="133"/>
                  <a:pt x="265" y="133"/>
                  <a:pt x="265" y="133"/>
                </a:cubicBezTo>
                <a:cubicBezTo>
                  <a:pt x="266" y="133"/>
                  <a:pt x="266" y="133"/>
                  <a:pt x="266" y="133"/>
                </a:cubicBezTo>
                <a:cubicBezTo>
                  <a:pt x="266" y="132"/>
                  <a:pt x="266" y="132"/>
                  <a:pt x="266" y="132"/>
                </a:cubicBezTo>
                <a:cubicBezTo>
                  <a:pt x="266" y="132"/>
                  <a:pt x="266" y="132"/>
                  <a:pt x="266" y="132"/>
                </a:cubicBezTo>
                <a:cubicBezTo>
                  <a:pt x="266" y="131"/>
                  <a:pt x="266" y="131"/>
                  <a:pt x="266" y="131"/>
                </a:cubicBezTo>
                <a:cubicBezTo>
                  <a:pt x="266" y="132"/>
                  <a:pt x="266" y="132"/>
                  <a:pt x="266" y="132"/>
                </a:cubicBezTo>
                <a:cubicBezTo>
                  <a:pt x="267" y="132"/>
                  <a:pt x="267" y="132"/>
                  <a:pt x="268" y="132"/>
                </a:cubicBezTo>
                <a:cubicBezTo>
                  <a:pt x="268" y="132"/>
                  <a:pt x="268" y="132"/>
                  <a:pt x="268" y="132"/>
                </a:cubicBezTo>
                <a:cubicBezTo>
                  <a:pt x="268" y="132"/>
                  <a:pt x="268" y="132"/>
                  <a:pt x="268" y="132"/>
                </a:cubicBezTo>
                <a:cubicBezTo>
                  <a:pt x="268" y="132"/>
                  <a:pt x="268" y="132"/>
                  <a:pt x="268" y="132"/>
                </a:cubicBezTo>
                <a:cubicBezTo>
                  <a:pt x="269" y="132"/>
                  <a:pt x="269" y="132"/>
                  <a:pt x="269" y="132"/>
                </a:cubicBezTo>
                <a:cubicBezTo>
                  <a:pt x="269" y="131"/>
                  <a:pt x="269" y="131"/>
                  <a:pt x="269" y="131"/>
                </a:cubicBezTo>
                <a:cubicBezTo>
                  <a:pt x="270" y="131"/>
                  <a:pt x="270" y="131"/>
                  <a:pt x="270" y="131"/>
                </a:cubicBezTo>
                <a:cubicBezTo>
                  <a:pt x="271" y="130"/>
                  <a:pt x="271" y="130"/>
                  <a:pt x="271" y="130"/>
                </a:cubicBezTo>
                <a:cubicBezTo>
                  <a:pt x="270" y="130"/>
                  <a:pt x="270" y="130"/>
                  <a:pt x="270" y="130"/>
                </a:cubicBezTo>
                <a:cubicBezTo>
                  <a:pt x="270" y="130"/>
                  <a:pt x="270" y="130"/>
                  <a:pt x="270" y="130"/>
                </a:cubicBezTo>
                <a:cubicBezTo>
                  <a:pt x="269" y="129"/>
                  <a:pt x="269" y="129"/>
                  <a:pt x="269" y="129"/>
                </a:cubicBezTo>
                <a:cubicBezTo>
                  <a:pt x="269" y="129"/>
                  <a:pt x="269" y="129"/>
                  <a:pt x="269" y="129"/>
                </a:cubicBezTo>
                <a:cubicBezTo>
                  <a:pt x="270" y="129"/>
                  <a:pt x="270" y="129"/>
                  <a:pt x="270" y="129"/>
                </a:cubicBezTo>
                <a:cubicBezTo>
                  <a:pt x="270" y="129"/>
                  <a:pt x="270" y="129"/>
                  <a:pt x="270" y="129"/>
                </a:cubicBezTo>
                <a:cubicBezTo>
                  <a:pt x="272" y="128"/>
                  <a:pt x="270" y="129"/>
                  <a:pt x="271" y="128"/>
                </a:cubicBezTo>
                <a:cubicBezTo>
                  <a:pt x="272" y="128"/>
                  <a:pt x="272" y="128"/>
                  <a:pt x="272" y="128"/>
                </a:cubicBezTo>
                <a:cubicBezTo>
                  <a:pt x="272" y="128"/>
                  <a:pt x="272" y="128"/>
                  <a:pt x="272" y="128"/>
                </a:cubicBezTo>
                <a:cubicBezTo>
                  <a:pt x="272" y="128"/>
                  <a:pt x="272" y="128"/>
                  <a:pt x="272" y="128"/>
                </a:cubicBezTo>
                <a:cubicBezTo>
                  <a:pt x="273" y="127"/>
                  <a:pt x="274" y="126"/>
                  <a:pt x="274" y="126"/>
                </a:cubicBezTo>
                <a:cubicBezTo>
                  <a:pt x="274" y="127"/>
                  <a:pt x="274" y="127"/>
                  <a:pt x="274" y="127"/>
                </a:cubicBezTo>
                <a:cubicBezTo>
                  <a:pt x="275" y="127"/>
                  <a:pt x="275" y="127"/>
                  <a:pt x="275" y="127"/>
                </a:cubicBezTo>
                <a:cubicBezTo>
                  <a:pt x="276" y="127"/>
                  <a:pt x="276" y="127"/>
                  <a:pt x="276" y="127"/>
                </a:cubicBezTo>
                <a:cubicBezTo>
                  <a:pt x="276" y="127"/>
                  <a:pt x="276" y="127"/>
                  <a:pt x="276" y="128"/>
                </a:cubicBezTo>
                <a:cubicBezTo>
                  <a:pt x="276" y="128"/>
                  <a:pt x="276" y="128"/>
                  <a:pt x="276" y="128"/>
                </a:cubicBezTo>
                <a:cubicBezTo>
                  <a:pt x="277" y="128"/>
                  <a:pt x="277" y="128"/>
                  <a:pt x="277" y="128"/>
                </a:cubicBezTo>
                <a:cubicBezTo>
                  <a:pt x="277" y="127"/>
                  <a:pt x="277" y="128"/>
                  <a:pt x="277" y="127"/>
                </a:cubicBezTo>
                <a:cubicBezTo>
                  <a:pt x="278" y="128"/>
                  <a:pt x="278" y="128"/>
                  <a:pt x="278" y="128"/>
                </a:cubicBezTo>
                <a:cubicBezTo>
                  <a:pt x="279" y="127"/>
                  <a:pt x="278" y="128"/>
                  <a:pt x="280" y="127"/>
                </a:cubicBezTo>
                <a:cubicBezTo>
                  <a:pt x="280" y="127"/>
                  <a:pt x="280" y="127"/>
                  <a:pt x="280" y="127"/>
                </a:cubicBezTo>
                <a:cubicBezTo>
                  <a:pt x="279" y="126"/>
                  <a:pt x="279" y="126"/>
                  <a:pt x="279" y="126"/>
                </a:cubicBezTo>
                <a:cubicBezTo>
                  <a:pt x="278" y="125"/>
                  <a:pt x="278" y="125"/>
                  <a:pt x="278" y="125"/>
                </a:cubicBezTo>
                <a:cubicBezTo>
                  <a:pt x="278" y="124"/>
                  <a:pt x="278" y="124"/>
                  <a:pt x="278" y="124"/>
                </a:cubicBezTo>
                <a:cubicBezTo>
                  <a:pt x="278" y="124"/>
                  <a:pt x="278" y="124"/>
                  <a:pt x="278" y="124"/>
                </a:cubicBezTo>
                <a:cubicBezTo>
                  <a:pt x="277" y="125"/>
                  <a:pt x="277" y="125"/>
                  <a:pt x="277" y="125"/>
                </a:cubicBezTo>
                <a:cubicBezTo>
                  <a:pt x="277" y="125"/>
                  <a:pt x="277" y="125"/>
                  <a:pt x="277" y="125"/>
                </a:cubicBezTo>
                <a:cubicBezTo>
                  <a:pt x="277" y="125"/>
                  <a:pt x="277" y="125"/>
                  <a:pt x="277" y="125"/>
                </a:cubicBezTo>
                <a:cubicBezTo>
                  <a:pt x="277" y="125"/>
                  <a:pt x="277" y="125"/>
                  <a:pt x="277" y="125"/>
                </a:cubicBezTo>
                <a:cubicBezTo>
                  <a:pt x="276" y="123"/>
                  <a:pt x="276" y="122"/>
                  <a:pt x="275" y="122"/>
                </a:cubicBezTo>
                <a:cubicBezTo>
                  <a:pt x="275" y="121"/>
                  <a:pt x="276" y="121"/>
                  <a:pt x="276" y="120"/>
                </a:cubicBezTo>
                <a:cubicBezTo>
                  <a:pt x="276" y="120"/>
                  <a:pt x="276" y="120"/>
                  <a:pt x="276" y="120"/>
                </a:cubicBezTo>
                <a:cubicBezTo>
                  <a:pt x="276" y="120"/>
                  <a:pt x="276" y="120"/>
                  <a:pt x="276" y="120"/>
                </a:cubicBezTo>
                <a:cubicBezTo>
                  <a:pt x="277" y="120"/>
                  <a:pt x="277" y="120"/>
                  <a:pt x="277" y="120"/>
                </a:cubicBezTo>
                <a:cubicBezTo>
                  <a:pt x="277" y="119"/>
                  <a:pt x="277" y="119"/>
                  <a:pt x="277" y="118"/>
                </a:cubicBezTo>
                <a:cubicBezTo>
                  <a:pt x="277" y="117"/>
                  <a:pt x="278" y="116"/>
                  <a:pt x="278" y="114"/>
                </a:cubicBezTo>
                <a:cubicBezTo>
                  <a:pt x="278" y="113"/>
                  <a:pt x="278" y="113"/>
                  <a:pt x="278" y="113"/>
                </a:cubicBezTo>
                <a:cubicBezTo>
                  <a:pt x="278" y="113"/>
                  <a:pt x="278" y="113"/>
                  <a:pt x="278" y="113"/>
                </a:cubicBezTo>
                <a:cubicBezTo>
                  <a:pt x="279" y="113"/>
                  <a:pt x="284" y="109"/>
                  <a:pt x="285" y="110"/>
                </a:cubicBezTo>
                <a:cubicBezTo>
                  <a:pt x="286" y="110"/>
                  <a:pt x="286" y="110"/>
                  <a:pt x="286" y="110"/>
                </a:cubicBezTo>
                <a:cubicBezTo>
                  <a:pt x="286" y="110"/>
                  <a:pt x="286" y="110"/>
                  <a:pt x="286" y="110"/>
                </a:cubicBezTo>
                <a:cubicBezTo>
                  <a:pt x="287" y="110"/>
                  <a:pt x="288" y="109"/>
                  <a:pt x="288" y="109"/>
                </a:cubicBezTo>
                <a:cubicBezTo>
                  <a:pt x="289" y="109"/>
                  <a:pt x="289" y="109"/>
                  <a:pt x="289" y="109"/>
                </a:cubicBezTo>
                <a:cubicBezTo>
                  <a:pt x="289" y="109"/>
                  <a:pt x="289" y="109"/>
                  <a:pt x="289" y="109"/>
                </a:cubicBezTo>
                <a:cubicBezTo>
                  <a:pt x="289" y="109"/>
                  <a:pt x="289" y="109"/>
                  <a:pt x="289" y="109"/>
                </a:cubicBezTo>
                <a:cubicBezTo>
                  <a:pt x="289" y="109"/>
                  <a:pt x="289" y="109"/>
                  <a:pt x="289" y="109"/>
                </a:cubicBezTo>
                <a:cubicBezTo>
                  <a:pt x="289" y="109"/>
                  <a:pt x="289" y="109"/>
                  <a:pt x="289" y="109"/>
                </a:cubicBezTo>
                <a:cubicBezTo>
                  <a:pt x="290" y="109"/>
                  <a:pt x="290" y="109"/>
                  <a:pt x="291" y="109"/>
                </a:cubicBezTo>
                <a:cubicBezTo>
                  <a:pt x="291" y="109"/>
                  <a:pt x="291" y="109"/>
                  <a:pt x="292" y="109"/>
                </a:cubicBezTo>
                <a:cubicBezTo>
                  <a:pt x="292" y="109"/>
                  <a:pt x="292" y="109"/>
                  <a:pt x="292" y="109"/>
                </a:cubicBezTo>
                <a:cubicBezTo>
                  <a:pt x="294" y="108"/>
                  <a:pt x="292" y="109"/>
                  <a:pt x="295" y="108"/>
                </a:cubicBezTo>
                <a:cubicBezTo>
                  <a:pt x="295" y="107"/>
                  <a:pt x="295" y="107"/>
                  <a:pt x="295" y="107"/>
                </a:cubicBezTo>
                <a:cubicBezTo>
                  <a:pt x="296" y="107"/>
                  <a:pt x="296" y="106"/>
                  <a:pt x="296" y="106"/>
                </a:cubicBezTo>
                <a:cubicBezTo>
                  <a:pt x="296" y="106"/>
                  <a:pt x="296" y="106"/>
                  <a:pt x="296" y="105"/>
                </a:cubicBezTo>
                <a:cubicBezTo>
                  <a:pt x="296" y="105"/>
                  <a:pt x="296" y="105"/>
                  <a:pt x="296" y="105"/>
                </a:cubicBezTo>
                <a:cubicBezTo>
                  <a:pt x="296" y="104"/>
                  <a:pt x="297" y="104"/>
                  <a:pt x="297" y="104"/>
                </a:cubicBezTo>
                <a:cubicBezTo>
                  <a:pt x="298" y="103"/>
                  <a:pt x="298" y="103"/>
                  <a:pt x="298" y="103"/>
                </a:cubicBezTo>
                <a:cubicBezTo>
                  <a:pt x="298" y="103"/>
                  <a:pt x="298" y="103"/>
                  <a:pt x="298" y="103"/>
                </a:cubicBezTo>
                <a:cubicBezTo>
                  <a:pt x="299" y="103"/>
                  <a:pt x="299" y="103"/>
                  <a:pt x="299" y="103"/>
                </a:cubicBezTo>
                <a:cubicBezTo>
                  <a:pt x="299" y="102"/>
                  <a:pt x="297" y="100"/>
                  <a:pt x="297" y="99"/>
                </a:cubicBezTo>
                <a:close/>
                <a:moveTo>
                  <a:pt x="264" y="147"/>
                </a:moveTo>
                <a:cubicBezTo>
                  <a:pt x="264" y="146"/>
                  <a:pt x="264" y="146"/>
                  <a:pt x="264" y="146"/>
                </a:cubicBezTo>
                <a:cubicBezTo>
                  <a:pt x="262" y="146"/>
                  <a:pt x="262" y="146"/>
                  <a:pt x="262" y="146"/>
                </a:cubicBezTo>
                <a:cubicBezTo>
                  <a:pt x="262" y="145"/>
                  <a:pt x="262" y="145"/>
                  <a:pt x="262" y="145"/>
                </a:cubicBezTo>
                <a:cubicBezTo>
                  <a:pt x="262" y="144"/>
                  <a:pt x="262" y="144"/>
                  <a:pt x="262" y="144"/>
                </a:cubicBezTo>
                <a:cubicBezTo>
                  <a:pt x="263" y="144"/>
                  <a:pt x="263" y="144"/>
                  <a:pt x="263" y="144"/>
                </a:cubicBezTo>
                <a:cubicBezTo>
                  <a:pt x="263" y="142"/>
                  <a:pt x="263" y="142"/>
                  <a:pt x="263" y="142"/>
                </a:cubicBezTo>
                <a:cubicBezTo>
                  <a:pt x="263" y="141"/>
                  <a:pt x="263" y="141"/>
                  <a:pt x="263" y="141"/>
                </a:cubicBezTo>
                <a:cubicBezTo>
                  <a:pt x="262" y="141"/>
                  <a:pt x="261" y="140"/>
                  <a:pt x="260" y="140"/>
                </a:cubicBezTo>
                <a:cubicBezTo>
                  <a:pt x="260" y="140"/>
                  <a:pt x="260" y="140"/>
                  <a:pt x="260" y="140"/>
                </a:cubicBezTo>
                <a:cubicBezTo>
                  <a:pt x="260" y="140"/>
                  <a:pt x="260" y="140"/>
                  <a:pt x="260" y="140"/>
                </a:cubicBezTo>
                <a:cubicBezTo>
                  <a:pt x="260" y="141"/>
                  <a:pt x="260" y="141"/>
                  <a:pt x="260" y="141"/>
                </a:cubicBezTo>
                <a:cubicBezTo>
                  <a:pt x="259" y="142"/>
                  <a:pt x="259" y="142"/>
                  <a:pt x="259" y="142"/>
                </a:cubicBezTo>
                <a:cubicBezTo>
                  <a:pt x="259" y="143"/>
                  <a:pt x="259" y="143"/>
                  <a:pt x="259" y="143"/>
                </a:cubicBezTo>
                <a:cubicBezTo>
                  <a:pt x="256" y="146"/>
                  <a:pt x="258" y="144"/>
                  <a:pt x="256" y="145"/>
                </a:cubicBezTo>
                <a:cubicBezTo>
                  <a:pt x="256" y="146"/>
                  <a:pt x="256" y="146"/>
                  <a:pt x="256" y="146"/>
                </a:cubicBezTo>
                <a:cubicBezTo>
                  <a:pt x="256" y="147"/>
                  <a:pt x="256" y="147"/>
                  <a:pt x="256" y="147"/>
                </a:cubicBezTo>
                <a:cubicBezTo>
                  <a:pt x="257" y="148"/>
                  <a:pt x="257" y="148"/>
                  <a:pt x="257" y="148"/>
                </a:cubicBezTo>
                <a:cubicBezTo>
                  <a:pt x="258" y="148"/>
                  <a:pt x="258" y="148"/>
                  <a:pt x="258" y="148"/>
                </a:cubicBezTo>
                <a:cubicBezTo>
                  <a:pt x="260" y="147"/>
                  <a:pt x="259" y="147"/>
                  <a:pt x="261" y="147"/>
                </a:cubicBezTo>
                <a:cubicBezTo>
                  <a:pt x="261" y="147"/>
                  <a:pt x="261" y="147"/>
                  <a:pt x="261" y="147"/>
                </a:cubicBezTo>
                <a:cubicBezTo>
                  <a:pt x="261" y="147"/>
                  <a:pt x="261" y="147"/>
                  <a:pt x="261" y="147"/>
                </a:cubicBezTo>
                <a:cubicBezTo>
                  <a:pt x="262" y="148"/>
                  <a:pt x="261" y="147"/>
                  <a:pt x="262" y="148"/>
                </a:cubicBezTo>
                <a:cubicBezTo>
                  <a:pt x="262" y="149"/>
                  <a:pt x="262" y="149"/>
                  <a:pt x="263" y="149"/>
                </a:cubicBezTo>
                <a:cubicBezTo>
                  <a:pt x="263" y="149"/>
                  <a:pt x="263" y="149"/>
                  <a:pt x="263" y="149"/>
                </a:cubicBezTo>
                <a:cubicBezTo>
                  <a:pt x="263" y="149"/>
                  <a:pt x="263" y="149"/>
                  <a:pt x="263" y="149"/>
                </a:cubicBezTo>
                <a:cubicBezTo>
                  <a:pt x="263" y="148"/>
                  <a:pt x="263" y="148"/>
                  <a:pt x="264" y="148"/>
                </a:cubicBezTo>
                <a:cubicBezTo>
                  <a:pt x="264" y="148"/>
                  <a:pt x="264" y="148"/>
                  <a:pt x="264" y="148"/>
                </a:cubicBezTo>
                <a:cubicBezTo>
                  <a:pt x="264" y="148"/>
                  <a:pt x="264" y="148"/>
                  <a:pt x="264" y="148"/>
                </a:cubicBezTo>
                <a:cubicBezTo>
                  <a:pt x="263" y="147"/>
                  <a:pt x="264" y="147"/>
                  <a:pt x="263" y="147"/>
                </a:cubicBezTo>
                <a:cubicBezTo>
                  <a:pt x="263" y="147"/>
                  <a:pt x="263" y="147"/>
                  <a:pt x="263" y="147"/>
                </a:cubicBezTo>
                <a:lnTo>
                  <a:pt x="264" y="147"/>
                </a:ln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2" name="Freeform 8">
            <a:extLst>
              <a:ext uri="{FF2B5EF4-FFF2-40B4-BE49-F238E27FC236}">
                <a16:creationId xmlns:a16="http://schemas.microsoft.com/office/drawing/2014/main" id="{9B7CFF0F-A511-BE43-47AB-96F388A9DB9C}"/>
              </a:ext>
            </a:extLst>
          </p:cNvPr>
          <p:cNvSpPr>
            <a:spLocks noEditPoints="1"/>
          </p:cNvSpPr>
          <p:nvPr/>
        </p:nvSpPr>
        <p:spPr bwMode="auto">
          <a:xfrm>
            <a:off x="3910305" y="5272621"/>
            <a:ext cx="726213" cy="505539"/>
          </a:xfrm>
          <a:custGeom>
            <a:avLst/>
            <a:gdLst>
              <a:gd name="T0" fmla="*/ 174 w 181"/>
              <a:gd name="T1" fmla="*/ 16 h 126"/>
              <a:gd name="T2" fmla="*/ 175 w 181"/>
              <a:gd name="T3" fmla="*/ 8 h 126"/>
              <a:gd name="T4" fmla="*/ 176 w 181"/>
              <a:gd name="T5" fmla="*/ 55 h 126"/>
              <a:gd name="T6" fmla="*/ 175 w 181"/>
              <a:gd name="T7" fmla="*/ 59 h 126"/>
              <a:gd name="T8" fmla="*/ 177 w 181"/>
              <a:gd name="T9" fmla="*/ 66 h 126"/>
              <a:gd name="T10" fmla="*/ 172 w 181"/>
              <a:gd name="T11" fmla="*/ 54 h 126"/>
              <a:gd name="T12" fmla="*/ 176 w 181"/>
              <a:gd name="T13" fmla="*/ 44 h 126"/>
              <a:gd name="T14" fmla="*/ 177 w 181"/>
              <a:gd name="T15" fmla="*/ 43 h 126"/>
              <a:gd name="T16" fmla="*/ 174 w 181"/>
              <a:gd name="T17" fmla="*/ 38 h 126"/>
              <a:gd name="T18" fmla="*/ 174 w 181"/>
              <a:gd name="T19" fmla="*/ 30 h 126"/>
              <a:gd name="T20" fmla="*/ 172 w 181"/>
              <a:gd name="T21" fmla="*/ 15 h 126"/>
              <a:gd name="T22" fmla="*/ 168 w 181"/>
              <a:gd name="T23" fmla="*/ 9 h 126"/>
              <a:gd name="T24" fmla="*/ 168 w 181"/>
              <a:gd name="T25" fmla="*/ 4 h 126"/>
              <a:gd name="T26" fmla="*/ 173 w 181"/>
              <a:gd name="T27" fmla="*/ 2 h 126"/>
              <a:gd name="T28" fmla="*/ 160 w 181"/>
              <a:gd name="T29" fmla="*/ 1 h 126"/>
              <a:gd name="T30" fmla="*/ 157 w 181"/>
              <a:gd name="T31" fmla="*/ 0 h 126"/>
              <a:gd name="T32" fmla="*/ 129 w 181"/>
              <a:gd name="T33" fmla="*/ 1 h 126"/>
              <a:gd name="T34" fmla="*/ 113 w 181"/>
              <a:gd name="T35" fmla="*/ 3 h 126"/>
              <a:gd name="T36" fmla="*/ 109 w 181"/>
              <a:gd name="T37" fmla="*/ 2 h 126"/>
              <a:gd name="T38" fmla="*/ 97 w 181"/>
              <a:gd name="T39" fmla="*/ 11 h 126"/>
              <a:gd name="T40" fmla="*/ 92 w 181"/>
              <a:gd name="T41" fmla="*/ 10 h 126"/>
              <a:gd name="T42" fmla="*/ 85 w 181"/>
              <a:gd name="T43" fmla="*/ 18 h 126"/>
              <a:gd name="T44" fmla="*/ 78 w 181"/>
              <a:gd name="T45" fmla="*/ 23 h 126"/>
              <a:gd name="T46" fmla="*/ 57 w 181"/>
              <a:gd name="T47" fmla="*/ 18 h 126"/>
              <a:gd name="T48" fmla="*/ 24 w 181"/>
              <a:gd name="T49" fmla="*/ 14 h 126"/>
              <a:gd name="T50" fmla="*/ 4 w 181"/>
              <a:gd name="T51" fmla="*/ 21 h 126"/>
              <a:gd name="T52" fmla="*/ 3 w 181"/>
              <a:gd name="T53" fmla="*/ 29 h 126"/>
              <a:gd name="T54" fmla="*/ 0 w 181"/>
              <a:gd name="T55" fmla="*/ 41 h 126"/>
              <a:gd name="T56" fmla="*/ 3 w 181"/>
              <a:gd name="T57" fmla="*/ 44 h 126"/>
              <a:gd name="T58" fmla="*/ 11 w 181"/>
              <a:gd name="T59" fmla="*/ 45 h 126"/>
              <a:gd name="T60" fmla="*/ 18 w 181"/>
              <a:gd name="T61" fmla="*/ 41 h 126"/>
              <a:gd name="T62" fmla="*/ 24 w 181"/>
              <a:gd name="T63" fmla="*/ 43 h 126"/>
              <a:gd name="T64" fmla="*/ 28 w 181"/>
              <a:gd name="T65" fmla="*/ 43 h 126"/>
              <a:gd name="T66" fmla="*/ 30 w 181"/>
              <a:gd name="T67" fmla="*/ 45 h 126"/>
              <a:gd name="T68" fmla="*/ 37 w 181"/>
              <a:gd name="T69" fmla="*/ 46 h 126"/>
              <a:gd name="T70" fmla="*/ 46 w 181"/>
              <a:gd name="T71" fmla="*/ 45 h 126"/>
              <a:gd name="T72" fmla="*/ 48 w 181"/>
              <a:gd name="T73" fmla="*/ 47 h 126"/>
              <a:gd name="T74" fmla="*/ 53 w 181"/>
              <a:gd name="T75" fmla="*/ 47 h 126"/>
              <a:gd name="T76" fmla="*/ 57 w 181"/>
              <a:gd name="T77" fmla="*/ 49 h 126"/>
              <a:gd name="T78" fmla="*/ 63 w 181"/>
              <a:gd name="T79" fmla="*/ 54 h 126"/>
              <a:gd name="T80" fmla="*/ 66 w 181"/>
              <a:gd name="T81" fmla="*/ 55 h 126"/>
              <a:gd name="T82" fmla="*/ 72 w 181"/>
              <a:gd name="T83" fmla="*/ 55 h 126"/>
              <a:gd name="T84" fmla="*/ 75 w 181"/>
              <a:gd name="T85" fmla="*/ 57 h 126"/>
              <a:gd name="T86" fmla="*/ 81 w 181"/>
              <a:gd name="T87" fmla="*/ 61 h 126"/>
              <a:gd name="T88" fmla="*/ 87 w 181"/>
              <a:gd name="T89" fmla="*/ 66 h 126"/>
              <a:gd name="T90" fmla="*/ 95 w 181"/>
              <a:gd name="T91" fmla="*/ 73 h 126"/>
              <a:gd name="T92" fmla="*/ 99 w 181"/>
              <a:gd name="T93" fmla="*/ 79 h 126"/>
              <a:gd name="T94" fmla="*/ 109 w 181"/>
              <a:gd name="T95" fmla="*/ 90 h 126"/>
              <a:gd name="T96" fmla="*/ 122 w 181"/>
              <a:gd name="T97" fmla="*/ 93 h 126"/>
              <a:gd name="T98" fmla="*/ 129 w 181"/>
              <a:gd name="T99" fmla="*/ 92 h 126"/>
              <a:gd name="T100" fmla="*/ 136 w 181"/>
              <a:gd name="T101" fmla="*/ 94 h 126"/>
              <a:gd name="T102" fmla="*/ 130 w 181"/>
              <a:gd name="T103" fmla="*/ 102 h 126"/>
              <a:gd name="T104" fmla="*/ 128 w 181"/>
              <a:gd name="T105" fmla="*/ 113 h 126"/>
              <a:gd name="T106" fmla="*/ 125 w 181"/>
              <a:gd name="T107" fmla="*/ 116 h 126"/>
              <a:gd name="T108" fmla="*/ 126 w 181"/>
              <a:gd name="T109" fmla="*/ 125 h 126"/>
              <a:gd name="T110" fmla="*/ 136 w 181"/>
              <a:gd name="T111" fmla="*/ 123 h 126"/>
              <a:gd name="T112" fmla="*/ 168 w 181"/>
              <a:gd name="T113" fmla="*/ 94 h 126"/>
              <a:gd name="T114" fmla="*/ 165 w 181"/>
              <a:gd name="T115" fmla="*/ 89 h 126"/>
              <a:gd name="T116" fmla="*/ 168 w 181"/>
              <a:gd name="T117" fmla="*/ 92 h 126"/>
              <a:gd name="T118" fmla="*/ 173 w 181"/>
              <a:gd name="T119" fmla="*/ 75 h 126"/>
              <a:gd name="T120" fmla="*/ 173 w 181"/>
              <a:gd name="T121" fmla="*/ 66 h 126"/>
              <a:gd name="T122" fmla="*/ 172 w 181"/>
              <a:gd name="T12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 h="126">
                <a:moveTo>
                  <a:pt x="173" y="9"/>
                </a:moveTo>
                <a:cubicBezTo>
                  <a:pt x="172" y="10"/>
                  <a:pt x="172" y="10"/>
                  <a:pt x="172" y="10"/>
                </a:cubicBezTo>
                <a:cubicBezTo>
                  <a:pt x="172" y="10"/>
                  <a:pt x="172" y="10"/>
                  <a:pt x="172" y="10"/>
                </a:cubicBezTo>
                <a:cubicBezTo>
                  <a:pt x="171" y="11"/>
                  <a:pt x="172" y="11"/>
                  <a:pt x="171" y="11"/>
                </a:cubicBezTo>
                <a:cubicBezTo>
                  <a:pt x="171" y="11"/>
                  <a:pt x="171" y="11"/>
                  <a:pt x="171" y="11"/>
                </a:cubicBezTo>
                <a:cubicBezTo>
                  <a:pt x="171" y="11"/>
                  <a:pt x="170" y="12"/>
                  <a:pt x="170" y="12"/>
                </a:cubicBezTo>
                <a:cubicBezTo>
                  <a:pt x="170" y="12"/>
                  <a:pt x="170" y="12"/>
                  <a:pt x="170" y="12"/>
                </a:cubicBezTo>
                <a:cubicBezTo>
                  <a:pt x="171" y="13"/>
                  <a:pt x="172" y="13"/>
                  <a:pt x="172" y="14"/>
                </a:cubicBezTo>
                <a:cubicBezTo>
                  <a:pt x="173" y="15"/>
                  <a:pt x="173" y="15"/>
                  <a:pt x="173" y="16"/>
                </a:cubicBezTo>
                <a:cubicBezTo>
                  <a:pt x="174" y="16"/>
                  <a:pt x="174" y="16"/>
                  <a:pt x="174" y="16"/>
                </a:cubicBezTo>
                <a:cubicBezTo>
                  <a:pt x="174" y="16"/>
                  <a:pt x="174" y="16"/>
                  <a:pt x="174" y="16"/>
                </a:cubicBezTo>
                <a:cubicBezTo>
                  <a:pt x="174" y="16"/>
                  <a:pt x="174" y="16"/>
                  <a:pt x="174" y="16"/>
                </a:cubicBezTo>
                <a:cubicBezTo>
                  <a:pt x="174" y="16"/>
                  <a:pt x="174" y="16"/>
                  <a:pt x="174" y="16"/>
                </a:cubicBezTo>
                <a:cubicBezTo>
                  <a:pt x="174" y="15"/>
                  <a:pt x="174" y="15"/>
                  <a:pt x="174" y="15"/>
                </a:cubicBezTo>
                <a:cubicBezTo>
                  <a:pt x="174" y="14"/>
                  <a:pt x="174" y="14"/>
                  <a:pt x="174" y="14"/>
                </a:cubicBezTo>
                <a:cubicBezTo>
                  <a:pt x="175" y="14"/>
                  <a:pt x="175" y="14"/>
                  <a:pt x="175" y="14"/>
                </a:cubicBezTo>
                <a:cubicBezTo>
                  <a:pt x="175" y="13"/>
                  <a:pt x="175" y="13"/>
                  <a:pt x="176" y="12"/>
                </a:cubicBezTo>
                <a:cubicBezTo>
                  <a:pt x="176" y="11"/>
                  <a:pt x="176" y="11"/>
                  <a:pt x="177" y="10"/>
                </a:cubicBezTo>
                <a:cubicBezTo>
                  <a:pt x="177" y="10"/>
                  <a:pt x="177" y="10"/>
                  <a:pt x="177" y="10"/>
                </a:cubicBezTo>
                <a:cubicBezTo>
                  <a:pt x="177" y="9"/>
                  <a:pt x="177" y="9"/>
                  <a:pt x="177" y="9"/>
                </a:cubicBezTo>
                <a:cubicBezTo>
                  <a:pt x="177" y="8"/>
                  <a:pt x="177" y="8"/>
                  <a:pt x="176" y="7"/>
                </a:cubicBezTo>
                <a:cubicBezTo>
                  <a:pt x="175" y="7"/>
                  <a:pt x="175" y="7"/>
                  <a:pt x="175" y="7"/>
                </a:cubicBezTo>
                <a:cubicBezTo>
                  <a:pt x="175" y="7"/>
                  <a:pt x="175" y="7"/>
                  <a:pt x="175" y="7"/>
                </a:cubicBezTo>
                <a:cubicBezTo>
                  <a:pt x="175" y="8"/>
                  <a:pt x="175" y="8"/>
                  <a:pt x="175" y="8"/>
                </a:cubicBezTo>
                <a:cubicBezTo>
                  <a:pt x="174" y="9"/>
                  <a:pt x="174" y="9"/>
                  <a:pt x="174" y="9"/>
                </a:cubicBezTo>
                <a:cubicBezTo>
                  <a:pt x="173" y="9"/>
                  <a:pt x="174" y="9"/>
                  <a:pt x="173" y="9"/>
                </a:cubicBezTo>
                <a:close/>
                <a:moveTo>
                  <a:pt x="181" y="54"/>
                </a:moveTo>
                <a:cubicBezTo>
                  <a:pt x="180" y="53"/>
                  <a:pt x="181" y="53"/>
                  <a:pt x="180" y="52"/>
                </a:cubicBezTo>
                <a:cubicBezTo>
                  <a:pt x="179" y="52"/>
                  <a:pt x="179" y="52"/>
                  <a:pt x="179" y="52"/>
                </a:cubicBezTo>
                <a:cubicBezTo>
                  <a:pt x="179" y="52"/>
                  <a:pt x="179" y="52"/>
                  <a:pt x="179" y="52"/>
                </a:cubicBezTo>
                <a:cubicBezTo>
                  <a:pt x="179" y="53"/>
                  <a:pt x="179" y="53"/>
                  <a:pt x="179" y="53"/>
                </a:cubicBezTo>
                <a:cubicBezTo>
                  <a:pt x="178" y="53"/>
                  <a:pt x="177" y="53"/>
                  <a:pt x="176" y="53"/>
                </a:cubicBezTo>
                <a:cubicBezTo>
                  <a:pt x="176" y="54"/>
                  <a:pt x="176" y="54"/>
                  <a:pt x="176" y="54"/>
                </a:cubicBezTo>
                <a:cubicBezTo>
                  <a:pt x="176" y="54"/>
                  <a:pt x="176" y="54"/>
                  <a:pt x="176" y="54"/>
                </a:cubicBezTo>
                <a:cubicBezTo>
                  <a:pt x="176" y="55"/>
                  <a:pt x="176" y="55"/>
                  <a:pt x="176" y="55"/>
                </a:cubicBezTo>
                <a:cubicBezTo>
                  <a:pt x="176" y="55"/>
                  <a:pt x="176" y="55"/>
                  <a:pt x="176" y="55"/>
                </a:cubicBezTo>
                <a:cubicBezTo>
                  <a:pt x="176" y="55"/>
                  <a:pt x="176" y="55"/>
                  <a:pt x="176" y="55"/>
                </a:cubicBezTo>
                <a:cubicBezTo>
                  <a:pt x="176" y="56"/>
                  <a:pt x="176" y="56"/>
                  <a:pt x="176" y="56"/>
                </a:cubicBezTo>
                <a:cubicBezTo>
                  <a:pt x="176" y="56"/>
                  <a:pt x="176" y="56"/>
                  <a:pt x="176" y="56"/>
                </a:cubicBezTo>
                <a:cubicBezTo>
                  <a:pt x="176" y="56"/>
                  <a:pt x="176" y="56"/>
                  <a:pt x="176" y="56"/>
                </a:cubicBezTo>
                <a:cubicBezTo>
                  <a:pt x="176" y="57"/>
                  <a:pt x="176" y="57"/>
                  <a:pt x="176" y="57"/>
                </a:cubicBezTo>
                <a:cubicBezTo>
                  <a:pt x="176" y="57"/>
                  <a:pt x="176" y="57"/>
                  <a:pt x="176" y="57"/>
                </a:cubicBezTo>
                <a:cubicBezTo>
                  <a:pt x="177" y="57"/>
                  <a:pt x="176" y="57"/>
                  <a:pt x="177" y="57"/>
                </a:cubicBezTo>
                <a:cubicBezTo>
                  <a:pt x="177" y="58"/>
                  <a:pt x="177" y="58"/>
                  <a:pt x="177" y="58"/>
                </a:cubicBezTo>
                <a:cubicBezTo>
                  <a:pt x="177" y="58"/>
                  <a:pt x="177" y="58"/>
                  <a:pt x="177" y="58"/>
                </a:cubicBezTo>
                <a:cubicBezTo>
                  <a:pt x="177" y="58"/>
                  <a:pt x="177" y="58"/>
                  <a:pt x="177" y="58"/>
                </a:cubicBezTo>
                <a:cubicBezTo>
                  <a:pt x="176" y="59"/>
                  <a:pt x="176" y="59"/>
                  <a:pt x="176" y="59"/>
                </a:cubicBezTo>
                <a:cubicBezTo>
                  <a:pt x="176" y="59"/>
                  <a:pt x="176" y="59"/>
                  <a:pt x="175" y="59"/>
                </a:cubicBezTo>
                <a:cubicBezTo>
                  <a:pt x="176" y="59"/>
                  <a:pt x="175" y="59"/>
                  <a:pt x="176" y="60"/>
                </a:cubicBezTo>
                <a:cubicBezTo>
                  <a:pt x="176" y="61"/>
                  <a:pt x="176" y="61"/>
                  <a:pt x="176" y="61"/>
                </a:cubicBezTo>
                <a:cubicBezTo>
                  <a:pt x="175" y="62"/>
                  <a:pt x="175" y="62"/>
                  <a:pt x="175" y="62"/>
                </a:cubicBezTo>
                <a:cubicBezTo>
                  <a:pt x="175" y="62"/>
                  <a:pt x="175" y="62"/>
                  <a:pt x="175" y="62"/>
                </a:cubicBezTo>
                <a:cubicBezTo>
                  <a:pt x="175" y="63"/>
                  <a:pt x="175" y="63"/>
                  <a:pt x="175" y="63"/>
                </a:cubicBezTo>
                <a:cubicBezTo>
                  <a:pt x="175" y="65"/>
                  <a:pt x="175" y="65"/>
                  <a:pt x="175" y="68"/>
                </a:cubicBezTo>
                <a:cubicBezTo>
                  <a:pt x="175" y="68"/>
                  <a:pt x="175" y="68"/>
                  <a:pt x="175" y="68"/>
                </a:cubicBezTo>
                <a:cubicBezTo>
                  <a:pt x="175" y="68"/>
                  <a:pt x="175" y="68"/>
                  <a:pt x="175" y="68"/>
                </a:cubicBezTo>
                <a:cubicBezTo>
                  <a:pt x="175" y="68"/>
                  <a:pt x="175" y="68"/>
                  <a:pt x="175" y="68"/>
                </a:cubicBezTo>
                <a:cubicBezTo>
                  <a:pt x="176" y="67"/>
                  <a:pt x="176" y="68"/>
                  <a:pt x="176" y="67"/>
                </a:cubicBezTo>
                <a:cubicBezTo>
                  <a:pt x="176" y="67"/>
                  <a:pt x="176" y="67"/>
                  <a:pt x="176" y="67"/>
                </a:cubicBezTo>
                <a:cubicBezTo>
                  <a:pt x="177" y="66"/>
                  <a:pt x="177" y="66"/>
                  <a:pt x="177" y="66"/>
                </a:cubicBezTo>
                <a:cubicBezTo>
                  <a:pt x="177" y="66"/>
                  <a:pt x="177" y="66"/>
                  <a:pt x="177" y="66"/>
                </a:cubicBezTo>
                <a:cubicBezTo>
                  <a:pt x="177" y="66"/>
                  <a:pt x="177" y="66"/>
                  <a:pt x="177" y="66"/>
                </a:cubicBezTo>
                <a:cubicBezTo>
                  <a:pt x="177" y="64"/>
                  <a:pt x="177" y="64"/>
                  <a:pt x="177" y="64"/>
                </a:cubicBezTo>
                <a:cubicBezTo>
                  <a:pt x="177" y="64"/>
                  <a:pt x="177" y="64"/>
                  <a:pt x="177" y="64"/>
                </a:cubicBezTo>
                <a:cubicBezTo>
                  <a:pt x="178" y="61"/>
                  <a:pt x="178" y="61"/>
                  <a:pt x="178" y="61"/>
                </a:cubicBezTo>
                <a:cubicBezTo>
                  <a:pt x="179" y="61"/>
                  <a:pt x="179" y="61"/>
                  <a:pt x="179" y="61"/>
                </a:cubicBezTo>
                <a:cubicBezTo>
                  <a:pt x="180" y="60"/>
                  <a:pt x="180" y="60"/>
                  <a:pt x="180" y="59"/>
                </a:cubicBezTo>
                <a:cubicBezTo>
                  <a:pt x="180" y="58"/>
                  <a:pt x="180" y="58"/>
                  <a:pt x="180" y="57"/>
                </a:cubicBezTo>
                <a:cubicBezTo>
                  <a:pt x="180" y="57"/>
                  <a:pt x="180" y="57"/>
                  <a:pt x="180" y="57"/>
                </a:cubicBezTo>
                <a:cubicBezTo>
                  <a:pt x="180" y="57"/>
                  <a:pt x="180" y="57"/>
                  <a:pt x="180" y="56"/>
                </a:cubicBezTo>
                <a:cubicBezTo>
                  <a:pt x="181" y="55"/>
                  <a:pt x="180" y="56"/>
                  <a:pt x="181" y="54"/>
                </a:cubicBezTo>
                <a:close/>
                <a:moveTo>
                  <a:pt x="172" y="54"/>
                </a:moveTo>
                <a:cubicBezTo>
                  <a:pt x="173" y="53"/>
                  <a:pt x="173" y="53"/>
                  <a:pt x="174" y="53"/>
                </a:cubicBezTo>
                <a:cubicBezTo>
                  <a:pt x="174" y="53"/>
                  <a:pt x="174" y="53"/>
                  <a:pt x="174" y="53"/>
                </a:cubicBezTo>
                <a:cubicBezTo>
                  <a:pt x="174" y="52"/>
                  <a:pt x="174" y="52"/>
                  <a:pt x="175" y="51"/>
                </a:cubicBezTo>
                <a:cubicBezTo>
                  <a:pt x="175" y="51"/>
                  <a:pt x="175" y="51"/>
                  <a:pt x="175" y="52"/>
                </a:cubicBezTo>
                <a:cubicBezTo>
                  <a:pt x="175" y="51"/>
                  <a:pt x="175" y="50"/>
                  <a:pt x="175" y="49"/>
                </a:cubicBezTo>
                <a:cubicBezTo>
                  <a:pt x="175" y="49"/>
                  <a:pt x="175" y="49"/>
                  <a:pt x="175" y="49"/>
                </a:cubicBezTo>
                <a:cubicBezTo>
                  <a:pt x="174" y="49"/>
                  <a:pt x="173" y="49"/>
                  <a:pt x="173" y="49"/>
                </a:cubicBezTo>
                <a:cubicBezTo>
                  <a:pt x="173" y="49"/>
                  <a:pt x="173" y="49"/>
                  <a:pt x="173" y="49"/>
                </a:cubicBezTo>
                <a:cubicBezTo>
                  <a:pt x="173" y="48"/>
                  <a:pt x="173" y="47"/>
                  <a:pt x="173" y="46"/>
                </a:cubicBezTo>
                <a:cubicBezTo>
                  <a:pt x="173" y="45"/>
                  <a:pt x="174" y="45"/>
                  <a:pt x="175" y="45"/>
                </a:cubicBezTo>
                <a:cubicBezTo>
                  <a:pt x="175" y="45"/>
                  <a:pt x="175" y="44"/>
                  <a:pt x="176" y="44"/>
                </a:cubicBezTo>
                <a:cubicBezTo>
                  <a:pt x="176" y="44"/>
                  <a:pt x="176" y="44"/>
                  <a:pt x="176" y="44"/>
                </a:cubicBezTo>
                <a:cubicBezTo>
                  <a:pt x="176" y="44"/>
                  <a:pt x="176" y="44"/>
                  <a:pt x="176" y="44"/>
                </a:cubicBezTo>
                <a:cubicBezTo>
                  <a:pt x="176" y="45"/>
                  <a:pt x="176" y="45"/>
                  <a:pt x="176" y="45"/>
                </a:cubicBezTo>
                <a:cubicBezTo>
                  <a:pt x="176" y="45"/>
                  <a:pt x="176" y="45"/>
                  <a:pt x="176" y="45"/>
                </a:cubicBezTo>
                <a:cubicBezTo>
                  <a:pt x="176" y="45"/>
                  <a:pt x="176" y="45"/>
                  <a:pt x="176" y="45"/>
                </a:cubicBezTo>
                <a:cubicBezTo>
                  <a:pt x="176" y="46"/>
                  <a:pt x="176" y="46"/>
                  <a:pt x="176" y="46"/>
                </a:cubicBezTo>
                <a:cubicBezTo>
                  <a:pt x="176" y="46"/>
                  <a:pt x="176" y="46"/>
                  <a:pt x="176" y="46"/>
                </a:cubicBezTo>
                <a:cubicBezTo>
                  <a:pt x="177" y="46"/>
                  <a:pt x="177" y="46"/>
                  <a:pt x="177" y="45"/>
                </a:cubicBezTo>
                <a:cubicBezTo>
                  <a:pt x="177" y="45"/>
                  <a:pt x="177" y="45"/>
                  <a:pt x="177" y="45"/>
                </a:cubicBezTo>
                <a:cubicBezTo>
                  <a:pt x="177" y="45"/>
                  <a:pt x="177" y="45"/>
                  <a:pt x="177" y="45"/>
                </a:cubicBezTo>
                <a:cubicBezTo>
                  <a:pt x="177" y="44"/>
                  <a:pt x="177" y="44"/>
                  <a:pt x="177" y="44"/>
                </a:cubicBezTo>
                <a:cubicBezTo>
                  <a:pt x="177" y="44"/>
                  <a:pt x="177" y="44"/>
                  <a:pt x="178" y="43"/>
                </a:cubicBezTo>
                <a:cubicBezTo>
                  <a:pt x="177" y="43"/>
                  <a:pt x="177" y="43"/>
                  <a:pt x="177" y="43"/>
                </a:cubicBezTo>
                <a:cubicBezTo>
                  <a:pt x="177" y="42"/>
                  <a:pt x="177" y="42"/>
                  <a:pt x="176" y="42"/>
                </a:cubicBezTo>
                <a:cubicBezTo>
                  <a:pt x="176" y="42"/>
                  <a:pt x="176" y="42"/>
                  <a:pt x="176" y="42"/>
                </a:cubicBezTo>
                <a:cubicBezTo>
                  <a:pt x="176" y="43"/>
                  <a:pt x="176" y="43"/>
                  <a:pt x="175" y="43"/>
                </a:cubicBezTo>
                <a:cubicBezTo>
                  <a:pt x="175" y="43"/>
                  <a:pt x="175" y="43"/>
                  <a:pt x="175" y="43"/>
                </a:cubicBezTo>
                <a:cubicBezTo>
                  <a:pt x="175" y="43"/>
                  <a:pt x="175" y="43"/>
                  <a:pt x="175" y="43"/>
                </a:cubicBezTo>
                <a:cubicBezTo>
                  <a:pt x="174" y="43"/>
                  <a:pt x="174" y="43"/>
                  <a:pt x="174" y="43"/>
                </a:cubicBezTo>
                <a:cubicBezTo>
                  <a:pt x="174" y="43"/>
                  <a:pt x="174" y="43"/>
                  <a:pt x="174" y="43"/>
                </a:cubicBezTo>
                <a:cubicBezTo>
                  <a:pt x="173" y="41"/>
                  <a:pt x="173" y="41"/>
                  <a:pt x="173" y="41"/>
                </a:cubicBezTo>
                <a:cubicBezTo>
                  <a:pt x="173" y="41"/>
                  <a:pt x="173" y="41"/>
                  <a:pt x="173" y="41"/>
                </a:cubicBezTo>
                <a:cubicBezTo>
                  <a:pt x="174" y="41"/>
                  <a:pt x="174" y="41"/>
                  <a:pt x="174" y="41"/>
                </a:cubicBezTo>
                <a:cubicBezTo>
                  <a:pt x="174" y="39"/>
                  <a:pt x="174" y="39"/>
                  <a:pt x="174" y="39"/>
                </a:cubicBezTo>
                <a:cubicBezTo>
                  <a:pt x="174" y="38"/>
                  <a:pt x="174" y="38"/>
                  <a:pt x="174" y="38"/>
                </a:cubicBezTo>
                <a:cubicBezTo>
                  <a:pt x="174" y="37"/>
                  <a:pt x="174" y="37"/>
                  <a:pt x="174" y="37"/>
                </a:cubicBezTo>
                <a:cubicBezTo>
                  <a:pt x="174" y="37"/>
                  <a:pt x="174" y="37"/>
                  <a:pt x="174" y="37"/>
                </a:cubicBezTo>
                <a:cubicBezTo>
                  <a:pt x="174" y="37"/>
                  <a:pt x="174" y="37"/>
                  <a:pt x="174" y="37"/>
                </a:cubicBezTo>
                <a:cubicBezTo>
                  <a:pt x="173" y="37"/>
                  <a:pt x="173" y="37"/>
                  <a:pt x="173" y="37"/>
                </a:cubicBezTo>
                <a:cubicBezTo>
                  <a:pt x="173" y="37"/>
                  <a:pt x="173" y="37"/>
                  <a:pt x="173" y="37"/>
                </a:cubicBezTo>
                <a:cubicBezTo>
                  <a:pt x="173" y="36"/>
                  <a:pt x="173" y="35"/>
                  <a:pt x="173" y="35"/>
                </a:cubicBezTo>
                <a:cubicBezTo>
                  <a:pt x="173" y="34"/>
                  <a:pt x="173" y="34"/>
                  <a:pt x="173" y="34"/>
                </a:cubicBezTo>
                <a:cubicBezTo>
                  <a:pt x="173" y="34"/>
                  <a:pt x="173" y="34"/>
                  <a:pt x="173" y="34"/>
                </a:cubicBezTo>
                <a:cubicBezTo>
                  <a:pt x="173" y="34"/>
                  <a:pt x="173" y="34"/>
                  <a:pt x="173" y="34"/>
                </a:cubicBezTo>
                <a:cubicBezTo>
                  <a:pt x="173" y="34"/>
                  <a:pt x="173" y="34"/>
                  <a:pt x="173" y="34"/>
                </a:cubicBezTo>
                <a:cubicBezTo>
                  <a:pt x="173" y="32"/>
                  <a:pt x="172" y="32"/>
                  <a:pt x="174" y="30"/>
                </a:cubicBezTo>
                <a:cubicBezTo>
                  <a:pt x="174" y="30"/>
                  <a:pt x="174" y="30"/>
                  <a:pt x="174" y="30"/>
                </a:cubicBezTo>
                <a:cubicBezTo>
                  <a:pt x="174" y="30"/>
                  <a:pt x="174" y="30"/>
                  <a:pt x="174" y="30"/>
                </a:cubicBezTo>
                <a:cubicBezTo>
                  <a:pt x="174" y="29"/>
                  <a:pt x="174" y="29"/>
                  <a:pt x="174" y="29"/>
                </a:cubicBezTo>
                <a:cubicBezTo>
                  <a:pt x="174" y="29"/>
                  <a:pt x="174" y="29"/>
                  <a:pt x="174" y="29"/>
                </a:cubicBezTo>
                <a:cubicBezTo>
                  <a:pt x="174" y="29"/>
                  <a:pt x="174" y="29"/>
                  <a:pt x="174" y="29"/>
                </a:cubicBezTo>
                <a:cubicBezTo>
                  <a:pt x="173" y="29"/>
                  <a:pt x="173" y="29"/>
                  <a:pt x="173" y="29"/>
                </a:cubicBezTo>
                <a:cubicBezTo>
                  <a:pt x="173" y="29"/>
                  <a:pt x="173" y="29"/>
                  <a:pt x="173" y="29"/>
                </a:cubicBezTo>
                <a:cubicBezTo>
                  <a:pt x="172" y="29"/>
                  <a:pt x="171" y="28"/>
                  <a:pt x="171" y="28"/>
                </a:cubicBezTo>
                <a:cubicBezTo>
                  <a:pt x="170" y="23"/>
                  <a:pt x="172" y="21"/>
                  <a:pt x="173" y="17"/>
                </a:cubicBezTo>
                <a:cubicBezTo>
                  <a:pt x="173" y="16"/>
                  <a:pt x="173" y="16"/>
                  <a:pt x="173" y="16"/>
                </a:cubicBezTo>
                <a:cubicBezTo>
                  <a:pt x="173" y="16"/>
                  <a:pt x="173" y="16"/>
                  <a:pt x="173" y="16"/>
                </a:cubicBezTo>
                <a:cubicBezTo>
                  <a:pt x="172" y="16"/>
                  <a:pt x="172" y="16"/>
                  <a:pt x="172" y="16"/>
                </a:cubicBezTo>
                <a:cubicBezTo>
                  <a:pt x="172" y="15"/>
                  <a:pt x="172" y="16"/>
                  <a:pt x="172" y="15"/>
                </a:cubicBezTo>
                <a:cubicBezTo>
                  <a:pt x="172" y="14"/>
                  <a:pt x="172" y="14"/>
                  <a:pt x="172" y="14"/>
                </a:cubicBezTo>
                <a:cubicBezTo>
                  <a:pt x="171" y="14"/>
                  <a:pt x="170" y="14"/>
                  <a:pt x="170" y="13"/>
                </a:cubicBezTo>
                <a:cubicBezTo>
                  <a:pt x="169" y="13"/>
                  <a:pt x="169" y="13"/>
                  <a:pt x="169" y="12"/>
                </a:cubicBezTo>
                <a:cubicBezTo>
                  <a:pt x="168" y="12"/>
                  <a:pt x="169" y="12"/>
                  <a:pt x="167" y="12"/>
                </a:cubicBezTo>
                <a:cubicBezTo>
                  <a:pt x="167" y="11"/>
                  <a:pt x="167" y="11"/>
                  <a:pt x="167" y="11"/>
                </a:cubicBezTo>
                <a:cubicBezTo>
                  <a:pt x="168" y="11"/>
                  <a:pt x="168" y="11"/>
                  <a:pt x="168" y="11"/>
                </a:cubicBezTo>
                <a:cubicBezTo>
                  <a:pt x="168" y="11"/>
                  <a:pt x="168" y="11"/>
                  <a:pt x="168" y="11"/>
                </a:cubicBezTo>
                <a:cubicBezTo>
                  <a:pt x="168" y="10"/>
                  <a:pt x="168" y="10"/>
                  <a:pt x="168" y="10"/>
                </a:cubicBezTo>
                <a:cubicBezTo>
                  <a:pt x="168" y="10"/>
                  <a:pt x="168" y="10"/>
                  <a:pt x="168" y="10"/>
                </a:cubicBezTo>
                <a:cubicBezTo>
                  <a:pt x="168" y="10"/>
                  <a:pt x="168" y="10"/>
                  <a:pt x="168" y="10"/>
                </a:cubicBezTo>
                <a:cubicBezTo>
                  <a:pt x="168" y="10"/>
                  <a:pt x="168" y="10"/>
                  <a:pt x="168" y="10"/>
                </a:cubicBezTo>
                <a:cubicBezTo>
                  <a:pt x="168" y="9"/>
                  <a:pt x="168" y="10"/>
                  <a:pt x="168" y="9"/>
                </a:cubicBezTo>
                <a:cubicBezTo>
                  <a:pt x="168" y="8"/>
                  <a:pt x="168" y="8"/>
                  <a:pt x="168" y="8"/>
                </a:cubicBezTo>
                <a:cubicBezTo>
                  <a:pt x="168" y="8"/>
                  <a:pt x="168" y="8"/>
                  <a:pt x="168" y="7"/>
                </a:cubicBezTo>
                <a:cubicBezTo>
                  <a:pt x="168" y="7"/>
                  <a:pt x="168" y="7"/>
                  <a:pt x="168" y="7"/>
                </a:cubicBezTo>
                <a:cubicBezTo>
                  <a:pt x="168" y="7"/>
                  <a:pt x="168" y="7"/>
                  <a:pt x="168" y="7"/>
                </a:cubicBezTo>
                <a:cubicBezTo>
                  <a:pt x="168" y="6"/>
                  <a:pt x="168" y="6"/>
                  <a:pt x="167" y="6"/>
                </a:cubicBezTo>
                <a:cubicBezTo>
                  <a:pt x="167" y="6"/>
                  <a:pt x="167" y="6"/>
                  <a:pt x="167" y="6"/>
                </a:cubicBezTo>
                <a:cubicBezTo>
                  <a:pt x="167" y="5"/>
                  <a:pt x="167" y="5"/>
                  <a:pt x="167" y="5"/>
                </a:cubicBezTo>
                <a:cubicBezTo>
                  <a:pt x="167" y="5"/>
                  <a:pt x="167" y="5"/>
                  <a:pt x="167" y="5"/>
                </a:cubicBezTo>
                <a:cubicBezTo>
                  <a:pt x="167" y="4"/>
                  <a:pt x="167" y="4"/>
                  <a:pt x="167" y="4"/>
                </a:cubicBezTo>
                <a:cubicBezTo>
                  <a:pt x="167" y="3"/>
                  <a:pt x="167" y="3"/>
                  <a:pt x="167" y="3"/>
                </a:cubicBezTo>
                <a:cubicBezTo>
                  <a:pt x="167" y="3"/>
                  <a:pt x="167" y="3"/>
                  <a:pt x="167" y="3"/>
                </a:cubicBezTo>
                <a:cubicBezTo>
                  <a:pt x="168" y="4"/>
                  <a:pt x="168" y="4"/>
                  <a:pt x="168" y="4"/>
                </a:cubicBezTo>
                <a:cubicBezTo>
                  <a:pt x="168" y="4"/>
                  <a:pt x="168" y="4"/>
                  <a:pt x="168" y="4"/>
                </a:cubicBezTo>
                <a:cubicBezTo>
                  <a:pt x="168" y="6"/>
                  <a:pt x="169" y="8"/>
                  <a:pt x="169" y="8"/>
                </a:cubicBezTo>
                <a:cubicBezTo>
                  <a:pt x="169" y="9"/>
                  <a:pt x="169" y="9"/>
                  <a:pt x="169" y="9"/>
                </a:cubicBezTo>
                <a:cubicBezTo>
                  <a:pt x="170" y="9"/>
                  <a:pt x="170" y="9"/>
                  <a:pt x="171" y="9"/>
                </a:cubicBezTo>
                <a:cubicBezTo>
                  <a:pt x="171" y="9"/>
                  <a:pt x="171" y="9"/>
                  <a:pt x="171" y="9"/>
                </a:cubicBezTo>
                <a:cubicBezTo>
                  <a:pt x="172" y="9"/>
                  <a:pt x="172" y="9"/>
                  <a:pt x="172" y="9"/>
                </a:cubicBezTo>
                <a:cubicBezTo>
                  <a:pt x="172" y="8"/>
                  <a:pt x="172" y="8"/>
                  <a:pt x="172" y="8"/>
                </a:cubicBezTo>
                <a:cubicBezTo>
                  <a:pt x="173" y="7"/>
                  <a:pt x="173" y="8"/>
                  <a:pt x="174" y="7"/>
                </a:cubicBezTo>
                <a:cubicBezTo>
                  <a:pt x="174" y="7"/>
                  <a:pt x="174" y="7"/>
                  <a:pt x="174" y="7"/>
                </a:cubicBezTo>
                <a:cubicBezTo>
                  <a:pt x="174" y="6"/>
                  <a:pt x="174" y="4"/>
                  <a:pt x="174" y="3"/>
                </a:cubicBezTo>
                <a:cubicBezTo>
                  <a:pt x="173" y="3"/>
                  <a:pt x="173" y="3"/>
                  <a:pt x="173" y="3"/>
                </a:cubicBezTo>
                <a:cubicBezTo>
                  <a:pt x="173" y="2"/>
                  <a:pt x="173" y="2"/>
                  <a:pt x="173" y="2"/>
                </a:cubicBezTo>
                <a:cubicBezTo>
                  <a:pt x="173" y="1"/>
                  <a:pt x="173" y="2"/>
                  <a:pt x="174" y="0"/>
                </a:cubicBezTo>
                <a:cubicBezTo>
                  <a:pt x="174" y="0"/>
                  <a:pt x="174" y="0"/>
                  <a:pt x="174" y="0"/>
                </a:cubicBezTo>
                <a:cubicBezTo>
                  <a:pt x="174" y="0"/>
                  <a:pt x="173" y="0"/>
                  <a:pt x="173" y="0"/>
                </a:cubicBezTo>
                <a:cubicBezTo>
                  <a:pt x="173" y="0"/>
                  <a:pt x="173" y="0"/>
                  <a:pt x="173" y="0"/>
                </a:cubicBezTo>
                <a:cubicBezTo>
                  <a:pt x="172" y="0"/>
                  <a:pt x="172" y="0"/>
                  <a:pt x="172" y="0"/>
                </a:cubicBezTo>
                <a:cubicBezTo>
                  <a:pt x="163" y="0"/>
                  <a:pt x="163" y="0"/>
                  <a:pt x="163" y="0"/>
                </a:cubicBezTo>
                <a:cubicBezTo>
                  <a:pt x="163" y="0"/>
                  <a:pt x="163" y="0"/>
                  <a:pt x="163" y="0"/>
                </a:cubicBezTo>
                <a:cubicBezTo>
                  <a:pt x="163" y="0"/>
                  <a:pt x="163" y="0"/>
                  <a:pt x="163" y="1"/>
                </a:cubicBezTo>
                <a:cubicBezTo>
                  <a:pt x="162" y="1"/>
                  <a:pt x="162" y="1"/>
                  <a:pt x="162" y="1"/>
                </a:cubicBezTo>
                <a:cubicBezTo>
                  <a:pt x="161" y="1"/>
                  <a:pt x="162" y="1"/>
                  <a:pt x="161" y="1"/>
                </a:cubicBezTo>
                <a:cubicBezTo>
                  <a:pt x="160" y="1"/>
                  <a:pt x="160" y="1"/>
                  <a:pt x="160" y="1"/>
                </a:cubicBezTo>
                <a:cubicBezTo>
                  <a:pt x="160" y="1"/>
                  <a:pt x="160" y="1"/>
                  <a:pt x="160" y="1"/>
                </a:cubicBezTo>
                <a:cubicBezTo>
                  <a:pt x="159" y="1"/>
                  <a:pt x="159" y="1"/>
                  <a:pt x="159" y="1"/>
                </a:cubicBezTo>
                <a:cubicBezTo>
                  <a:pt x="159" y="1"/>
                  <a:pt x="159" y="1"/>
                  <a:pt x="159" y="1"/>
                </a:cubicBezTo>
                <a:cubicBezTo>
                  <a:pt x="159" y="1"/>
                  <a:pt x="159" y="1"/>
                  <a:pt x="159" y="1"/>
                </a:cubicBezTo>
                <a:cubicBezTo>
                  <a:pt x="159" y="1"/>
                  <a:pt x="159" y="1"/>
                  <a:pt x="159" y="1"/>
                </a:cubicBezTo>
                <a:cubicBezTo>
                  <a:pt x="158" y="1"/>
                  <a:pt x="158" y="1"/>
                  <a:pt x="158" y="1"/>
                </a:cubicBezTo>
                <a:cubicBezTo>
                  <a:pt x="158" y="1"/>
                  <a:pt x="158" y="1"/>
                  <a:pt x="157" y="1"/>
                </a:cubicBezTo>
                <a:cubicBezTo>
                  <a:pt x="157" y="1"/>
                  <a:pt x="157" y="1"/>
                  <a:pt x="157" y="1"/>
                </a:cubicBezTo>
                <a:cubicBezTo>
                  <a:pt x="157" y="1"/>
                  <a:pt x="157" y="1"/>
                  <a:pt x="157" y="1"/>
                </a:cubicBezTo>
                <a:cubicBezTo>
                  <a:pt x="157" y="1"/>
                  <a:pt x="157" y="1"/>
                  <a:pt x="157" y="1"/>
                </a:cubicBezTo>
                <a:cubicBezTo>
                  <a:pt x="157" y="1"/>
                  <a:pt x="157" y="1"/>
                  <a:pt x="157" y="1"/>
                </a:cubicBezTo>
                <a:cubicBezTo>
                  <a:pt x="157" y="1"/>
                  <a:pt x="157" y="1"/>
                  <a:pt x="157" y="0"/>
                </a:cubicBezTo>
                <a:cubicBezTo>
                  <a:pt x="157" y="0"/>
                  <a:pt x="157" y="0"/>
                  <a:pt x="157" y="0"/>
                </a:cubicBezTo>
                <a:cubicBezTo>
                  <a:pt x="157" y="0"/>
                  <a:pt x="157" y="0"/>
                  <a:pt x="157" y="0"/>
                </a:cubicBezTo>
                <a:cubicBezTo>
                  <a:pt x="156" y="0"/>
                  <a:pt x="156" y="0"/>
                  <a:pt x="156" y="1"/>
                </a:cubicBezTo>
                <a:cubicBezTo>
                  <a:pt x="156" y="1"/>
                  <a:pt x="145" y="7"/>
                  <a:pt x="145" y="7"/>
                </a:cubicBezTo>
                <a:cubicBezTo>
                  <a:pt x="144" y="8"/>
                  <a:pt x="145" y="8"/>
                  <a:pt x="144" y="9"/>
                </a:cubicBezTo>
                <a:cubicBezTo>
                  <a:pt x="143" y="9"/>
                  <a:pt x="143" y="9"/>
                  <a:pt x="143" y="9"/>
                </a:cubicBezTo>
                <a:cubicBezTo>
                  <a:pt x="141" y="9"/>
                  <a:pt x="141" y="9"/>
                  <a:pt x="136" y="7"/>
                </a:cubicBezTo>
                <a:cubicBezTo>
                  <a:pt x="136" y="6"/>
                  <a:pt x="136" y="6"/>
                  <a:pt x="136" y="6"/>
                </a:cubicBezTo>
                <a:cubicBezTo>
                  <a:pt x="136" y="6"/>
                  <a:pt x="136" y="6"/>
                  <a:pt x="136" y="6"/>
                </a:cubicBezTo>
                <a:cubicBezTo>
                  <a:pt x="135" y="5"/>
                  <a:pt x="131" y="2"/>
                  <a:pt x="130" y="2"/>
                </a:cubicBezTo>
                <a:cubicBezTo>
                  <a:pt x="129" y="1"/>
                  <a:pt x="129" y="1"/>
                  <a:pt x="129" y="1"/>
                </a:cubicBezTo>
                <a:cubicBezTo>
                  <a:pt x="129" y="1"/>
                  <a:pt x="129" y="1"/>
                  <a:pt x="129" y="1"/>
                </a:cubicBezTo>
                <a:cubicBezTo>
                  <a:pt x="129" y="1"/>
                  <a:pt x="129" y="1"/>
                  <a:pt x="129" y="1"/>
                </a:cubicBezTo>
                <a:cubicBezTo>
                  <a:pt x="129" y="1"/>
                  <a:pt x="129" y="1"/>
                  <a:pt x="129" y="1"/>
                </a:cubicBezTo>
                <a:cubicBezTo>
                  <a:pt x="128" y="1"/>
                  <a:pt x="129" y="1"/>
                  <a:pt x="127" y="1"/>
                </a:cubicBezTo>
                <a:cubicBezTo>
                  <a:pt x="127" y="1"/>
                  <a:pt x="127" y="1"/>
                  <a:pt x="127" y="1"/>
                </a:cubicBezTo>
                <a:cubicBezTo>
                  <a:pt x="127" y="2"/>
                  <a:pt x="127" y="2"/>
                  <a:pt x="127" y="2"/>
                </a:cubicBezTo>
                <a:cubicBezTo>
                  <a:pt x="126" y="2"/>
                  <a:pt x="122" y="2"/>
                  <a:pt x="121" y="3"/>
                </a:cubicBezTo>
                <a:cubicBezTo>
                  <a:pt x="118" y="2"/>
                  <a:pt x="116" y="1"/>
                  <a:pt x="116" y="4"/>
                </a:cubicBezTo>
                <a:cubicBezTo>
                  <a:pt x="116" y="4"/>
                  <a:pt x="116" y="4"/>
                  <a:pt x="116" y="4"/>
                </a:cubicBezTo>
                <a:cubicBezTo>
                  <a:pt x="116" y="5"/>
                  <a:pt x="116" y="5"/>
                  <a:pt x="116" y="5"/>
                </a:cubicBezTo>
                <a:cubicBezTo>
                  <a:pt x="116" y="5"/>
                  <a:pt x="116" y="5"/>
                  <a:pt x="116" y="5"/>
                </a:cubicBezTo>
                <a:cubicBezTo>
                  <a:pt x="116" y="5"/>
                  <a:pt x="116" y="5"/>
                  <a:pt x="116" y="5"/>
                </a:cubicBezTo>
                <a:cubicBezTo>
                  <a:pt x="116" y="5"/>
                  <a:pt x="115" y="5"/>
                  <a:pt x="115" y="4"/>
                </a:cubicBezTo>
                <a:cubicBezTo>
                  <a:pt x="114" y="2"/>
                  <a:pt x="115" y="3"/>
                  <a:pt x="113" y="3"/>
                </a:cubicBezTo>
                <a:cubicBezTo>
                  <a:pt x="113" y="2"/>
                  <a:pt x="113" y="2"/>
                  <a:pt x="112" y="2"/>
                </a:cubicBezTo>
                <a:cubicBezTo>
                  <a:pt x="112" y="2"/>
                  <a:pt x="112" y="2"/>
                  <a:pt x="112" y="2"/>
                </a:cubicBezTo>
                <a:cubicBezTo>
                  <a:pt x="112" y="2"/>
                  <a:pt x="112" y="2"/>
                  <a:pt x="112" y="2"/>
                </a:cubicBezTo>
                <a:cubicBezTo>
                  <a:pt x="111" y="1"/>
                  <a:pt x="111" y="1"/>
                  <a:pt x="111" y="1"/>
                </a:cubicBezTo>
                <a:cubicBezTo>
                  <a:pt x="111" y="1"/>
                  <a:pt x="109" y="2"/>
                  <a:pt x="109" y="1"/>
                </a:cubicBezTo>
                <a:cubicBezTo>
                  <a:pt x="109" y="1"/>
                  <a:pt x="109" y="1"/>
                  <a:pt x="108" y="1"/>
                </a:cubicBezTo>
                <a:cubicBezTo>
                  <a:pt x="108" y="1"/>
                  <a:pt x="108" y="1"/>
                  <a:pt x="108" y="1"/>
                </a:cubicBezTo>
                <a:cubicBezTo>
                  <a:pt x="108" y="1"/>
                  <a:pt x="108" y="1"/>
                  <a:pt x="108" y="1"/>
                </a:cubicBezTo>
                <a:cubicBezTo>
                  <a:pt x="107" y="1"/>
                  <a:pt x="107" y="1"/>
                  <a:pt x="107" y="1"/>
                </a:cubicBezTo>
                <a:cubicBezTo>
                  <a:pt x="108" y="1"/>
                  <a:pt x="108" y="1"/>
                  <a:pt x="108" y="1"/>
                </a:cubicBezTo>
                <a:cubicBezTo>
                  <a:pt x="108" y="2"/>
                  <a:pt x="108" y="2"/>
                  <a:pt x="109" y="2"/>
                </a:cubicBezTo>
                <a:cubicBezTo>
                  <a:pt x="109" y="2"/>
                  <a:pt x="109" y="2"/>
                  <a:pt x="109" y="2"/>
                </a:cubicBezTo>
                <a:cubicBezTo>
                  <a:pt x="109" y="2"/>
                  <a:pt x="109" y="2"/>
                  <a:pt x="109" y="2"/>
                </a:cubicBezTo>
                <a:cubicBezTo>
                  <a:pt x="108" y="2"/>
                  <a:pt x="108" y="2"/>
                  <a:pt x="108" y="2"/>
                </a:cubicBezTo>
                <a:cubicBezTo>
                  <a:pt x="107" y="3"/>
                  <a:pt x="107" y="3"/>
                  <a:pt x="106" y="3"/>
                </a:cubicBezTo>
                <a:cubicBezTo>
                  <a:pt x="106" y="3"/>
                  <a:pt x="106" y="3"/>
                  <a:pt x="106" y="3"/>
                </a:cubicBezTo>
                <a:cubicBezTo>
                  <a:pt x="105" y="6"/>
                  <a:pt x="103" y="8"/>
                  <a:pt x="103" y="9"/>
                </a:cubicBezTo>
                <a:cubicBezTo>
                  <a:pt x="103" y="9"/>
                  <a:pt x="103" y="9"/>
                  <a:pt x="103" y="9"/>
                </a:cubicBezTo>
                <a:cubicBezTo>
                  <a:pt x="103" y="9"/>
                  <a:pt x="103" y="9"/>
                  <a:pt x="103" y="9"/>
                </a:cubicBezTo>
                <a:cubicBezTo>
                  <a:pt x="101" y="8"/>
                  <a:pt x="101" y="10"/>
                  <a:pt x="98" y="10"/>
                </a:cubicBezTo>
                <a:cubicBezTo>
                  <a:pt x="98" y="10"/>
                  <a:pt x="98" y="10"/>
                  <a:pt x="98" y="10"/>
                </a:cubicBezTo>
                <a:cubicBezTo>
                  <a:pt x="98" y="10"/>
                  <a:pt x="98" y="10"/>
                  <a:pt x="98" y="10"/>
                </a:cubicBezTo>
                <a:cubicBezTo>
                  <a:pt x="97" y="11"/>
                  <a:pt x="98" y="10"/>
                  <a:pt x="97" y="11"/>
                </a:cubicBezTo>
                <a:cubicBezTo>
                  <a:pt x="97" y="11"/>
                  <a:pt x="97" y="11"/>
                  <a:pt x="97" y="11"/>
                </a:cubicBezTo>
                <a:cubicBezTo>
                  <a:pt x="97" y="11"/>
                  <a:pt x="97" y="11"/>
                  <a:pt x="97" y="11"/>
                </a:cubicBezTo>
                <a:cubicBezTo>
                  <a:pt x="97" y="11"/>
                  <a:pt x="97" y="11"/>
                  <a:pt x="97" y="11"/>
                </a:cubicBezTo>
                <a:cubicBezTo>
                  <a:pt x="97" y="10"/>
                  <a:pt x="97" y="10"/>
                  <a:pt x="97" y="10"/>
                </a:cubicBezTo>
                <a:cubicBezTo>
                  <a:pt x="97" y="10"/>
                  <a:pt x="97" y="10"/>
                  <a:pt x="97" y="10"/>
                </a:cubicBezTo>
                <a:cubicBezTo>
                  <a:pt x="97" y="10"/>
                  <a:pt x="97" y="10"/>
                  <a:pt x="97" y="10"/>
                </a:cubicBezTo>
                <a:cubicBezTo>
                  <a:pt x="96" y="10"/>
                  <a:pt x="96" y="10"/>
                  <a:pt x="96" y="10"/>
                </a:cubicBezTo>
                <a:cubicBezTo>
                  <a:pt x="96" y="10"/>
                  <a:pt x="96" y="10"/>
                  <a:pt x="96" y="10"/>
                </a:cubicBezTo>
                <a:cubicBezTo>
                  <a:pt x="96" y="10"/>
                  <a:pt x="96" y="10"/>
                  <a:pt x="96" y="10"/>
                </a:cubicBezTo>
                <a:cubicBezTo>
                  <a:pt x="96" y="10"/>
                  <a:pt x="96" y="10"/>
                  <a:pt x="95" y="10"/>
                </a:cubicBezTo>
                <a:cubicBezTo>
                  <a:pt x="95" y="10"/>
                  <a:pt x="95" y="10"/>
                  <a:pt x="95" y="10"/>
                </a:cubicBezTo>
                <a:cubicBezTo>
                  <a:pt x="95" y="10"/>
                  <a:pt x="95" y="10"/>
                  <a:pt x="95" y="10"/>
                </a:cubicBezTo>
                <a:cubicBezTo>
                  <a:pt x="93" y="8"/>
                  <a:pt x="95" y="10"/>
                  <a:pt x="92" y="10"/>
                </a:cubicBezTo>
                <a:cubicBezTo>
                  <a:pt x="92" y="10"/>
                  <a:pt x="92" y="10"/>
                  <a:pt x="92" y="10"/>
                </a:cubicBezTo>
                <a:cubicBezTo>
                  <a:pt x="92" y="9"/>
                  <a:pt x="92" y="9"/>
                  <a:pt x="92" y="9"/>
                </a:cubicBezTo>
                <a:cubicBezTo>
                  <a:pt x="92" y="9"/>
                  <a:pt x="92" y="9"/>
                  <a:pt x="92" y="9"/>
                </a:cubicBezTo>
                <a:cubicBezTo>
                  <a:pt x="92" y="9"/>
                  <a:pt x="92" y="9"/>
                  <a:pt x="92" y="9"/>
                </a:cubicBezTo>
                <a:cubicBezTo>
                  <a:pt x="92" y="9"/>
                  <a:pt x="92" y="9"/>
                  <a:pt x="92" y="9"/>
                </a:cubicBezTo>
                <a:cubicBezTo>
                  <a:pt x="86" y="13"/>
                  <a:pt x="86" y="13"/>
                  <a:pt x="86" y="13"/>
                </a:cubicBezTo>
                <a:cubicBezTo>
                  <a:pt x="86" y="14"/>
                  <a:pt x="86" y="14"/>
                  <a:pt x="86" y="15"/>
                </a:cubicBezTo>
                <a:cubicBezTo>
                  <a:pt x="85" y="16"/>
                  <a:pt x="85" y="15"/>
                  <a:pt x="85" y="16"/>
                </a:cubicBezTo>
                <a:cubicBezTo>
                  <a:pt x="84" y="17"/>
                  <a:pt x="84" y="17"/>
                  <a:pt x="84" y="17"/>
                </a:cubicBezTo>
                <a:cubicBezTo>
                  <a:pt x="85" y="18"/>
                  <a:pt x="85" y="17"/>
                  <a:pt x="85" y="18"/>
                </a:cubicBezTo>
                <a:cubicBezTo>
                  <a:pt x="85" y="18"/>
                  <a:pt x="85" y="18"/>
                  <a:pt x="85" y="18"/>
                </a:cubicBezTo>
                <a:cubicBezTo>
                  <a:pt x="85" y="18"/>
                  <a:pt x="85" y="18"/>
                  <a:pt x="85" y="18"/>
                </a:cubicBezTo>
                <a:cubicBezTo>
                  <a:pt x="85" y="18"/>
                  <a:pt x="85" y="19"/>
                  <a:pt x="85" y="19"/>
                </a:cubicBezTo>
                <a:cubicBezTo>
                  <a:pt x="85" y="19"/>
                  <a:pt x="85" y="19"/>
                  <a:pt x="85" y="19"/>
                </a:cubicBezTo>
                <a:cubicBezTo>
                  <a:pt x="86" y="20"/>
                  <a:pt x="86" y="21"/>
                  <a:pt x="86" y="23"/>
                </a:cubicBezTo>
                <a:cubicBezTo>
                  <a:pt x="86" y="24"/>
                  <a:pt x="86" y="24"/>
                  <a:pt x="86" y="24"/>
                </a:cubicBezTo>
                <a:cubicBezTo>
                  <a:pt x="83" y="26"/>
                  <a:pt x="84" y="24"/>
                  <a:pt x="81" y="26"/>
                </a:cubicBezTo>
                <a:cubicBezTo>
                  <a:pt x="81" y="26"/>
                  <a:pt x="81" y="26"/>
                  <a:pt x="81" y="26"/>
                </a:cubicBezTo>
                <a:cubicBezTo>
                  <a:pt x="81" y="26"/>
                  <a:pt x="81" y="26"/>
                  <a:pt x="80" y="26"/>
                </a:cubicBezTo>
                <a:cubicBezTo>
                  <a:pt x="80" y="27"/>
                  <a:pt x="80" y="27"/>
                  <a:pt x="80" y="27"/>
                </a:cubicBezTo>
                <a:cubicBezTo>
                  <a:pt x="80" y="26"/>
                  <a:pt x="80" y="26"/>
                  <a:pt x="80" y="26"/>
                </a:cubicBezTo>
                <a:cubicBezTo>
                  <a:pt x="80" y="26"/>
                  <a:pt x="78" y="24"/>
                  <a:pt x="78" y="23"/>
                </a:cubicBezTo>
                <a:cubicBezTo>
                  <a:pt x="78" y="23"/>
                  <a:pt x="78" y="23"/>
                  <a:pt x="78" y="23"/>
                </a:cubicBezTo>
                <a:cubicBezTo>
                  <a:pt x="78" y="23"/>
                  <a:pt x="78" y="23"/>
                  <a:pt x="78" y="23"/>
                </a:cubicBezTo>
                <a:cubicBezTo>
                  <a:pt x="77" y="23"/>
                  <a:pt x="74" y="23"/>
                  <a:pt x="74" y="23"/>
                </a:cubicBezTo>
                <a:cubicBezTo>
                  <a:pt x="73" y="23"/>
                  <a:pt x="73" y="23"/>
                  <a:pt x="73" y="23"/>
                </a:cubicBezTo>
                <a:cubicBezTo>
                  <a:pt x="73" y="23"/>
                  <a:pt x="73" y="23"/>
                  <a:pt x="73" y="23"/>
                </a:cubicBezTo>
                <a:cubicBezTo>
                  <a:pt x="73" y="22"/>
                  <a:pt x="73" y="22"/>
                  <a:pt x="73" y="22"/>
                </a:cubicBezTo>
                <a:cubicBezTo>
                  <a:pt x="73" y="22"/>
                  <a:pt x="73" y="22"/>
                  <a:pt x="73" y="22"/>
                </a:cubicBezTo>
                <a:cubicBezTo>
                  <a:pt x="72" y="22"/>
                  <a:pt x="72" y="22"/>
                  <a:pt x="72" y="22"/>
                </a:cubicBezTo>
                <a:cubicBezTo>
                  <a:pt x="72" y="22"/>
                  <a:pt x="72" y="22"/>
                  <a:pt x="72" y="22"/>
                </a:cubicBezTo>
                <a:cubicBezTo>
                  <a:pt x="72" y="22"/>
                  <a:pt x="72" y="22"/>
                  <a:pt x="71" y="23"/>
                </a:cubicBezTo>
                <a:cubicBezTo>
                  <a:pt x="71" y="23"/>
                  <a:pt x="66" y="23"/>
                  <a:pt x="65" y="23"/>
                </a:cubicBezTo>
                <a:cubicBezTo>
                  <a:pt x="62" y="22"/>
                  <a:pt x="60" y="22"/>
                  <a:pt x="60" y="22"/>
                </a:cubicBezTo>
                <a:cubicBezTo>
                  <a:pt x="60" y="22"/>
                  <a:pt x="57" y="20"/>
                  <a:pt x="57" y="20"/>
                </a:cubicBezTo>
                <a:cubicBezTo>
                  <a:pt x="57" y="19"/>
                  <a:pt x="57" y="19"/>
                  <a:pt x="57" y="18"/>
                </a:cubicBezTo>
                <a:cubicBezTo>
                  <a:pt x="56" y="18"/>
                  <a:pt x="55" y="17"/>
                  <a:pt x="54" y="17"/>
                </a:cubicBezTo>
                <a:cubicBezTo>
                  <a:pt x="54" y="17"/>
                  <a:pt x="54" y="17"/>
                  <a:pt x="53" y="17"/>
                </a:cubicBezTo>
                <a:cubicBezTo>
                  <a:pt x="51" y="17"/>
                  <a:pt x="53" y="17"/>
                  <a:pt x="51" y="17"/>
                </a:cubicBezTo>
                <a:cubicBezTo>
                  <a:pt x="47" y="18"/>
                  <a:pt x="45" y="16"/>
                  <a:pt x="43" y="15"/>
                </a:cubicBezTo>
                <a:cubicBezTo>
                  <a:pt x="42" y="15"/>
                  <a:pt x="41" y="16"/>
                  <a:pt x="40" y="15"/>
                </a:cubicBezTo>
                <a:cubicBezTo>
                  <a:pt x="39" y="15"/>
                  <a:pt x="39" y="15"/>
                  <a:pt x="39" y="15"/>
                </a:cubicBezTo>
                <a:cubicBezTo>
                  <a:pt x="38" y="14"/>
                  <a:pt x="35" y="13"/>
                  <a:pt x="34" y="13"/>
                </a:cubicBezTo>
                <a:cubicBezTo>
                  <a:pt x="33" y="13"/>
                  <a:pt x="30" y="14"/>
                  <a:pt x="29" y="14"/>
                </a:cubicBezTo>
                <a:cubicBezTo>
                  <a:pt x="29" y="14"/>
                  <a:pt x="29" y="14"/>
                  <a:pt x="29" y="14"/>
                </a:cubicBezTo>
                <a:cubicBezTo>
                  <a:pt x="28" y="14"/>
                  <a:pt x="28" y="14"/>
                  <a:pt x="28" y="14"/>
                </a:cubicBezTo>
                <a:cubicBezTo>
                  <a:pt x="28" y="14"/>
                  <a:pt x="28" y="14"/>
                  <a:pt x="28" y="14"/>
                </a:cubicBezTo>
                <a:cubicBezTo>
                  <a:pt x="27" y="14"/>
                  <a:pt x="25" y="14"/>
                  <a:pt x="24" y="14"/>
                </a:cubicBezTo>
                <a:cubicBezTo>
                  <a:pt x="24" y="14"/>
                  <a:pt x="19" y="11"/>
                  <a:pt x="19" y="11"/>
                </a:cubicBezTo>
                <a:cubicBezTo>
                  <a:pt x="14" y="7"/>
                  <a:pt x="15" y="12"/>
                  <a:pt x="11" y="11"/>
                </a:cubicBezTo>
                <a:cubicBezTo>
                  <a:pt x="10" y="11"/>
                  <a:pt x="9" y="10"/>
                  <a:pt x="7" y="10"/>
                </a:cubicBezTo>
                <a:cubicBezTo>
                  <a:pt x="7" y="10"/>
                  <a:pt x="7" y="10"/>
                  <a:pt x="6" y="10"/>
                </a:cubicBezTo>
                <a:cubicBezTo>
                  <a:pt x="6" y="10"/>
                  <a:pt x="6" y="10"/>
                  <a:pt x="6" y="10"/>
                </a:cubicBezTo>
                <a:cubicBezTo>
                  <a:pt x="6" y="11"/>
                  <a:pt x="6" y="11"/>
                  <a:pt x="6" y="11"/>
                </a:cubicBezTo>
                <a:cubicBezTo>
                  <a:pt x="4" y="13"/>
                  <a:pt x="4" y="13"/>
                  <a:pt x="4" y="13"/>
                </a:cubicBezTo>
                <a:cubicBezTo>
                  <a:pt x="4" y="14"/>
                  <a:pt x="4" y="14"/>
                  <a:pt x="4" y="14"/>
                </a:cubicBezTo>
                <a:cubicBezTo>
                  <a:pt x="4" y="16"/>
                  <a:pt x="4" y="17"/>
                  <a:pt x="4" y="19"/>
                </a:cubicBezTo>
                <a:cubicBezTo>
                  <a:pt x="4" y="19"/>
                  <a:pt x="4" y="19"/>
                  <a:pt x="3" y="20"/>
                </a:cubicBezTo>
                <a:cubicBezTo>
                  <a:pt x="3" y="20"/>
                  <a:pt x="3" y="20"/>
                  <a:pt x="3" y="20"/>
                </a:cubicBezTo>
                <a:cubicBezTo>
                  <a:pt x="3" y="20"/>
                  <a:pt x="3" y="20"/>
                  <a:pt x="4" y="21"/>
                </a:cubicBezTo>
                <a:cubicBezTo>
                  <a:pt x="4" y="21"/>
                  <a:pt x="4" y="21"/>
                  <a:pt x="4" y="21"/>
                </a:cubicBezTo>
                <a:cubicBezTo>
                  <a:pt x="4" y="21"/>
                  <a:pt x="4" y="21"/>
                  <a:pt x="3" y="23"/>
                </a:cubicBezTo>
                <a:cubicBezTo>
                  <a:pt x="3" y="25"/>
                  <a:pt x="4" y="24"/>
                  <a:pt x="3" y="26"/>
                </a:cubicBezTo>
                <a:cubicBezTo>
                  <a:pt x="3" y="26"/>
                  <a:pt x="3" y="26"/>
                  <a:pt x="3" y="26"/>
                </a:cubicBezTo>
                <a:cubicBezTo>
                  <a:pt x="2" y="26"/>
                  <a:pt x="3" y="26"/>
                  <a:pt x="2" y="26"/>
                </a:cubicBezTo>
                <a:cubicBezTo>
                  <a:pt x="2" y="27"/>
                  <a:pt x="2" y="27"/>
                  <a:pt x="2" y="27"/>
                </a:cubicBezTo>
                <a:cubicBezTo>
                  <a:pt x="2" y="27"/>
                  <a:pt x="2" y="27"/>
                  <a:pt x="2" y="27"/>
                </a:cubicBezTo>
                <a:cubicBezTo>
                  <a:pt x="3" y="28"/>
                  <a:pt x="3" y="28"/>
                  <a:pt x="3" y="28"/>
                </a:cubicBezTo>
                <a:cubicBezTo>
                  <a:pt x="3" y="28"/>
                  <a:pt x="3" y="28"/>
                  <a:pt x="3" y="28"/>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5" y="33"/>
                  <a:pt x="5" y="35"/>
                  <a:pt x="2" y="39"/>
                </a:cubicBezTo>
                <a:cubicBezTo>
                  <a:pt x="2" y="39"/>
                  <a:pt x="2" y="39"/>
                  <a:pt x="2" y="39"/>
                </a:cubicBezTo>
                <a:cubicBezTo>
                  <a:pt x="1" y="39"/>
                  <a:pt x="1" y="39"/>
                  <a:pt x="1" y="39"/>
                </a:cubicBezTo>
                <a:cubicBezTo>
                  <a:pt x="1" y="39"/>
                  <a:pt x="1" y="39"/>
                  <a:pt x="1" y="39"/>
                </a:cubicBezTo>
                <a:cubicBezTo>
                  <a:pt x="1" y="39"/>
                  <a:pt x="1" y="39"/>
                  <a:pt x="1" y="39"/>
                </a:cubicBezTo>
                <a:cubicBezTo>
                  <a:pt x="1" y="41"/>
                  <a:pt x="1" y="40"/>
                  <a:pt x="1" y="41"/>
                </a:cubicBezTo>
                <a:cubicBezTo>
                  <a:pt x="1" y="41"/>
                  <a:pt x="1" y="41"/>
                  <a:pt x="1" y="41"/>
                </a:cubicBezTo>
                <a:cubicBezTo>
                  <a:pt x="0" y="41"/>
                  <a:pt x="0" y="41"/>
                  <a:pt x="0" y="41"/>
                </a:cubicBezTo>
                <a:cubicBezTo>
                  <a:pt x="0" y="42"/>
                  <a:pt x="0" y="42"/>
                  <a:pt x="0" y="42"/>
                </a:cubicBezTo>
                <a:cubicBezTo>
                  <a:pt x="0" y="42"/>
                  <a:pt x="0" y="42"/>
                  <a:pt x="0" y="42"/>
                </a:cubicBezTo>
                <a:cubicBezTo>
                  <a:pt x="1" y="42"/>
                  <a:pt x="1" y="42"/>
                  <a:pt x="1" y="42"/>
                </a:cubicBezTo>
                <a:cubicBezTo>
                  <a:pt x="1" y="43"/>
                  <a:pt x="1" y="43"/>
                  <a:pt x="1" y="43"/>
                </a:cubicBezTo>
                <a:cubicBezTo>
                  <a:pt x="0" y="43"/>
                  <a:pt x="0" y="43"/>
                  <a:pt x="0" y="43"/>
                </a:cubicBezTo>
                <a:cubicBezTo>
                  <a:pt x="0" y="43"/>
                  <a:pt x="0" y="43"/>
                  <a:pt x="0" y="43"/>
                </a:cubicBezTo>
                <a:cubicBezTo>
                  <a:pt x="0" y="44"/>
                  <a:pt x="0" y="44"/>
                  <a:pt x="0" y="44"/>
                </a:cubicBezTo>
                <a:cubicBezTo>
                  <a:pt x="0" y="44"/>
                  <a:pt x="0" y="44"/>
                  <a:pt x="0" y="44"/>
                </a:cubicBezTo>
                <a:cubicBezTo>
                  <a:pt x="1" y="43"/>
                  <a:pt x="0" y="43"/>
                  <a:pt x="2" y="43"/>
                </a:cubicBezTo>
                <a:cubicBezTo>
                  <a:pt x="2" y="43"/>
                  <a:pt x="2" y="43"/>
                  <a:pt x="2" y="43"/>
                </a:cubicBezTo>
                <a:cubicBezTo>
                  <a:pt x="2" y="43"/>
                  <a:pt x="2" y="43"/>
                  <a:pt x="2" y="43"/>
                </a:cubicBezTo>
                <a:cubicBezTo>
                  <a:pt x="2" y="44"/>
                  <a:pt x="2" y="44"/>
                  <a:pt x="3" y="44"/>
                </a:cubicBezTo>
                <a:cubicBezTo>
                  <a:pt x="3" y="44"/>
                  <a:pt x="3" y="44"/>
                  <a:pt x="3" y="44"/>
                </a:cubicBezTo>
                <a:cubicBezTo>
                  <a:pt x="3" y="44"/>
                  <a:pt x="3" y="44"/>
                  <a:pt x="4" y="44"/>
                </a:cubicBezTo>
                <a:cubicBezTo>
                  <a:pt x="4" y="44"/>
                  <a:pt x="4" y="44"/>
                  <a:pt x="4" y="44"/>
                </a:cubicBezTo>
                <a:cubicBezTo>
                  <a:pt x="5" y="43"/>
                  <a:pt x="5" y="43"/>
                  <a:pt x="5" y="43"/>
                </a:cubicBezTo>
                <a:cubicBezTo>
                  <a:pt x="5" y="43"/>
                  <a:pt x="5" y="43"/>
                  <a:pt x="5" y="43"/>
                </a:cubicBezTo>
                <a:cubicBezTo>
                  <a:pt x="6" y="44"/>
                  <a:pt x="6" y="44"/>
                  <a:pt x="6" y="44"/>
                </a:cubicBezTo>
                <a:cubicBezTo>
                  <a:pt x="6" y="45"/>
                  <a:pt x="6" y="44"/>
                  <a:pt x="6" y="45"/>
                </a:cubicBezTo>
                <a:cubicBezTo>
                  <a:pt x="7" y="45"/>
                  <a:pt x="7" y="45"/>
                  <a:pt x="7" y="45"/>
                </a:cubicBezTo>
                <a:cubicBezTo>
                  <a:pt x="8" y="44"/>
                  <a:pt x="8" y="44"/>
                  <a:pt x="8" y="44"/>
                </a:cubicBezTo>
                <a:cubicBezTo>
                  <a:pt x="8" y="44"/>
                  <a:pt x="8" y="44"/>
                  <a:pt x="8" y="44"/>
                </a:cubicBezTo>
                <a:cubicBezTo>
                  <a:pt x="9" y="44"/>
                  <a:pt x="9" y="44"/>
                  <a:pt x="11" y="45"/>
                </a:cubicBezTo>
                <a:cubicBezTo>
                  <a:pt x="11" y="45"/>
                  <a:pt x="11" y="45"/>
                  <a:pt x="11" y="45"/>
                </a:cubicBezTo>
                <a:cubicBezTo>
                  <a:pt x="11" y="44"/>
                  <a:pt x="11" y="44"/>
                  <a:pt x="11" y="44"/>
                </a:cubicBezTo>
                <a:cubicBezTo>
                  <a:pt x="11" y="43"/>
                  <a:pt x="11" y="43"/>
                  <a:pt x="11" y="42"/>
                </a:cubicBezTo>
                <a:cubicBezTo>
                  <a:pt x="12" y="42"/>
                  <a:pt x="12" y="42"/>
                  <a:pt x="12" y="42"/>
                </a:cubicBezTo>
                <a:cubicBezTo>
                  <a:pt x="12" y="42"/>
                  <a:pt x="12" y="42"/>
                  <a:pt x="12" y="42"/>
                </a:cubicBezTo>
                <a:cubicBezTo>
                  <a:pt x="12" y="42"/>
                  <a:pt x="12" y="42"/>
                  <a:pt x="13" y="42"/>
                </a:cubicBezTo>
                <a:cubicBezTo>
                  <a:pt x="13" y="43"/>
                  <a:pt x="13" y="43"/>
                  <a:pt x="13" y="43"/>
                </a:cubicBezTo>
                <a:cubicBezTo>
                  <a:pt x="13" y="43"/>
                  <a:pt x="13" y="43"/>
                  <a:pt x="13" y="43"/>
                </a:cubicBezTo>
                <a:cubicBezTo>
                  <a:pt x="14" y="42"/>
                  <a:pt x="14" y="42"/>
                  <a:pt x="14" y="42"/>
                </a:cubicBezTo>
                <a:cubicBezTo>
                  <a:pt x="14" y="42"/>
                  <a:pt x="14" y="42"/>
                  <a:pt x="14" y="42"/>
                </a:cubicBezTo>
                <a:cubicBezTo>
                  <a:pt x="15" y="41"/>
                  <a:pt x="15" y="41"/>
                  <a:pt x="16" y="40"/>
                </a:cubicBezTo>
                <a:cubicBezTo>
                  <a:pt x="17" y="41"/>
                  <a:pt x="17" y="41"/>
                  <a:pt x="18" y="41"/>
                </a:cubicBezTo>
                <a:cubicBezTo>
                  <a:pt x="18" y="41"/>
                  <a:pt x="18" y="41"/>
                  <a:pt x="18" y="41"/>
                </a:cubicBezTo>
                <a:cubicBezTo>
                  <a:pt x="19" y="42"/>
                  <a:pt x="19" y="42"/>
                  <a:pt x="19" y="42"/>
                </a:cubicBezTo>
                <a:cubicBezTo>
                  <a:pt x="18" y="43"/>
                  <a:pt x="18" y="43"/>
                  <a:pt x="17" y="45"/>
                </a:cubicBezTo>
                <a:cubicBezTo>
                  <a:pt x="18" y="45"/>
                  <a:pt x="18" y="45"/>
                  <a:pt x="18" y="45"/>
                </a:cubicBezTo>
                <a:cubicBezTo>
                  <a:pt x="20" y="44"/>
                  <a:pt x="20" y="44"/>
                  <a:pt x="20" y="44"/>
                </a:cubicBezTo>
                <a:cubicBezTo>
                  <a:pt x="21" y="43"/>
                  <a:pt x="21" y="43"/>
                  <a:pt x="21" y="43"/>
                </a:cubicBezTo>
                <a:cubicBezTo>
                  <a:pt x="21" y="44"/>
                  <a:pt x="21" y="44"/>
                  <a:pt x="21" y="44"/>
                </a:cubicBezTo>
                <a:cubicBezTo>
                  <a:pt x="22" y="44"/>
                  <a:pt x="22" y="44"/>
                  <a:pt x="22" y="44"/>
                </a:cubicBezTo>
                <a:cubicBezTo>
                  <a:pt x="22" y="44"/>
                  <a:pt x="22" y="44"/>
                  <a:pt x="22" y="44"/>
                </a:cubicBezTo>
                <a:cubicBezTo>
                  <a:pt x="22" y="44"/>
                  <a:pt x="22" y="44"/>
                  <a:pt x="22" y="44"/>
                </a:cubicBezTo>
                <a:cubicBezTo>
                  <a:pt x="23" y="43"/>
                  <a:pt x="23" y="44"/>
                  <a:pt x="23" y="42"/>
                </a:cubicBezTo>
                <a:cubicBezTo>
                  <a:pt x="24" y="43"/>
                  <a:pt x="24" y="43"/>
                  <a:pt x="24" y="43"/>
                </a:cubicBezTo>
                <a:cubicBezTo>
                  <a:pt x="24" y="43"/>
                  <a:pt x="24" y="43"/>
                  <a:pt x="24" y="43"/>
                </a:cubicBezTo>
                <a:cubicBezTo>
                  <a:pt x="25" y="43"/>
                  <a:pt x="25" y="43"/>
                  <a:pt x="25" y="43"/>
                </a:cubicBezTo>
                <a:cubicBezTo>
                  <a:pt x="26" y="43"/>
                  <a:pt x="26" y="43"/>
                  <a:pt x="26" y="43"/>
                </a:cubicBezTo>
                <a:cubicBezTo>
                  <a:pt x="26" y="42"/>
                  <a:pt x="26" y="42"/>
                  <a:pt x="26" y="41"/>
                </a:cubicBezTo>
                <a:cubicBezTo>
                  <a:pt x="27" y="41"/>
                  <a:pt x="27" y="41"/>
                  <a:pt x="27" y="41"/>
                </a:cubicBezTo>
                <a:cubicBezTo>
                  <a:pt x="27" y="41"/>
                  <a:pt x="27" y="41"/>
                  <a:pt x="27" y="41"/>
                </a:cubicBezTo>
                <a:cubicBezTo>
                  <a:pt x="28" y="41"/>
                  <a:pt x="28" y="41"/>
                  <a:pt x="28" y="41"/>
                </a:cubicBezTo>
                <a:cubicBezTo>
                  <a:pt x="28" y="41"/>
                  <a:pt x="28" y="41"/>
                  <a:pt x="28" y="41"/>
                </a:cubicBezTo>
                <a:cubicBezTo>
                  <a:pt x="27" y="42"/>
                  <a:pt x="27" y="42"/>
                  <a:pt x="27" y="42"/>
                </a:cubicBezTo>
                <a:cubicBezTo>
                  <a:pt x="27" y="42"/>
                  <a:pt x="27" y="42"/>
                  <a:pt x="27" y="42"/>
                </a:cubicBezTo>
                <a:cubicBezTo>
                  <a:pt x="27" y="43"/>
                  <a:pt x="27" y="43"/>
                  <a:pt x="27" y="43"/>
                </a:cubicBezTo>
                <a:cubicBezTo>
                  <a:pt x="27" y="43"/>
                  <a:pt x="27" y="43"/>
                  <a:pt x="27" y="43"/>
                </a:cubicBezTo>
                <a:cubicBezTo>
                  <a:pt x="28" y="43"/>
                  <a:pt x="28" y="43"/>
                  <a:pt x="28" y="43"/>
                </a:cubicBezTo>
                <a:cubicBezTo>
                  <a:pt x="28" y="43"/>
                  <a:pt x="28" y="43"/>
                  <a:pt x="28" y="43"/>
                </a:cubicBezTo>
                <a:cubicBezTo>
                  <a:pt x="28" y="44"/>
                  <a:pt x="28" y="44"/>
                  <a:pt x="28" y="44"/>
                </a:cubicBezTo>
                <a:cubicBezTo>
                  <a:pt x="28" y="44"/>
                  <a:pt x="28" y="44"/>
                  <a:pt x="28" y="44"/>
                </a:cubicBezTo>
                <a:cubicBezTo>
                  <a:pt x="28" y="45"/>
                  <a:pt x="28" y="45"/>
                  <a:pt x="28" y="45"/>
                </a:cubicBezTo>
                <a:cubicBezTo>
                  <a:pt x="28" y="45"/>
                  <a:pt x="28" y="45"/>
                  <a:pt x="28" y="45"/>
                </a:cubicBezTo>
                <a:cubicBezTo>
                  <a:pt x="28" y="45"/>
                  <a:pt x="28" y="45"/>
                  <a:pt x="28" y="45"/>
                </a:cubicBezTo>
                <a:cubicBezTo>
                  <a:pt x="28" y="46"/>
                  <a:pt x="28" y="46"/>
                  <a:pt x="28" y="46"/>
                </a:cubicBezTo>
                <a:cubicBezTo>
                  <a:pt x="28" y="46"/>
                  <a:pt x="28" y="46"/>
                  <a:pt x="28" y="46"/>
                </a:cubicBezTo>
                <a:cubicBezTo>
                  <a:pt x="29" y="46"/>
                  <a:pt x="29" y="46"/>
                  <a:pt x="29" y="46"/>
                </a:cubicBezTo>
                <a:cubicBezTo>
                  <a:pt x="29" y="44"/>
                  <a:pt x="28" y="45"/>
                  <a:pt x="30" y="43"/>
                </a:cubicBezTo>
                <a:cubicBezTo>
                  <a:pt x="30" y="44"/>
                  <a:pt x="30" y="44"/>
                  <a:pt x="30" y="44"/>
                </a:cubicBezTo>
                <a:cubicBezTo>
                  <a:pt x="30" y="45"/>
                  <a:pt x="30" y="45"/>
                  <a:pt x="30" y="45"/>
                </a:cubicBezTo>
                <a:cubicBezTo>
                  <a:pt x="30" y="45"/>
                  <a:pt x="30" y="45"/>
                  <a:pt x="30" y="45"/>
                </a:cubicBezTo>
                <a:cubicBezTo>
                  <a:pt x="31" y="45"/>
                  <a:pt x="31" y="45"/>
                  <a:pt x="31" y="45"/>
                </a:cubicBezTo>
                <a:cubicBezTo>
                  <a:pt x="31" y="44"/>
                  <a:pt x="31" y="44"/>
                  <a:pt x="32" y="44"/>
                </a:cubicBezTo>
                <a:cubicBezTo>
                  <a:pt x="32" y="43"/>
                  <a:pt x="32" y="43"/>
                  <a:pt x="32" y="43"/>
                </a:cubicBezTo>
                <a:cubicBezTo>
                  <a:pt x="33" y="43"/>
                  <a:pt x="33" y="43"/>
                  <a:pt x="33" y="43"/>
                </a:cubicBezTo>
                <a:cubicBezTo>
                  <a:pt x="33" y="44"/>
                  <a:pt x="33" y="44"/>
                  <a:pt x="34" y="45"/>
                </a:cubicBezTo>
                <a:cubicBezTo>
                  <a:pt x="34" y="45"/>
                  <a:pt x="34" y="45"/>
                  <a:pt x="34" y="45"/>
                </a:cubicBezTo>
                <a:cubicBezTo>
                  <a:pt x="35" y="45"/>
                  <a:pt x="35" y="45"/>
                  <a:pt x="35" y="45"/>
                </a:cubicBezTo>
                <a:cubicBezTo>
                  <a:pt x="35" y="46"/>
                  <a:pt x="35" y="45"/>
                  <a:pt x="36" y="47"/>
                </a:cubicBezTo>
                <a:cubicBezTo>
                  <a:pt x="37" y="46"/>
                  <a:pt x="37" y="46"/>
                  <a:pt x="37" y="46"/>
                </a:cubicBezTo>
                <a:cubicBezTo>
                  <a:pt x="37" y="46"/>
                  <a:pt x="37" y="46"/>
                  <a:pt x="37" y="46"/>
                </a:cubicBezTo>
                <a:cubicBezTo>
                  <a:pt x="37" y="46"/>
                  <a:pt x="37" y="46"/>
                  <a:pt x="37" y="46"/>
                </a:cubicBezTo>
                <a:cubicBezTo>
                  <a:pt x="38" y="47"/>
                  <a:pt x="38" y="47"/>
                  <a:pt x="38" y="48"/>
                </a:cubicBezTo>
                <a:cubicBezTo>
                  <a:pt x="38" y="47"/>
                  <a:pt x="38" y="47"/>
                  <a:pt x="38" y="47"/>
                </a:cubicBezTo>
                <a:cubicBezTo>
                  <a:pt x="39" y="47"/>
                  <a:pt x="38" y="47"/>
                  <a:pt x="39" y="47"/>
                </a:cubicBezTo>
                <a:cubicBezTo>
                  <a:pt x="43" y="47"/>
                  <a:pt x="39" y="47"/>
                  <a:pt x="43" y="46"/>
                </a:cubicBezTo>
                <a:cubicBezTo>
                  <a:pt x="43" y="46"/>
                  <a:pt x="43" y="46"/>
                  <a:pt x="43" y="46"/>
                </a:cubicBezTo>
                <a:cubicBezTo>
                  <a:pt x="43" y="47"/>
                  <a:pt x="43" y="47"/>
                  <a:pt x="43" y="47"/>
                </a:cubicBezTo>
                <a:cubicBezTo>
                  <a:pt x="43" y="47"/>
                  <a:pt x="43" y="47"/>
                  <a:pt x="43" y="47"/>
                </a:cubicBezTo>
                <a:cubicBezTo>
                  <a:pt x="44" y="47"/>
                  <a:pt x="44" y="47"/>
                  <a:pt x="44" y="47"/>
                </a:cubicBezTo>
                <a:cubicBezTo>
                  <a:pt x="45" y="47"/>
                  <a:pt x="45" y="47"/>
                  <a:pt x="45" y="47"/>
                </a:cubicBezTo>
                <a:cubicBezTo>
                  <a:pt x="45" y="47"/>
                  <a:pt x="45" y="47"/>
                  <a:pt x="45" y="47"/>
                </a:cubicBezTo>
                <a:cubicBezTo>
                  <a:pt x="45" y="46"/>
                  <a:pt x="45" y="46"/>
                  <a:pt x="46" y="46"/>
                </a:cubicBezTo>
                <a:cubicBezTo>
                  <a:pt x="46" y="45"/>
                  <a:pt x="46" y="45"/>
                  <a:pt x="46" y="45"/>
                </a:cubicBezTo>
                <a:cubicBezTo>
                  <a:pt x="46" y="45"/>
                  <a:pt x="46" y="45"/>
                  <a:pt x="46" y="45"/>
                </a:cubicBezTo>
                <a:cubicBezTo>
                  <a:pt x="46" y="46"/>
                  <a:pt x="46" y="46"/>
                  <a:pt x="46" y="46"/>
                </a:cubicBezTo>
                <a:cubicBezTo>
                  <a:pt x="46" y="46"/>
                  <a:pt x="46" y="46"/>
                  <a:pt x="46" y="46"/>
                </a:cubicBezTo>
                <a:cubicBezTo>
                  <a:pt x="46" y="46"/>
                  <a:pt x="46" y="46"/>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6"/>
                  <a:pt x="47" y="46"/>
                  <a:pt x="47" y="46"/>
                </a:cubicBezTo>
                <a:cubicBezTo>
                  <a:pt x="47" y="46"/>
                  <a:pt x="47" y="46"/>
                  <a:pt x="47" y="46"/>
                </a:cubicBezTo>
                <a:cubicBezTo>
                  <a:pt x="48" y="46"/>
                  <a:pt x="48" y="46"/>
                  <a:pt x="48" y="46"/>
                </a:cubicBezTo>
                <a:cubicBezTo>
                  <a:pt x="48" y="47"/>
                  <a:pt x="48" y="47"/>
                  <a:pt x="48" y="47"/>
                </a:cubicBezTo>
                <a:cubicBezTo>
                  <a:pt x="48" y="47"/>
                  <a:pt x="48" y="47"/>
                  <a:pt x="48" y="48"/>
                </a:cubicBezTo>
                <a:cubicBezTo>
                  <a:pt x="48" y="48"/>
                  <a:pt x="48" y="48"/>
                  <a:pt x="48" y="48"/>
                </a:cubicBezTo>
                <a:cubicBezTo>
                  <a:pt x="49" y="48"/>
                  <a:pt x="49" y="48"/>
                  <a:pt x="50" y="48"/>
                </a:cubicBezTo>
                <a:cubicBezTo>
                  <a:pt x="50" y="48"/>
                  <a:pt x="50" y="48"/>
                  <a:pt x="50" y="48"/>
                </a:cubicBezTo>
                <a:cubicBezTo>
                  <a:pt x="50" y="48"/>
                  <a:pt x="50" y="48"/>
                  <a:pt x="50" y="48"/>
                </a:cubicBezTo>
                <a:cubicBezTo>
                  <a:pt x="51" y="48"/>
                  <a:pt x="51" y="48"/>
                  <a:pt x="51" y="48"/>
                </a:cubicBezTo>
                <a:cubicBezTo>
                  <a:pt x="51" y="48"/>
                  <a:pt x="51" y="48"/>
                  <a:pt x="51" y="48"/>
                </a:cubicBezTo>
                <a:cubicBezTo>
                  <a:pt x="51" y="47"/>
                  <a:pt x="51" y="47"/>
                  <a:pt x="51" y="47"/>
                </a:cubicBezTo>
                <a:cubicBezTo>
                  <a:pt x="51" y="47"/>
                  <a:pt x="51" y="47"/>
                  <a:pt x="51" y="47"/>
                </a:cubicBezTo>
                <a:cubicBezTo>
                  <a:pt x="51" y="47"/>
                  <a:pt x="51" y="47"/>
                  <a:pt x="51" y="47"/>
                </a:cubicBezTo>
                <a:cubicBezTo>
                  <a:pt x="52" y="46"/>
                  <a:pt x="52" y="46"/>
                  <a:pt x="52" y="46"/>
                </a:cubicBezTo>
                <a:cubicBezTo>
                  <a:pt x="53" y="47"/>
                  <a:pt x="53" y="47"/>
                  <a:pt x="53" y="47"/>
                </a:cubicBezTo>
                <a:cubicBezTo>
                  <a:pt x="53" y="47"/>
                  <a:pt x="53" y="47"/>
                  <a:pt x="53" y="47"/>
                </a:cubicBezTo>
                <a:cubicBezTo>
                  <a:pt x="53" y="47"/>
                  <a:pt x="53" y="47"/>
                  <a:pt x="53" y="47"/>
                </a:cubicBezTo>
                <a:cubicBezTo>
                  <a:pt x="52" y="47"/>
                  <a:pt x="52" y="47"/>
                  <a:pt x="52" y="47"/>
                </a:cubicBezTo>
                <a:cubicBezTo>
                  <a:pt x="52" y="48"/>
                  <a:pt x="52" y="48"/>
                  <a:pt x="52" y="48"/>
                </a:cubicBezTo>
                <a:cubicBezTo>
                  <a:pt x="52" y="49"/>
                  <a:pt x="52" y="48"/>
                  <a:pt x="53" y="49"/>
                </a:cubicBezTo>
                <a:cubicBezTo>
                  <a:pt x="53" y="49"/>
                  <a:pt x="53" y="49"/>
                  <a:pt x="53" y="49"/>
                </a:cubicBezTo>
                <a:cubicBezTo>
                  <a:pt x="54" y="48"/>
                  <a:pt x="54" y="48"/>
                  <a:pt x="55" y="47"/>
                </a:cubicBezTo>
                <a:cubicBezTo>
                  <a:pt x="55" y="48"/>
                  <a:pt x="55" y="48"/>
                  <a:pt x="55" y="48"/>
                </a:cubicBezTo>
                <a:cubicBezTo>
                  <a:pt x="56" y="48"/>
                  <a:pt x="56" y="48"/>
                  <a:pt x="56" y="48"/>
                </a:cubicBezTo>
                <a:cubicBezTo>
                  <a:pt x="57" y="48"/>
                  <a:pt x="56" y="48"/>
                  <a:pt x="57" y="48"/>
                </a:cubicBezTo>
                <a:cubicBezTo>
                  <a:pt x="57" y="49"/>
                  <a:pt x="57" y="49"/>
                  <a:pt x="57" y="49"/>
                </a:cubicBezTo>
                <a:cubicBezTo>
                  <a:pt x="57" y="49"/>
                  <a:pt x="57" y="49"/>
                  <a:pt x="57" y="49"/>
                </a:cubicBezTo>
                <a:cubicBezTo>
                  <a:pt x="57" y="50"/>
                  <a:pt x="57" y="50"/>
                  <a:pt x="57" y="50"/>
                </a:cubicBezTo>
                <a:cubicBezTo>
                  <a:pt x="58" y="50"/>
                  <a:pt x="59" y="50"/>
                  <a:pt x="60" y="50"/>
                </a:cubicBezTo>
                <a:cubicBezTo>
                  <a:pt x="60" y="50"/>
                  <a:pt x="60" y="50"/>
                  <a:pt x="60" y="50"/>
                </a:cubicBezTo>
                <a:cubicBezTo>
                  <a:pt x="60" y="50"/>
                  <a:pt x="60" y="50"/>
                  <a:pt x="60" y="50"/>
                </a:cubicBezTo>
                <a:cubicBezTo>
                  <a:pt x="60" y="50"/>
                  <a:pt x="60" y="50"/>
                  <a:pt x="60" y="50"/>
                </a:cubicBezTo>
                <a:cubicBezTo>
                  <a:pt x="61" y="51"/>
                  <a:pt x="61" y="51"/>
                  <a:pt x="61" y="51"/>
                </a:cubicBezTo>
                <a:cubicBezTo>
                  <a:pt x="62" y="51"/>
                  <a:pt x="62" y="51"/>
                  <a:pt x="62" y="51"/>
                </a:cubicBezTo>
                <a:cubicBezTo>
                  <a:pt x="63" y="52"/>
                  <a:pt x="63" y="52"/>
                  <a:pt x="63" y="52"/>
                </a:cubicBezTo>
                <a:cubicBezTo>
                  <a:pt x="61" y="52"/>
                  <a:pt x="61" y="52"/>
                  <a:pt x="61" y="52"/>
                </a:cubicBezTo>
                <a:cubicBezTo>
                  <a:pt x="61" y="52"/>
                  <a:pt x="61" y="52"/>
                  <a:pt x="61" y="52"/>
                </a:cubicBezTo>
                <a:cubicBezTo>
                  <a:pt x="63" y="53"/>
                  <a:pt x="63" y="53"/>
                  <a:pt x="63" y="53"/>
                </a:cubicBezTo>
                <a:cubicBezTo>
                  <a:pt x="63" y="54"/>
                  <a:pt x="63" y="54"/>
                  <a:pt x="63" y="54"/>
                </a:cubicBezTo>
                <a:cubicBezTo>
                  <a:pt x="62" y="55"/>
                  <a:pt x="62" y="55"/>
                  <a:pt x="62" y="55"/>
                </a:cubicBezTo>
                <a:cubicBezTo>
                  <a:pt x="63" y="55"/>
                  <a:pt x="63" y="55"/>
                  <a:pt x="63" y="55"/>
                </a:cubicBezTo>
                <a:cubicBezTo>
                  <a:pt x="63" y="55"/>
                  <a:pt x="63" y="55"/>
                  <a:pt x="63" y="55"/>
                </a:cubicBezTo>
                <a:cubicBezTo>
                  <a:pt x="64" y="54"/>
                  <a:pt x="63" y="54"/>
                  <a:pt x="64" y="54"/>
                </a:cubicBezTo>
                <a:cubicBezTo>
                  <a:pt x="64" y="55"/>
                  <a:pt x="64" y="55"/>
                  <a:pt x="64" y="55"/>
                </a:cubicBezTo>
                <a:cubicBezTo>
                  <a:pt x="64" y="56"/>
                  <a:pt x="64" y="56"/>
                  <a:pt x="64" y="56"/>
                </a:cubicBezTo>
                <a:cubicBezTo>
                  <a:pt x="65" y="56"/>
                  <a:pt x="65" y="56"/>
                  <a:pt x="65" y="56"/>
                </a:cubicBezTo>
                <a:cubicBezTo>
                  <a:pt x="65" y="57"/>
                  <a:pt x="65" y="57"/>
                  <a:pt x="65" y="57"/>
                </a:cubicBezTo>
                <a:cubicBezTo>
                  <a:pt x="65" y="56"/>
                  <a:pt x="65" y="56"/>
                  <a:pt x="65" y="56"/>
                </a:cubicBezTo>
                <a:cubicBezTo>
                  <a:pt x="66" y="55"/>
                  <a:pt x="66" y="55"/>
                  <a:pt x="66" y="55"/>
                </a:cubicBezTo>
                <a:cubicBezTo>
                  <a:pt x="66" y="55"/>
                  <a:pt x="66" y="55"/>
                  <a:pt x="66" y="55"/>
                </a:cubicBezTo>
                <a:cubicBezTo>
                  <a:pt x="66" y="55"/>
                  <a:pt x="66" y="55"/>
                  <a:pt x="66" y="55"/>
                </a:cubicBezTo>
                <a:cubicBezTo>
                  <a:pt x="66" y="56"/>
                  <a:pt x="66" y="56"/>
                  <a:pt x="66" y="56"/>
                </a:cubicBezTo>
                <a:cubicBezTo>
                  <a:pt x="66" y="56"/>
                  <a:pt x="66" y="56"/>
                  <a:pt x="66" y="56"/>
                </a:cubicBezTo>
                <a:cubicBezTo>
                  <a:pt x="66" y="56"/>
                  <a:pt x="66" y="56"/>
                  <a:pt x="66" y="56"/>
                </a:cubicBezTo>
                <a:cubicBezTo>
                  <a:pt x="67" y="57"/>
                  <a:pt x="67" y="57"/>
                  <a:pt x="68" y="57"/>
                </a:cubicBezTo>
                <a:cubicBezTo>
                  <a:pt x="68" y="56"/>
                  <a:pt x="68" y="56"/>
                  <a:pt x="68" y="56"/>
                </a:cubicBezTo>
                <a:cubicBezTo>
                  <a:pt x="68" y="56"/>
                  <a:pt x="68" y="56"/>
                  <a:pt x="68" y="56"/>
                </a:cubicBezTo>
                <a:cubicBezTo>
                  <a:pt x="69" y="56"/>
                  <a:pt x="69" y="56"/>
                  <a:pt x="70" y="56"/>
                </a:cubicBezTo>
                <a:cubicBezTo>
                  <a:pt x="70" y="56"/>
                  <a:pt x="70" y="56"/>
                  <a:pt x="70" y="56"/>
                </a:cubicBezTo>
                <a:cubicBezTo>
                  <a:pt x="70" y="56"/>
                  <a:pt x="70" y="56"/>
                  <a:pt x="70" y="56"/>
                </a:cubicBezTo>
                <a:cubicBezTo>
                  <a:pt x="71" y="56"/>
                  <a:pt x="71" y="56"/>
                  <a:pt x="71" y="56"/>
                </a:cubicBezTo>
                <a:cubicBezTo>
                  <a:pt x="71" y="55"/>
                  <a:pt x="71" y="55"/>
                  <a:pt x="71" y="55"/>
                </a:cubicBezTo>
                <a:cubicBezTo>
                  <a:pt x="72" y="55"/>
                  <a:pt x="72" y="55"/>
                  <a:pt x="72" y="55"/>
                </a:cubicBezTo>
                <a:cubicBezTo>
                  <a:pt x="72" y="55"/>
                  <a:pt x="72" y="55"/>
                  <a:pt x="72" y="55"/>
                </a:cubicBezTo>
                <a:cubicBezTo>
                  <a:pt x="72" y="55"/>
                  <a:pt x="72" y="55"/>
                  <a:pt x="72" y="55"/>
                </a:cubicBezTo>
                <a:cubicBezTo>
                  <a:pt x="72" y="56"/>
                  <a:pt x="72" y="56"/>
                  <a:pt x="72" y="56"/>
                </a:cubicBezTo>
                <a:cubicBezTo>
                  <a:pt x="72" y="56"/>
                  <a:pt x="72" y="56"/>
                  <a:pt x="72" y="56"/>
                </a:cubicBezTo>
                <a:cubicBezTo>
                  <a:pt x="73" y="56"/>
                  <a:pt x="73" y="56"/>
                  <a:pt x="73" y="56"/>
                </a:cubicBezTo>
                <a:cubicBezTo>
                  <a:pt x="73" y="56"/>
                  <a:pt x="73" y="56"/>
                  <a:pt x="73" y="56"/>
                </a:cubicBezTo>
                <a:cubicBezTo>
                  <a:pt x="73" y="56"/>
                  <a:pt x="73" y="56"/>
                  <a:pt x="73" y="56"/>
                </a:cubicBezTo>
                <a:cubicBezTo>
                  <a:pt x="74" y="56"/>
                  <a:pt x="74" y="56"/>
                  <a:pt x="74" y="56"/>
                </a:cubicBezTo>
                <a:cubicBezTo>
                  <a:pt x="74" y="56"/>
                  <a:pt x="74" y="56"/>
                  <a:pt x="74" y="56"/>
                </a:cubicBezTo>
                <a:cubicBezTo>
                  <a:pt x="74" y="57"/>
                  <a:pt x="74" y="57"/>
                  <a:pt x="74" y="57"/>
                </a:cubicBezTo>
                <a:cubicBezTo>
                  <a:pt x="74" y="57"/>
                  <a:pt x="74" y="57"/>
                  <a:pt x="74" y="57"/>
                </a:cubicBezTo>
                <a:cubicBezTo>
                  <a:pt x="75" y="57"/>
                  <a:pt x="75" y="57"/>
                  <a:pt x="75" y="57"/>
                </a:cubicBezTo>
                <a:cubicBezTo>
                  <a:pt x="76" y="57"/>
                  <a:pt x="76" y="57"/>
                  <a:pt x="76" y="57"/>
                </a:cubicBezTo>
                <a:cubicBezTo>
                  <a:pt x="75" y="58"/>
                  <a:pt x="75" y="58"/>
                  <a:pt x="75" y="58"/>
                </a:cubicBezTo>
                <a:cubicBezTo>
                  <a:pt x="76" y="59"/>
                  <a:pt x="76" y="59"/>
                  <a:pt x="76" y="59"/>
                </a:cubicBezTo>
                <a:cubicBezTo>
                  <a:pt x="76" y="59"/>
                  <a:pt x="76" y="59"/>
                  <a:pt x="76" y="59"/>
                </a:cubicBezTo>
                <a:cubicBezTo>
                  <a:pt x="77" y="58"/>
                  <a:pt x="77" y="58"/>
                  <a:pt x="78" y="58"/>
                </a:cubicBezTo>
                <a:cubicBezTo>
                  <a:pt x="79" y="58"/>
                  <a:pt x="79" y="58"/>
                  <a:pt x="79" y="58"/>
                </a:cubicBezTo>
                <a:cubicBezTo>
                  <a:pt x="79" y="59"/>
                  <a:pt x="79" y="59"/>
                  <a:pt x="79" y="59"/>
                </a:cubicBezTo>
                <a:cubicBezTo>
                  <a:pt x="79" y="59"/>
                  <a:pt x="79" y="59"/>
                  <a:pt x="79" y="60"/>
                </a:cubicBezTo>
                <a:cubicBezTo>
                  <a:pt x="80" y="60"/>
                  <a:pt x="80" y="60"/>
                  <a:pt x="80" y="60"/>
                </a:cubicBezTo>
                <a:cubicBezTo>
                  <a:pt x="80" y="60"/>
                  <a:pt x="80" y="60"/>
                  <a:pt x="80" y="60"/>
                </a:cubicBezTo>
                <a:cubicBezTo>
                  <a:pt x="81" y="61"/>
                  <a:pt x="81" y="61"/>
                  <a:pt x="81" y="61"/>
                </a:cubicBezTo>
                <a:cubicBezTo>
                  <a:pt x="81" y="61"/>
                  <a:pt x="81" y="61"/>
                  <a:pt x="81" y="61"/>
                </a:cubicBezTo>
                <a:cubicBezTo>
                  <a:pt x="81" y="61"/>
                  <a:pt x="81" y="61"/>
                  <a:pt x="81" y="61"/>
                </a:cubicBezTo>
                <a:cubicBezTo>
                  <a:pt x="81" y="62"/>
                  <a:pt x="81" y="62"/>
                  <a:pt x="81" y="62"/>
                </a:cubicBezTo>
                <a:cubicBezTo>
                  <a:pt x="82" y="61"/>
                  <a:pt x="82" y="61"/>
                  <a:pt x="82" y="61"/>
                </a:cubicBezTo>
                <a:cubicBezTo>
                  <a:pt x="83" y="61"/>
                  <a:pt x="83" y="61"/>
                  <a:pt x="83" y="61"/>
                </a:cubicBezTo>
                <a:cubicBezTo>
                  <a:pt x="83" y="61"/>
                  <a:pt x="83" y="61"/>
                  <a:pt x="83" y="62"/>
                </a:cubicBezTo>
                <a:cubicBezTo>
                  <a:pt x="83" y="62"/>
                  <a:pt x="83" y="62"/>
                  <a:pt x="83" y="62"/>
                </a:cubicBezTo>
                <a:cubicBezTo>
                  <a:pt x="84" y="62"/>
                  <a:pt x="84" y="62"/>
                  <a:pt x="84" y="62"/>
                </a:cubicBezTo>
                <a:cubicBezTo>
                  <a:pt x="85" y="63"/>
                  <a:pt x="85" y="63"/>
                  <a:pt x="85" y="63"/>
                </a:cubicBezTo>
                <a:cubicBezTo>
                  <a:pt x="85" y="63"/>
                  <a:pt x="85" y="63"/>
                  <a:pt x="85" y="63"/>
                </a:cubicBezTo>
                <a:cubicBezTo>
                  <a:pt x="85" y="64"/>
                  <a:pt x="84" y="64"/>
                  <a:pt x="84" y="64"/>
                </a:cubicBezTo>
                <a:cubicBezTo>
                  <a:pt x="85" y="64"/>
                  <a:pt x="85" y="64"/>
                  <a:pt x="85" y="64"/>
                </a:cubicBezTo>
                <a:cubicBezTo>
                  <a:pt x="85" y="64"/>
                  <a:pt x="85" y="64"/>
                  <a:pt x="87" y="66"/>
                </a:cubicBezTo>
                <a:cubicBezTo>
                  <a:pt x="87" y="66"/>
                  <a:pt x="87" y="66"/>
                  <a:pt x="87" y="66"/>
                </a:cubicBezTo>
                <a:cubicBezTo>
                  <a:pt x="87" y="66"/>
                  <a:pt x="87" y="66"/>
                  <a:pt x="87" y="66"/>
                </a:cubicBezTo>
                <a:cubicBezTo>
                  <a:pt x="88" y="66"/>
                  <a:pt x="88" y="66"/>
                  <a:pt x="88" y="66"/>
                </a:cubicBezTo>
                <a:cubicBezTo>
                  <a:pt x="88" y="66"/>
                  <a:pt x="88" y="66"/>
                  <a:pt x="88" y="66"/>
                </a:cubicBezTo>
                <a:cubicBezTo>
                  <a:pt x="89" y="67"/>
                  <a:pt x="89" y="67"/>
                  <a:pt x="89" y="67"/>
                </a:cubicBezTo>
                <a:cubicBezTo>
                  <a:pt x="90" y="67"/>
                  <a:pt x="90" y="67"/>
                  <a:pt x="90" y="67"/>
                </a:cubicBezTo>
                <a:cubicBezTo>
                  <a:pt x="91" y="68"/>
                  <a:pt x="91" y="68"/>
                  <a:pt x="91" y="68"/>
                </a:cubicBezTo>
                <a:cubicBezTo>
                  <a:pt x="91" y="68"/>
                  <a:pt x="91" y="68"/>
                  <a:pt x="91" y="68"/>
                </a:cubicBezTo>
                <a:cubicBezTo>
                  <a:pt x="91" y="68"/>
                  <a:pt x="91" y="68"/>
                  <a:pt x="91" y="68"/>
                </a:cubicBezTo>
                <a:cubicBezTo>
                  <a:pt x="92" y="68"/>
                  <a:pt x="92" y="68"/>
                  <a:pt x="92" y="68"/>
                </a:cubicBezTo>
                <a:cubicBezTo>
                  <a:pt x="92" y="68"/>
                  <a:pt x="92" y="69"/>
                  <a:pt x="94" y="72"/>
                </a:cubicBezTo>
                <a:cubicBezTo>
                  <a:pt x="95" y="73"/>
                  <a:pt x="95" y="73"/>
                  <a:pt x="95" y="73"/>
                </a:cubicBezTo>
                <a:cubicBezTo>
                  <a:pt x="95" y="73"/>
                  <a:pt x="95" y="73"/>
                  <a:pt x="95" y="73"/>
                </a:cubicBezTo>
                <a:cubicBezTo>
                  <a:pt x="96" y="73"/>
                  <a:pt x="96" y="73"/>
                  <a:pt x="96" y="73"/>
                </a:cubicBezTo>
                <a:cubicBezTo>
                  <a:pt x="97" y="75"/>
                  <a:pt x="97" y="74"/>
                  <a:pt x="98" y="76"/>
                </a:cubicBezTo>
                <a:cubicBezTo>
                  <a:pt x="98" y="76"/>
                  <a:pt x="98" y="76"/>
                  <a:pt x="98" y="76"/>
                </a:cubicBezTo>
                <a:cubicBezTo>
                  <a:pt x="98" y="77"/>
                  <a:pt x="98" y="77"/>
                  <a:pt x="98" y="77"/>
                </a:cubicBezTo>
                <a:cubicBezTo>
                  <a:pt x="98" y="77"/>
                  <a:pt x="98" y="77"/>
                  <a:pt x="98" y="77"/>
                </a:cubicBezTo>
                <a:cubicBezTo>
                  <a:pt x="98" y="78"/>
                  <a:pt x="98" y="78"/>
                  <a:pt x="98" y="78"/>
                </a:cubicBezTo>
                <a:cubicBezTo>
                  <a:pt x="98" y="78"/>
                  <a:pt x="98" y="78"/>
                  <a:pt x="98" y="78"/>
                </a:cubicBezTo>
                <a:cubicBezTo>
                  <a:pt x="98" y="78"/>
                  <a:pt x="98" y="78"/>
                  <a:pt x="98" y="78"/>
                </a:cubicBezTo>
                <a:cubicBezTo>
                  <a:pt x="98" y="79"/>
                  <a:pt x="98" y="79"/>
                  <a:pt x="98" y="79"/>
                </a:cubicBezTo>
                <a:cubicBezTo>
                  <a:pt x="99" y="80"/>
                  <a:pt x="99" y="80"/>
                  <a:pt x="99" y="80"/>
                </a:cubicBezTo>
                <a:cubicBezTo>
                  <a:pt x="99" y="79"/>
                  <a:pt x="99" y="79"/>
                  <a:pt x="99" y="79"/>
                </a:cubicBezTo>
                <a:cubicBezTo>
                  <a:pt x="99" y="79"/>
                  <a:pt x="99" y="79"/>
                  <a:pt x="99" y="79"/>
                </a:cubicBezTo>
                <a:cubicBezTo>
                  <a:pt x="100" y="79"/>
                  <a:pt x="100" y="79"/>
                  <a:pt x="100" y="79"/>
                </a:cubicBezTo>
                <a:cubicBezTo>
                  <a:pt x="100" y="79"/>
                  <a:pt x="100" y="79"/>
                  <a:pt x="100" y="79"/>
                </a:cubicBezTo>
                <a:cubicBezTo>
                  <a:pt x="100" y="80"/>
                  <a:pt x="100" y="80"/>
                  <a:pt x="100" y="80"/>
                </a:cubicBezTo>
                <a:cubicBezTo>
                  <a:pt x="101" y="80"/>
                  <a:pt x="101" y="80"/>
                  <a:pt x="101" y="80"/>
                </a:cubicBezTo>
                <a:cubicBezTo>
                  <a:pt x="101" y="80"/>
                  <a:pt x="101" y="80"/>
                  <a:pt x="101" y="80"/>
                </a:cubicBezTo>
                <a:cubicBezTo>
                  <a:pt x="102" y="80"/>
                  <a:pt x="102" y="80"/>
                  <a:pt x="102" y="80"/>
                </a:cubicBezTo>
                <a:cubicBezTo>
                  <a:pt x="102" y="82"/>
                  <a:pt x="102" y="82"/>
                  <a:pt x="103" y="83"/>
                </a:cubicBezTo>
                <a:cubicBezTo>
                  <a:pt x="103" y="84"/>
                  <a:pt x="103" y="84"/>
                  <a:pt x="104" y="84"/>
                </a:cubicBezTo>
                <a:cubicBezTo>
                  <a:pt x="104" y="84"/>
                  <a:pt x="107" y="89"/>
                  <a:pt x="107" y="89"/>
                </a:cubicBezTo>
                <a:cubicBezTo>
                  <a:pt x="107" y="89"/>
                  <a:pt x="108" y="89"/>
                  <a:pt x="108" y="89"/>
                </a:cubicBezTo>
                <a:cubicBezTo>
                  <a:pt x="109" y="90"/>
                  <a:pt x="109" y="90"/>
                  <a:pt x="109" y="90"/>
                </a:cubicBezTo>
                <a:cubicBezTo>
                  <a:pt x="110" y="90"/>
                  <a:pt x="110" y="90"/>
                  <a:pt x="110" y="90"/>
                </a:cubicBezTo>
                <a:cubicBezTo>
                  <a:pt x="110" y="90"/>
                  <a:pt x="110" y="90"/>
                  <a:pt x="111" y="90"/>
                </a:cubicBezTo>
                <a:cubicBezTo>
                  <a:pt x="112" y="90"/>
                  <a:pt x="112" y="90"/>
                  <a:pt x="112" y="90"/>
                </a:cubicBezTo>
                <a:cubicBezTo>
                  <a:pt x="112" y="90"/>
                  <a:pt x="112" y="90"/>
                  <a:pt x="112" y="90"/>
                </a:cubicBezTo>
                <a:cubicBezTo>
                  <a:pt x="114" y="90"/>
                  <a:pt x="114" y="90"/>
                  <a:pt x="114" y="90"/>
                </a:cubicBezTo>
                <a:cubicBezTo>
                  <a:pt x="115" y="91"/>
                  <a:pt x="115" y="91"/>
                  <a:pt x="115" y="91"/>
                </a:cubicBezTo>
                <a:cubicBezTo>
                  <a:pt x="116" y="91"/>
                  <a:pt x="116" y="91"/>
                  <a:pt x="116" y="91"/>
                </a:cubicBezTo>
                <a:cubicBezTo>
                  <a:pt x="116" y="91"/>
                  <a:pt x="116" y="91"/>
                  <a:pt x="116" y="91"/>
                </a:cubicBezTo>
                <a:cubicBezTo>
                  <a:pt x="117" y="91"/>
                  <a:pt x="117" y="91"/>
                  <a:pt x="117" y="91"/>
                </a:cubicBezTo>
                <a:cubicBezTo>
                  <a:pt x="120" y="91"/>
                  <a:pt x="120" y="91"/>
                  <a:pt x="120" y="91"/>
                </a:cubicBezTo>
                <a:cubicBezTo>
                  <a:pt x="121" y="92"/>
                  <a:pt x="121" y="92"/>
                  <a:pt x="121" y="92"/>
                </a:cubicBezTo>
                <a:cubicBezTo>
                  <a:pt x="122" y="93"/>
                  <a:pt x="121" y="92"/>
                  <a:pt x="122" y="93"/>
                </a:cubicBezTo>
                <a:cubicBezTo>
                  <a:pt x="122" y="93"/>
                  <a:pt x="122" y="93"/>
                  <a:pt x="122" y="93"/>
                </a:cubicBezTo>
                <a:cubicBezTo>
                  <a:pt x="122" y="92"/>
                  <a:pt x="122" y="92"/>
                  <a:pt x="122" y="92"/>
                </a:cubicBezTo>
                <a:cubicBezTo>
                  <a:pt x="123" y="91"/>
                  <a:pt x="123" y="91"/>
                  <a:pt x="123" y="91"/>
                </a:cubicBezTo>
                <a:cubicBezTo>
                  <a:pt x="123" y="91"/>
                  <a:pt x="123" y="91"/>
                  <a:pt x="123" y="91"/>
                </a:cubicBezTo>
                <a:cubicBezTo>
                  <a:pt x="123" y="92"/>
                  <a:pt x="123" y="91"/>
                  <a:pt x="123" y="92"/>
                </a:cubicBezTo>
                <a:cubicBezTo>
                  <a:pt x="124" y="92"/>
                  <a:pt x="124" y="92"/>
                  <a:pt x="124" y="92"/>
                </a:cubicBezTo>
                <a:cubicBezTo>
                  <a:pt x="124" y="92"/>
                  <a:pt x="125" y="93"/>
                  <a:pt x="126" y="93"/>
                </a:cubicBezTo>
                <a:cubicBezTo>
                  <a:pt x="126" y="92"/>
                  <a:pt x="126" y="92"/>
                  <a:pt x="126" y="92"/>
                </a:cubicBezTo>
                <a:cubicBezTo>
                  <a:pt x="127" y="92"/>
                  <a:pt x="127" y="92"/>
                  <a:pt x="127" y="92"/>
                </a:cubicBezTo>
                <a:cubicBezTo>
                  <a:pt x="128" y="91"/>
                  <a:pt x="128" y="91"/>
                  <a:pt x="128" y="91"/>
                </a:cubicBezTo>
                <a:cubicBezTo>
                  <a:pt x="128" y="91"/>
                  <a:pt x="128" y="91"/>
                  <a:pt x="128" y="91"/>
                </a:cubicBezTo>
                <a:cubicBezTo>
                  <a:pt x="129" y="92"/>
                  <a:pt x="129" y="92"/>
                  <a:pt x="129" y="92"/>
                </a:cubicBezTo>
                <a:cubicBezTo>
                  <a:pt x="129" y="92"/>
                  <a:pt x="129" y="92"/>
                  <a:pt x="129" y="92"/>
                </a:cubicBezTo>
                <a:cubicBezTo>
                  <a:pt x="129" y="92"/>
                  <a:pt x="129" y="92"/>
                  <a:pt x="129" y="92"/>
                </a:cubicBezTo>
                <a:cubicBezTo>
                  <a:pt x="130" y="92"/>
                  <a:pt x="130" y="92"/>
                  <a:pt x="131" y="91"/>
                </a:cubicBezTo>
                <a:cubicBezTo>
                  <a:pt x="131" y="91"/>
                  <a:pt x="131" y="91"/>
                  <a:pt x="131" y="91"/>
                </a:cubicBezTo>
                <a:cubicBezTo>
                  <a:pt x="132" y="92"/>
                  <a:pt x="132" y="92"/>
                  <a:pt x="132" y="92"/>
                </a:cubicBezTo>
                <a:cubicBezTo>
                  <a:pt x="132" y="92"/>
                  <a:pt x="132" y="92"/>
                  <a:pt x="132" y="93"/>
                </a:cubicBezTo>
                <a:cubicBezTo>
                  <a:pt x="133" y="93"/>
                  <a:pt x="133" y="93"/>
                  <a:pt x="133" y="93"/>
                </a:cubicBezTo>
                <a:cubicBezTo>
                  <a:pt x="133" y="93"/>
                  <a:pt x="133" y="93"/>
                  <a:pt x="134" y="93"/>
                </a:cubicBezTo>
                <a:cubicBezTo>
                  <a:pt x="135" y="93"/>
                  <a:pt x="135" y="93"/>
                  <a:pt x="135" y="93"/>
                </a:cubicBezTo>
                <a:cubicBezTo>
                  <a:pt x="135" y="93"/>
                  <a:pt x="135" y="93"/>
                  <a:pt x="135" y="92"/>
                </a:cubicBezTo>
                <a:cubicBezTo>
                  <a:pt x="135" y="92"/>
                  <a:pt x="135" y="92"/>
                  <a:pt x="135" y="92"/>
                </a:cubicBezTo>
                <a:cubicBezTo>
                  <a:pt x="135" y="93"/>
                  <a:pt x="136" y="93"/>
                  <a:pt x="136" y="94"/>
                </a:cubicBezTo>
                <a:cubicBezTo>
                  <a:pt x="137" y="94"/>
                  <a:pt x="137" y="94"/>
                  <a:pt x="137" y="94"/>
                </a:cubicBezTo>
                <a:cubicBezTo>
                  <a:pt x="137" y="94"/>
                  <a:pt x="137" y="94"/>
                  <a:pt x="137" y="94"/>
                </a:cubicBezTo>
                <a:cubicBezTo>
                  <a:pt x="137" y="95"/>
                  <a:pt x="137" y="95"/>
                  <a:pt x="136" y="95"/>
                </a:cubicBezTo>
                <a:cubicBezTo>
                  <a:pt x="136" y="95"/>
                  <a:pt x="136" y="95"/>
                  <a:pt x="136" y="96"/>
                </a:cubicBezTo>
                <a:cubicBezTo>
                  <a:pt x="137" y="97"/>
                  <a:pt x="137" y="97"/>
                  <a:pt x="137" y="97"/>
                </a:cubicBezTo>
                <a:cubicBezTo>
                  <a:pt x="137" y="97"/>
                  <a:pt x="137" y="97"/>
                  <a:pt x="137" y="97"/>
                </a:cubicBezTo>
                <a:cubicBezTo>
                  <a:pt x="137" y="98"/>
                  <a:pt x="137" y="98"/>
                  <a:pt x="137" y="98"/>
                </a:cubicBezTo>
                <a:cubicBezTo>
                  <a:pt x="98" y="106"/>
                  <a:pt x="161" y="73"/>
                  <a:pt x="132" y="101"/>
                </a:cubicBezTo>
                <a:cubicBezTo>
                  <a:pt x="132" y="101"/>
                  <a:pt x="132" y="101"/>
                  <a:pt x="131" y="101"/>
                </a:cubicBezTo>
                <a:cubicBezTo>
                  <a:pt x="131" y="102"/>
                  <a:pt x="131" y="102"/>
                  <a:pt x="131" y="102"/>
                </a:cubicBezTo>
                <a:cubicBezTo>
                  <a:pt x="131" y="102"/>
                  <a:pt x="131" y="102"/>
                  <a:pt x="131" y="102"/>
                </a:cubicBezTo>
                <a:cubicBezTo>
                  <a:pt x="130" y="102"/>
                  <a:pt x="130" y="102"/>
                  <a:pt x="130" y="102"/>
                </a:cubicBezTo>
                <a:cubicBezTo>
                  <a:pt x="130" y="102"/>
                  <a:pt x="130" y="102"/>
                  <a:pt x="130" y="102"/>
                </a:cubicBezTo>
                <a:cubicBezTo>
                  <a:pt x="130" y="102"/>
                  <a:pt x="130" y="102"/>
                  <a:pt x="130" y="101"/>
                </a:cubicBezTo>
                <a:cubicBezTo>
                  <a:pt x="130" y="101"/>
                  <a:pt x="130" y="101"/>
                  <a:pt x="130" y="101"/>
                </a:cubicBezTo>
                <a:cubicBezTo>
                  <a:pt x="130" y="101"/>
                  <a:pt x="130" y="101"/>
                  <a:pt x="130" y="101"/>
                </a:cubicBezTo>
                <a:cubicBezTo>
                  <a:pt x="130" y="101"/>
                  <a:pt x="130" y="101"/>
                  <a:pt x="130" y="101"/>
                </a:cubicBezTo>
                <a:cubicBezTo>
                  <a:pt x="130" y="101"/>
                  <a:pt x="130" y="101"/>
                  <a:pt x="130" y="101"/>
                </a:cubicBezTo>
                <a:cubicBezTo>
                  <a:pt x="130" y="102"/>
                  <a:pt x="130" y="102"/>
                  <a:pt x="130" y="102"/>
                </a:cubicBezTo>
                <a:cubicBezTo>
                  <a:pt x="130" y="103"/>
                  <a:pt x="130" y="102"/>
                  <a:pt x="130" y="103"/>
                </a:cubicBezTo>
                <a:cubicBezTo>
                  <a:pt x="130" y="103"/>
                  <a:pt x="130" y="103"/>
                  <a:pt x="130" y="103"/>
                </a:cubicBezTo>
                <a:cubicBezTo>
                  <a:pt x="129" y="104"/>
                  <a:pt x="129" y="104"/>
                  <a:pt x="129" y="104"/>
                </a:cubicBezTo>
                <a:cubicBezTo>
                  <a:pt x="128" y="106"/>
                  <a:pt x="129" y="108"/>
                  <a:pt x="129" y="110"/>
                </a:cubicBezTo>
                <a:cubicBezTo>
                  <a:pt x="129" y="111"/>
                  <a:pt x="128" y="112"/>
                  <a:pt x="128" y="113"/>
                </a:cubicBezTo>
                <a:cubicBezTo>
                  <a:pt x="128" y="114"/>
                  <a:pt x="128" y="114"/>
                  <a:pt x="127" y="114"/>
                </a:cubicBezTo>
                <a:cubicBezTo>
                  <a:pt x="127" y="115"/>
                  <a:pt x="127" y="115"/>
                  <a:pt x="127" y="116"/>
                </a:cubicBezTo>
                <a:cubicBezTo>
                  <a:pt x="127" y="116"/>
                  <a:pt x="127" y="116"/>
                  <a:pt x="127" y="116"/>
                </a:cubicBezTo>
                <a:cubicBezTo>
                  <a:pt x="127" y="116"/>
                  <a:pt x="127" y="116"/>
                  <a:pt x="127" y="116"/>
                </a:cubicBezTo>
                <a:cubicBezTo>
                  <a:pt x="127" y="116"/>
                  <a:pt x="127" y="116"/>
                  <a:pt x="127" y="116"/>
                </a:cubicBezTo>
                <a:cubicBezTo>
                  <a:pt x="127" y="116"/>
                  <a:pt x="127" y="116"/>
                  <a:pt x="126" y="116"/>
                </a:cubicBezTo>
                <a:cubicBezTo>
                  <a:pt x="126" y="116"/>
                  <a:pt x="126" y="116"/>
                  <a:pt x="126" y="116"/>
                </a:cubicBezTo>
                <a:cubicBezTo>
                  <a:pt x="126" y="116"/>
                  <a:pt x="126" y="116"/>
                  <a:pt x="126" y="116"/>
                </a:cubicBezTo>
                <a:cubicBezTo>
                  <a:pt x="126" y="116"/>
                  <a:pt x="126" y="116"/>
                  <a:pt x="126" y="116"/>
                </a:cubicBezTo>
                <a:cubicBezTo>
                  <a:pt x="126" y="116"/>
                  <a:pt x="126" y="116"/>
                  <a:pt x="126" y="116"/>
                </a:cubicBezTo>
                <a:cubicBezTo>
                  <a:pt x="126" y="116"/>
                  <a:pt x="126" y="116"/>
                  <a:pt x="126" y="116"/>
                </a:cubicBezTo>
                <a:cubicBezTo>
                  <a:pt x="125" y="116"/>
                  <a:pt x="125" y="116"/>
                  <a:pt x="125" y="116"/>
                </a:cubicBezTo>
                <a:cubicBezTo>
                  <a:pt x="125" y="116"/>
                  <a:pt x="125" y="116"/>
                  <a:pt x="125" y="116"/>
                </a:cubicBezTo>
                <a:cubicBezTo>
                  <a:pt x="125" y="116"/>
                  <a:pt x="125" y="116"/>
                  <a:pt x="125" y="116"/>
                </a:cubicBezTo>
                <a:cubicBezTo>
                  <a:pt x="125" y="116"/>
                  <a:pt x="125" y="116"/>
                  <a:pt x="125" y="116"/>
                </a:cubicBezTo>
                <a:cubicBezTo>
                  <a:pt x="123" y="119"/>
                  <a:pt x="124" y="117"/>
                  <a:pt x="122" y="119"/>
                </a:cubicBezTo>
                <a:cubicBezTo>
                  <a:pt x="122" y="120"/>
                  <a:pt x="122" y="120"/>
                  <a:pt x="122" y="120"/>
                </a:cubicBezTo>
                <a:cubicBezTo>
                  <a:pt x="122" y="120"/>
                  <a:pt x="122" y="120"/>
                  <a:pt x="122" y="120"/>
                </a:cubicBezTo>
                <a:cubicBezTo>
                  <a:pt x="122" y="121"/>
                  <a:pt x="122" y="123"/>
                  <a:pt x="122" y="123"/>
                </a:cubicBezTo>
                <a:cubicBezTo>
                  <a:pt x="122" y="123"/>
                  <a:pt x="122" y="123"/>
                  <a:pt x="122" y="123"/>
                </a:cubicBezTo>
                <a:cubicBezTo>
                  <a:pt x="122" y="124"/>
                  <a:pt x="122" y="124"/>
                  <a:pt x="124" y="124"/>
                </a:cubicBezTo>
                <a:cubicBezTo>
                  <a:pt x="125" y="125"/>
                  <a:pt x="125" y="125"/>
                  <a:pt x="125" y="126"/>
                </a:cubicBezTo>
                <a:cubicBezTo>
                  <a:pt x="126" y="125"/>
                  <a:pt x="126" y="125"/>
                  <a:pt x="126" y="125"/>
                </a:cubicBezTo>
                <a:cubicBezTo>
                  <a:pt x="126" y="125"/>
                  <a:pt x="126" y="125"/>
                  <a:pt x="126" y="125"/>
                </a:cubicBezTo>
                <a:cubicBezTo>
                  <a:pt x="127" y="123"/>
                  <a:pt x="125" y="124"/>
                  <a:pt x="124" y="122"/>
                </a:cubicBezTo>
                <a:cubicBezTo>
                  <a:pt x="124" y="122"/>
                  <a:pt x="124" y="122"/>
                  <a:pt x="124" y="122"/>
                </a:cubicBezTo>
                <a:cubicBezTo>
                  <a:pt x="124" y="121"/>
                  <a:pt x="124" y="121"/>
                  <a:pt x="124" y="121"/>
                </a:cubicBezTo>
                <a:cubicBezTo>
                  <a:pt x="124" y="121"/>
                  <a:pt x="125" y="121"/>
                  <a:pt x="127" y="120"/>
                </a:cubicBezTo>
                <a:cubicBezTo>
                  <a:pt x="128" y="120"/>
                  <a:pt x="128" y="120"/>
                  <a:pt x="128" y="120"/>
                </a:cubicBezTo>
                <a:cubicBezTo>
                  <a:pt x="128" y="120"/>
                  <a:pt x="128" y="120"/>
                  <a:pt x="128" y="120"/>
                </a:cubicBezTo>
                <a:cubicBezTo>
                  <a:pt x="128" y="120"/>
                  <a:pt x="128" y="120"/>
                  <a:pt x="128" y="120"/>
                </a:cubicBezTo>
                <a:cubicBezTo>
                  <a:pt x="129" y="119"/>
                  <a:pt x="129" y="120"/>
                  <a:pt x="129" y="119"/>
                </a:cubicBezTo>
                <a:cubicBezTo>
                  <a:pt x="130" y="120"/>
                  <a:pt x="130" y="120"/>
                  <a:pt x="130" y="120"/>
                </a:cubicBezTo>
                <a:cubicBezTo>
                  <a:pt x="132" y="121"/>
                  <a:pt x="131" y="120"/>
                  <a:pt x="133" y="122"/>
                </a:cubicBezTo>
                <a:cubicBezTo>
                  <a:pt x="135" y="123"/>
                  <a:pt x="134" y="123"/>
                  <a:pt x="136" y="123"/>
                </a:cubicBezTo>
                <a:cubicBezTo>
                  <a:pt x="136" y="123"/>
                  <a:pt x="136" y="123"/>
                  <a:pt x="136" y="123"/>
                </a:cubicBezTo>
                <a:cubicBezTo>
                  <a:pt x="136" y="124"/>
                  <a:pt x="136" y="124"/>
                  <a:pt x="136" y="124"/>
                </a:cubicBezTo>
                <a:cubicBezTo>
                  <a:pt x="136" y="124"/>
                  <a:pt x="136" y="124"/>
                  <a:pt x="136" y="124"/>
                </a:cubicBezTo>
                <a:cubicBezTo>
                  <a:pt x="136" y="124"/>
                  <a:pt x="136" y="124"/>
                  <a:pt x="136" y="124"/>
                </a:cubicBezTo>
                <a:cubicBezTo>
                  <a:pt x="137" y="124"/>
                  <a:pt x="137" y="124"/>
                  <a:pt x="137" y="124"/>
                </a:cubicBezTo>
                <a:cubicBezTo>
                  <a:pt x="141" y="118"/>
                  <a:pt x="148" y="108"/>
                  <a:pt x="161" y="100"/>
                </a:cubicBezTo>
                <a:cubicBezTo>
                  <a:pt x="162" y="99"/>
                  <a:pt x="162" y="99"/>
                  <a:pt x="162" y="99"/>
                </a:cubicBezTo>
                <a:cubicBezTo>
                  <a:pt x="163" y="98"/>
                  <a:pt x="163" y="99"/>
                  <a:pt x="164" y="98"/>
                </a:cubicBezTo>
                <a:cubicBezTo>
                  <a:pt x="165" y="98"/>
                  <a:pt x="165" y="98"/>
                  <a:pt x="166" y="98"/>
                </a:cubicBezTo>
                <a:cubicBezTo>
                  <a:pt x="166" y="97"/>
                  <a:pt x="166" y="97"/>
                  <a:pt x="166" y="97"/>
                </a:cubicBezTo>
                <a:cubicBezTo>
                  <a:pt x="167" y="97"/>
                  <a:pt x="168" y="95"/>
                  <a:pt x="169" y="94"/>
                </a:cubicBezTo>
                <a:cubicBezTo>
                  <a:pt x="168" y="94"/>
                  <a:pt x="168" y="94"/>
                  <a:pt x="168" y="94"/>
                </a:cubicBezTo>
                <a:cubicBezTo>
                  <a:pt x="168" y="94"/>
                  <a:pt x="168" y="94"/>
                  <a:pt x="168" y="94"/>
                </a:cubicBezTo>
                <a:cubicBezTo>
                  <a:pt x="167" y="94"/>
                  <a:pt x="167" y="94"/>
                  <a:pt x="167" y="94"/>
                </a:cubicBezTo>
                <a:cubicBezTo>
                  <a:pt x="167" y="94"/>
                  <a:pt x="167" y="94"/>
                  <a:pt x="167" y="93"/>
                </a:cubicBezTo>
                <a:cubicBezTo>
                  <a:pt x="166" y="93"/>
                  <a:pt x="166" y="93"/>
                  <a:pt x="166" y="93"/>
                </a:cubicBezTo>
                <a:cubicBezTo>
                  <a:pt x="165" y="93"/>
                  <a:pt x="165" y="93"/>
                  <a:pt x="165" y="92"/>
                </a:cubicBezTo>
                <a:cubicBezTo>
                  <a:pt x="165" y="92"/>
                  <a:pt x="165" y="92"/>
                  <a:pt x="166" y="91"/>
                </a:cubicBezTo>
                <a:cubicBezTo>
                  <a:pt x="166" y="91"/>
                  <a:pt x="166" y="91"/>
                  <a:pt x="166" y="91"/>
                </a:cubicBezTo>
                <a:cubicBezTo>
                  <a:pt x="165" y="91"/>
                  <a:pt x="165" y="91"/>
                  <a:pt x="165" y="91"/>
                </a:cubicBezTo>
                <a:cubicBezTo>
                  <a:pt x="165" y="91"/>
                  <a:pt x="165" y="91"/>
                  <a:pt x="165" y="91"/>
                </a:cubicBezTo>
                <a:cubicBezTo>
                  <a:pt x="165" y="90"/>
                  <a:pt x="165" y="90"/>
                  <a:pt x="165" y="90"/>
                </a:cubicBezTo>
                <a:cubicBezTo>
                  <a:pt x="165" y="90"/>
                  <a:pt x="165" y="90"/>
                  <a:pt x="165" y="90"/>
                </a:cubicBezTo>
                <a:cubicBezTo>
                  <a:pt x="165" y="90"/>
                  <a:pt x="165" y="90"/>
                  <a:pt x="165" y="90"/>
                </a:cubicBezTo>
                <a:cubicBezTo>
                  <a:pt x="165" y="89"/>
                  <a:pt x="165" y="89"/>
                  <a:pt x="165" y="89"/>
                </a:cubicBezTo>
                <a:cubicBezTo>
                  <a:pt x="165" y="89"/>
                  <a:pt x="165" y="89"/>
                  <a:pt x="165" y="88"/>
                </a:cubicBezTo>
                <a:cubicBezTo>
                  <a:pt x="165" y="88"/>
                  <a:pt x="165" y="88"/>
                  <a:pt x="165" y="88"/>
                </a:cubicBezTo>
                <a:cubicBezTo>
                  <a:pt x="165" y="87"/>
                  <a:pt x="165" y="87"/>
                  <a:pt x="165" y="87"/>
                </a:cubicBezTo>
                <a:cubicBezTo>
                  <a:pt x="165" y="87"/>
                  <a:pt x="165" y="87"/>
                  <a:pt x="165" y="87"/>
                </a:cubicBezTo>
                <a:cubicBezTo>
                  <a:pt x="166" y="87"/>
                  <a:pt x="166" y="87"/>
                  <a:pt x="167" y="88"/>
                </a:cubicBezTo>
                <a:cubicBezTo>
                  <a:pt x="167" y="89"/>
                  <a:pt x="167" y="89"/>
                  <a:pt x="167" y="89"/>
                </a:cubicBezTo>
                <a:cubicBezTo>
                  <a:pt x="167" y="89"/>
                  <a:pt x="167" y="89"/>
                  <a:pt x="167" y="90"/>
                </a:cubicBezTo>
                <a:cubicBezTo>
                  <a:pt x="167" y="91"/>
                  <a:pt x="167" y="91"/>
                  <a:pt x="167" y="91"/>
                </a:cubicBezTo>
                <a:cubicBezTo>
                  <a:pt x="167" y="92"/>
                  <a:pt x="167" y="92"/>
                  <a:pt x="168" y="93"/>
                </a:cubicBezTo>
                <a:cubicBezTo>
                  <a:pt x="168" y="93"/>
                  <a:pt x="168" y="93"/>
                  <a:pt x="168" y="93"/>
                </a:cubicBezTo>
                <a:cubicBezTo>
                  <a:pt x="168" y="93"/>
                  <a:pt x="168" y="93"/>
                  <a:pt x="168" y="93"/>
                </a:cubicBezTo>
                <a:cubicBezTo>
                  <a:pt x="168" y="92"/>
                  <a:pt x="168" y="92"/>
                  <a:pt x="168" y="92"/>
                </a:cubicBezTo>
                <a:cubicBezTo>
                  <a:pt x="168" y="92"/>
                  <a:pt x="168" y="92"/>
                  <a:pt x="168" y="92"/>
                </a:cubicBezTo>
                <a:cubicBezTo>
                  <a:pt x="168" y="92"/>
                  <a:pt x="169" y="88"/>
                  <a:pt x="169" y="88"/>
                </a:cubicBezTo>
                <a:cubicBezTo>
                  <a:pt x="170" y="87"/>
                  <a:pt x="170" y="87"/>
                  <a:pt x="170" y="87"/>
                </a:cubicBezTo>
                <a:cubicBezTo>
                  <a:pt x="171" y="86"/>
                  <a:pt x="170" y="86"/>
                  <a:pt x="171" y="85"/>
                </a:cubicBezTo>
                <a:cubicBezTo>
                  <a:pt x="172" y="84"/>
                  <a:pt x="172" y="84"/>
                  <a:pt x="172" y="83"/>
                </a:cubicBezTo>
                <a:cubicBezTo>
                  <a:pt x="172" y="83"/>
                  <a:pt x="172" y="83"/>
                  <a:pt x="172" y="83"/>
                </a:cubicBezTo>
                <a:cubicBezTo>
                  <a:pt x="172" y="81"/>
                  <a:pt x="173" y="78"/>
                  <a:pt x="173" y="77"/>
                </a:cubicBezTo>
                <a:cubicBezTo>
                  <a:pt x="173" y="77"/>
                  <a:pt x="173" y="77"/>
                  <a:pt x="173" y="77"/>
                </a:cubicBezTo>
                <a:cubicBezTo>
                  <a:pt x="173" y="77"/>
                  <a:pt x="173" y="77"/>
                  <a:pt x="174" y="76"/>
                </a:cubicBezTo>
                <a:cubicBezTo>
                  <a:pt x="174" y="76"/>
                  <a:pt x="174" y="76"/>
                  <a:pt x="174" y="76"/>
                </a:cubicBezTo>
                <a:cubicBezTo>
                  <a:pt x="174" y="76"/>
                  <a:pt x="174" y="76"/>
                  <a:pt x="174" y="76"/>
                </a:cubicBezTo>
                <a:cubicBezTo>
                  <a:pt x="173" y="75"/>
                  <a:pt x="173" y="76"/>
                  <a:pt x="173" y="75"/>
                </a:cubicBezTo>
                <a:cubicBezTo>
                  <a:pt x="173" y="74"/>
                  <a:pt x="173" y="74"/>
                  <a:pt x="173" y="74"/>
                </a:cubicBezTo>
                <a:cubicBezTo>
                  <a:pt x="173" y="71"/>
                  <a:pt x="173" y="72"/>
                  <a:pt x="175" y="70"/>
                </a:cubicBezTo>
                <a:cubicBezTo>
                  <a:pt x="175" y="69"/>
                  <a:pt x="175" y="69"/>
                  <a:pt x="175" y="69"/>
                </a:cubicBezTo>
                <a:cubicBezTo>
                  <a:pt x="175" y="69"/>
                  <a:pt x="175" y="69"/>
                  <a:pt x="175" y="69"/>
                </a:cubicBezTo>
                <a:cubicBezTo>
                  <a:pt x="174" y="69"/>
                  <a:pt x="174" y="69"/>
                  <a:pt x="174" y="69"/>
                </a:cubicBezTo>
                <a:cubicBezTo>
                  <a:pt x="174" y="69"/>
                  <a:pt x="174" y="69"/>
                  <a:pt x="174" y="69"/>
                </a:cubicBezTo>
                <a:cubicBezTo>
                  <a:pt x="174" y="69"/>
                  <a:pt x="174" y="69"/>
                  <a:pt x="174" y="69"/>
                </a:cubicBezTo>
                <a:cubicBezTo>
                  <a:pt x="174" y="69"/>
                  <a:pt x="174" y="69"/>
                  <a:pt x="174" y="69"/>
                </a:cubicBezTo>
                <a:cubicBezTo>
                  <a:pt x="174" y="68"/>
                  <a:pt x="174" y="69"/>
                  <a:pt x="174" y="68"/>
                </a:cubicBezTo>
                <a:cubicBezTo>
                  <a:pt x="175" y="68"/>
                  <a:pt x="175" y="68"/>
                  <a:pt x="175" y="68"/>
                </a:cubicBezTo>
                <a:cubicBezTo>
                  <a:pt x="174" y="67"/>
                  <a:pt x="174" y="67"/>
                  <a:pt x="173" y="66"/>
                </a:cubicBezTo>
                <a:cubicBezTo>
                  <a:pt x="173" y="66"/>
                  <a:pt x="173" y="66"/>
                  <a:pt x="173" y="66"/>
                </a:cubicBezTo>
                <a:cubicBezTo>
                  <a:pt x="173" y="66"/>
                  <a:pt x="173" y="65"/>
                  <a:pt x="173" y="65"/>
                </a:cubicBezTo>
                <a:cubicBezTo>
                  <a:pt x="173" y="65"/>
                  <a:pt x="173" y="65"/>
                  <a:pt x="173" y="65"/>
                </a:cubicBezTo>
                <a:cubicBezTo>
                  <a:pt x="173" y="65"/>
                  <a:pt x="173" y="64"/>
                  <a:pt x="173" y="64"/>
                </a:cubicBezTo>
                <a:cubicBezTo>
                  <a:pt x="173" y="62"/>
                  <a:pt x="172" y="62"/>
                  <a:pt x="172" y="61"/>
                </a:cubicBezTo>
                <a:cubicBezTo>
                  <a:pt x="173" y="60"/>
                  <a:pt x="173" y="60"/>
                  <a:pt x="174" y="60"/>
                </a:cubicBezTo>
                <a:cubicBezTo>
                  <a:pt x="174" y="60"/>
                  <a:pt x="174" y="60"/>
                  <a:pt x="174" y="60"/>
                </a:cubicBezTo>
                <a:cubicBezTo>
                  <a:pt x="174" y="59"/>
                  <a:pt x="174" y="59"/>
                  <a:pt x="174" y="59"/>
                </a:cubicBezTo>
                <a:cubicBezTo>
                  <a:pt x="174" y="59"/>
                  <a:pt x="174" y="59"/>
                  <a:pt x="174" y="59"/>
                </a:cubicBezTo>
                <a:cubicBezTo>
                  <a:pt x="174" y="58"/>
                  <a:pt x="174" y="58"/>
                  <a:pt x="174" y="58"/>
                </a:cubicBezTo>
                <a:cubicBezTo>
                  <a:pt x="173" y="58"/>
                  <a:pt x="173" y="58"/>
                  <a:pt x="173" y="58"/>
                </a:cubicBezTo>
                <a:cubicBezTo>
                  <a:pt x="172" y="55"/>
                  <a:pt x="172" y="55"/>
                  <a:pt x="172" y="55"/>
                </a:cubicBezTo>
                <a:cubicBezTo>
                  <a:pt x="172" y="55"/>
                  <a:pt x="172" y="55"/>
                  <a:pt x="172" y="55"/>
                </a:cubicBezTo>
                <a:lnTo>
                  <a:pt x="172" y="54"/>
                </a:lnTo>
                <a:close/>
              </a:path>
            </a:pathLst>
          </a:custGeom>
          <a:solidFill>
            <a:srgbClr val="FF0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3" name="Freeform 9">
            <a:extLst>
              <a:ext uri="{FF2B5EF4-FFF2-40B4-BE49-F238E27FC236}">
                <a16:creationId xmlns:a16="http://schemas.microsoft.com/office/drawing/2014/main" id="{BD7029A1-8685-C539-82F2-1BF103F3CA76}"/>
              </a:ext>
            </a:extLst>
          </p:cNvPr>
          <p:cNvSpPr>
            <a:spLocks/>
          </p:cNvSpPr>
          <p:nvPr/>
        </p:nvSpPr>
        <p:spPr bwMode="auto">
          <a:xfrm>
            <a:off x="2447850" y="1009634"/>
            <a:ext cx="790408" cy="888708"/>
          </a:xfrm>
          <a:custGeom>
            <a:avLst/>
            <a:gdLst>
              <a:gd name="T0" fmla="*/ 181 w 197"/>
              <a:gd name="T1" fmla="*/ 123 h 221"/>
              <a:gd name="T2" fmla="*/ 175 w 197"/>
              <a:gd name="T3" fmla="*/ 118 h 221"/>
              <a:gd name="T4" fmla="*/ 172 w 197"/>
              <a:gd name="T5" fmla="*/ 113 h 221"/>
              <a:gd name="T6" fmla="*/ 168 w 197"/>
              <a:gd name="T7" fmla="*/ 112 h 221"/>
              <a:gd name="T8" fmla="*/ 168 w 197"/>
              <a:gd name="T9" fmla="*/ 105 h 221"/>
              <a:gd name="T10" fmla="*/ 163 w 197"/>
              <a:gd name="T11" fmla="*/ 96 h 221"/>
              <a:gd name="T12" fmla="*/ 161 w 197"/>
              <a:gd name="T13" fmla="*/ 89 h 221"/>
              <a:gd name="T14" fmla="*/ 162 w 197"/>
              <a:gd name="T15" fmla="*/ 71 h 221"/>
              <a:gd name="T16" fmla="*/ 163 w 197"/>
              <a:gd name="T17" fmla="*/ 70 h 221"/>
              <a:gd name="T18" fmla="*/ 165 w 197"/>
              <a:gd name="T19" fmla="*/ 63 h 221"/>
              <a:gd name="T20" fmla="*/ 166 w 197"/>
              <a:gd name="T21" fmla="*/ 59 h 221"/>
              <a:gd name="T22" fmla="*/ 170 w 197"/>
              <a:gd name="T23" fmla="*/ 52 h 221"/>
              <a:gd name="T24" fmla="*/ 173 w 197"/>
              <a:gd name="T25" fmla="*/ 48 h 221"/>
              <a:gd name="T26" fmla="*/ 175 w 197"/>
              <a:gd name="T27" fmla="*/ 43 h 221"/>
              <a:gd name="T28" fmla="*/ 171 w 197"/>
              <a:gd name="T29" fmla="*/ 40 h 221"/>
              <a:gd name="T30" fmla="*/ 169 w 197"/>
              <a:gd name="T31" fmla="*/ 36 h 221"/>
              <a:gd name="T32" fmla="*/ 170 w 197"/>
              <a:gd name="T33" fmla="*/ 29 h 221"/>
              <a:gd name="T34" fmla="*/ 166 w 197"/>
              <a:gd name="T35" fmla="*/ 27 h 221"/>
              <a:gd name="T36" fmla="*/ 163 w 197"/>
              <a:gd name="T37" fmla="*/ 26 h 221"/>
              <a:gd name="T38" fmla="*/ 159 w 197"/>
              <a:gd name="T39" fmla="*/ 25 h 221"/>
              <a:gd name="T40" fmla="*/ 156 w 197"/>
              <a:gd name="T41" fmla="*/ 25 h 221"/>
              <a:gd name="T42" fmla="*/ 155 w 197"/>
              <a:gd name="T43" fmla="*/ 23 h 221"/>
              <a:gd name="T44" fmla="*/ 160 w 197"/>
              <a:gd name="T45" fmla="*/ 7 h 221"/>
              <a:gd name="T46" fmla="*/ 153 w 197"/>
              <a:gd name="T47" fmla="*/ 0 h 221"/>
              <a:gd name="T48" fmla="*/ 145 w 197"/>
              <a:gd name="T49" fmla="*/ 3 h 221"/>
              <a:gd name="T50" fmla="*/ 137 w 197"/>
              <a:gd name="T51" fmla="*/ 3 h 221"/>
              <a:gd name="T52" fmla="*/ 130 w 197"/>
              <a:gd name="T53" fmla="*/ 19 h 221"/>
              <a:gd name="T54" fmla="*/ 116 w 197"/>
              <a:gd name="T55" fmla="*/ 25 h 221"/>
              <a:gd name="T56" fmla="*/ 109 w 197"/>
              <a:gd name="T57" fmla="*/ 32 h 221"/>
              <a:gd name="T58" fmla="*/ 106 w 197"/>
              <a:gd name="T59" fmla="*/ 34 h 221"/>
              <a:gd name="T60" fmla="*/ 87 w 197"/>
              <a:gd name="T61" fmla="*/ 39 h 221"/>
              <a:gd name="T62" fmla="*/ 76 w 197"/>
              <a:gd name="T63" fmla="*/ 38 h 221"/>
              <a:gd name="T64" fmla="*/ 68 w 197"/>
              <a:gd name="T65" fmla="*/ 42 h 221"/>
              <a:gd name="T66" fmla="*/ 68 w 197"/>
              <a:gd name="T67" fmla="*/ 55 h 221"/>
              <a:gd name="T68" fmla="*/ 46 w 197"/>
              <a:gd name="T69" fmla="*/ 43 h 221"/>
              <a:gd name="T70" fmla="*/ 35 w 197"/>
              <a:gd name="T71" fmla="*/ 44 h 221"/>
              <a:gd name="T72" fmla="*/ 22 w 197"/>
              <a:gd name="T73" fmla="*/ 38 h 221"/>
              <a:gd name="T74" fmla="*/ 0 w 197"/>
              <a:gd name="T75" fmla="*/ 33 h 221"/>
              <a:gd name="T76" fmla="*/ 5 w 197"/>
              <a:gd name="T77" fmla="*/ 42 h 221"/>
              <a:gd name="T78" fmla="*/ 19 w 197"/>
              <a:gd name="T79" fmla="*/ 60 h 221"/>
              <a:gd name="T80" fmla="*/ 26 w 197"/>
              <a:gd name="T81" fmla="*/ 92 h 221"/>
              <a:gd name="T82" fmla="*/ 48 w 197"/>
              <a:gd name="T83" fmla="*/ 99 h 221"/>
              <a:gd name="T84" fmla="*/ 71 w 197"/>
              <a:gd name="T85" fmla="*/ 111 h 221"/>
              <a:gd name="T86" fmla="*/ 69 w 197"/>
              <a:gd name="T87" fmla="*/ 118 h 221"/>
              <a:gd name="T88" fmla="*/ 73 w 197"/>
              <a:gd name="T89" fmla="*/ 128 h 221"/>
              <a:gd name="T90" fmla="*/ 76 w 197"/>
              <a:gd name="T91" fmla="*/ 159 h 221"/>
              <a:gd name="T92" fmla="*/ 75 w 197"/>
              <a:gd name="T93" fmla="*/ 173 h 221"/>
              <a:gd name="T94" fmla="*/ 82 w 197"/>
              <a:gd name="T95" fmla="*/ 196 h 221"/>
              <a:gd name="T96" fmla="*/ 77 w 197"/>
              <a:gd name="T97" fmla="*/ 200 h 221"/>
              <a:gd name="T98" fmla="*/ 96 w 197"/>
              <a:gd name="T99" fmla="*/ 215 h 221"/>
              <a:gd name="T100" fmla="*/ 119 w 197"/>
              <a:gd name="T101" fmla="*/ 190 h 221"/>
              <a:gd name="T102" fmla="*/ 134 w 197"/>
              <a:gd name="T103" fmla="*/ 199 h 221"/>
              <a:gd name="T104" fmla="*/ 139 w 197"/>
              <a:gd name="T105" fmla="*/ 202 h 221"/>
              <a:gd name="T106" fmla="*/ 144 w 197"/>
              <a:gd name="T107" fmla="*/ 199 h 221"/>
              <a:gd name="T108" fmla="*/ 154 w 197"/>
              <a:gd name="T109" fmla="*/ 173 h 221"/>
              <a:gd name="T110" fmla="*/ 158 w 197"/>
              <a:gd name="T111" fmla="*/ 16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 h="221">
                <a:moveTo>
                  <a:pt x="194" y="130"/>
                </a:moveTo>
                <a:cubicBezTo>
                  <a:pt x="191" y="129"/>
                  <a:pt x="187" y="129"/>
                  <a:pt x="184" y="128"/>
                </a:cubicBezTo>
                <a:cubicBezTo>
                  <a:pt x="183" y="126"/>
                  <a:pt x="184" y="127"/>
                  <a:pt x="183" y="125"/>
                </a:cubicBezTo>
                <a:cubicBezTo>
                  <a:pt x="182" y="125"/>
                  <a:pt x="182" y="125"/>
                  <a:pt x="182" y="125"/>
                </a:cubicBezTo>
                <a:cubicBezTo>
                  <a:pt x="182" y="124"/>
                  <a:pt x="182" y="125"/>
                  <a:pt x="182" y="124"/>
                </a:cubicBezTo>
                <a:cubicBezTo>
                  <a:pt x="182" y="123"/>
                  <a:pt x="182" y="123"/>
                  <a:pt x="182" y="123"/>
                </a:cubicBezTo>
                <a:cubicBezTo>
                  <a:pt x="181" y="123"/>
                  <a:pt x="181" y="123"/>
                  <a:pt x="181" y="123"/>
                </a:cubicBezTo>
                <a:cubicBezTo>
                  <a:pt x="181" y="124"/>
                  <a:pt x="181" y="124"/>
                  <a:pt x="181" y="124"/>
                </a:cubicBezTo>
                <a:cubicBezTo>
                  <a:pt x="180" y="123"/>
                  <a:pt x="180" y="123"/>
                  <a:pt x="180" y="123"/>
                </a:cubicBezTo>
                <a:cubicBezTo>
                  <a:pt x="180" y="123"/>
                  <a:pt x="180" y="123"/>
                  <a:pt x="180" y="123"/>
                </a:cubicBezTo>
                <a:cubicBezTo>
                  <a:pt x="180" y="122"/>
                  <a:pt x="180" y="122"/>
                  <a:pt x="180" y="122"/>
                </a:cubicBezTo>
                <a:cubicBezTo>
                  <a:pt x="179" y="122"/>
                  <a:pt x="179" y="122"/>
                  <a:pt x="179" y="122"/>
                </a:cubicBezTo>
                <a:cubicBezTo>
                  <a:pt x="179" y="122"/>
                  <a:pt x="179" y="122"/>
                  <a:pt x="179" y="122"/>
                </a:cubicBezTo>
                <a:cubicBezTo>
                  <a:pt x="176" y="118"/>
                  <a:pt x="176" y="119"/>
                  <a:pt x="175" y="118"/>
                </a:cubicBezTo>
                <a:cubicBezTo>
                  <a:pt x="175" y="117"/>
                  <a:pt x="175" y="117"/>
                  <a:pt x="175" y="117"/>
                </a:cubicBezTo>
                <a:cubicBezTo>
                  <a:pt x="174" y="117"/>
                  <a:pt x="174" y="117"/>
                  <a:pt x="174" y="117"/>
                </a:cubicBezTo>
                <a:cubicBezTo>
                  <a:pt x="172" y="117"/>
                  <a:pt x="174" y="117"/>
                  <a:pt x="172" y="117"/>
                </a:cubicBezTo>
                <a:cubicBezTo>
                  <a:pt x="171" y="117"/>
                  <a:pt x="171" y="116"/>
                  <a:pt x="170" y="116"/>
                </a:cubicBezTo>
                <a:cubicBezTo>
                  <a:pt x="170" y="115"/>
                  <a:pt x="170" y="115"/>
                  <a:pt x="170" y="115"/>
                </a:cubicBezTo>
                <a:cubicBezTo>
                  <a:pt x="171" y="115"/>
                  <a:pt x="171" y="115"/>
                  <a:pt x="172" y="113"/>
                </a:cubicBezTo>
                <a:cubicBezTo>
                  <a:pt x="172" y="113"/>
                  <a:pt x="172" y="113"/>
                  <a:pt x="172" y="113"/>
                </a:cubicBezTo>
                <a:cubicBezTo>
                  <a:pt x="172" y="113"/>
                  <a:pt x="172" y="113"/>
                  <a:pt x="172" y="113"/>
                </a:cubicBezTo>
                <a:cubicBezTo>
                  <a:pt x="171" y="113"/>
                  <a:pt x="171" y="113"/>
                  <a:pt x="171" y="113"/>
                </a:cubicBezTo>
                <a:cubicBezTo>
                  <a:pt x="171" y="113"/>
                  <a:pt x="170" y="113"/>
                  <a:pt x="170" y="112"/>
                </a:cubicBezTo>
                <a:cubicBezTo>
                  <a:pt x="169" y="112"/>
                  <a:pt x="169" y="112"/>
                  <a:pt x="169" y="112"/>
                </a:cubicBezTo>
                <a:cubicBezTo>
                  <a:pt x="169" y="113"/>
                  <a:pt x="169" y="113"/>
                  <a:pt x="169" y="113"/>
                </a:cubicBezTo>
                <a:cubicBezTo>
                  <a:pt x="168" y="113"/>
                  <a:pt x="168" y="113"/>
                  <a:pt x="168" y="113"/>
                </a:cubicBezTo>
                <a:cubicBezTo>
                  <a:pt x="168" y="112"/>
                  <a:pt x="168" y="112"/>
                  <a:pt x="168" y="112"/>
                </a:cubicBezTo>
                <a:cubicBezTo>
                  <a:pt x="168" y="112"/>
                  <a:pt x="168" y="111"/>
                  <a:pt x="168" y="110"/>
                </a:cubicBezTo>
                <a:cubicBezTo>
                  <a:pt x="168" y="110"/>
                  <a:pt x="168" y="110"/>
                  <a:pt x="168" y="110"/>
                </a:cubicBezTo>
                <a:cubicBezTo>
                  <a:pt x="168" y="109"/>
                  <a:pt x="168" y="109"/>
                  <a:pt x="168" y="109"/>
                </a:cubicBezTo>
                <a:cubicBezTo>
                  <a:pt x="168" y="109"/>
                  <a:pt x="168" y="108"/>
                  <a:pt x="168" y="108"/>
                </a:cubicBezTo>
                <a:cubicBezTo>
                  <a:pt x="168" y="107"/>
                  <a:pt x="169" y="107"/>
                  <a:pt x="169" y="107"/>
                </a:cubicBezTo>
                <a:cubicBezTo>
                  <a:pt x="168" y="106"/>
                  <a:pt x="169" y="107"/>
                  <a:pt x="168" y="106"/>
                </a:cubicBezTo>
                <a:cubicBezTo>
                  <a:pt x="168" y="105"/>
                  <a:pt x="168" y="105"/>
                  <a:pt x="168" y="105"/>
                </a:cubicBezTo>
                <a:cubicBezTo>
                  <a:pt x="168" y="105"/>
                  <a:pt x="168" y="105"/>
                  <a:pt x="168" y="105"/>
                </a:cubicBezTo>
                <a:cubicBezTo>
                  <a:pt x="169" y="104"/>
                  <a:pt x="169" y="104"/>
                  <a:pt x="169" y="104"/>
                </a:cubicBezTo>
                <a:cubicBezTo>
                  <a:pt x="169" y="104"/>
                  <a:pt x="168" y="103"/>
                  <a:pt x="168" y="103"/>
                </a:cubicBezTo>
                <a:cubicBezTo>
                  <a:pt x="168" y="100"/>
                  <a:pt x="169" y="102"/>
                  <a:pt x="168" y="99"/>
                </a:cubicBezTo>
                <a:cubicBezTo>
                  <a:pt x="168" y="98"/>
                  <a:pt x="168" y="98"/>
                  <a:pt x="168" y="98"/>
                </a:cubicBezTo>
                <a:cubicBezTo>
                  <a:pt x="167" y="98"/>
                  <a:pt x="167" y="98"/>
                  <a:pt x="166" y="98"/>
                </a:cubicBezTo>
                <a:cubicBezTo>
                  <a:pt x="166" y="98"/>
                  <a:pt x="163" y="96"/>
                  <a:pt x="163" y="96"/>
                </a:cubicBezTo>
                <a:cubicBezTo>
                  <a:pt x="163" y="95"/>
                  <a:pt x="163" y="95"/>
                  <a:pt x="163" y="95"/>
                </a:cubicBezTo>
                <a:cubicBezTo>
                  <a:pt x="163" y="95"/>
                  <a:pt x="163" y="95"/>
                  <a:pt x="163" y="95"/>
                </a:cubicBezTo>
                <a:cubicBezTo>
                  <a:pt x="163" y="94"/>
                  <a:pt x="163" y="94"/>
                  <a:pt x="163" y="94"/>
                </a:cubicBezTo>
                <a:cubicBezTo>
                  <a:pt x="163" y="94"/>
                  <a:pt x="163" y="93"/>
                  <a:pt x="163" y="93"/>
                </a:cubicBezTo>
                <a:cubicBezTo>
                  <a:pt x="161" y="89"/>
                  <a:pt x="162" y="91"/>
                  <a:pt x="162" y="89"/>
                </a:cubicBezTo>
                <a:cubicBezTo>
                  <a:pt x="162" y="89"/>
                  <a:pt x="162" y="89"/>
                  <a:pt x="162" y="89"/>
                </a:cubicBezTo>
                <a:cubicBezTo>
                  <a:pt x="161" y="89"/>
                  <a:pt x="161" y="89"/>
                  <a:pt x="161" y="89"/>
                </a:cubicBezTo>
                <a:cubicBezTo>
                  <a:pt x="161" y="88"/>
                  <a:pt x="161" y="88"/>
                  <a:pt x="161" y="88"/>
                </a:cubicBezTo>
                <a:cubicBezTo>
                  <a:pt x="161" y="88"/>
                  <a:pt x="161" y="88"/>
                  <a:pt x="161" y="88"/>
                </a:cubicBezTo>
                <a:cubicBezTo>
                  <a:pt x="161" y="88"/>
                  <a:pt x="161" y="88"/>
                  <a:pt x="161" y="88"/>
                </a:cubicBezTo>
                <a:cubicBezTo>
                  <a:pt x="161" y="88"/>
                  <a:pt x="161" y="88"/>
                  <a:pt x="161" y="88"/>
                </a:cubicBezTo>
                <a:cubicBezTo>
                  <a:pt x="160" y="86"/>
                  <a:pt x="160" y="86"/>
                  <a:pt x="160" y="86"/>
                </a:cubicBezTo>
                <a:cubicBezTo>
                  <a:pt x="160" y="84"/>
                  <a:pt x="160" y="74"/>
                  <a:pt x="162" y="71"/>
                </a:cubicBezTo>
                <a:cubicBezTo>
                  <a:pt x="162" y="71"/>
                  <a:pt x="162" y="71"/>
                  <a:pt x="162" y="71"/>
                </a:cubicBezTo>
                <a:cubicBezTo>
                  <a:pt x="163" y="71"/>
                  <a:pt x="162" y="71"/>
                  <a:pt x="163" y="71"/>
                </a:cubicBezTo>
                <a:cubicBezTo>
                  <a:pt x="163" y="71"/>
                  <a:pt x="163" y="71"/>
                  <a:pt x="163" y="71"/>
                </a:cubicBezTo>
                <a:cubicBezTo>
                  <a:pt x="163" y="70"/>
                  <a:pt x="163" y="70"/>
                  <a:pt x="163" y="70"/>
                </a:cubicBezTo>
                <a:cubicBezTo>
                  <a:pt x="163" y="70"/>
                  <a:pt x="163" y="70"/>
                  <a:pt x="163" y="70"/>
                </a:cubicBezTo>
                <a:cubicBezTo>
                  <a:pt x="162" y="70"/>
                  <a:pt x="162" y="70"/>
                  <a:pt x="162" y="70"/>
                </a:cubicBezTo>
                <a:cubicBezTo>
                  <a:pt x="163" y="70"/>
                  <a:pt x="163" y="70"/>
                  <a:pt x="163" y="70"/>
                </a:cubicBezTo>
                <a:cubicBezTo>
                  <a:pt x="163" y="70"/>
                  <a:pt x="163" y="70"/>
                  <a:pt x="163" y="70"/>
                </a:cubicBezTo>
                <a:cubicBezTo>
                  <a:pt x="163" y="70"/>
                  <a:pt x="163" y="70"/>
                  <a:pt x="163" y="70"/>
                </a:cubicBezTo>
                <a:cubicBezTo>
                  <a:pt x="163" y="69"/>
                  <a:pt x="163" y="69"/>
                  <a:pt x="163" y="69"/>
                </a:cubicBezTo>
                <a:cubicBezTo>
                  <a:pt x="163" y="69"/>
                  <a:pt x="163" y="69"/>
                  <a:pt x="163" y="69"/>
                </a:cubicBezTo>
                <a:cubicBezTo>
                  <a:pt x="163" y="69"/>
                  <a:pt x="163" y="69"/>
                  <a:pt x="163" y="69"/>
                </a:cubicBezTo>
                <a:cubicBezTo>
                  <a:pt x="163" y="68"/>
                  <a:pt x="163" y="68"/>
                  <a:pt x="163" y="68"/>
                </a:cubicBezTo>
                <a:cubicBezTo>
                  <a:pt x="163" y="68"/>
                  <a:pt x="163" y="68"/>
                  <a:pt x="163" y="68"/>
                </a:cubicBezTo>
                <a:cubicBezTo>
                  <a:pt x="165" y="63"/>
                  <a:pt x="164" y="67"/>
                  <a:pt x="165" y="63"/>
                </a:cubicBezTo>
                <a:cubicBezTo>
                  <a:pt x="165" y="63"/>
                  <a:pt x="165" y="63"/>
                  <a:pt x="166" y="63"/>
                </a:cubicBezTo>
                <a:cubicBezTo>
                  <a:pt x="166" y="63"/>
                  <a:pt x="166" y="63"/>
                  <a:pt x="166" y="63"/>
                </a:cubicBezTo>
                <a:cubicBezTo>
                  <a:pt x="166" y="63"/>
                  <a:pt x="166" y="63"/>
                  <a:pt x="166" y="63"/>
                </a:cubicBezTo>
                <a:cubicBezTo>
                  <a:pt x="166" y="62"/>
                  <a:pt x="166" y="62"/>
                  <a:pt x="166" y="62"/>
                </a:cubicBezTo>
                <a:cubicBezTo>
                  <a:pt x="166" y="61"/>
                  <a:pt x="166" y="61"/>
                  <a:pt x="166" y="61"/>
                </a:cubicBezTo>
                <a:cubicBezTo>
                  <a:pt x="165" y="61"/>
                  <a:pt x="165" y="61"/>
                  <a:pt x="165" y="61"/>
                </a:cubicBezTo>
                <a:cubicBezTo>
                  <a:pt x="165" y="60"/>
                  <a:pt x="165" y="60"/>
                  <a:pt x="166" y="59"/>
                </a:cubicBezTo>
                <a:cubicBezTo>
                  <a:pt x="166" y="58"/>
                  <a:pt x="166" y="58"/>
                  <a:pt x="166" y="58"/>
                </a:cubicBezTo>
                <a:cubicBezTo>
                  <a:pt x="165" y="57"/>
                  <a:pt x="165" y="57"/>
                  <a:pt x="164" y="57"/>
                </a:cubicBezTo>
                <a:cubicBezTo>
                  <a:pt x="164" y="56"/>
                  <a:pt x="164" y="56"/>
                  <a:pt x="164" y="56"/>
                </a:cubicBezTo>
                <a:cubicBezTo>
                  <a:pt x="165" y="55"/>
                  <a:pt x="165" y="55"/>
                  <a:pt x="165" y="55"/>
                </a:cubicBezTo>
                <a:cubicBezTo>
                  <a:pt x="168" y="54"/>
                  <a:pt x="168" y="54"/>
                  <a:pt x="168" y="54"/>
                </a:cubicBezTo>
                <a:cubicBezTo>
                  <a:pt x="169" y="53"/>
                  <a:pt x="169" y="53"/>
                  <a:pt x="169" y="53"/>
                </a:cubicBezTo>
                <a:cubicBezTo>
                  <a:pt x="170" y="52"/>
                  <a:pt x="170" y="52"/>
                  <a:pt x="170" y="52"/>
                </a:cubicBezTo>
                <a:cubicBezTo>
                  <a:pt x="170" y="52"/>
                  <a:pt x="170" y="52"/>
                  <a:pt x="170" y="52"/>
                </a:cubicBezTo>
                <a:cubicBezTo>
                  <a:pt x="170" y="52"/>
                  <a:pt x="170" y="52"/>
                  <a:pt x="170" y="52"/>
                </a:cubicBezTo>
                <a:cubicBezTo>
                  <a:pt x="171" y="51"/>
                  <a:pt x="170" y="52"/>
                  <a:pt x="170" y="51"/>
                </a:cubicBezTo>
                <a:cubicBezTo>
                  <a:pt x="171" y="50"/>
                  <a:pt x="171" y="50"/>
                  <a:pt x="171" y="50"/>
                </a:cubicBezTo>
                <a:cubicBezTo>
                  <a:pt x="171" y="49"/>
                  <a:pt x="171" y="49"/>
                  <a:pt x="171" y="49"/>
                </a:cubicBezTo>
                <a:cubicBezTo>
                  <a:pt x="173" y="49"/>
                  <a:pt x="173" y="49"/>
                  <a:pt x="173" y="48"/>
                </a:cubicBezTo>
                <a:cubicBezTo>
                  <a:pt x="173" y="48"/>
                  <a:pt x="173" y="48"/>
                  <a:pt x="173" y="48"/>
                </a:cubicBezTo>
                <a:cubicBezTo>
                  <a:pt x="173" y="47"/>
                  <a:pt x="173" y="47"/>
                  <a:pt x="173" y="47"/>
                </a:cubicBezTo>
                <a:cubicBezTo>
                  <a:pt x="173" y="46"/>
                  <a:pt x="173" y="46"/>
                  <a:pt x="173" y="46"/>
                </a:cubicBezTo>
                <a:cubicBezTo>
                  <a:pt x="174" y="45"/>
                  <a:pt x="174" y="45"/>
                  <a:pt x="174" y="45"/>
                </a:cubicBezTo>
                <a:cubicBezTo>
                  <a:pt x="175" y="44"/>
                  <a:pt x="175" y="44"/>
                  <a:pt x="175" y="44"/>
                </a:cubicBezTo>
                <a:cubicBezTo>
                  <a:pt x="175" y="44"/>
                  <a:pt x="175" y="44"/>
                  <a:pt x="175" y="44"/>
                </a:cubicBezTo>
                <a:cubicBezTo>
                  <a:pt x="176" y="44"/>
                  <a:pt x="176" y="44"/>
                  <a:pt x="176" y="44"/>
                </a:cubicBezTo>
                <a:cubicBezTo>
                  <a:pt x="175" y="43"/>
                  <a:pt x="175" y="43"/>
                  <a:pt x="175" y="43"/>
                </a:cubicBezTo>
                <a:cubicBezTo>
                  <a:pt x="175" y="43"/>
                  <a:pt x="175" y="43"/>
                  <a:pt x="175" y="43"/>
                </a:cubicBezTo>
                <a:cubicBezTo>
                  <a:pt x="175" y="43"/>
                  <a:pt x="174" y="43"/>
                  <a:pt x="173" y="43"/>
                </a:cubicBezTo>
                <a:cubicBezTo>
                  <a:pt x="173" y="43"/>
                  <a:pt x="173" y="43"/>
                  <a:pt x="173" y="43"/>
                </a:cubicBezTo>
                <a:cubicBezTo>
                  <a:pt x="173" y="42"/>
                  <a:pt x="173" y="42"/>
                  <a:pt x="173" y="42"/>
                </a:cubicBezTo>
                <a:cubicBezTo>
                  <a:pt x="173" y="42"/>
                  <a:pt x="173" y="42"/>
                  <a:pt x="173" y="42"/>
                </a:cubicBezTo>
                <a:cubicBezTo>
                  <a:pt x="172" y="41"/>
                  <a:pt x="172" y="41"/>
                  <a:pt x="172" y="41"/>
                </a:cubicBezTo>
                <a:cubicBezTo>
                  <a:pt x="171" y="40"/>
                  <a:pt x="171" y="40"/>
                  <a:pt x="171" y="40"/>
                </a:cubicBezTo>
                <a:cubicBezTo>
                  <a:pt x="171" y="39"/>
                  <a:pt x="171" y="39"/>
                  <a:pt x="171" y="39"/>
                </a:cubicBezTo>
                <a:cubicBezTo>
                  <a:pt x="171" y="38"/>
                  <a:pt x="171" y="38"/>
                  <a:pt x="171" y="38"/>
                </a:cubicBezTo>
                <a:cubicBezTo>
                  <a:pt x="172" y="38"/>
                  <a:pt x="172" y="38"/>
                  <a:pt x="172" y="38"/>
                </a:cubicBezTo>
                <a:cubicBezTo>
                  <a:pt x="172" y="37"/>
                  <a:pt x="172" y="37"/>
                  <a:pt x="172" y="37"/>
                </a:cubicBezTo>
                <a:cubicBezTo>
                  <a:pt x="171" y="37"/>
                  <a:pt x="171" y="37"/>
                  <a:pt x="171" y="37"/>
                </a:cubicBezTo>
                <a:cubicBezTo>
                  <a:pt x="169" y="36"/>
                  <a:pt x="169" y="36"/>
                  <a:pt x="169" y="36"/>
                </a:cubicBezTo>
                <a:cubicBezTo>
                  <a:pt x="169" y="36"/>
                  <a:pt x="169" y="36"/>
                  <a:pt x="169" y="36"/>
                </a:cubicBezTo>
                <a:cubicBezTo>
                  <a:pt x="168" y="35"/>
                  <a:pt x="168" y="34"/>
                  <a:pt x="169" y="33"/>
                </a:cubicBezTo>
                <a:cubicBezTo>
                  <a:pt x="169" y="33"/>
                  <a:pt x="169" y="33"/>
                  <a:pt x="169" y="33"/>
                </a:cubicBezTo>
                <a:cubicBezTo>
                  <a:pt x="169" y="33"/>
                  <a:pt x="169" y="33"/>
                  <a:pt x="169" y="33"/>
                </a:cubicBezTo>
                <a:cubicBezTo>
                  <a:pt x="169" y="33"/>
                  <a:pt x="169" y="33"/>
                  <a:pt x="169" y="33"/>
                </a:cubicBezTo>
                <a:cubicBezTo>
                  <a:pt x="169" y="32"/>
                  <a:pt x="169" y="32"/>
                  <a:pt x="169" y="32"/>
                </a:cubicBezTo>
                <a:cubicBezTo>
                  <a:pt x="169" y="32"/>
                  <a:pt x="169" y="32"/>
                  <a:pt x="170" y="31"/>
                </a:cubicBezTo>
                <a:cubicBezTo>
                  <a:pt x="170" y="30"/>
                  <a:pt x="170" y="30"/>
                  <a:pt x="170" y="29"/>
                </a:cubicBezTo>
                <a:cubicBezTo>
                  <a:pt x="170" y="29"/>
                  <a:pt x="170" y="29"/>
                  <a:pt x="170" y="29"/>
                </a:cubicBezTo>
                <a:cubicBezTo>
                  <a:pt x="170" y="29"/>
                  <a:pt x="170" y="29"/>
                  <a:pt x="169" y="29"/>
                </a:cubicBezTo>
                <a:cubicBezTo>
                  <a:pt x="169" y="28"/>
                  <a:pt x="169" y="29"/>
                  <a:pt x="169" y="28"/>
                </a:cubicBezTo>
                <a:cubicBezTo>
                  <a:pt x="167" y="27"/>
                  <a:pt x="167" y="27"/>
                  <a:pt x="167" y="27"/>
                </a:cubicBezTo>
                <a:cubicBezTo>
                  <a:pt x="166" y="26"/>
                  <a:pt x="166" y="26"/>
                  <a:pt x="166" y="26"/>
                </a:cubicBezTo>
                <a:cubicBezTo>
                  <a:pt x="166" y="27"/>
                  <a:pt x="166" y="27"/>
                  <a:pt x="166" y="27"/>
                </a:cubicBezTo>
                <a:cubicBezTo>
                  <a:pt x="166" y="27"/>
                  <a:pt x="166" y="27"/>
                  <a:pt x="166" y="27"/>
                </a:cubicBezTo>
                <a:cubicBezTo>
                  <a:pt x="165" y="27"/>
                  <a:pt x="165" y="27"/>
                  <a:pt x="164" y="27"/>
                </a:cubicBezTo>
                <a:cubicBezTo>
                  <a:pt x="164" y="27"/>
                  <a:pt x="164" y="27"/>
                  <a:pt x="164" y="27"/>
                </a:cubicBezTo>
                <a:cubicBezTo>
                  <a:pt x="164" y="26"/>
                  <a:pt x="164" y="26"/>
                  <a:pt x="164" y="26"/>
                </a:cubicBezTo>
                <a:cubicBezTo>
                  <a:pt x="164" y="26"/>
                  <a:pt x="164" y="26"/>
                  <a:pt x="164" y="26"/>
                </a:cubicBezTo>
                <a:cubicBezTo>
                  <a:pt x="164" y="26"/>
                  <a:pt x="164" y="26"/>
                  <a:pt x="164" y="26"/>
                </a:cubicBezTo>
                <a:cubicBezTo>
                  <a:pt x="164" y="26"/>
                  <a:pt x="164" y="26"/>
                  <a:pt x="164" y="26"/>
                </a:cubicBezTo>
                <a:cubicBezTo>
                  <a:pt x="163" y="26"/>
                  <a:pt x="163" y="26"/>
                  <a:pt x="163" y="26"/>
                </a:cubicBezTo>
                <a:cubicBezTo>
                  <a:pt x="163" y="26"/>
                  <a:pt x="163" y="26"/>
                  <a:pt x="163" y="26"/>
                </a:cubicBezTo>
                <a:cubicBezTo>
                  <a:pt x="162" y="26"/>
                  <a:pt x="162" y="26"/>
                  <a:pt x="162" y="25"/>
                </a:cubicBezTo>
                <a:cubicBezTo>
                  <a:pt x="162" y="25"/>
                  <a:pt x="162" y="25"/>
                  <a:pt x="162" y="25"/>
                </a:cubicBezTo>
                <a:cubicBezTo>
                  <a:pt x="161" y="25"/>
                  <a:pt x="162" y="25"/>
                  <a:pt x="161" y="25"/>
                </a:cubicBezTo>
                <a:cubicBezTo>
                  <a:pt x="161" y="25"/>
                  <a:pt x="161" y="25"/>
                  <a:pt x="161" y="25"/>
                </a:cubicBezTo>
                <a:cubicBezTo>
                  <a:pt x="161" y="26"/>
                  <a:pt x="161" y="25"/>
                  <a:pt x="160" y="26"/>
                </a:cubicBezTo>
                <a:cubicBezTo>
                  <a:pt x="160" y="26"/>
                  <a:pt x="160" y="26"/>
                  <a:pt x="159" y="25"/>
                </a:cubicBezTo>
                <a:cubicBezTo>
                  <a:pt x="158" y="25"/>
                  <a:pt x="159" y="25"/>
                  <a:pt x="158" y="26"/>
                </a:cubicBezTo>
                <a:cubicBezTo>
                  <a:pt x="158" y="26"/>
                  <a:pt x="158" y="26"/>
                  <a:pt x="158" y="26"/>
                </a:cubicBezTo>
                <a:cubicBezTo>
                  <a:pt x="158" y="25"/>
                  <a:pt x="158" y="25"/>
                  <a:pt x="158" y="25"/>
                </a:cubicBezTo>
                <a:cubicBezTo>
                  <a:pt x="157" y="25"/>
                  <a:pt x="157" y="25"/>
                  <a:pt x="157" y="25"/>
                </a:cubicBezTo>
                <a:cubicBezTo>
                  <a:pt x="157" y="24"/>
                  <a:pt x="157" y="24"/>
                  <a:pt x="157" y="24"/>
                </a:cubicBezTo>
                <a:cubicBezTo>
                  <a:pt x="157" y="24"/>
                  <a:pt x="157" y="24"/>
                  <a:pt x="157" y="24"/>
                </a:cubicBezTo>
                <a:cubicBezTo>
                  <a:pt x="156" y="25"/>
                  <a:pt x="156" y="25"/>
                  <a:pt x="156" y="25"/>
                </a:cubicBezTo>
                <a:cubicBezTo>
                  <a:pt x="156" y="25"/>
                  <a:pt x="156" y="25"/>
                  <a:pt x="156" y="25"/>
                </a:cubicBezTo>
                <a:cubicBezTo>
                  <a:pt x="156" y="25"/>
                  <a:pt x="156" y="25"/>
                  <a:pt x="156" y="25"/>
                </a:cubicBezTo>
                <a:cubicBezTo>
                  <a:pt x="156" y="25"/>
                  <a:pt x="156" y="25"/>
                  <a:pt x="155" y="25"/>
                </a:cubicBezTo>
                <a:cubicBezTo>
                  <a:pt x="155" y="25"/>
                  <a:pt x="155" y="25"/>
                  <a:pt x="155" y="25"/>
                </a:cubicBezTo>
                <a:cubicBezTo>
                  <a:pt x="155" y="24"/>
                  <a:pt x="155" y="24"/>
                  <a:pt x="155" y="24"/>
                </a:cubicBezTo>
                <a:cubicBezTo>
                  <a:pt x="154" y="24"/>
                  <a:pt x="154" y="24"/>
                  <a:pt x="154" y="24"/>
                </a:cubicBezTo>
                <a:cubicBezTo>
                  <a:pt x="155" y="23"/>
                  <a:pt x="155" y="23"/>
                  <a:pt x="155" y="23"/>
                </a:cubicBezTo>
                <a:cubicBezTo>
                  <a:pt x="155" y="22"/>
                  <a:pt x="155" y="22"/>
                  <a:pt x="155" y="22"/>
                </a:cubicBezTo>
                <a:cubicBezTo>
                  <a:pt x="156" y="22"/>
                  <a:pt x="156" y="22"/>
                  <a:pt x="156" y="22"/>
                </a:cubicBezTo>
                <a:cubicBezTo>
                  <a:pt x="157" y="22"/>
                  <a:pt x="157" y="22"/>
                  <a:pt x="157" y="22"/>
                </a:cubicBezTo>
                <a:cubicBezTo>
                  <a:pt x="157" y="22"/>
                  <a:pt x="157" y="22"/>
                  <a:pt x="157" y="22"/>
                </a:cubicBezTo>
                <a:cubicBezTo>
                  <a:pt x="158" y="18"/>
                  <a:pt x="159" y="19"/>
                  <a:pt x="159" y="16"/>
                </a:cubicBezTo>
                <a:cubicBezTo>
                  <a:pt x="159" y="14"/>
                  <a:pt x="159" y="14"/>
                  <a:pt x="159" y="14"/>
                </a:cubicBezTo>
                <a:cubicBezTo>
                  <a:pt x="159" y="12"/>
                  <a:pt x="160" y="9"/>
                  <a:pt x="160" y="7"/>
                </a:cubicBezTo>
                <a:cubicBezTo>
                  <a:pt x="160" y="6"/>
                  <a:pt x="160" y="6"/>
                  <a:pt x="160" y="6"/>
                </a:cubicBezTo>
                <a:cubicBezTo>
                  <a:pt x="159" y="5"/>
                  <a:pt x="158" y="5"/>
                  <a:pt x="157" y="4"/>
                </a:cubicBezTo>
                <a:cubicBezTo>
                  <a:pt x="157" y="3"/>
                  <a:pt x="156" y="1"/>
                  <a:pt x="156" y="1"/>
                </a:cubicBezTo>
                <a:cubicBezTo>
                  <a:pt x="154" y="1"/>
                  <a:pt x="154" y="1"/>
                  <a:pt x="154" y="1"/>
                </a:cubicBezTo>
                <a:cubicBezTo>
                  <a:pt x="154" y="1"/>
                  <a:pt x="154" y="1"/>
                  <a:pt x="154" y="1"/>
                </a:cubicBezTo>
                <a:cubicBezTo>
                  <a:pt x="153" y="0"/>
                  <a:pt x="153" y="0"/>
                  <a:pt x="153" y="0"/>
                </a:cubicBezTo>
                <a:cubicBezTo>
                  <a:pt x="153" y="0"/>
                  <a:pt x="153" y="0"/>
                  <a:pt x="153" y="0"/>
                </a:cubicBezTo>
                <a:cubicBezTo>
                  <a:pt x="151" y="0"/>
                  <a:pt x="151" y="0"/>
                  <a:pt x="151" y="1"/>
                </a:cubicBezTo>
                <a:cubicBezTo>
                  <a:pt x="150" y="2"/>
                  <a:pt x="150" y="2"/>
                  <a:pt x="149" y="2"/>
                </a:cubicBezTo>
                <a:cubicBezTo>
                  <a:pt x="148" y="2"/>
                  <a:pt x="148" y="2"/>
                  <a:pt x="148" y="2"/>
                </a:cubicBezTo>
                <a:cubicBezTo>
                  <a:pt x="147" y="2"/>
                  <a:pt x="147" y="2"/>
                  <a:pt x="147" y="2"/>
                </a:cubicBezTo>
                <a:cubicBezTo>
                  <a:pt x="146" y="2"/>
                  <a:pt x="146" y="2"/>
                  <a:pt x="146" y="2"/>
                </a:cubicBezTo>
                <a:cubicBezTo>
                  <a:pt x="146" y="2"/>
                  <a:pt x="146" y="2"/>
                  <a:pt x="146" y="2"/>
                </a:cubicBezTo>
                <a:cubicBezTo>
                  <a:pt x="145" y="3"/>
                  <a:pt x="145" y="3"/>
                  <a:pt x="145" y="3"/>
                </a:cubicBezTo>
                <a:cubicBezTo>
                  <a:pt x="145" y="3"/>
                  <a:pt x="145" y="3"/>
                  <a:pt x="145" y="3"/>
                </a:cubicBezTo>
                <a:cubicBezTo>
                  <a:pt x="145" y="3"/>
                  <a:pt x="145" y="3"/>
                  <a:pt x="145" y="3"/>
                </a:cubicBezTo>
                <a:cubicBezTo>
                  <a:pt x="144" y="3"/>
                  <a:pt x="145" y="3"/>
                  <a:pt x="144" y="2"/>
                </a:cubicBezTo>
                <a:cubicBezTo>
                  <a:pt x="143" y="2"/>
                  <a:pt x="143" y="2"/>
                  <a:pt x="143" y="2"/>
                </a:cubicBezTo>
                <a:cubicBezTo>
                  <a:pt x="143" y="2"/>
                  <a:pt x="142" y="3"/>
                  <a:pt x="141" y="3"/>
                </a:cubicBezTo>
                <a:cubicBezTo>
                  <a:pt x="140" y="2"/>
                  <a:pt x="139" y="1"/>
                  <a:pt x="135" y="2"/>
                </a:cubicBezTo>
                <a:cubicBezTo>
                  <a:pt x="137" y="2"/>
                  <a:pt x="136" y="2"/>
                  <a:pt x="137" y="3"/>
                </a:cubicBezTo>
                <a:cubicBezTo>
                  <a:pt x="138" y="3"/>
                  <a:pt x="138" y="3"/>
                  <a:pt x="138" y="3"/>
                </a:cubicBezTo>
                <a:cubicBezTo>
                  <a:pt x="139" y="6"/>
                  <a:pt x="140" y="8"/>
                  <a:pt x="140" y="10"/>
                </a:cubicBezTo>
                <a:cubicBezTo>
                  <a:pt x="140" y="12"/>
                  <a:pt x="140" y="12"/>
                  <a:pt x="140" y="12"/>
                </a:cubicBezTo>
                <a:cubicBezTo>
                  <a:pt x="136" y="16"/>
                  <a:pt x="136" y="16"/>
                  <a:pt x="131" y="18"/>
                </a:cubicBezTo>
                <a:cubicBezTo>
                  <a:pt x="131" y="18"/>
                  <a:pt x="131" y="18"/>
                  <a:pt x="130" y="18"/>
                </a:cubicBezTo>
                <a:cubicBezTo>
                  <a:pt x="130" y="18"/>
                  <a:pt x="130" y="18"/>
                  <a:pt x="130" y="18"/>
                </a:cubicBezTo>
                <a:cubicBezTo>
                  <a:pt x="130" y="19"/>
                  <a:pt x="130" y="19"/>
                  <a:pt x="130" y="19"/>
                </a:cubicBezTo>
                <a:cubicBezTo>
                  <a:pt x="128" y="24"/>
                  <a:pt x="130" y="19"/>
                  <a:pt x="128" y="23"/>
                </a:cubicBezTo>
                <a:cubicBezTo>
                  <a:pt x="128" y="24"/>
                  <a:pt x="128" y="24"/>
                  <a:pt x="128" y="24"/>
                </a:cubicBezTo>
                <a:cubicBezTo>
                  <a:pt x="126" y="25"/>
                  <a:pt x="126" y="25"/>
                  <a:pt x="126" y="25"/>
                </a:cubicBezTo>
                <a:cubicBezTo>
                  <a:pt x="124" y="25"/>
                  <a:pt x="121" y="26"/>
                  <a:pt x="121" y="26"/>
                </a:cubicBezTo>
                <a:cubicBezTo>
                  <a:pt x="116" y="25"/>
                  <a:pt x="123" y="25"/>
                  <a:pt x="117" y="25"/>
                </a:cubicBezTo>
                <a:cubicBezTo>
                  <a:pt x="116" y="25"/>
                  <a:pt x="116" y="25"/>
                  <a:pt x="116" y="25"/>
                </a:cubicBezTo>
                <a:cubicBezTo>
                  <a:pt x="116" y="25"/>
                  <a:pt x="116" y="25"/>
                  <a:pt x="116" y="25"/>
                </a:cubicBezTo>
                <a:cubicBezTo>
                  <a:pt x="117" y="26"/>
                  <a:pt x="117" y="26"/>
                  <a:pt x="117" y="26"/>
                </a:cubicBezTo>
                <a:cubicBezTo>
                  <a:pt x="117" y="27"/>
                  <a:pt x="117" y="27"/>
                  <a:pt x="117" y="27"/>
                </a:cubicBezTo>
                <a:cubicBezTo>
                  <a:pt x="117" y="28"/>
                  <a:pt x="117" y="28"/>
                  <a:pt x="117" y="28"/>
                </a:cubicBezTo>
                <a:cubicBezTo>
                  <a:pt x="114" y="29"/>
                  <a:pt x="114" y="28"/>
                  <a:pt x="112" y="28"/>
                </a:cubicBezTo>
                <a:cubicBezTo>
                  <a:pt x="110" y="29"/>
                  <a:pt x="110" y="29"/>
                  <a:pt x="110" y="29"/>
                </a:cubicBezTo>
                <a:cubicBezTo>
                  <a:pt x="110" y="29"/>
                  <a:pt x="110" y="29"/>
                  <a:pt x="110" y="29"/>
                </a:cubicBezTo>
                <a:cubicBezTo>
                  <a:pt x="109" y="32"/>
                  <a:pt x="109" y="32"/>
                  <a:pt x="109" y="32"/>
                </a:cubicBezTo>
                <a:cubicBezTo>
                  <a:pt x="109" y="33"/>
                  <a:pt x="109" y="33"/>
                  <a:pt x="108" y="33"/>
                </a:cubicBezTo>
                <a:cubicBezTo>
                  <a:pt x="108" y="34"/>
                  <a:pt x="108" y="34"/>
                  <a:pt x="108" y="34"/>
                </a:cubicBezTo>
                <a:cubicBezTo>
                  <a:pt x="108" y="34"/>
                  <a:pt x="108" y="34"/>
                  <a:pt x="108" y="34"/>
                </a:cubicBezTo>
                <a:cubicBezTo>
                  <a:pt x="107" y="33"/>
                  <a:pt x="107" y="33"/>
                  <a:pt x="107" y="33"/>
                </a:cubicBezTo>
                <a:cubicBezTo>
                  <a:pt x="107" y="33"/>
                  <a:pt x="107" y="33"/>
                  <a:pt x="107" y="33"/>
                </a:cubicBezTo>
                <a:cubicBezTo>
                  <a:pt x="107" y="34"/>
                  <a:pt x="107" y="33"/>
                  <a:pt x="106" y="34"/>
                </a:cubicBezTo>
                <a:cubicBezTo>
                  <a:pt x="106" y="34"/>
                  <a:pt x="106" y="34"/>
                  <a:pt x="106" y="34"/>
                </a:cubicBezTo>
                <a:cubicBezTo>
                  <a:pt x="104" y="33"/>
                  <a:pt x="103" y="33"/>
                  <a:pt x="101" y="34"/>
                </a:cubicBezTo>
                <a:cubicBezTo>
                  <a:pt x="99" y="36"/>
                  <a:pt x="99" y="37"/>
                  <a:pt x="96" y="37"/>
                </a:cubicBezTo>
                <a:cubicBezTo>
                  <a:pt x="94" y="37"/>
                  <a:pt x="96" y="37"/>
                  <a:pt x="94" y="36"/>
                </a:cubicBezTo>
                <a:cubicBezTo>
                  <a:pt x="92" y="37"/>
                  <a:pt x="92" y="37"/>
                  <a:pt x="92" y="37"/>
                </a:cubicBezTo>
                <a:cubicBezTo>
                  <a:pt x="90" y="38"/>
                  <a:pt x="90" y="38"/>
                  <a:pt x="90" y="38"/>
                </a:cubicBezTo>
                <a:cubicBezTo>
                  <a:pt x="89" y="39"/>
                  <a:pt x="89" y="39"/>
                  <a:pt x="89" y="39"/>
                </a:cubicBezTo>
                <a:cubicBezTo>
                  <a:pt x="87" y="39"/>
                  <a:pt x="87" y="39"/>
                  <a:pt x="87" y="39"/>
                </a:cubicBezTo>
                <a:cubicBezTo>
                  <a:pt x="85" y="38"/>
                  <a:pt x="82" y="36"/>
                  <a:pt x="79" y="36"/>
                </a:cubicBezTo>
                <a:cubicBezTo>
                  <a:pt x="78" y="36"/>
                  <a:pt x="78" y="36"/>
                  <a:pt x="78" y="36"/>
                </a:cubicBezTo>
                <a:cubicBezTo>
                  <a:pt x="78" y="36"/>
                  <a:pt x="78" y="36"/>
                  <a:pt x="78" y="36"/>
                </a:cubicBezTo>
                <a:cubicBezTo>
                  <a:pt x="78" y="37"/>
                  <a:pt x="78" y="37"/>
                  <a:pt x="78" y="37"/>
                </a:cubicBezTo>
                <a:cubicBezTo>
                  <a:pt x="78" y="37"/>
                  <a:pt x="78" y="37"/>
                  <a:pt x="78" y="37"/>
                </a:cubicBezTo>
                <a:cubicBezTo>
                  <a:pt x="78" y="37"/>
                  <a:pt x="78" y="37"/>
                  <a:pt x="78" y="37"/>
                </a:cubicBezTo>
                <a:cubicBezTo>
                  <a:pt x="76" y="37"/>
                  <a:pt x="77" y="37"/>
                  <a:pt x="76" y="38"/>
                </a:cubicBezTo>
                <a:cubicBezTo>
                  <a:pt x="76" y="38"/>
                  <a:pt x="76" y="38"/>
                  <a:pt x="76" y="38"/>
                </a:cubicBezTo>
                <a:cubicBezTo>
                  <a:pt x="75" y="39"/>
                  <a:pt x="75" y="38"/>
                  <a:pt x="75" y="39"/>
                </a:cubicBezTo>
                <a:cubicBezTo>
                  <a:pt x="75" y="41"/>
                  <a:pt x="75" y="41"/>
                  <a:pt x="75" y="41"/>
                </a:cubicBezTo>
                <a:cubicBezTo>
                  <a:pt x="74" y="41"/>
                  <a:pt x="74" y="41"/>
                  <a:pt x="74" y="41"/>
                </a:cubicBezTo>
                <a:cubicBezTo>
                  <a:pt x="72" y="40"/>
                  <a:pt x="71" y="40"/>
                  <a:pt x="69" y="41"/>
                </a:cubicBezTo>
                <a:cubicBezTo>
                  <a:pt x="68" y="41"/>
                  <a:pt x="68" y="41"/>
                  <a:pt x="68" y="41"/>
                </a:cubicBezTo>
                <a:cubicBezTo>
                  <a:pt x="68" y="42"/>
                  <a:pt x="68" y="42"/>
                  <a:pt x="68" y="42"/>
                </a:cubicBezTo>
                <a:cubicBezTo>
                  <a:pt x="68" y="42"/>
                  <a:pt x="68" y="42"/>
                  <a:pt x="68" y="43"/>
                </a:cubicBezTo>
                <a:cubicBezTo>
                  <a:pt x="68" y="45"/>
                  <a:pt x="68" y="43"/>
                  <a:pt x="67" y="45"/>
                </a:cubicBezTo>
                <a:cubicBezTo>
                  <a:pt x="68" y="46"/>
                  <a:pt x="68" y="46"/>
                  <a:pt x="68" y="46"/>
                </a:cubicBezTo>
                <a:cubicBezTo>
                  <a:pt x="68" y="47"/>
                  <a:pt x="68" y="46"/>
                  <a:pt x="68" y="47"/>
                </a:cubicBezTo>
                <a:cubicBezTo>
                  <a:pt x="68" y="48"/>
                  <a:pt x="68" y="48"/>
                  <a:pt x="68" y="48"/>
                </a:cubicBezTo>
                <a:cubicBezTo>
                  <a:pt x="69" y="50"/>
                  <a:pt x="69" y="51"/>
                  <a:pt x="69" y="53"/>
                </a:cubicBezTo>
                <a:cubicBezTo>
                  <a:pt x="68" y="54"/>
                  <a:pt x="68" y="54"/>
                  <a:pt x="68" y="55"/>
                </a:cubicBezTo>
                <a:cubicBezTo>
                  <a:pt x="67" y="55"/>
                  <a:pt x="67" y="55"/>
                  <a:pt x="67" y="55"/>
                </a:cubicBezTo>
                <a:cubicBezTo>
                  <a:pt x="67" y="55"/>
                  <a:pt x="67" y="55"/>
                  <a:pt x="66" y="55"/>
                </a:cubicBezTo>
                <a:cubicBezTo>
                  <a:pt x="66" y="55"/>
                  <a:pt x="66" y="55"/>
                  <a:pt x="66" y="55"/>
                </a:cubicBezTo>
                <a:cubicBezTo>
                  <a:pt x="65" y="56"/>
                  <a:pt x="65" y="56"/>
                  <a:pt x="64" y="56"/>
                </a:cubicBezTo>
                <a:cubicBezTo>
                  <a:pt x="59" y="56"/>
                  <a:pt x="61" y="53"/>
                  <a:pt x="54" y="48"/>
                </a:cubicBezTo>
                <a:cubicBezTo>
                  <a:pt x="52" y="45"/>
                  <a:pt x="51" y="44"/>
                  <a:pt x="48" y="43"/>
                </a:cubicBezTo>
                <a:cubicBezTo>
                  <a:pt x="46" y="43"/>
                  <a:pt x="46" y="43"/>
                  <a:pt x="46" y="43"/>
                </a:cubicBezTo>
                <a:cubicBezTo>
                  <a:pt x="46" y="44"/>
                  <a:pt x="46" y="44"/>
                  <a:pt x="46" y="44"/>
                </a:cubicBezTo>
                <a:cubicBezTo>
                  <a:pt x="45" y="45"/>
                  <a:pt x="46" y="45"/>
                  <a:pt x="45" y="46"/>
                </a:cubicBezTo>
                <a:cubicBezTo>
                  <a:pt x="44" y="47"/>
                  <a:pt x="44" y="47"/>
                  <a:pt x="44" y="47"/>
                </a:cubicBezTo>
                <a:cubicBezTo>
                  <a:pt x="42" y="46"/>
                  <a:pt x="42" y="46"/>
                  <a:pt x="42" y="46"/>
                </a:cubicBezTo>
                <a:cubicBezTo>
                  <a:pt x="40" y="44"/>
                  <a:pt x="40" y="44"/>
                  <a:pt x="40" y="44"/>
                </a:cubicBezTo>
                <a:cubicBezTo>
                  <a:pt x="38" y="44"/>
                  <a:pt x="38" y="44"/>
                  <a:pt x="38" y="44"/>
                </a:cubicBezTo>
                <a:cubicBezTo>
                  <a:pt x="36" y="44"/>
                  <a:pt x="37" y="44"/>
                  <a:pt x="35" y="44"/>
                </a:cubicBezTo>
                <a:cubicBezTo>
                  <a:pt x="34" y="44"/>
                  <a:pt x="35" y="44"/>
                  <a:pt x="33" y="43"/>
                </a:cubicBezTo>
                <a:cubicBezTo>
                  <a:pt x="31" y="43"/>
                  <a:pt x="31" y="43"/>
                  <a:pt x="31" y="43"/>
                </a:cubicBezTo>
                <a:cubicBezTo>
                  <a:pt x="28" y="45"/>
                  <a:pt x="31" y="44"/>
                  <a:pt x="27" y="46"/>
                </a:cubicBezTo>
                <a:cubicBezTo>
                  <a:pt x="26" y="46"/>
                  <a:pt x="26" y="46"/>
                  <a:pt x="26" y="46"/>
                </a:cubicBezTo>
                <a:cubicBezTo>
                  <a:pt x="25" y="45"/>
                  <a:pt x="25" y="45"/>
                  <a:pt x="25" y="45"/>
                </a:cubicBezTo>
                <a:cubicBezTo>
                  <a:pt x="24" y="42"/>
                  <a:pt x="25" y="41"/>
                  <a:pt x="23" y="39"/>
                </a:cubicBezTo>
                <a:cubicBezTo>
                  <a:pt x="22" y="38"/>
                  <a:pt x="22" y="38"/>
                  <a:pt x="22" y="38"/>
                </a:cubicBezTo>
                <a:cubicBezTo>
                  <a:pt x="18" y="36"/>
                  <a:pt x="13" y="37"/>
                  <a:pt x="8" y="38"/>
                </a:cubicBezTo>
                <a:cubicBezTo>
                  <a:pt x="7" y="38"/>
                  <a:pt x="7" y="38"/>
                  <a:pt x="7" y="38"/>
                </a:cubicBezTo>
                <a:cubicBezTo>
                  <a:pt x="5" y="35"/>
                  <a:pt x="7" y="36"/>
                  <a:pt x="4" y="33"/>
                </a:cubicBezTo>
                <a:cubicBezTo>
                  <a:pt x="3" y="32"/>
                  <a:pt x="3" y="32"/>
                  <a:pt x="3" y="32"/>
                </a:cubicBezTo>
                <a:cubicBezTo>
                  <a:pt x="1" y="32"/>
                  <a:pt x="1" y="32"/>
                  <a:pt x="1" y="32"/>
                </a:cubicBezTo>
                <a:cubicBezTo>
                  <a:pt x="1" y="33"/>
                  <a:pt x="1" y="33"/>
                  <a:pt x="1" y="33"/>
                </a:cubicBezTo>
                <a:cubicBezTo>
                  <a:pt x="0" y="33"/>
                  <a:pt x="0" y="33"/>
                  <a:pt x="0" y="33"/>
                </a:cubicBezTo>
                <a:cubicBezTo>
                  <a:pt x="0" y="34"/>
                  <a:pt x="0" y="34"/>
                  <a:pt x="0" y="35"/>
                </a:cubicBezTo>
                <a:cubicBezTo>
                  <a:pt x="1" y="36"/>
                  <a:pt x="1" y="36"/>
                  <a:pt x="1" y="36"/>
                </a:cubicBezTo>
                <a:cubicBezTo>
                  <a:pt x="2" y="36"/>
                  <a:pt x="1" y="36"/>
                  <a:pt x="3" y="37"/>
                </a:cubicBezTo>
                <a:cubicBezTo>
                  <a:pt x="3" y="37"/>
                  <a:pt x="3" y="37"/>
                  <a:pt x="3" y="37"/>
                </a:cubicBezTo>
                <a:cubicBezTo>
                  <a:pt x="5" y="41"/>
                  <a:pt x="2" y="36"/>
                  <a:pt x="5" y="42"/>
                </a:cubicBezTo>
                <a:cubicBezTo>
                  <a:pt x="5" y="42"/>
                  <a:pt x="5" y="42"/>
                  <a:pt x="5" y="42"/>
                </a:cubicBezTo>
                <a:cubicBezTo>
                  <a:pt x="5" y="42"/>
                  <a:pt x="5" y="42"/>
                  <a:pt x="5" y="42"/>
                </a:cubicBezTo>
                <a:cubicBezTo>
                  <a:pt x="5" y="42"/>
                  <a:pt x="5" y="42"/>
                  <a:pt x="5" y="42"/>
                </a:cubicBezTo>
                <a:cubicBezTo>
                  <a:pt x="9" y="46"/>
                  <a:pt x="6" y="41"/>
                  <a:pt x="10" y="47"/>
                </a:cubicBezTo>
                <a:cubicBezTo>
                  <a:pt x="18" y="53"/>
                  <a:pt x="11" y="48"/>
                  <a:pt x="17" y="51"/>
                </a:cubicBezTo>
                <a:cubicBezTo>
                  <a:pt x="20" y="55"/>
                  <a:pt x="19" y="54"/>
                  <a:pt x="21" y="55"/>
                </a:cubicBezTo>
                <a:cubicBezTo>
                  <a:pt x="21" y="56"/>
                  <a:pt x="21" y="56"/>
                  <a:pt x="21" y="56"/>
                </a:cubicBezTo>
                <a:cubicBezTo>
                  <a:pt x="21" y="57"/>
                  <a:pt x="21" y="57"/>
                  <a:pt x="21" y="58"/>
                </a:cubicBezTo>
                <a:cubicBezTo>
                  <a:pt x="19" y="60"/>
                  <a:pt x="20" y="60"/>
                  <a:pt x="19" y="60"/>
                </a:cubicBezTo>
                <a:cubicBezTo>
                  <a:pt x="19" y="61"/>
                  <a:pt x="19" y="61"/>
                  <a:pt x="19" y="61"/>
                </a:cubicBezTo>
                <a:cubicBezTo>
                  <a:pt x="21" y="70"/>
                  <a:pt x="20" y="66"/>
                  <a:pt x="20" y="71"/>
                </a:cubicBezTo>
                <a:cubicBezTo>
                  <a:pt x="22" y="75"/>
                  <a:pt x="25" y="77"/>
                  <a:pt x="27" y="84"/>
                </a:cubicBezTo>
                <a:cubicBezTo>
                  <a:pt x="27" y="84"/>
                  <a:pt x="27" y="88"/>
                  <a:pt x="27" y="88"/>
                </a:cubicBezTo>
                <a:cubicBezTo>
                  <a:pt x="26" y="89"/>
                  <a:pt x="26" y="90"/>
                  <a:pt x="25" y="91"/>
                </a:cubicBezTo>
                <a:cubicBezTo>
                  <a:pt x="25" y="92"/>
                  <a:pt x="25" y="92"/>
                  <a:pt x="25" y="92"/>
                </a:cubicBezTo>
                <a:cubicBezTo>
                  <a:pt x="26" y="92"/>
                  <a:pt x="26" y="92"/>
                  <a:pt x="26" y="92"/>
                </a:cubicBezTo>
                <a:cubicBezTo>
                  <a:pt x="26" y="92"/>
                  <a:pt x="26" y="92"/>
                  <a:pt x="26" y="92"/>
                </a:cubicBezTo>
                <a:cubicBezTo>
                  <a:pt x="27" y="92"/>
                  <a:pt x="27" y="92"/>
                  <a:pt x="27" y="92"/>
                </a:cubicBezTo>
                <a:cubicBezTo>
                  <a:pt x="29" y="93"/>
                  <a:pt x="28" y="92"/>
                  <a:pt x="33" y="94"/>
                </a:cubicBezTo>
                <a:cubicBezTo>
                  <a:pt x="37" y="94"/>
                  <a:pt x="42" y="94"/>
                  <a:pt x="48" y="94"/>
                </a:cubicBezTo>
                <a:cubicBezTo>
                  <a:pt x="48" y="94"/>
                  <a:pt x="48" y="94"/>
                  <a:pt x="48" y="94"/>
                </a:cubicBezTo>
                <a:cubicBezTo>
                  <a:pt x="49" y="95"/>
                  <a:pt x="49" y="95"/>
                  <a:pt x="49" y="95"/>
                </a:cubicBezTo>
                <a:cubicBezTo>
                  <a:pt x="48" y="98"/>
                  <a:pt x="49" y="96"/>
                  <a:pt x="48" y="99"/>
                </a:cubicBezTo>
                <a:cubicBezTo>
                  <a:pt x="48" y="100"/>
                  <a:pt x="48" y="100"/>
                  <a:pt x="48" y="100"/>
                </a:cubicBezTo>
                <a:cubicBezTo>
                  <a:pt x="52" y="105"/>
                  <a:pt x="52" y="102"/>
                  <a:pt x="56" y="102"/>
                </a:cubicBezTo>
                <a:cubicBezTo>
                  <a:pt x="56" y="102"/>
                  <a:pt x="56" y="102"/>
                  <a:pt x="56" y="102"/>
                </a:cubicBezTo>
                <a:cubicBezTo>
                  <a:pt x="56" y="102"/>
                  <a:pt x="56" y="102"/>
                  <a:pt x="56" y="102"/>
                </a:cubicBezTo>
                <a:cubicBezTo>
                  <a:pt x="56" y="103"/>
                  <a:pt x="56" y="103"/>
                  <a:pt x="56" y="104"/>
                </a:cubicBezTo>
                <a:cubicBezTo>
                  <a:pt x="61" y="108"/>
                  <a:pt x="58" y="107"/>
                  <a:pt x="66" y="107"/>
                </a:cubicBezTo>
                <a:cubicBezTo>
                  <a:pt x="67" y="108"/>
                  <a:pt x="70" y="109"/>
                  <a:pt x="71" y="111"/>
                </a:cubicBezTo>
                <a:cubicBezTo>
                  <a:pt x="71" y="111"/>
                  <a:pt x="71" y="111"/>
                  <a:pt x="71" y="111"/>
                </a:cubicBezTo>
                <a:cubicBezTo>
                  <a:pt x="70" y="112"/>
                  <a:pt x="70" y="113"/>
                  <a:pt x="69" y="113"/>
                </a:cubicBezTo>
                <a:cubicBezTo>
                  <a:pt x="69" y="114"/>
                  <a:pt x="70" y="116"/>
                  <a:pt x="70" y="116"/>
                </a:cubicBezTo>
                <a:cubicBezTo>
                  <a:pt x="70" y="117"/>
                  <a:pt x="70" y="117"/>
                  <a:pt x="70" y="117"/>
                </a:cubicBezTo>
                <a:cubicBezTo>
                  <a:pt x="70" y="117"/>
                  <a:pt x="70" y="117"/>
                  <a:pt x="70" y="117"/>
                </a:cubicBezTo>
                <a:cubicBezTo>
                  <a:pt x="69" y="118"/>
                  <a:pt x="69" y="118"/>
                  <a:pt x="69" y="118"/>
                </a:cubicBezTo>
                <a:cubicBezTo>
                  <a:pt x="69" y="118"/>
                  <a:pt x="69" y="118"/>
                  <a:pt x="69" y="118"/>
                </a:cubicBezTo>
                <a:cubicBezTo>
                  <a:pt x="69" y="118"/>
                  <a:pt x="68" y="119"/>
                  <a:pt x="68" y="119"/>
                </a:cubicBezTo>
                <a:cubicBezTo>
                  <a:pt x="68" y="120"/>
                  <a:pt x="68" y="120"/>
                  <a:pt x="68" y="120"/>
                </a:cubicBezTo>
                <a:cubicBezTo>
                  <a:pt x="67" y="120"/>
                  <a:pt x="67" y="120"/>
                  <a:pt x="67" y="120"/>
                </a:cubicBezTo>
                <a:cubicBezTo>
                  <a:pt x="68" y="121"/>
                  <a:pt x="68" y="121"/>
                  <a:pt x="68" y="121"/>
                </a:cubicBezTo>
                <a:cubicBezTo>
                  <a:pt x="72" y="128"/>
                  <a:pt x="69" y="123"/>
                  <a:pt x="73" y="127"/>
                </a:cubicBezTo>
                <a:cubicBezTo>
                  <a:pt x="73" y="127"/>
                  <a:pt x="73" y="127"/>
                  <a:pt x="73" y="127"/>
                </a:cubicBezTo>
                <a:cubicBezTo>
                  <a:pt x="73" y="128"/>
                  <a:pt x="73" y="128"/>
                  <a:pt x="73" y="128"/>
                </a:cubicBezTo>
                <a:cubicBezTo>
                  <a:pt x="73" y="128"/>
                  <a:pt x="73" y="128"/>
                  <a:pt x="73" y="129"/>
                </a:cubicBezTo>
                <a:cubicBezTo>
                  <a:pt x="74" y="132"/>
                  <a:pt x="77" y="139"/>
                  <a:pt x="77" y="142"/>
                </a:cubicBezTo>
                <a:cubicBezTo>
                  <a:pt x="77" y="144"/>
                  <a:pt x="79" y="145"/>
                  <a:pt x="79" y="147"/>
                </a:cubicBezTo>
                <a:cubicBezTo>
                  <a:pt x="78" y="148"/>
                  <a:pt x="76" y="149"/>
                  <a:pt x="76" y="150"/>
                </a:cubicBezTo>
                <a:cubicBezTo>
                  <a:pt x="76" y="150"/>
                  <a:pt x="76" y="150"/>
                  <a:pt x="76" y="150"/>
                </a:cubicBezTo>
                <a:cubicBezTo>
                  <a:pt x="76" y="152"/>
                  <a:pt x="77" y="155"/>
                  <a:pt x="78" y="156"/>
                </a:cubicBezTo>
                <a:cubicBezTo>
                  <a:pt x="78" y="159"/>
                  <a:pt x="77" y="159"/>
                  <a:pt x="76" y="159"/>
                </a:cubicBezTo>
                <a:cubicBezTo>
                  <a:pt x="76" y="160"/>
                  <a:pt x="76" y="160"/>
                  <a:pt x="76" y="160"/>
                </a:cubicBezTo>
                <a:cubicBezTo>
                  <a:pt x="76" y="160"/>
                  <a:pt x="75" y="168"/>
                  <a:pt x="75" y="168"/>
                </a:cubicBezTo>
                <a:cubicBezTo>
                  <a:pt x="75" y="169"/>
                  <a:pt x="75" y="169"/>
                  <a:pt x="76" y="170"/>
                </a:cubicBezTo>
                <a:cubicBezTo>
                  <a:pt x="76" y="170"/>
                  <a:pt x="76" y="170"/>
                  <a:pt x="76" y="170"/>
                </a:cubicBezTo>
                <a:cubicBezTo>
                  <a:pt x="76" y="170"/>
                  <a:pt x="76" y="170"/>
                  <a:pt x="76" y="170"/>
                </a:cubicBezTo>
                <a:cubicBezTo>
                  <a:pt x="76" y="171"/>
                  <a:pt x="76" y="172"/>
                  <a:pt x="75" y="172"/>
                </a:cubicBezTo>
                <a:cubicBezTo>
                  <a:pt x="75" y="173"/>
                  <a:pt x="75" y="173"/>
                  <a:pt x="75" y="173"/>
                </a:cubicBezTo>
                <a:cubicBezTo>
                  <a:pt x="75" y="173"/>
                  <a:pt x="75" y="173"/>
                  <a:pt x="74" y="173"/>
                </a:cubicBezTo>
                <a:cubicBezTo>
                  <a:pt x="74" y="173"/>
                  <a:pt x="74" y="173"/>
                  <a:pt x="74" y="173"/>
                </a:cubicBezTo>
                <a:cubicBezTo>
                  <a:pt x="74" y="174"/>
                  <a:pt x="74" y="174"/>
                  <a:pt x="74" y="174"/>
                </a:cubicBezTo>
                <a:cubicBezTo>
                  <a:pt x="79" y="187"/>
                  <a:pt x="81" y="176"/>
                  <a:pt x="81" y="189"/>
                </a:cubicBezTo>
                <a:cubicBezTo>
                  <a:pt x="81" y="189"/>
                  <a:pt x="81" y="189"/>
                  <a:pt x="81" y="189"/>
                </a:cubicBezTo>
                <a:cubicBezTo>
                  <a:pt x="82" y="190"/>
                  <a:pt x="82" y="189"/>
                  <a:pt x="83" y="191"/>
                </a:cubicBezTo>
                <a:cubicBezTo>
                  <a:pt x="84" y="195"/>
                  <a:pt x="84" y="194"/>
                  <a:pt x="82" y="196"/>
                </a:cubicBezTo>
                <a:cubicBezTo>
                  <a:pt x="81" y="197"/>
                  <a:pt x="81" y="197"/>
                  <a:pt x="81" y="197"/>
                </a:cubicBezTo>
                <a:cubicBezTo>
                  <a:pt x="81" y="197"/>
                  <a:pt x="81" y="197"/>
                  <a:pt x="81" y="197"/>
                </a:cubicBezTo>
                <a:cubicBezTo>
                  <a:pt x="80" y="197"/>
                  <a:pt x="81" y="197"/>
                  <a:pt x="80" y="197"/>
                </a:cubicBezTo>
                <a:cubicBezTo>
                  <a:pt x="79" y="197"/>
                  <a:pt x="79" y="197"/>
                  <a:pt x="77" y="196"/>
                </a:cubicBezTo>
                <a:cubicBezTo>
                  <a:pt x="77" y="196"/>
                  <a:pt x="77" y="196"/>
                  <a:pt x="77" y="196"/>
                </a:cubicBezTo>
                <a:cubicBezTo>
                  <a:pt x="77" y="197"/>
                  <a:pt x="77" y="197"/>
                  <a:pt x="77" y="197"/>
                </a:cubicBezTo>
                <a:cubicBezTo>
                  <a:pt x="77" y="197"/>
                  <a:pt x="77" y="199"/>
                  <a:pt x="77" y="200"/>
                </a:cubicBezTo>
                <a:cubicBezTo>
                  <a:pt x="77" y="200"/>
                  <a:pt x="86" y="206"/>
                  <a:pt x="86" y="206"/>
                </a:cubicBezTo>
                <a:cubicBezTo>
                  <a:pt x="87" y="208"/>
                  <a:pt x="87" y="208"/>
                  <a:pt x="87" y="208"/>
                </a:cubicBezTo>
                <a:cubicBezTo>
                  <a:pt x="87" y="208"/>
                  <a:pt x="87" y="208"/>
                  <a:pt x="87" y="208"/>
                </a:cubicBezTo>
                <a:cubicBezTo>
                  <a:pt x="87" y="208"/>
                  <a:pt x="87" y="208"/>
                  <a:pt x="87" y="208"/>
                </a:cubicBezTo>
                <a:cubicBezTo>
                  <a:pt x="88" y="209"/>
                  <a:pt x="87" y="207"/>
                  <a:pt x="93" y="211"/>
                </a:cubicBezTo>
                <a:cubicBezTo>
                  <a:pt x="94" y="212"/>
                  <a:pt x="94" y="213"/>
                  <a:pt x="94" y="214"/>
                </a:cubicBezTo>
                <a:cubicBezTo>
                  <a:pt x="95" y="214"/>
                  <a:pt x="95" y="214"/>
                  <a:pt x="96" y="215"/>
                </a:cubicBezTo>
                <a:cubicBezTo>
                  <a:pt x="99" y="221"/>
                  <a:pt x="98" y="219"/>
                  <a:pt x="102" y="218"/>
                </a:cubicBezTo>
                <a:cubicBezTo>
                  <a:pt x="102" y="218"/>
                  <a:pt x="102" y="218"/>
                  <a:pt x="102" y="219"/>
                </a:cubicBezTo>
                <a:cubicBezTo>
                  <a:pt x="103" y="219"/>
                  <a:pt x="103" y="219"/>
                  <a:pt x="103" y="220"/>
                </a:cubicBezTo>
                <a:cubicBezTo>
                  <a:pt x="106" y="220"/>
                  <a:pt x="104" y="219"/>
                  <a:pt x="107" y="220"/>
                </a:cubicBezTo>
                <a:cubicBezTo>
                  <a:pt x="107" y="180"/>
                  <a:pt x="106" y="218"/>
                  <a:pt x="108" y="209"/>
                </a:cubicBezTo>
                <a:cubicBezTo>
                  <a:pt x="108" y="208"/>
                  <a:pt x="108" y="209"/>
                  <a:pt x="108" y="208"/>
                </a:cubicBezTo>
                <a:cubicBezTo>
                  <a:pt x="111" y="184"/>
                  <a:pt x="116" y="199"/>
                  <a:pt x="119" y="190"/>
                </a:cubicBezTo>
                <a:cubicBezTo>
                  <a:pt x="119" y="190"/>
                  <a:pt x="119" y="190"/>
                  <a:pt x="120" y="190"/>
                </a:cubicBezTo>
                <a:cubicBezTo>
                  <a:pt x="122" y="189"/>
                  <a:pt x="128" y="191"/>
                  <a:pt x="129" y="192"/>
                </a:cubicBezTo>
                <a:cubicBezTo>
                  <a:pt x="129" y="192"/>
                  <a:pt x="129" y="192"/>
                  <a:pt x="129" y="192"/>
                </a:cubicBezTo>
                <a:cubicBezTo>
                  <a:pt x="130" y="193"/>
                  <a:pt x="129" y="193"/>
                  <a:pt x="130" y="193"/>
                </a:cubicBezTo>
                <a:cubicBezTo>
                  <a:pt x="130" y="193"/>
                  <a:pt x="133" y="196"/>
                  <a:pt x="133" y="196"/>
                </a:cubicBezTo>
                <a:cubicBezTo>
                  <a:pt x="133" y="197"/>
                  <a:pt x="134" y="197"/>
                  <a:pt x="134" y="198"/>
                </a:cubicBezTo>
                <a:cubicBezTo>
                  <a:pt x="134" y="199"/>
                  <a:pt x="134" y="199"/>
                  <a:pt x="134" y="199"/>
                </a:cubicBezTo>
                <a:cubicBezTo>
                  <a:pt x="134" y="199"/>
                  <a:pt x="134" y="199"/>
                  <a:pt x="135" y="199"/>
                </a:cubicBezTo>
                <a:cubicBezTo>
                  <a:pt x="135" y="200"/>
                  <a:pt x="135" y="200"/>
                  <a:pt x="135" y="200"/>
                </a:cubicBezTo>
                <a:cubicBezTo>
                  <a:pt x="135" y="200"/>
                  <a:pt x="135" y="200"/>
                  <a:pt x="135" y="201"/>
                </a:cubicBezTo>
                <a:cubicBezTo>
                  <a:pt x="135" y="201"/>
                  <a:pt x="135" y="201"/>
                  <a:pt x="135" y="201"/>
                </a:cubicBezTo>
                <a:cubicBezTo>
                  <a:pt x="135" y="201"/>
                  <a:pt x="135" y="201"/>
                  <a:pt x="135" y="201"/>
                </a:cubicBezTo>
                <a:cubicBezTo>
                  <a:pt x="135" y="202"/>
                  <a:pt x="135" y="202"/>
                  <a:pt x="135" y="202"/>
                </a:cubicBezTo>
                <a:cubicBezTo>
                  <a:pt x="137" y="202"/>
                  <a:pt x="139" y="202"/>
                  <a:pt x="139" y="202"/>
                </a:cubicBezTo>
                <a:cubicBezTo>
                  <a:pt x="140" y="202"/>
                  <a:pt x="139" y="201"/>
                  <a:pt x="140" y="201"/>
                </a:cubicBezTo>
                <a:cubicBezTo>
                  <a:pt x="141" y="201"/>
                  <a:pt x="140" y="201"/>
                  <a:pt x="141" y="201"/>
                </a:cubicBezTo>
                <a:cubicBezTo>
                  <a:pt x="142" y="201"/>
                  <a:pt x="142" y="201"/>
                  <a:pt x="143" y="201"/>
                </a:cubicBezTo>
                <a:cubicBezTo>
                  <a:pt x="143" y="201"/>
                  <a:pt x="143" y="201"/>
                  <a:pt x="143" y="201"/>
                </a:cubicBezTo>
                <a:cubicBezTo>
                  <a:pt x="143" y="201"/>
                  <a:pt x="143" y="201"/>
                  <a:pt x="143" y="201"/>
                </a:cubicBezTo>
                <a:cubicBezTo>
                  <a:pt x="143" y="200"/>
                  <a:pt x="143" y="200"/>
                  <a:pt x="143" y="200"/>
                </a:cubicBezTo>
                <a:cubicBezTo>
                  <a:pt x="143" y="199"/>
                  <a:pt x="143" y="199"/>
                  <a:pt x="144" y="199"/>
                </a:cubicBezTo>
                <a:cubicBezTo>
                  <a:pt x="144" y="199"/>
                  <a:pt x="144" y="199"/>
                  <a:pt x="144" y="198"/>
                </a:cubicBezTo>
                <a:cubicBezTo>
                  <a:pt x="144" y="198"/>
                  <a:pt x="144" y="198"/>
                  <a:pt x="144" y="198"/>
                </a:cubicBezTo>
                <a:cubicBezTo>
                  <a:pt x="144" y="198"/>
                  <a:pt x="144" y="198"/>
                  <a:pt x="144" y="198"/>
                </a:cubicBezTo>
                <a:cubicBezTo>
                  <a:pt x="145" y="198"/>
                  <a:pt x="149" y="197"/>
                  <a:pt x="150" y="196"/>
                </a:cubicBezTo>
                <a:cubicBezTo>
                  <a:pt x="150" y="196"/>
                  <a:pt x="147" y="195"/>
                  <a:pt x="150" y="181"/>
                </a:cubicBezTo>
                <a:cubicBezTo>
                  <a:pt x="150" y="181"/>
                  <a:pt x="150" y="181"/>
                  <a:pt x="150" y="181"/>
                </a:cubicBezTo>
                <a:cubicBezTo>
                  <a:pt x="154" y="177"/>
                  <a:pt x="150" y="178"/>
                  <a:pt x="154" y="173"/>
                </a:cubicBezTo>
                <a:cubicBezTo>
                  <a:pt x="155" y="173"/>
                  <a:pt x="155" y="172"/>
                  <a:pt x="155" y="171"/>
                </a:cubicBezTo>
                <a:cubicBezTo>
                  <a:pt x="155" y="170"/>
                  <a:pt x="155" y="171"/>
                  <a:pt x="155" y="170"/>
                </a:cubicBezTo>
                <a:cubicBezTo>
                  <a:pt x="155" y="170"/>
                  <a:pt x="155" y="170"/>
                  <a:pt x="155" y="170"/>
                </a:cubicBezTo>
                <a:cubicBezTo>
                  <a:pt x="156" y="169"/>
                  <a:pt x="156" y="169"/>
                  <a:pt x="156" y="169"/>
                </a:cubicBezTo>
                <a:cubicBezTo>
                  <a:pt x="157" y="168"/>
                  <a:pt x="157" y="169"/>
                  <a:pt x="158" y="167"/>
                </a:cubicBezTo>
                <a:cubicBezTo>
                  <a:pt x="158" y="167"/>
                  <a:pt x="158" y="167"/>
                  <a:pt x="158" y="167"/>
                </a:cubicBezTo>
                <a:cubicBezTo>
                  <a:pt x="158" y="167"/>
                  <a:pt x="158" y="167"/>
                  <a:pt x="158" y="167"/>
                </a:cubicBezTo>
                <a:cubicBezTo>
                  <a:pt x="159" y="166"/>
                  <a:pt x="159" y="166"/>
                  <a:pt x="159" y="166"/>
                </a:cubicBezTo>
                <a:cubicBezTo>
                  <a:pt x="170" y="166"/>
                  <a:pt x="162" y="166"/>
                  <a:pt x="197" y="166"/>
                </a:cubicBezTo>
                <a:lnTo>
                  <a:pt x="194" y="130"/>
                </a:ln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4" name="Freeform 10">
            <a:extLst>
              <a:ext uri="{FF2B5EF4-FFF2-40B4-BE49-F238E27FC236}">
                <a16:creationId xmlns:a16="http://schemas.microsoft.com/office/drawing/2014/main" id="{D27ED815-4B58-E24B-A4A7-3FF0111E2425}"/>
              </a:ext>
            </a:extLst>
          </p:cNvPr>
          <p:cNvSpPr>
            <a:spLocks/>
          </p:cNvSpPr>
          <p:nvPr/>
        </p:nvSpPr>
        <p:spPr bwMode="auto">
          <a:xfrm>
            <a:off x="2183044" y="2770999"/>
            <a:ext cx="930836" cy="764329"/>
          </a:xfrm>
          <a:custGeom>
            <a:avLst/>
            <a:gdLst>
              <a:gd name="T0" fmla="*/ 223 w 232"/>
              <a:gd name="T1" fmla="*/ 120 h 190"/>
              <a:gd name="T2" fmla="*/ 221 w 232"/>
              <a:gd name="T3" fmla="*/ 103 h 190"/>
              <a:gd name="T4" fmla="*/ 211 w 232"/>
              <a:gd name="T5" fmla="*/ 100 h 190"/>
              <a:gd name="T6" fmla="*/ 177 w 232"/>
              <a:gd name="T7" fmla="*/ 90 h 190"/>
              <a:gd name="T8" fmla="*/ 174 w 232"/>
              <a:gd name="T9" fmla="*/ 57 h 190"/>
              <a:gd name="T10" fmla="*/ 176 w 232"/>
              <a:gd name="T11" fmla="*/ 53 h 190"/>
              <a:gd name="T12" fmla="*/ 173 w 232"/>
              <a:gd name="T13" fmla="*/ 41 h 190"/>
              <a:gd name="T14" fmla="*/ 173 w 232"/>
              <a:gd name="T15" fmla="*/ 24 h 190"/>
              <a:gd name="T16" fmla="*/ 165 w 232"/>
              <a:gd name="T17" fmla="*/ 25 h 190"/>
              <a:gd name="T18" fmla="*/ 154 w 232"/>
              <a:gd name="T19" fmla="*/ 20 h 190"/>
              <a:gd name="T20" fmla="*/ 141 w 232"/>
              <a:gd name="T21" fmla="*/ 9 h 190"/>
              <a:gd name="T22" fmla="*/ 107 w 232"/>
              <a:gd name="T23" fmla="*/ 5 h 190"/>
              <a:gd name="T24" fmla="*/ 94 w 232"/>
              <a:gd name="T25" fmla="*/ 15 h 190"/>
              <a:gd name="T26" fmla="*/ 89 w 232"/>
              <a:gd name="T27" fmla="*/ 23 h 190"/>
              <a:gd name="T28" fmla="*/ 88 w 232"/>
              <a:gd name="T29" fmla="*/ 31 h 190"/>
              <a:gd name="T30" fmla="*/ 79 w 232"/>
              <a:gd name="T31" fmla="*/ 32 h 190"/>
              <a:gd name="T32" fmla="*/ 63 w 232"/>
              <a:gd name="T33" fmla="*/ 37 h 190"/>
              <a:gd name="T34" fmla="*/ 54 w 232"/>
              <a:gd name="T35" fmla="*/ 44 h 190"/>
              <a:gd name="T36" fmla="*/ 45 w 232"/>
              <a:gd name="T37" fmla="*/ 48 h 190"/>
              <a:gd name="T38" fmla="*/ 34 w 232"/>
              <a:gd name="T39" fmla="*/ 51 h 190"/>
              <a:gd name="T40" fmla="*/ 14 w 232"/>
              <a:gd name="T41" fmla="*/ 46 h 190"/>
              <a:gd name="T42" fmla="*/ 0 w 232"/>
              <a:gd name="T43" fmla="*/ 61 h 190"/>
              <a:gd name="T44" fmla="*/ 24 w 232"/>
              <a:gd name="T45" fmla="*/ 59 h 190"/>
              <a:gd name="T46" fmla="*/ 33 w 232"/>
              <a:gd name="T47" fmla="*/ 59 h 190"/>
              <a:gd name="T48" fmla="*/ 36 w 232"/>
              <a:gd name="T49" fmla="*/ 58 h 190"/>
              <a:gd name="T50" fmla="*/ 41 w 232"/>
              <a:gd name="T51" fmla="*/ 61 h 190"/>
              <a:gd name="T52" fmla="*/ 45 w 232"/>
              <a:gd name="T53" fmla="*/ 56 h 190"/>
              <a:gd name="T54" fmla="*/ 49 w 232"/>
              <a:gd name="T55" fmla="*/ 64 h 190"/>
              <a:gd name="T56" fmla="*/ 47 w 232"/>
              <a:gd name="T57" fmla="*/ 81 h 190"/>
              <a:gd name="T58" fmla="*/ 46 w 232"/>
              <a:gd name="T59" fmla="*/ 85 h 190"/>
              <a:gd name="T60" fmla="*/ 49 w 232"/>
              <a:gd name="T61" fmla="*/ 95 h 190"/>
              <a:gd name="T62" fmla="*/ 49 w 232"/>
              <a:gd name="T63" fmla="*/ 102 h 190"/>
              <a:gd name="T64" fmla="*/ 48 w 232"/>
              <a:gd name="T65" fmla="*/ 108 h 190"/>
              <a:gd name="T66" fmla="*/ 51 w 232"/>
              <a:gd name="T67" fmla="*/ 117 h 190"/>
              <a:gd name="T68" fmla="*/ 53 w 232"/>
              <a:gd name="T69" fmla="*/ 120 h 190"/>
              <a:gd name="T70" fmla="*/ 54 w 232"/>
              <a:gd name="T71" fmla="*/ 125 h 190"/>
              <a:gd name="T72" fmla="*/ 57 w 232"/>
              <a:gd name="T73" fmla="*/ 125 h 190"/>
              <a:gd name="T74" fmla="*/ 60 w 232"/>
              <a:gd name="T75" fmla="*/ 131 h 190"/>
              <a:gd name="T76" fmla="*/ 69 w 232"/>
              <a:gd name="T77" fmla="*/ 137 h 190"/>
              <a:gd name="T78" fmla="*/ 71 w 232"/>
              <a:gd name="T79" fmla="*/ 138 h 190"/>
              <a:gd name="T80" fmla="*/ 76 w 232"/>
              <a:gd name="T81" fmla="*/ 142 h 190"/>
              <a:gd name="T82" fmla="*/ 78 w 232"/>
              <a:gd name="T83" fmla="*/ 147 h 190"/>
              <a:gd name="T84" fmla="*/ 86 w 232"/>
              <a:gd name="T85" fmla="*/ 149 h 190"/>
              <a:gd name="T86" fmla="*/ 95 w 232"/>
              <a:gd name="T87" fmla="*/ 151 h 190"/>
              <a:gd name="T88" fmla="*/ 110 w 232"/>
              <a:gd name="T89" fmla="*/ 152 h 190"/>
              <a:gd name="T90" fmla="*/ 115 w 232"/>
              <a:gd name="T91" fmla="*/ 156 h 190"/>
              <a:gd name="T92" fmla="*/ 121 w 232"/>
              <a:gd name="T93" fmla="*/ 156 h 190"/>
              <a:gd name="T94" fmla="*/ 125 w 232"/>
              <a:gd name="T95" fmla="*/ 158 h 190"/>
              <a:gd name="T96" fmla="*/ 128 w 232"/>
              <a:gd name="T97" fmla="*/ 162 h 190"/>
              <a:gd name="T98" fmla="*/ 134 w 232"/>
              <a:gd name="T99" fmla="*/ 168 h 190"/>
              <a:gd name="T100" fmla="*/ 138 w 232"/>
              <a:gd name="T101" fmla="*/ 168 h 190"/>
              <a:gd name="T102" fmla="*/ 149 w 232"/>
              <a:gd name="T103" fmla="*/ 172 h 190"/>
              <a:gd name="T104" fmla="*/ 155 w 232"/>
              <a:gd name="T105" fmla="*/ 172 h 190"/>
              <a:gd name="T106" fmla="*/ 160 w 232"/>
              <a:gd name="T107" fmla="*/ 179 h 190"/>
              <a:gd name="T108" fmla="*/ 173 w 232"/>
              <a:gd name="T109" fmla="*/ 184 h 190"/>
              <a:gd name="T110" fmla="*/ 188 w 232"/>
              <a:gd name="T111" fmla="*/ 185 h 190"/>
              <a:gd name="T112" fmla="*/ 192 w 232"/>
              <a:gd name="T113" fmla="*/ 185 h 190"/>
              <a:gd name="T114" fmla="*/ 232 w 232"/>
              <a:gd name="T115"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2" h="190">
                <a:moveTo>
                  <a:pt x="232" y="146"/>
                </a:moveTo>
                <a:cubicBezTo>
                  <a:pt x="227" y="138"/>
                  <a:pt x="232" y="141"/>
                  <a:pt x="228" y="135"/>
                </a:cubicBezTo>
                <a:cubicBezTo>
                  <a:pt x="228" y="133"/>
                  <a:pt x="227" y="134"/>
                  <a:pt x="226" y="131"/>
                </a:cubicBezTo>
                <a:cubicBezTo>
                  <a:pt x="226" y="130"/>
                  <a:pt x="226" y="130"/>
                  <a:pt x="226" y="130"/>
                </a:cubicBezTo>
                <a:cubicBezTo>
                  <a:pt x="226" y="130"/>
                  <a:pt x="226" y="130"/>
                  <a:pt x="226" y="130"/>
                </a:cubicBezTo>
                <a:cubicBezTo>
                  <a:pt x="226" y="130"/>
                  <a:pt x="226" y="130"/>
                  <a:pt x="226" y="130"/>
                </a:cubicBezTo>
                <a:cubicBezTo>
                  <a:pt x="225" y="130"/>
                  <a:pt x="225" y="130"/>
                  <a:pt x="224" y="130"/>
                </a:cubicBezTo>
                <a:cubicBezTo>
                  <a:pt x="224" y="130"/>
                  <a:pt x="224" y="130"/>
                  <a:pt x="224" y="130"/>
                </a:cubicBezTo>
                <a:cubicBezTo>
                  <a:pt x="223" y="129"/>
                  <a:pt x="222" y="122"/>
                  <a:pt x="223" y="120"/>
                </a:cubicBezTo>
                <a:cubicBezTo>
                  <a:pt x="223" y="120"/>
                  <a:pt x="223" y="120"/>
                  <a:pt x="223" y="120"/>
                </a:cubicBezTo>
                <a:cubicBezTo>
                  <a:pt x="224" y="118"/>
                  <a:pt x="226" y="116"/>
                  <a:pt x="227" y="114"/>
                </a:cubicBezTo>
                <a:cubicBezTo>
                  <a:pt x="228" y="114"/>
                  <a:pt x="228" y="114"/>
                  <a:pt x="228" y="114"/>
                </a:cubicBezTo>
                <a:cubicBezTo>
                  <a:pt x="229" y="113"/>
                  <a:pt x="229" y="113"/>
                  <a:pt x="229" y="113"/>
                </a:cubicBezTo>
                <a:cubicBezTo>
                  <a:pt x="229" y="113"/>
                  <a:pt x="226" y="105"/>
                  <a:pt x="226" y="105"/>
                </a:cubicBezTo>
                <a:cubicBezTo>
                  <a:pt x="225" y="104"/>
                  <a:pt x="225" y="104"/>
                  <a:pt x="225" y="104"/>
                </a:cubicBezTo>
                <a:cubicBezTo>
                  <a:pt x="224" y="104"/>
                  <a:pt x="224" y="104"/>
                  <a:pt x="224" y="104"/>
                </a:cubicBezTo>
                <a:cubicBezTo>
                  <a:pt x="222" y="104"/>
                  <a:pt x="223" y="104"/>
                  <a:pt x="221" y="103"/>
                </a:cubicBezTo>
                <a:cubicBezTo>
                  <a:pt x="221" y="103"/>
                  <a:pt x="221" y="103"/>
                  <a:pt x="221" y="103"/>
                </a:cubicBezTo>
                <a:cubicBezTo>
                  <a:pt x="220" y="104"/>
                  <a:pt x="221" y="104"/>
                  <a:pt x="220" y="104"/>
                </a:cubicBezTo>
                <a:cubicBezTo>
                  <a:pt x="217" y="103"/>
                  <a:pt x="219" y="103"/>
                  <a:pt x="216" y="102"/>
                </a:cubicBezTo>
                <a:cubicBezTo>
                  <a:pt x="216" y="102"/>
                  <a:pt x="216" y="102"/>
                  <a:pt x="216" y="102"/>
                </a:cubicBezTo>
                <a:cubicBezTo>
                  <a:pt x="215" y="103"/>
                  <a:pt x="215" y="103"/>
                  <a:pt x="214" y="104"/>
                </a:cubicBezTo>
                <a:cubicBezTo>
                  <a:pt x="214" y="104"/>
                  <a:pt x="214" y="104"/>
                  <a:pt x="214" y="104"/>
                </a:cubicBezTo>
                <a:cubicBezTo>
                  <a:pt x="213" y="103"/>
                  <a:pt x="212" y="102"/>
                  <a:pt x="211" y="101"/>
                </a:cubicBezTo>
                <a:cubicBezTo>
                  <a:pt x="211" y="101"/>
                  <a:pt x="211" y="101"/>
                  <a:pt x="211" y="101"/>
                </a:cubicBezTo>
                <a:cubicBezTo>
                  <a:pt x="211" y="100"/>
                  <a:pt x="211" y="101"/>
                  <a:pt x="212" y="100"/>
                </a:cubicBezTo>
                <a:cubicBezTo>
                  <a:pt x="211" y="100"/>
                  <a:pt x="211" y="100"/>
                  <a:pt x="211" y="100"/>
                </a:cubicBezTo>
                <a:cubicBezTo>
                  <a:pt x="209" y="100"/>
                  <a:pt x="178" y="100"/>
                  <a:pt x="176" y="99"/>
                </a:cubicBezTo>
                <a:cubicBezTo>
                  <a:pt x="175" y="99"/>
                  <a:pt x="175" y="99"/>
                  <a:pt x="175" y="99"/>
                </a:cubicBezTo>
                <a:cubicBezTo>
                  <a:pt x="175" y="95"/>
                  <a:pt x="176" y="100"/>
                  <a:pt x="176" y="93"/>
                </a:cubicBezTo>
                <a:cubicBezTo>
                  <a:pt x="176" y="92"/>
                  <a:pt x="176" y="92"/>
                  <a:pt x="176" y="92"/>
                </a:cubicBezTo>
                <a:cubicBezTo>
                  <a:pt x="176" y="92"/>
                  <a:pt x="176" y="92"/>
                  <a:pt x="176" y="92"/>
                </a:cubicBezTo>
                <a:cubicBezTo>
                  <a:pt x="177" y="92"/>
                  <a:pt x="176" y="92"/>
                  <a:pt x="177" y="92"/>
                </a:cubicBezTo>
                <a:cubicBezTo>
                  <a:pt x="177" y="92"/>
                  <a:pt x="177" y="92"/>
                  <a:pt x="177" y="92"/>
                </a:cubicBezTo>
                <a:cubicBezTo>
                  <a:pt x="177" y="92"/>
                  <a:pt x="177" y="92"/>
                  <a:pt x="177" y="90"/>
                </a:cubicBezTo>
                <a:cubicBezTo>
                  <a:pt x="177" y="90"/>
                  <a:pt x="177" y="90"/>
                  <a:pt x="177" y="90"/>
                </a:cubicBezTo>
                <a:cubicBezTo>
                  <a:pt x="177" y="90"/>
                  <a:pt x="177" y="90"/>
                  <a:pt x="176" y="90"/>
                </a:cubicBezTo>
                <a:cubicBezTo>
                  <a:pt x="176" y="90"/>
                  <a:pt x="176" y="90"/>
                  <a:pt x="176" y="90"/>
                </a:cubicBezTo>
                <a:cubicBezTo>
                  <a:pt x="176" y="89"/>
                  <a:pt x="176" y="89"/>
                  <a:pt x="176" y="89"/>
                </a:cubicBezTo>
                <a:cubicBezTo>
                  <a:pt x="179" y="74"/>
                  <a:pt x="174" y="83"/>
                  <a:pt x="174" y="73"/>
                </a:cubicBezTo>
                <a:cubicBezTo>
                  <a:pt x="174" y="72"/>
                  <a:pt x="174" y="72"/>
                  <a:pt x="174" y="72"/>
                </a:cubicBezTo>
                <a:cubicBezTo>
                  <a:pt x="174" y="72"/>
                  <a:pt x="174" y="72"/>
                  <a:pt x="174" y="71"/>
                </a:cubicBezTo>
                <a:cubicBezTo>
                  <a:pt x="173" y="69"/>
                  <a:pt x="176" y="66"/>
                  <a:pt x="175" y="58"/>
                </a:cubicBezTo>
                <a:cubicBezTo>
                  <a:pt x="174" y="58"/>
                  <a:pt x="174" y="58"/>
                  <a:pt x="174" y="57"/>
                </a:cubicBezTo>
                <a:cubicBezTo>
                  <a:pt x="174" y="57"/>
                  <a:pt x="174" y="57"/>
                  <a:pt x="174" y="57"/>
                </a:cubicBezTo>
                <a:cubicBezTo>
                  <a:pt x="175" y="57"/>
                  <a:pt x="175" y="57"/>
                  <a:pt x="175" y="57"/>
                </a:cubicBezTo>
                <a:cubicBezTo>
                  <a:pt x="176" y="56"/>
                  <a:pt x="176" y="56"/>
                  <a:pt x="176" y="56"/>
                </a:cubicBezTo>
                <a:cubicBezTo>
                  <a:pt x="176" y="55"/>
                  <a:pt x="176" y="55"/>
                  <a:pt x="176" y="55"/>
                </a:cubicBezTo>
                <a:cubicBezTo>
                  <a:pt x="176" y="55"/>
                  <a:pt x="176" y="55"/>
                  <a:pt x="177" y="55"/>
                </a:cubicBezTo>
                <a:cubicBezTo>
                  <a:pt x="177" y="54"/>
                  <a:pt x="177" y="54"/>
                  <a:pt x="177" y="54"/>
                </a:cubicBezTo>
                <a:cubicBezTo>
                  <a:pt x="177" y="54"/>
                  <a:pt x="177" y="54"/>
                  <a:pt x="177" y="54"/>
                </a:cubicBezTo>
                <a:cubicBezTo>
                  <a:pt x="177" y="54"/>
                  <a:pt x="177" y="54"/>
                  <a:pt x="177" y="54"/>
                </a:cubicBezTo>
                <a:cubicBezTo>
                  <a:pt x="176" y="53"/>
                  <a:pt x="176" y="53"/>
                  <a:pt x="176" y="53"/>
                </a:cubicBezTo>
                <a:cubicBezTo>
                  <a:pt x="176" y="53"/>
                  <a:pt x="176" y="53"/>
                  <a:pt x="176" y="53"/>
                </a:cubicBezTo>
                <a:cubicBezTo>
                  <a:pt x="175" y="52"/>
                  <a:pt x="175" y="50"/>
                  <a:pt x="174" y="48"/>
                </a:cubicBezTo>
                <a:cubicBezTo>
                  <a:pt x="175" y="48"/>
                  <a:pt x="175" y="47"/>
                  <a:pt x="175" y="47"/>
                </a:cubicBezTo>
                <a:cubicBezTo>
                  <a:pt x="174" y="46"/>
                  <a:pt x="174" y="46"/>
                  <a:pt x="174" y="46"/>
                </a:cubicBezTo>
                <a:cubicBezTo>
                  <a:pt x="173" y="45"/>
                  <a:pt x="173" y="45"/>
                  <a:pt x="173" y="44"/>
                </a:cubicBezTo>
                <a:cubicBezTo>
                  <a:pt x="173" y="44"/>
                  <a:pt x="173" y="44"/>
                  <a:pt x="173" y="44"/>
                </a:cubicBezTo>
                <a:cubicBezTo>
                  <a:pt x="172" y="44"/>
                  <a:pt x="172" y="44"/>
                  <a:pt x="172" y="44"/>
                </a:cubicBezTo>
                <a:cubicBezTo>
                  <a:pt x="173" y="43"/>
                  <a:pt x="173" y="43"/>
                  <a:pt x="173" y="42"/>
                </a:cubicBezTo>
                <a:cubicBezTo>
                  <a:pt x="173" y="42"/>
                  <a:pt x="173" y="42"/>
                  <a:pt x="173" y="41"/>
                </a:cubicBezTo>
                <a:cubicBezTo>
                  <a:pt x="173" y="41"/>
                  <a:pt x="173" y="41"/>
                  <a:pt x="173" y="41"/>
                </a:cubicBezTo>
                <a:cubicBezTo>
                  <a:pt x="173" y="41"/>
                  <a:pt x="173" y="41"/>
                  <a:pt x="173" y="41"/>
                </a:cubicBezTo>
                <a:cubicBezTo>
                  <a:pt x="174" y="41"/>
                  <a:pt x="174" y="41"/>
                  <a:pt x="175" y="41"/>
                </a:cubicBezTo>
                <a:cubicBezTo>
                  <a:pt x="175" y="40"/>
                  <a:pt x="175" y="40"/>
                  <a:pt x="175" y="40"/>
                </a:cubicBezTo>
                <a:cubicBezTo>
                  <a:pt x="175" y="40"/>
                  <a:pt x="175" y="40"/>
                  <a:pt x="175" y="40"/>
                </a:cubicBezTo>
                <a:cubicBezTo>
                  <a:pt x="175" y="36"/>
                  <a:pt x="172" y="38"/>
                  <a:pt x="177" y="30"/>
                </a:cubicBezTo>
                <a:cubicBezTo>
                  <a:pt x="177" y="30"/>
                  <a:pt x="177" y="30"/>
                  <a:pt x="177" y="30"/>
                </a:cubicBezTo>
                <a:cubicBezTo>
                  <a:pt x="177" y="29"/>
                  <a:pt x="177" y="29"/>
                  <a:pt x="176" y="28"/>
                </a:cubicBezTo>
                <a:cubicBezTo>
                  <a:pt x="174" y="26"/>
                  <a:pt x="175" y="27"/>
                  <a:pt x="172" y="25"/>
                </a:cubicBezTo>
                <a:cubicBezTo>
                  <a:pt x="173" y="25"/>
                  <a:pt x="173" y="24"/>
                  <a:pt x="173" y="24"/>
                </a:cubicBezTo>
                <a:cubicBezTo>
                  <a:pt x="172" y="23"/>
                  <a:pt x="172" y="23"/>
                  <a:pt x="172" y="23"/>
                </a:cubicBezTo>
                <a:cubicBezTo>
                  <a:pt x="172" y="23"/>
                  <a:pt x="172" y="23"/>
                  <a:pt x="172" y="23"/>
                </a:cubicBezTo>
                <a:cubicBezTo>
                  <a:pt x="170" y="23"/>
                  <a:pt x="169" y="23"/>
                  <a:pt x="169" y="23"/>
                </a:cubicBezTo>
                <a:cubicBezTo>
                  <a:pt x="168" y="23"/>
                  <a:pt x="168" y="23"/>
                  <a:pt x="168" y="23"/>
                </a:cubicBezTo>
                <a:cubicBezTo>
                  <a:pt x="168" y="23"/>
                  <a:pt x="168" y="23"/>
                  <a:pt x="167" y="24"/>
                </a:cubicBezTo>
                <a:cubicBezTo>
                  <a:pt x="167" y="24"/>
                  <a:pt x="167" y="24"/>
                  <a:pt x="167" y="24"/>
                </a:cubicBezTo>
                <a:cubicBezTo>
                  <a:pt x="166" y="24"/>
                  <a:pt x="166" y="24"/>
                  <a:pt x="166" y="24"/>
                </a:cubicBezTo>
                <a:cubicBezTo>
                  <a:pt x="165" y="24"/>
                  <a:pt x="165" y="24"/>
                  <a:pt x="165" y="24"/>
                </a:cubicBezTo>
                <a:cubicBezTo>
                  <a:pt x="165" y="25"/>
                  <a:pt x="165" y="25"/>
                  <a:pt x="165" y="25"/>
                </a:cubicBezTo>
                <a:cubicBezTo>
                  <a:pt x="164" y="26"/>
                  <a:pt x="165" y="26"/>
                  <a:pt x="164" y="28"/>
                </a:cubicBezTo>
                <a:cubicBezTo>
                  <a:pt x="164" y="28"/>
                  <a:pt x="163" y="29"/>
                  <a:pt x="163" y="29"/>
                </a:cubicBezTo>
                <a:cubicBezTo>
                  <a:pt x="162" y="29"/>
                  <a:pt x="162" y="29"/>
                  <a:pt x="162" y="29"/>
                </a:cubicBezTo>
                <a:cubicBezTo>
                  <a:pt x="162" y="29"/>
                  <a:pt x="162" y="29"/>
                  <a:pt x="161" y="28"/>
                </a:cubicBezTo>
                <a:cubicBezTo>
                  <a:pt x="160" y="27"/>
                  <a:pt x="160" y="28"/>
                  <a:pt x="160" y="27"/>
                </a:cubicBezTo>
                <a:cubicBezTo>
                  <a:pt x="159" y="26"/>
                  <a:pt x="157" y="26"/>
                  <a:pt x="156" y="26"/>
                </a:cubicBezTo>
                <a:cubicBezTo>
                  <a:pt x="156" y="26"/>
                  <a:pt x="156" y="26"/>
                  <a:pt x="156" y="26"/>
                </a:cubicBezTo>
                <a:cubicBezTo>
                  <a:pt x="155" y="25"/>
                  <a:pt x="154" y="23"/>
                  <a:pt x="154" y="21"/>
                </a:cubicBezTo>
                <a:cubicBezTo>
                  <a:pt x="154" y="21"/>
                  <a:pt x="154" y="21"/>
                  <a:pt x="154" y="20"/>
                </a:cubicBezTo>
                <a:cubicBezTo>
                  <a:pt x="154" y="20"/>
                  <a:pt x="154" y="20"/>
                  <a:pt x="154" y="20"/>
                </a:cubicBezTo>
                <a:cubicBezTo>
                  <a:pt x="153" y="19"/>
                  <a:pt x="153" y="19"/>
                  <a:pt x="153" y="19"/>
                </a:cubicBezTo>
                <a:cubicBezTo>
                  <a:pt x="152" y="19"/>
                  <a:pt x="151" y="20"/>
                  <a:pt x="150" y="19"/>
                </a:cubicBezTo>
                <a:cubicBezTo>
                  <a:pt x="149" y="18"/>
                  <a:pt x="148" y="13"/>
                  <a:pt x="147" y="12"/>
                </a:cubicBezTo>
                <a:cubicBezTo>
                  <a:pt x="146" y="11"/>
                  <a:pt x="145" y="11"/>
                  <a:pt x="143" y="11"/>
                </a:cubicBezTo>
                <a:cubicBezTo>
                  <a:pt x="143" y="12"/>
                  <a:pt x="143" y="12"/>
                  <a:pt x="142" y="12"/>
                </a:cubicBezTo>
                <a:cubicBezTo>
                  <a:pt x="142" y="12"/>
                  <a:pt x="142" y="12"/>
                  <a:pt x="142" y="12"/>
                </a:cubicBezTo>
                <a:cubicBezTo>
                  <a:pt x="142" y="12"/>
                  <a:pt x="142" y="12"/>
                  <a:pt x="142" y="12"/>
                </a:cubicBezTo>
                <a:cubicBezTo>
                  <a:pt x="141" y="10"/>
                  <a:pt x="142" y="10"/>
                  <a:pt x="141" y="9"/>
                </a:cubicBezTo>
                <a:cubicBezTo>
                  <a:pt x="140" y="8"/>
                  <a:pt x="140" y="9"/>
                  <a:pt x="139" y="7"/>
                </a:cubicBezTo>
                <a:cubicBezTo>
                  <a:pt x="138" y="7"/>
                  <a:pt x="138" y="5"/>
                  <a:pt x="138" y="5"/>
                </a:cubicBezTo>
                <a:cubicBezTo>
                  <a:pt x="138" y="4"/>
                  <a:pt x="138" y="4"/>
                  <a:pt x="138" y="4"/>
                </a:cubicBezTo>
                <a:cubicBezTo>
                  <a:pt x="137" y="4"/>
                  <a:pt x="137" y="4"/>
                  <a:pt x="137" y="4"/>
                </a:cubicBezTo>
                <a:cubicBezTo>
                  <a:pt x="135" y="0"/>
                  <a:pt x="135" y="2"/>
                  <a:pt x="132" y="0"/>
                </a:cubicBezTo>
                <a:cubicBezTo>
                  <a:pt x="128" y="0"/>
                  <a:pt x="132" y="0"/>
                  <a:pt x="109" y="0"/>
                </a:cubicBezTo>
                <a:cubicBezTo>
                  <a:pt x="108" y="1"/>
                  <a:pt x="107" y="2"/>
                  <a:pt x="107" y="3"/>
                </a:cubicBezTo>
                <a:cubicBezTo>
                  <a:pt x="107" y="4"/>
                  <a:pt x="107" y="4"/>
                  <a:pt x="107" y="5"/>
                </a:cubicBezTo>
                <a:cubicBezTo>
                  <a:pt x="107" y="5"/>
                  <a:pt x="107" y="5"/>
                  <a:pt x="107" y="5"/>
                </a:cubicBezTo>
                <a:cubicBezTo>
                  <a:pt x="107" y="5"/>
                  <a:pt x="107" y="5"/>
                  <a:pt x="107" y="5"/>
                </a:cubicBezTo>
                <a:cubicBezTo>
                  <a:pt x="106" y="5"/>
                  <a:pt x="103" y="6"/>
                  <a:pt x="102" y="6"/>
                </a:cubicBezTo>
                <a:cubicBezTo>
                  <a:pt x="102" y="7"/>
                  <a:pt x="102" y="7"/>
                  <a:pt x="102" y="7"/>
                </a:cubicBezTo>
                <a:cubicBezTo>
                  <a:pt x="102" y="8"/>
                  <a:pt x="102" y="8"/>
                  <a:pt x="102" y="9"/>
                </a:cubicBezTo>
                <a:cubicBezTo>
                  <a:pt x="102" y="9"/>
                  <a:pt x="102" y="9"/>
                  <a:pt x="102" y="9"/>
                </a:cubicBezTo>
                <a:cubicBezTo>
                  <a:pt x="102" y="9"/>
                  <a:pt x="102" y="9"/>
                  <a:pt x="102" y="9"/>
                </a:cubicBezTo>
                <a:cubicBezTo>
                  <a:pt x="101" y="9"/>
                  <a:pt x="97" y="10"/>
                  <a:pt x="96" y="11"/>
                </a:cubicBezTo>
                <a:cubicBezTo>
                  <a:pt x="96" y="11"/>
                  <a:pt x="94" y="14"/>
                  <a:pt x="94" y="14"/>
                </a:cubicBezTo>
                <a:cubicBezTo>
                  <a:pt x="94" y="15"/>
                  <a:pt x="94" y="15"/>
                  <a:pt x="94" y="15"/>
                </a:cubicBezTo>
                <a:cubicBezTo>
                  <a:pt x="94" y="16"/>
                  <a:pt x="95" y="16"/>
                  <a:pt x="96" y="18"/>
                </a:cubicBezTo>
                <a:cubicBezTo>
                  <a:pt x="96" y="18"/>
                  <a:pt x="96" y="18"/>
                  <a:pt x="96" y="18"/>
                </a:cubicBezTo>
                <a:cubicBezTo>
                  <a:pt x="96" y="18"/>
                  <a:pt x="96" y="18"/>
                  <a:pt x="95" y="19"/>
                </a:cubicBezTo>
                <a:cubicBezTo>
                  <a:pt x="95" y="20"/>
                  <a:pt x="94" y="22"/>
                  <a:pt x="93" y="22"/>
                </a:cubicBezTo>
                <a:cubicBezTo>
                  <a:pt x="93" y="23"/>
                  <a:pt x="92" y="23"/>
                  <a:pt x="91" y="23"/>
                </a:cubicBezTo>
                <a:cubicBezTo>
                  <a:pt x="90" y="23"/>
                  <a:pt x="90" y="23"/>
                  <a:pt x="90" y="23"/>
                </a:cubicBezTo>
                <a:cubicBezTo>
                  <a:pt x="90" y="23"/>
                  <a:pt x="90" y="23"/>
                  <a:pt x="90" y="23"/>
                </a:cubicBezTo>
                <a:cubicBezTo>
                  <a:pt x="89" y="22"/>
                  <a:pt x="89" y="22"/>
                  <a:pt x="89" y="22"/>
                </a:cubicBezTo>
                <a:cubicBezTo>
                  <a:pt x="89" y="23"/>
                  <a:pt x="89" y="23"/>
                  <a:pt x="89" y="23"/>
                </a:cubicBezTo>
                <a:cubicBezTo>
                  <a:pt x="89" y="23"/>
                  <a:pt x="89" y="23"/>
                  <a:pt x="89" y="23"/>
                </a:cubicBezTo>
                <a:cubicBezTo>
                  <a:pt x="89" y="23"/>
                  <a:pt x="89" y="23"/>
                  <a:pt x="89" y="23"/>
                </a:cubicBezTo>
                <a:cubicBezTo>
                  <a:pt x="89" y="23"/>
                  <a:pt x="89" y="24"/>
                  <a:pt x="89" y="26"/>
                </a:cubicBezTo>
                <a:cubicBezTo>
                  <a:pt x="89" y="27"/>
                  <a:pt x="89" y="26"/>
                  <a:pt x="89" y="27"/>
                </a:cubicBezTo>
                <a:cubicBezTo>
                  <a:pt x="89" y="27"/>
                  <a:pt x="89" y="27"/>
                  <a:pt x="89" y="27"/>
                </a:cubicBezTo>
                <a:cubicBezTo>
                  <a:pt x="88" y="29"/>
                  <a:pt x="89" y="29"/>
                  <a:pt x="89" y="31"/>
                </a:cubicBezTo>
                <a:cubicBezTo>
                  <a:pt x="89" y="32"/>
                  <a:pt x="89" y="32"/>
                  <a:pt x="89" y="32"/>
                </a:cubicBezTo>
                <a:cubicBezTo>
                  <a:pt x="89" y="32"/>
                  <a:pt x="89" y="32"/>
                  <a:pt x="89" y="32"/>
                </a:cubicBezTo>
                <a:cubicBezTo>
                  <a:pt x="89" y="32"/>
                  <a:pt x="89" y="32"/>
                  <a:pt x="88" y="31"/>
                </a:cubicBezTo>
                <a:cubicBezTo>
                  <a:pt x="88" y="31"/>
                  <a:pt x="88" y="31"/>
                  <a:pt x="88" y="31"/>
                </a:cubicBezTo>
                <a:cubicBezTo>
                  <a:pt x="87" y="31"/>
                  <a:pt x="87" y="31"/>
                  <a:pt x="87" y="31"/>
                </a:cubicBezTo>
                <a:cubicBezTo>
                  <a:pt x="86" y="31"/>
                  <a:pt x="86" y="31"/>
                  <a:pt x="86" y="31"/>
                </a:cubicBezTo>
                <a:cubicBezTo>
                  <a:pt x="86" y="31"/>
                  <a:pt x="86" y="31"/>
                  <a:pt x="86" y="31"/>
                </a:cubicBezTo>
                <a:cubicBezTo>
                  <a:pt x="85" y="31"/>
                  <a:pt x="85" y="31"/>
                  <a:pt x="84" y="31"/>
                </a:cubicBezTo>
                <a:cubicBezTo>
                  <a:pt x="83" y="31"/>
                  <a:pt x="81" y="31"/>
                  <a:pt x="81" y="31"/>
                </a:cubicBezTo>
                <a:cubicBezTo>
                  <a:pt x="80" y="31"/>
                  <a:pt x="80" y="31"/>
                  <a:pt x="80" y="32"/>
                </a:cubicBezTo>
                <a:cubicBezTo>
                  <a:pt x="79" y="32"/>
                  <a:pt x="79" y="32"/>
                  <a:pt x="79" y="32"/>
                </a:cubicBezTo>
                <a:cubicBezTo>
                  <a:pt x="79" y="32"/>
                  <a:pt x="79" y="32"/>
                  <a:pt x="79" y="32"/>
                </a:cubicBezTo>
                <a:cubicBezTo>
                  <a:pt x="79" y="32"/>
                  <a:pt x="79" y="32"/>
                  <a:pt x="78" y="31"/>
                </a:cubicBezTo>
                <a:cubicBezTo>
                  <a:pt x="78" y="31"/>
                  <a:pt x="78" y="31"/>
                  <a:pt x="78" y="31"/>
                </a:cubicBezTo>
                <a:cubicBezTo>
                  <a:pt x="76" y="32"/>
                  <a:pt x="76" y="32"/>
                  <a:pt x="75" y="33"/>
                </a:cubicBezTo>
                <a:cubicBezTo>
                  <a:pt x="75" y="34"/>
                  <a:pt x="75" y="34"/>
                  <a:pt x="75" y="34"/>
                </a:cubicBezTo>
                <a:cubicBezTo>
                  <a:pt x="72" y="35"/>
                  <a:pt x="70" y="33"/>
                  <a:pt x="68" y="33"/>
                </a:cubicBezTo>
                <a:cubicBezTo>
                  <a:pt x="68" y="32"/>
                  <a:pt x="68" y="32"/>
                  <a:pt x="68" y="32"/>
                </a:cubicBezTo>
                <a:cubicBezTo>
                  <a:pt x="68" y="33"/>
                  <a:pt x="68" y="33"/>
                  <a:pt x="68" y="33"/>
                </a:cubicBezTo>
                <a:cubicBezTo>
                  <a:pt x="63" y="35"/>
                  <a:pt x="65" y="34"/>
                  <a:pt x="63" y="37"/>
                </a:cubicBezTo>
                <a:cubicBezTo>
                  <a:pt x="63" y="37"/>
                  <a:pt x="63" y="37"/>
                  <a:pt x="63" y="37"/>
                </a:cubicBezTo>
                <a:cubicBezTo>
                  <a:pt x="63" y="38"/>
                  <a:pt x="63" y="39"/>
                  <a:pt x="63" y="40"/>
                </a:cubicBezTo>
                <a:cubicBezTo>
                  <a:pt x="63" y="41"/>
                  <a:pt x="62" y="41"/>
                  <a:pt x="62" y="42"/>
                </a:cubicBezTo>
                <a:cubicBezTo>
                  <a:pt x="61" y="43"/>
                  <a:pt x="61" y="43"/>
                  <a:pt x="61" y="43"/>
                </a:cubicBezTo>
                <a:cubicBezTo>
                  <a:pt x="61" y="43"/>
                  <a:pt x="61" y="43"/>
                  <a:pt x="61" y="44"/>
                </a:cubicBezTo>
                <a:cubicBezTo>
                  <a:pt x="60" y="44"/>
                  <a:pt x="61" y="44"/>
                  <a:pt x="60" y="45"/>
                </a:cubicBezTo>
                <a:cubicBezTo>
                  <a:pt x="59" y="46"/>
                  <a:pt x="59" y="47"/>
                  <a:pt x="57" y="48"/>
                </a:cubicBezTo>
                <a:cubicBezTo>
                  <a:pt x="57" y="48"/>
                  <a:pt x="57" y="48"/>
                  <a:pt x="57" y="48"/>
                </a:cubicBezTo>
                <a:cubicBezTo>
                  <a:pt x="55" y="47"/>
                  <a:pt x="54" y="46"/>
                  <a:pt x="55" y="44"/>
                </a:cubicBezTo>
                <a:cubicBezTo>
                  <a:pt x="54" y="44"/>
                  <a:pt x="54" y="44"/>
                  <a:pt x="54" y="44"/>
                </a:cubicBezTo>
                <a:cubicBezTo>
                  <a:pt x="54" y="43"/>
                  <a:pt x="54" y="44"/>
                  <a:pt x="54" y="43"/>
                </a:cubicBezTo>
                <a:cubicBezTo>
                  <a:pt x="54" y="43"/>
                  <a:pt x="54" y="43"/>
                  <a:pt x="54" y="43"/>
                </a:cubicBezTo>
                <a:cubicBezTo>
                  <a:pt x="54" y="42"/>
                  <a:pt x="54" y="42"/>
                  <a:pt x="54" y="42"/>
                </a:cubicBezTo>
                <a:cubicBezTo>
                  <a:pt x="54" y="42"/>
                  <a:pt x="54" y="42"/>
                  <a:pt x="54" y="42"/>
                </a:cubicBezTo>
                <a:cubicBezTo>
                  <a:pt x="53" y="41"/>
                  <a:pt x="53" y="41"/>
                  <a:pt x="53" y="41"/>
                </a:cubicBezTo>
                <a:cubicBezTo>
                  <a:pt x="53" y="42"/>
                  <a:pt x="53" y="42"/>
                  <a:pt x="53" y="42"/>
                </a:cubicBezTo>
                <a:cubicBezTo>
                  <a:pt x="45" y="47"/>
                  <a:pt x="47" y="45"/>
                  <a:pt x="46" y="48"/>
                </a:cubicBezTo>
                <a:cubicBezTo>
                  <a:pt x="45" y="48"/>
                  <a:pt x="45" y="48"/>
                  <a:pt x="45" y="48"/>
                </a:cubicBezTo>
                <a:cubicBezTo>
                  <a:pt x="45" y="48"/>
                  <a:pt x="45" y="48"/>
                  <a:pt x="45" y="48"/>
                </a:cubicBezTo>
                <a:cubicBezTo>
                  <a:pt x="44" y="48"/>
                  <a:pt x="44" y="48"/>
                  <a:pt x="44" y="48"/>
                </a:cubicBezTo>
                <a:cubicBezTo>
                  <a:pt x="43" y="47"/>
                  <a:pt x="44" y="47"/>
                  <a:pt x="42" y="47"/>
                </a:cubicBezTo>
                <a:cubicBezTo>
                  <a:pt x="42" y="47"/>
                  <a:pt x="39" y="48"/>
                  <a:pt x="39" y="49"/>
                </a:cubicBezTo>
                <a:cubicBezTo>
                  <a:pt x="38" y="50"/>
                  <a:pt x="38" y="50"/>
                  <a:pt x="38" y="50"/>
                </a:cubicBezTo>
                <a:cubicBezTo>
                  <a:pt x="38" y="51"/>
                  <a:pt x="38" y="51"/>
                  <a:pt x="38" y="51"/>
                </a:cubicBezTo>
                <a:cubicBezTo>
                  <a:pt x="37" y="51"/>
                  <a:pt x="36" y="52"/>
                  <a:pt x="35" y="52"/>
                </a:cubicBezTo>
                <a:cubicBezTo>
                  <a:pt x="35" y="52"/>
                  <a:pt x="35" y="52"/>
                  <a:pt x="35" y="52"/>
                </a:cubicBezTo>
                <a:cubicBezTo>
                  <a:pt x="34" y="52"/>
                  <a:pt x="34" y="52"/>
                  <a:pt x="34" y="52"/>
                </a:cubicBezTo>
                <a:cubicBezTo>
                  <a:pt x="34" y="51"/>
                  <a:pt x="34" y="51"/>
                  <a:pt x="34" y="51"/>
                </a:cubicBezTo>
                <a:cubicBezTo>
                  <a:pt x="34" y="51"/>
                  <a:pt x="34" y="51"/>
                  <a:pt x="34" y="51"/>
                </a:cubicBezTo>
                <a:cubicBezTo>
                  <a:pt x="33" y="50"/>
                  <a:pt x="33" y="50"/>
                  <a:pt x="33" y="50"/>
                </a:cubicBezTo>
                <a:cubicBezTo>
                  <a:pt x="33" y="50"/>
                  <a:pt x="33" y="50"/>
                  <a:pt x="33" y="50"/>
                </a:cubicBezTo>
                <a:cubicBezTo>
                  <a:pt x="33" y="50"/>
                  <a:pt x="33" y="50"/>
                  <a:pt x="33" y="50"/>
                </a:cubicBezTo>
                <a:cubicBezTo>
                  <a:pt x="32" y="49"/>
                  <a:pt x="32" y="49"/>
                  <a:pt x="32" y="49"/>
                </a:cubicBezTo>
                <a:cubicBezTo>
                  <a:pt x="25" y="44"/>
                  <a:pt x="26" y="49"/>
                  <a:pt x="19" y="47"/>
                </a:cubicBezTo>
                <a:cubicBezTo>
                  <a:pt x="18" y="47"/>
                  <a:pt x="18" y="47"/>
                  <a:pt x="17" y="47"/>
                </a:cubicBezTo>
                <a:cubicBezTo>
                  <a:pt x="16" y="47"/>
                  <a:pt x="16" y="47"/>
                  <a:pt x="15" y="46"/>
                </a:cubicBezTo>
                <a:cubicBezTo>
                  <a:pt x="14" y="46"/>
                  <a:pt x="14" y="46"/>
                  <a:pt x="14" y="46"/>
                </a:cubicBezTo>
                <a:cubicBezTo>
                  <a:pt x="14" y="47"/>
                  <a:pt x="14" y="47"/>
                  <a:pt x="14" y="47"/>
                </a:cubicBezTo>
                <a:cubicBezTo>
                  <a:pt x="14" y="47"/>
                  <a:pt x="14" y="47"/>
                  <a:pt x="14" y="47"/>
                </a:cubicBezTo>
                <a:cubicBezTo>
                  <a:pt x="14" y="49"/>
                  <a:pt x="14" y="48"/>
                  <a:pt x="14" y="50"/>
                </a:cubicBezTo>
                <a:cubicBezTo>
                  <a:pt x="13" y="52"/>
                  <a:pt x="12" y="51"/>
                  <a:pt x="11" y="54"/>
                </a:cubicBezTo>
                <a:cubicBezTo>
                  <a:pt x="10" y="54"/>
                  <a:pt x="10" y="54"/>
                  <a:pt x="10" y="54"/>
                </a:cubicBezTo>
                <a:cubicBezTo>
                  <a:pt x="6" y="56"/>
                  <a:pt x="8" y="54"/>
                  <a:pt x="4" y="58"/>
                </a:cubicBezTo>
                <a:cubicBezTo>
                  <a:pt x="3" y="58"/>
                  <a:pt x="4" y="58"/>
                  <a:pt x="3" y="58"/>
                </a:cubicBezTo>
                <a:cubicBezTo>
                  <a:pt x="2" y="58"/>
                  <a:pt x="2" y="58"/>
                  <a:pt x="2" y="58"/>
                </a:cubicBezTo>
                <a:cubicBezTo>
                  <a:pt x="1" y="60"/>
                  <a:pt x="2" y="59"/>
                  <a:pt x="0" y="61"/>
                </a:cubicBezTo>
                <a:cubicBezTo>
                  <a:pt x="6" y="64"/>
                  <a:pt x="6" y="64"/>
                  <a:pt x="6" y="64"/>
                </a:cubicBezTo>
                <a:cubicBezTo>
                  <a:pt x="6" y="63"/>
                  <a:pt x="6" y="63"/>
                  <a:pt x="6" y="63"/>
                </a:cubicBezTo>
                <a:cubicBezTo>
                  <a:pt x="10" y="62"/>
                  <a:pt x="11" y="64"/>
                  <a:pt x="21" y="60"/>
                </a:cubicBezTo>
                <a:cubicBezTo>
                  <a:pt x="23" y="60"/>
                  <a:pt x="23" y="60"/>
                  <a:pt x="23" y="60"/>
                </a:cubicBezTo>
                <a:cubicBezTo>
                  <a:pt x="23" y="60"/>
                  <a:pt x="23" y="60"/>
                  <a:pt x="23" y="60"/>
                </a:cubicBezTo>
                <a:cubicBezTo>
                  <a:pt x="23" y="60"/>
                  <a:pt x="23" y="60"/>
                  <a:pt x="23" y="60"/>
                </a:cubicBezTo>
                <a:cubicBezTo>
                  <a:pt x="23" y="60"/>
                  <a:pt x="23" y="60"/>
                  <a:pt x="23" y="60"/>
                </a:cubicBezTo>
                <a:cubicBezTo>
                  <a:pt x="23" y="60"/>
                  <a:pt x="23" y="60"/>
                  <a:pt x="23" y="60"/>
                </a:cubicBezTo>
                <a:cubicBezTo>
                  <a:pt x="24" y="59"/>
                  <a:pt x="24" y="59"/>
                  <a:pt x="24" y="59"/>
                </a:cubicBezTo>
                <a:cubicBezTo>
                  <a:pt x="24" y="59"/>
                  <a:pt x="24" y="59"/>
                  <a:pt x="24" y="59"/>
                </a:cubicBezTo>
                <a:cubicBezTo>
                  <a:pt x="24" y="59"/>
                  <a:pt x="24" y="59"/>
                  <a:pt x="24" y="59"/>
                </a:cubicBezTo>
                <a:cubicBezTo>
                  <a:pt x="25" y="59"/>
                  <a:pt x="25" y="60"/>
                  <a:pt x="26" y="60"/>
                </a:cubicBezTo>
                <a:cubicBezTo>
                  <a:pt x="27" y="60"/>
                  <a:pt x="27" y="60"/>
                  <a:pt x="27" y="60"/>
                </a:cubicBezTo>
                <a:cubicBezTo>
                  <a:pt x="28" y="59"/>
                  <a:pt x="28" y="59"/>
                  <a:pt x="28" y="59"/>
                </a:cubicBezTo>
                <a:cubicBezTo>
                  <a:pt x="30" y="58"/>
                  <a:pt x="30" y="59"/>
                  <a:pt x="32" y="59"/>
                </a:cubicBezTo>
                <a:cubicBezTo>
                  <a:pt x="32" y="59"/>
                  <a:pt x="32" y="59"/>
                  <a:pt x="32" y="59"/>
                </a:cubicBezTo>
                <a:cubicBezTo>
                  <a:pt x="33" y="58"/>
                  <a:pt x="33" y="58"/>
                  <a:pt x="33" y="58"/>
                </a:cubicBezTo>
                <a:cubicBezTo>
                  <a:pt x="33" y="59"/>
                  <a:pt x="33" y="59"/>
                  <a:pt x="33" y="59"/>
                </a:cubicBezTo>
                <a:cubicBezTo>
                  <a:pt x="33" y="59"/>
                  <a:pt x="33" y="59"/>
                  <a:pt x="33" y="59"/>
                </a:cubicBezTo>
                <a:cubicBezTo>
                  <a:pt x="34" y="59"/>
                  <a:pt x="34" y="59"/>
                  <a:pt x="34" y="59"/>
                </a:cubicBezTo>
                <a:cubicBezTo>
                  <a:pt x="34" y="59"/>
                  <a:pt x="34" y="59"/>
                  <a:pt x="34" y="59"/>
                </a:cubicBezTo>
                <a:cubicBezTo>
                  <a:pt x="34" y="58"/>
                  <a:pt x="34" y="58"/>
                  <a:pt x="34" y="58"/>
                </a:cubicBezTo>
                <a:cubicBezTo>
                  <a:pt x="34" y="57"/>
                  <a:pt x="34" y="57"/>
                  <a:pt x="34" y="57"/>
                </a:cubicBezTo>
                <a:cubicBezTo>
                  <a:pt x="35" y="58"/>
                  <a:pt x="34" y="58"/>
                  <a:pt x="34" y="58"/>
                </a:cubicBezTo>
                <a:cubicBezTo>
                  <a:pt x="35" y="59"/>
                  <a:pt x="35" y="59"/>
                  <a:pt x="35" y="59"/>
                </a:cubicBezTo>
                <a:cubicBezTo>
                  <a:pt x="35" y="59"/>
                  <a:pt x="35" y="59"/>
                  <a:pt x="35" y="59"/>
                </a:cubicBezTo>
                <a:cubicBezTo>
                  <a:pt x="36" y="58"/>
                  <a:pt x="36" y="58"/>
                  <a:pt x="36" y="58"/>
                </a:cubicBezTo>
                <a:cubicBezTo>
                  <a:pt x="37" y="58"/>
                  <a:pt x="37" y="58"/>
                  <a:pt x="37" y="58"/>
                </a:cubicBezTo>
                <a:cubicBezTo>
                  <a:pt x="37" y="59"/>
                  <a:pt x="37" y="59"/>
                  <a:pt x="36" y="59"/>
                </a:cubicBezTo>
                <a:cubicBezTo>
                  <a:pt x="37" y="60"/>
                  <a:pt x="37" y="60"/>
                  <a:pt x="37" y="60"/>
                </a:cubicBezTo>
                <a:cubicBezTo>
                  <a:pt x="37" y="59"/>
                  <a:pt x="37" y="59"/>
                  <a:pt x="37" y="60"/>
                </a:cubicBezTo>
                <a:cubicBezTo>
                  <a:pt x="37" y="59"/>
                  <a:pt x="37" y="59"/>
                  <a:pt x="38" y="59"/>
                </a:cubicBezTo>
                <a:cubicBezTo>
                  <a:pt x="38" y="59"/>
                  <a:pt x="38" y="59"/>
                  <a:pt x="38" y="59"/>
                </a:cubicBezTo>
                <a:cubicBezTo>
                  <a:pt x="39" y="60"/>
                  <a:pt x="39" y="61"/>
                  <a:pt x="40" y="61"/>
                </a:cubicBezTo>
                <a:cubicBezTo>
                  <a:pt x="41" y="61"/>
                  <a:pt x="41" y="61"/>
                  <a:pt x="41" y="61"/>
                </a:cubicBezTo>
                <a:cubicBezTo>
                  <a:pt x="41" y="61"/>
                  <a:pt x="41" y="61"/>
                  <a:pt x="41" y="61"/>
                </a:cubicBezTo>
                <a:cubicBezTo>
                  <a:pt x="41" y="61"/>
                  <a:pt x="41" y="61"/>
                  <a:pt x="41" y="61"/>
                </a:cubicBezTo>
                <a:cubicBezTo>
                  <a:pt x="41" y="60"/>
                  <a:pt x="41" y="60"/>
                  <a:pt x="41" y="60"/>
                </a:cubicBezTo>
                <a:cubicBezTo>
                  <a:pt x="41" y="60"/>
                  <a:pt x="41" y="60"/>
                  <a:pt x="41" y="60"/>
                </a:cubicBezTo>
                <a:cubicBezTo>
                  <a:pt x="41" y="60"/>
                  <a:pt x="41" y="60"/>
                  <a:pt x="41" y="60"/>
                </a:cubicBezTo>
                <a:cubicBezTo>
                  <a:pt x="42" y="60"/>
                  <a:pt x="42" y="60"/>
                  <a:pt x="42" y="60"/>
                </a:cubicBezTo>
                <a:cubicBezTo>
                  <a:pt x="42" y="60"/>
                  <a:pt x="42" y="60"/>
                  <a:pt x="42" y="60"/>
                </a:cubicBezTo>
                <a:cubicBezTo>
                  <a:pt x="43" y="59"/>
                  <a:pt x="43" y="59"/>
                  <a:pt x="43" y="58"/>
                </a:cubicBezTo>
                <a:cubicBezTo>
                  <a:pt x="43" y="58"/>
                  <a:pt x="43" y="58"/>
                  <a:pt x="43" y="58"/>
                </a:cubicBezTo>
                <a:cubicBezTo>
                  <a:pt x="44" y="57"/>
                  <a:pt x="45" y="56"/>
                  <a:pt x="45" y="56"/>
                </a:cubicBezTo>
                <a:cubicBezTo>
                  <a:pt x="46" y="56"/>
                  <a:pt x="46" y="56"/>
                  <a:pt x="46" y="56"/>
                </a:cubicBezTo>
                <a:cubicBezTo>
                  <a:pt x="47" y="56"/>
                  <a:pt x="47" y="56"/>
                  <a:pt x="47" y="56"/>
                </a:cubicBezTo>
                <a:cubicBezTo>
                  <a:pt x="48" y="57"/>
                  <a:pt x="48" y="57"/>
                  <a:pt x="48" y="57"/>
                </a:cubicBezTo>
                <a:cubicBezTo>
                  <a:pt x="48" y="57"/>
                  <a:pt x="48" y="58"/>
                  <a:pt x="49" y="58"/>
                </a:cubicBezTo>
                <a:cubicBezTo>
                  <a:pt x="49" y="59"/>
                  <a:pt x="49" y="59"/>
                  <a:pt x="49" y="59"/>
                </a:cubicBezTo>
                <a:cubicBezTo>
                  <a:pt x="50" y="60"/>
                  <a:pt x="49" y="60"/>
                  <a:pt x="50" y="61"/>
                </a:cubicBezTo>
                <a:cubicBezTo>
                  <a:pt x="50" y="61"/>
                  <a:pt x="50" y="61"/>
                  <a:pt x="50" y="61"/>
                </a:cubicBezTo>
                <a:cubicBezTo>
                  <a:pt x="50" y="62"/>
                  <a:pt x="50" y="62"/>
                  <a:pt x="50" y="62"/>
                </a:cubicBezTo>
                <a:cubicBezTo>
                  <a:pt x="49" y="63"/>
                  <a:pt x="49" y="63"/>
                  <a:pt x="49" y="64"/>
                </a:cubicBezTo>
                <a:cubicBezTo>
                  <a:pt x="49" y="67"/>
                  <a:pt x="49" y="65"/>
                  <a:pt x="51" y="73"/>
                </a:cubicBezTo>
                <a:cubicBezTo>
                  <a:pt x="51" y="74"/>
                  <a:pt x="50" y="74"/>
                  <a:pt x="50" y="74"/>
                </a:cubicBezTo>
                <a:cubicBezTo>
                  <a:pt x="50" y="76"/>
                  <a:pt x="50" y="76"/>
                  <a:pt x="50" y="76"/>
                </a:cubicBezTo>
                <a:cubicBezTo>
                  <a:pt x="49" y="77"/>
                  <a:pt x="49" y="77"/>
                  <a:pt x="49" y="77"/>
                </a:cubicBezTo>
                <a:cubicBezTo>
                  <a:pt x="48" y="77"/>
                  <a:pt x="48" y="77"/>
                  <a:pt x="48" y="77"/>
                </a:cubicBezTo>
                <a:cubicBezTo>
                  <a:pt x="48" y="78"/>
                  <a:pt x="47" y="78"/>
                  <a:pt x="47" y="80"/>
                </a:cubicBezTo>
                <a:cubicBezTo>
                  <a:pt x="47" y="80"/>
                  <a:pt x="47" y="80"/>
                  <a:pt x="47" y="80"/>
                </a:cubicBezTo>
                <a:cubicBezTo>
                  <a:pt x="47" y="80"/>
                  <a:pt x="47" y="80"/>
                  <a:pt x="47" y="80"/>
                </a:cubicBezTo>
                <a:cubicBezTo>
                  <a:pt x="47" y="81"/>
                  <a:pt x="47" y="81"/>
                  <a:pt x="47" y="81"/>
                </a:cubicBezTo>
                <a:cubicBezTo>
                  <a:pt x="46" y="82"/>
                  <a:pt x="46" y="82"/>
                  <a:pt x="46" y="82"/>
                </a:cubicBezTo>
                <a:cubicBezTo>
                  <a:pt x="45" y="82"/>
                  <a:pt x="45" y="82"/>
                  <a:pt x="45" y="82"/>
                </a:cubicBezTo>
                <a:cubicBezTo>
                  <a:pt x="45" y="82"/>
                  <a:pt x="45" y="82"/>
                  <a:pt x="45" y="82"/>
                </a:cubicBezTo>
                <a:cubicBezTo>
                  <a:pt x="46" y="83"/>
                  <a:pt x="46" y="83"/>
                  <a:pt x="46" y="83"/>
                </a:cubicBezTo>
                <a:cubicBezTo>
                  <a:pt x="46" y="83"/>
                  <a:pt x="46" y="83"/>
                  <a:pt x="46" y="83"/>
                </a:cubicBezTo>
                <a:cubicBezTo>
                  <a:pt x="46" y="83"/>
                  <a:pt x="46" y="83"/>
                  <a:pt x="46" y="83"/>
                </a:cubicBezTo>
                <a:cubicBezTo>
                  <a:pt x="46" y="84"/>
                  <a:pt x="46" y="84"/>
                  <a:pt x="46" y="84"/>
                </a:cubicBezTo>
                <a:cubicBezTo>
                  <a:pt x="46" y="84"/>
                  <a:pt x="46" y="84"/>
                  <a:pt x="46" y="84"/>
                </a:cubicBezTo>
                <a:cubicBezTo>
                  <a:pt x="46" y="84"/>
                  <a:pt x="46" y="84"/>
                  <a:pt x="46" y="85"/>
                </a:cubicBezTo>
                <a:cubicBezTo>
                  <a:pt x="46" y="85"/>
                  <a:pt x="46" y="85"/>
                  <a:pt x="46" y="85"/>
                </a:cubicBezTo>
                <a:cubicBezTo>
                  <a:pt x="46" y="85"/>
                  <a:pt x="46" y="85"/>
                  <a:pt x="46" y="85"/>
                </a:cubicBezTo>
                <a:cubicBezTo>
                  <a:pt x="46" y="86"/>
                  <a:pt x="46" y="87"/>
                  <a:pt x="46" y="87"/>
                </a:cubicBezTo>
                <a:cubicBezTo>
                  <a:pt x="46" y="88"/>
                  <a:pt x="46" y="88"/>
                  <a:pt x="46" y="88"/>
                </a:cubicBezTo>
                <a:cubicBezTo>
                  <a:pt x="47" y="88"/>
                  <a:pt x="47" y="88"/>
                  <a:pt x="47" y="89"/>
                </a:cubicBezTo>
                <a:cubicBezTo>
                  <a:pt x="48" y="91"/>
                  <a:pt x="47" y="91"/>
                  <a:pt x="47" y="93"/>
                </a:cubicBezTo>
                <a:cubicBezTo>
                  <a:pt x="47" y="94"/>
                  <a:pt x="47" y="94"/>
                  <a:pt x="47" y="94"/>
                </a:cubicBezTo>
                <a:cubicBezTo>
                  <a:pt x="48" y="94"/>
                  <a:pt x="48" y="94"/>
                  <a:pt x="48" y="94"/>
                </a:cubicBezTo>
                <a:cubicBezTo>
                  <a:pt x="49" y="94"/>
                  <a:pt x="49" y="94"/>
                  <a:pt x="49" y="95"/>
                </a:cubicBezTo>
                <a:cubicBezTo>
                  <a:pt x="50" y="95"/>
                  <a:pt x="50" y="95"/>
                  <a:pt x="50" y="95"/>
                </a:cubicBezTo>
                <a:cubicBezTo>
                  <a:pt x="50" y="98"/>
                  <a:pt x="50" y="98"/>
                  <a:pt x="50" y="98"/>
                </a:cubicBezTo>
                <a:cubicBezTo>
                  <a:pt x="50" y="98"/>
                  <a:pt x="50" y="98"/>
                  <a:pt x="50" y="98"/>
                </a:cubicBezTo>
                <a:cubicBezTo>
                  <a:pt x="50" y="99"/>
                  <a:pt x="50" y="99"/>
                  <a:pt x="50" y="99"/>
                </a:cubicBezTo>
                <a:cubicBezTo>
                  <a:pt x="50" y="99"/>
                  <a:pt x="50" y="99"/>
                  <a:pt x="50" y="99"/>
                </a:cubicBezTo>
                <a:cubicBezTo>
                  <a:pt x="50" y="100"/>
                  <a:pt x="50" y="100"/>
                  <a:pt x="50" y="100"/>
                </a:cubicBezTo>
                <a:cubicBezTo>
                  <a:pt x="50" y="100"/>
                  <a:pt x="50" y="100"/>
                  <a:pt x="49" y="100"/>
                </a:cubicBezTo>
                <a:cubicBezTo>
                  <a:pt x="49" y="101"/>
                  <a:pt x="49" y="101"/>
                  <a:pt x="49" y="101"/>
                </a:cubicBezTo>
                <a:cubicBezTo>
                  <a:pt x="49" y="102"/>
                  <a:pt x="49" y="102"/>
                  <a:pt x="49" y="102"/>
                </a:cubicBezTo>
                <a:cubicBezTo>
                  <a:pt x="49" y="102"/>
                  <a:pt x="49" y="102"/>
                  <a:pt x="49" y="103"/>
                </a:cubicBezTo>
                <a:cubicBezTo>
                  <a:pt x="49" y="103"/>
                  <a:pt x="49" y="103"/>
                  <a:pt x="49" y="103"/>
                </a:cubicBezTo>
                <a:cubicBezTo>
                  <a:pt x="47" y="105"/>
                  <a:pt x="48" y="105"/>
                  <a:pt x="47" y="105"/>
                </a:cubicBezTo>
                <a:cubicBezTo>
                  <a:pt x="47" y="106"/>
                  <a:pt x="47" y="106"/>
                  <a:pt x="47" y="106"/>
                </a:cubicBezTo>
                <a:cubicBezTo>
                  <a:pt x="47" y="106"/>
                  <a:pt x="47" y="106"/>
                  <a:pt x="47" y="106"/>
                </a:cubicBezTo>
                <a:cubicBezTo>
                  <a:pt x="48" y="107"/>
                  <a:pt x="48" y="107"/>
                  <a:pt x="48" y="107"/>
                </a:cubicBezTo>
                <a:cubicBezTo>
                  <a:pt x="48" y="107"/>
                  <a:pt x="48" y="107"/>
                  <a:pt x="48" y="107"/>
                </a:cubicBezTo>
                <a:cubicBezTo>
                  <a:pt x="48" y="108"/>
                  <a:pt x="48" y="108"/>
                  <a:pt x="48" y="108"/>
                </a:cubicBezTo>
                <a:cubicBezTo>
                  <a:pt x="48" y="108"/>
                  <a:pt x="48" y="108"/>
                  <a:pt x="48" y="108"/>
                </a:cubicBezTo>
                <a:cubicBezTo>
                  <a:pt x="47" y="108"/>
                  <a:pt x="47" y="108"/>
                  <a:pt x="47" y="108"/>
                </a:cubicBezTo>
                <a:cubicBezTo>
                  <a:pt x="47" y="109"/>
                  <a:pt x="47" y="109"/>
                  <a:pt x="47" y="109"/>
                </a:cubicBezTo>
                <a:cubicBezTo>
                  <a:pt x="48" y="110"/>
                  <a:pt x="48" y="110"/>
                  <a:pt x="48" y="110"/>
                </a:cubicBezTo>
                <a:cubicBezTo>
                  <a:pt x="48" y="110"/>
                  <a:pt x="49" y="111"/>
                  <a:pt x="49" y="111"/>
                </a:cubicBezTo>
                <a:cubicBezTo>
                  <a:pt x="49" y="111"/>
                  <a:pt x="49" y="111"/>
                  <a:pt x="49" y="111"/>
                </a:cubicBezTo>
                <a:cubicBezTo>
                  <a:pt x="49" y="112"/>
                  <a:pt x="49" y="112"/>
                  <a:pt x="49" y="112"/>
                </a:cubicBezTo>
                <a:cubicBezTo>
                  <a:pt x="48" y="113"/>
                  <a:pt x="48" y="113"/>
                  <a:pt x="48" y="113"/>
                </a:cubicBezTo>
                <a:cubicBezTo>
                  <a:pt x="49" y="113"/>
                  <a:pt x="49" y="115"/>
                  <a:pt x="50" y="116"/>
                </a:cubicBezTo>
                <a:cubicBezTo>
                  <a:pt x="51" y="117"/>
                  <a:pt x="51" y="117"/>
                  <a:pt x="51" y="117"/>
                </a:cubicBezTo>
                <a:cubicBezTo>
                  <a:pt x="52" y="116"/>
                  <a:pt x="52" y="116"/>
                  <a:pt x="52" y="116"/>
                </a:cubicBezTo>
                <a:cubicBezTo>
                  <a:pt x="53" y="117"/>
                  <a:pt x="53" y="117"/>
                  <a:pt x="53" y="117"/>
                </a:cubicBezTo>
                <a:cubicBezTo>
                  <a:pt x="53" y="118"/>
                  <a:pt x="53" y="118"/>
                  <a:pt x="53" y="118"/>
                </a:cubicBezTo>
                <a:cubicBezTo>
                  <a:pt x="53" y="118"/>
                  <a:pt x="53" y="118"/>
                  <a:pt x="53" y="118"/>
                </a:cubicBezTo>
                <a:cubicBezTo>
                  <a:pt x="53" y="119"/>
                  <a:pt x="53" y="119"/>
                  <a:pt x="53" y="119"/>
                </a:cubicBezTo>
                <a:cubicBezTo>
                  <a:pt x="53" y="119"/>
                  <a:pt x="53" y="119"/>
                  <a:pt x="53" y="119"/>
                </a:cubicBezTo>
                <a:cubicBezTo>
                  <a:pt x="53" y="119"/>
                  <a:pt x="53" y="119"/>
                  <a:pt x="53" y="119"/>
                </a:cubicBezTo>
                <a:cubicBezTo>
                  <a:pt x="53" y="120"/>
                  <a:pt x="53" y="120"/>
                  <a:pt x="53" y="120"/>
                </a:cubicBezTo>
                <a:cubicBezTo>
                  <a:pt x="53" y="120"/>
                  <a:pt x="53" y="120"/>
                  <a:pt x="53" y="120"/>
                </a:cubicBezTo>
                <a:cubicBezTo>
                  <a:pt x="54" y="120"/>
                  <a:pt x="54" y="120"/>
                  <a:pt x="54" y="120"/>
                </a:cubicBezTo>
                <a:cubicBezTo>
                  <a:pt x="55" y="121"/>
                  <a:pt x="55" y="121"/>
                  <a:pt x="55" y="121"/>
                </a:cubicBezTo>
                <a:cubicBezTo>
                  <a:pt x="54" y="121"/>
                  <a:pt x="54" y="121"/>
                  <a:pt x="54" y="121"/>
                </a:cubicBezTo>
                <a:cubicBezTo>
                  <a:pt x="54" y="121"/>
                  <a:pt x="54" y="121"/>
                  <a:pt x="54" y="121"/>
                </a:cubicBezTo>
                <a:cubicBezTo>
                  <a:pt x="54" y="122"/>
                  <a:pt x="54" y="122"/>
                  <a:pt x="54" y="122"/>
                </a:cubicBezTo>
                <a:cubicBezTo>
                  <a:pt x="54" y="122"/>
                  <a:pt x="54" y="122"/>
                  <a:pt x="54" y="122"/>
                </a:cubicBezTo>
                <a:cubicBezTo>
                  <a:pt x="54" y="123"/>
                  <a:pt x="54" y="123"/>
                  <a:pt x="54" y="123"/>
                </a:cubicBezTo>
                <a:cubicBezTo>
                  <a:pt x="53" y="123"/>
                  <a:pt x="54" y="124"/>
                  <a:pt x="54" y="124"/>
                </a:cubicBezTo>
                <a:cubicBezTo>
                  <a:pt x="54" y="125"/>
                  <a:pt x="54" y="125"/>
                  <a:pt x="54" y="125"/>
                </a:cubicBezTo>
                <a:cubicBezTo>
                  <a:pt x="54" y="125"/>
                  <a:pt x="54" y="125"/>
                  <a:pt x="55" y="126"/>
                </a:cubicBezTo>
                <a:cubicBezTo>
                  <a:pt x="55" y="126"/>
                  <a:pt x="55" y="126"/>
                  <a:pt x="55" y="126"/>
                </a:cubicBezTo>
                <a:cubicBezTo>
                  <a:pt x="55" y="126"/>
                  <a:pt x="55" y="126"/>
                  <a:pt x="55" y="126"/>
                </a:cubicBezTo>
                <a:cubicBezTo>
                  <a:pt x="56" y="125"/>
                  <a:pt x="56" y="124"/>
                  <a:pt x="56" y="123"/>
                </a:cubicBezTo>
                <a:cubicBezTo>
                  <a:pt x="56" y="123"/>
                  <a:pt x="56" y="123"/>
                  <a:pt x="56" y="123"/>
                </a:cubicBezTo>
                <a:cubicBezTo>
                  <a:pt x="56" y="123"/>
                  <a:pt x="56" y="123"/>
                  <a:pt x="56" y="123"/>
                </a:cubicBezTo>
                <a:cubicBezTo>
                  <a:pt x="57" y="123"/>
                  <a:pt x="57" y="123"/>
                  <a:pt x="57" y="123"/>
                </a:cubicBezTo>
                <a:cubicBezTo>
                  <a:pt x="56" y="124"/>
                  <a:pt x="56" y="124"/>
                  <a:pt x="56" y="124"/>
                </a:cubicBezTo>
                <a:cubicBezTo>
                  <a:pt x="57" y="125"/>
                  <a:pt x="57" y="125"/>
                  <a:pt x="57" y="125"/>
                </a:cubicBezTo>
                <a:cubicBezTo>
                  <a:pt x="58" y="125"/>
                  <a:pt x="57" y="125"/>
                  <a:pt x="58" y="125"/>
                </a:cubicBezTo>
                <a:cubicBezTo>
                  <a:pt x="59" y="127"/>
                  <a:pt x="58" y="125"/>
                  <a:pt x="59" y="127"/>
                </a:cubicBezTo>
                <a:cubicBezTo>
                  <a:pt x="59" y="129"/>
                  <a:pt x="59" y="127"/>
                  <a:pt x="59" y="129"/>
                </a:cubicBezTo>
                <a:cubicBezTo>
                  <a:pt x="59" y="130"/>
                  <a:pt x="59" y="130"/>
                  <a:pt x="59" y="130"/>
                </a:cubicBezTo>
                <a:cubicBezTo>
                  <a:pt x="60" y="130"/>
                  <a:pt x="60" y="130"/>
                  <a:pt x="60" y="130"/>
                </a:cubicBezTo>
                <a:cubicBezTo>
                  <a:pt x="60" y="130"/>
                  <a:pt x="60" y="130"/>
                  <a:pt x="60" y="130"/>
                </a:cubicBezTo>
                <a:cubicBezTo>
                  <a:pt x="60" y="130"/>
                  <a:pt x="60" y="130"/>
                  <a:pt x="60" y="130"/>
                </a:cubicBezTo>
                <a:cubicBezTo>
                  <a:pt x="60" y="130"/>
                  <a:pt x="60" y="130"/>
                  <a:pt x="60" y="130"/>
                </a:cubicBezTo>
                <a:cubicBezTo>
                  <a:pt x="60" y="131"/>
                  <a:pt x="60" y="131"/>
                  <a:pt x="60" y="131"/>
                </a:cubicBezTo>
                <a:cubicBezTo>
                  <a:pt x="60" y="131"/>
                  <a:pt x="60" y="131"/>
                  <a:pt x="60" y="132"/>
                </a:cubicBezTo>
                <a:cubicBezTo>
                  <a:pt x="60" y="132"/>
                  <a:pt x="60" y="132"/>
                  <a:pt x="60" y="132"/>
                </a:cubicBezTo>
                <a:cubicBezTo>
                  <a:pt x="60" y="133"/>
                  <a:pt x="60" y="133"/>
                  <a:pt x="60" y="133"/>
                </a:cubicBezTo>
                <a:cubicBezTo>
                  <a:pt x="60" y="133"/>
                  <a:pt x="60" y="133"/>
                  <a:pt x="60" y="133"/>
                </a:cubicBezTo>
                <a:cubicBezTo>
                  <a:pt x="61" y="134"/>
                  <a:pt x="64" y="134"/>
                  <a:pt x="65" y="134"/>
                </a:cubicBezTo>
                <a:cubicBezTo>
                  <a:pt x="66" y="134"/>
                  <a:pt x="66" y="134"/>
                  <a:pt x="66" y="134"/>
                </a:cubicBezTo>
                <a:cubicBezTo>
                  <a:pt x="66" y="134"/>
                  <a:pt x="66" y="134"/>
                  <a:pt x="67" y="135"/>
                </a:cubicBezTo>
                <a:cubicBezTo>
                  <a:pt x="67" y="135"/>
                  <a:pt x="67" y="135"/>
                  <a:pt x="67" y="136"/>
                </a:cubicBezTo>
                <a:cubicBezTo>
                  <a:pt x="68" y="136"/>
                  <a:pt x="68" y="136"/>
                  <a:pt x="69" y="137"/>
                </a:cubicBezTo>
                <a:cubicBezTo>
                  <a:pt x="69" y="138"/>
                  <a:pt x="69" y="138"/>
                  <a:pt x="69" y="138"/>
                </a:cubicBezTo>
                <a:cubicBezTo>
                  <a:pt x="69" y="138"/>
                  <a:pt x="69" y="138"/>
                  <a:pt x="69" y="138"/>
                </a:cubicBezTo>
                <a:cubicBezTo>
                  <a:pt x="69" y="139"/>
                  <a:pt x="69" y="139"/>
                  <a:pt x="69" y="139"/>
                </a:cubicBezTo>
                <a:cubicBezTo>
                  <a:pt x="70" y="138"/>
                  <a:pt x="70" y="138"/>
                  <a:pt x="70" y="138"/>
                </a:cubicBezTo>
                <a:cubicBezTo>
                  <a:pt x="70" y="138"/>
                  <a:pt x="70" y="138"/>
                  <a:pt x="70" y="137"/>
                </a:cubicBezTo>
                <a:cubicBezTo>
                  <a:pt x="70" y="137"/>
                  <a:pt x="70" y="137"/>
                  <a:pt x="70" y="137"/>
                </a:cubicBezTo>
                <a:cubicBezTo>
                  <a:pt x="70" y="137"/>
                  <a:pt x="70" y="137"/>
                  <a:pt x="70" y="137"/>
                </a:cubicBezTo>
                <a:cubicBezTo>
                  <a:pt x="71" y="137"/>
                  <a:pt x="71" y="137"/>
                  <a:pt x="71" y="137"/>
                </a:cubicBezTo>
                <a:cubicBezTo>
                  <a:pt x="71" y="138"/>
                  <a:pt x="71" y="138"/>
                  <a:pt x="71" y="138"/>
                </a:cubicBezTo>
                <a:cubicBezTo>
                  <a:pt x="71" y="138"/>
                  <a:pt x="71" y="138"/>
                  <a:pt x="71" y="138"/>
                </a:cubicBezTo>
                <a:cubicBezTo>
                  <a:pt x="71" y="138"/>
                  <a:pt x="71" y="138"/>
                  <a:pt x="71" y="138"/>
                </a:cubicBezTo>
                <a:cubicBezTo>
                  <a:pt x="71" y="139"/>
                  <a:pt x="71" y="139"/>
                  <a:pt x="71" y="139"/>
                </a:cubicBezTo>
                <a:cubicBezTo>
                  <a:pt x="71" y="139"/>
                  <a:pt x="71" y="139"/>
                  <a:pt x="71" y="139"/>
                </a:cubicBezTo>
                <a:cubicBezTo>
                  <a:pt x="71" y="139"/>
                  <a:pt x="71" y="139"/>
                  <a:pt x="71" y="139"/>
                </a:cubicBezTo>
                <a:cubicBezTo>
                  <a:pt x="71" y="139"/>
                  <a:pt x="71" y="139"/>
                  <a:pt x="71" y="139"/>
                </a:cubicBezTo>
                <a:cubicBezTo>
                  <a:pt x="72" y="140"/>
                  <a:pt x="73" y="140"/>
                  <a:pt x="74" y="141"/>
                </a:cubicBezTo>
                <a:cubicBezTo>
                  <a:pt x="74" y="141"/>
                  <a:pt x="75" y="141"/>
                  <a:pt x="75" y="141"/>
                </a:cubicBezTo>
                <a:cubicBezTo>
                  <a:pt x="76" y="141"/>
                  <a:pt x="76" y="141"/>
                  <a:pt x="76" y="142"/>
                </a:cubicBezTo>
                <a:cubicBezTo>
                  <a:pt x="76" y="142"/>
                  <a:pt x="76" y="142"/>
                  <a:pt x="76" y="142"/>
                </a:cubicBezTo>
                <a:cubicBezTo>
                  <a:pt x="76" y="141"/>
                  <a:pt x="76" y="141"/>
                  <a:pt x="76" y="141"/>
                </a:cubicBezTo>
                <a:cubicBezTo>
                  <a:pt x="76" y="141"/>
                  <a:pt x="76" y="141"/>
                  <a:pt x="76" y="141"/>
                </a:cubicBezTo>
                <a:cubicBezTo>
                  <a:pt x="77" y="141"/>
                  <a:pt x="77" y="141"/>
                  <a:pt x="77" y="142"/>
                </a:cubicBezTo>
                <a:cubicBezTo>
                  <a:pt x="78" y="142"/>
                  <a:pt x="78" y="142"/>
                  <a:pt x="78" y="142"/>
                </a:cubicBezTo>
                <a:cubicBezTo>
                  <a:pt x="78" y="142"/>
                  <a:pt x="78" y="142"/>
                  <a:pt x="78" y="142"/>
                </a:cubicBezTo>
                <a:cubicBezTo>
                  <a:pt x="78" y="144"/>
                  <a:pt x="78" y="144"/>
                  <a:pt x="77" y="145"/>
                </a:cubicBezTo>
                <a:cubicBezTo>
                  <a:pt x="77" y="146"/>
                  <a:pt x="77" y="146"/>
                  <a:pt x="77" y="146"/>
                </a:cubicBezTo>
                <a:cubicBezTo>
                  <a:pt x="78" y="146"/>
                  <a:pt x="78" y="146"/>
                  <a:pt x="78" y="147"/>
                </a:cubicBezTo>
                <a:cubicBezTo>
                  <a:pt x="80" y="148"/>
                  <a:pt x="79" y="148"/>
                  <a:pt x="81" y="149"/>
                </a:cubicBezTo>
                <a:cubicBezTo>
                  <a:pt x="82" y="149"/>
                  <a:pt x="82" y="149"/>
                  <a:pt x="82" y="149"/>
                </a:cubicBezTo>
                <a:cubicBezTo>
                  <a:pt x="83" y="149"/>
                  <a:pt x="83" y="149"/>
                  <a:pt x="83" y="149"/>
                </a:cubicBezTo>
                <a:cubicBezTo>
                  <a:pt x="83" y="149"/>
                  <a:pt x="83" y="149"/>
                  <a:pt x="83" y="149"/>
                </a:cubicBezTo>
                <a:cubicBezTo>
                  <a:pt x="84" y="150"/>
                  <a:pt x="84" y="150"/>
                  <a:pt x="84" y="150"/>
                </a:cubicBezTo>
                <a:cubicBezTo>
                  <a:pt x="84" y="150"/>
                  <a:pt x="84" y="150"/>
                  <a:pt x="84" y="150"/>
                </a:cubicBezTo>
                <a:cubicBezTo>
                  <a:pt x="85" y="150"/>
                  <a:pt x="85" y="150"/>
                  <a:pt x="85" y="150"/>
                </a:cubicBezTo>
                <a:cubicBezTo>
                  <a:pt x="86" y="149"/>
                  <a:pt x="86" y="149"/>
                  <a:pt x="86" y="149"/>
                </a:cubicBezTo>
                <a:cubicBezTo>
                  <a:pt x="86" y="149"/>
                  <a:pt x="86" y="149"/>
                  <a:pt x="86" y="149"/>
                </a:cubicBezTo>
                <a:cubicBezTo>
                  <a:pt x="87" y="150"/>
                  <a:pt x="87" y="150"/>
                  <a:pt x="87" y="150"/>
                </a:cubicBezTo>
                <a:cubicBezTo>
                  <a:pt x="87" y="150"/>
                  <a:pt x="88" y="150"/>
                  <a:pt x="88" y="151"/>
                </a:cubicBezTo>
                <a:cubicBezTo>
                  <a:pt x="89" y="151"/>
                  <a:pt x="89" y="151"/>
                  <a:pt x="89" y="151"/>
                </a:cubicBezTo>
                <a:cubicBezTo>
                  <a:pt x="89" y="151"/>
                  <a:pt x="89" y="151"/>
                  <a:pt x="89" y="150"/>
                </a:cubicBezTo>
                <a:cubicBezTo>
                  <a:pt x="90" y="151"/>
                  <a:pt x="90" y="151"/>
                  <a:pt x="90" y="151"/>
                </a:cubicBezTo>
                <a:cubicBezTo>
                  <a:pt x="92" y="151"/>
                  <a:pt x="92" y="151"/>
                  <a:pt x="92" y="151"/>
                </a:cubicBezTo>
                <a:cubicBezTo>
                  <a:pt x="93" y="152"/>
                  <a:pt x="93" y="152"/>
                  <a:pt x="93" y="152"/>
                </a:cubicBezTo>
                <a:cubicBezTo>
                  <a:pt x="93" y="151"/>
                  <a:pt x="93" y="152"/>
                  <a:pt x="94" y="151"/>
                </a:cubicBezTo>
                <a:cubicBezTo>
                  <a:pt x="95" y="151"/>
                  <a:pt x="95" y="151"/>
                  <a:pt x="95" y="151"/>
                </a:cubicBezTo>
                <a:cubicBezTo>
                  <a:pt x="95" y="152"/>
                  <a:pt x="95" y="151"/>
                  <a:pt x="95" y="152"/>
                </a:cubicBezTo>
                <a:cubicBezTo>
                  <a:pt x="96" y="152"/>
                  <a:pt x="96" y="152"/>
                  <a:pt x="96" y="152"/>
                </a:cubicBezTo>
                <a:cubicBezTo>
                  <a:pt x="96" y="151"/>
                  <a:pt x="97" y="150"/>
                  <a:pt x="98" y="149"/>
                </a:cubicBezTo>
                <a:cubicBezTo>
                  <a:pt x="98" y="149"/>
                  <a:pt x="98" y="149"/>
                  <a:pt x="98" y="149"/>
                </a:cubicBezTo>
                <a:cubicBezTo>
                  <a:pt x="99" y="149"/>
                  <a:pt x="99" y="149"/>
                  <a:pt x="100" y="149"/>
                </a:cubicBezTo>
                <a:cubicBezTo>
                  <a:pt x="105" y="149"/>
                  <a:pt x="105" y="149"/>
                  <a:pt x="105" y="149"/>
                </a:cubicBezTo>
                <a:cubicBezTo>
                  <a:pt x="105" y="150"/>
                  <a:pt x="105" y="150"/>
                  <a:pt x="105" y="150"/>
                </a:cubicBezTo>
                <a:cubicBezTo>
                  <a:pt x="107" y="151"/>
                  <a:pt x="108" y="152"/>
                  <a:pt x="109" y="152"/>
                </a:cubicBezTo>
                <a:cubicBezTo>
                  <a:pt x="109" y="152"/>
                  <a:pt x="110" y="152"/>
                  <a:pt x="110" y="152"/>
                </a:cubicBezTo>
                <a:cubicBezTo>
                  <a:pt x="111" y="152"/>
                  <a:pt x="111" y="152"/>
                  <a:pt x="111" y="152"/>
                </a:cubicBezTo>
                <a:cubicBezTo>
                  <a:pt x="111" y="153"/>
                  <a:pt x="111" y="153"/>
                  <a:pt x="111" y="153"/>
                </a:cubicBezTo>
                <a:cubicBezTo>
                  <a:pt x="111" y="153"/>
                  <a:pt x="111" y="153"/>
                  <a:pt x="111" y="154"/>
                </a:cubicBezTo>
                <a:cubicBezTo>
                  <a:pt x="111" y="154"/>
                  <a:pt x="111" y="154"/>
                  <a:pt x="111" y="154"/>
                </a:cubicBezTo>
                <a:cubicBezTo>
                  <a:pt x="111" y="154"/>
                  <a:pt x="111" y="154"/>
                  <a:pt x="111" y="154"/>
                </a:cubicBezTo>
                <a:cubicBezTo>
                  <a:pt x="112" y="154"/>
                  <a:pt x="112" y="154"/>
                  <a:pt x="112" y="154"/>
                </a:cubicBezTo>
                <a:cubicBezTo>
                  <a:pt x="112" y="155"/>
                  <a:pt x="112" y="155"/>
                  <a:pt x="112" y="155"/>
                </a:cubicBezTo>
                <a:cubicBezTo>
                  <a:pt x="113" y="156"/>
                  <a:pt x="113" y="156"/>
                  <a:pt x="113" y="156"/>
                </a:cubicBezTo>
                <a:cubicBezTo>
                  <a:pt x="114" y="156"/>
                  <a:pt x="114" y="156"/>
                  <a:pt x="115" y="156"/>
                </a:cubicBezTo>
                <a:cubicBezTo>
                  <a:pt x="116" y="157"/>
                  <a:pt x="116" y="157"/>
                  <a:pt x="116" y="157"/>
                </a:cubicBezTo>
                <a:cubicBezTo>
                  <a:pt x="116" y="157"/>
                  <a:pt x="116" y="157"/>
                  <a:pt x="116" y="157"/>
                </a:cubicBezTo>
                <a:cubicBezTo>
                  <a:pt x="117" y="157"/>
                  <a:pt x="118" y="157"/>
                  <a:pt x="119" y="157"/>
                </a:cubicBezTo>
                <a:cubicBezTo>
                  <a:pt x="119" y="157"/>
                  <a:pt x="119" y="157"/>
                  <a:pt x="119" y="157"/>
                </a:cubicBezTo>
                <a:cubicBezTo>
                  <a:pt x="119" y="156"/>
                  <a:pt x="119" y="157"/>
                  <a:pt x="120" y="156"/>
                </a:cubicBezTo>
                <a:cubicBezTo>
                  <a:pt x="120" y="156"/>
                  <a:pt x="120" y="156"/>
                  <a:pt x="120" y="156"/>
                </a:cubicBezTo>
                <a:cubicBezTo>
                  <a:pt x="120" y="156"/>
                  <a:pt x="120" y="156"/>
                  <a:pt x="120" y="156"/>
                </a:cubicBezTo>
                <a:cubicBezTo>
                  <a:pt x="121" y="156"/>
                  <a:pt x="121" y="156"/>
                  <a:pt x="121" y="156"/>
                </a:cubicBezTo>
                <a:cubicBezTo>
                  <a:pt x="121" y="156"/>
                  <a:pt x="121" y="156"/>
                  <a:pt x="121" y="156"/>
                </a:cubicBezTo>
                <a:cubicBezTo>
                  <a:pt x="121" y="155"/>
                  <a:pt x="121" y="155"/>
                  <a:pt x="121" y="155"/>
                </a:cubicBezTo>
                <a:cubicBezTo>
                  <a:pt x="121" y="155"/>
                  <a:pt x="121" y="155"/>
                  <a:pt x="121" y="155"/>
                </a:cubicBezTo>
                <a:cubicBezTo>
                  <a:pt x="121" y="155"/>
                  <a:pt x="122" y="155"/>
                  <a:pt x="122" y="155"/>
                </a:cubicBezTo>
                <a:cubicBezTo>
                  <a:pt x="122" y="155"/>
                  <a:pt x="123" y="155"/>
                  <a:pt x="124" y="155"/>
                </a:cubicBezTo>
                <a:cubicBezTo>
                  <a:pt x="124" y="156"/>
                  <a:pt x="124" y="156"/>
                  <a:pt x="124" y="156"/>
                </a:cubicBezTo>
                <a:cubicBezTo>
                  <a:pt x="125" y="157"/>
                  <a:pt x="125" y="157"/>
                  <a:pt x="125" y="157"/>
                </a:cubicBezTo>
                <a:cubicBezTo>
                  <a:pt x="125" y="157"/>
                  <a:pt x="125" y="157"/>
                  <a:pt x="125" y="157"/>
                </a:cubicBezTo>
                <a:cubicBezTo>
                  <a:pt x="125" y="158"/>
                  <a:pt x="125" y="158"/>
                  <a:pt x="125" y="158"/>
                </a:cubicBezTo>
                <a:cubicBezTo>
                  <a:pt x="125" y="158"/>
                  <a:pt x="125" y="158"/>
                  <a:pt x="125" y="158"/>
                </a:cubicBezTo>
                <a:cubicBezTo>
                  <a:pt x="125" y="158"/>
                  <a:pt x="125" y="158"/>
                  <a:pt x="125" y="158"/>
                </a:cubicBezTo>
                <a:cubicBezTo>
                  <a:pt x="125" y="158"/>
                  <a:pt x="125" y="158"/>
                  <a:pt x="125" y="158"/>
                </a:cubicBezTo>
                <a:cubicBezTo>
                  <a:pt x="125" y="158"/>
                  <a:pt x="125" y="158"/>
                  <a:pt x="125" y="158"/>
                </a:cubicBezTo>
                <a:cubicBezTo>
                  <a:pt x="125" y="159"/>
                  <a:pt x="126" y="159"/>
                  <a:pt x="126" y="160"/>
                </a:cubicBezTo>
                <a:cubicBezTo>
                  <a:pt x="126" y="160"/>
                  <a:pt x="126" y="160"/>
                  <a:pt x="126" y="160"/>
                </a:cubicBezTo>
                <a:cubicBezTo>
                  <a:pt x="126" y="161"/>
                  <a:pt x="126" y="161"/>
                  <a:pt x="127" y="162"/>
                </a:cubicBezTo>
                <a:cubicBezTo>
                  <a:pt x="127" y="162"/>
                  <a:pt x="127" y="162"/>
                  <a:pt x="127" y="162"/>
                </a:cubicBezTo>
                <a:cubicBezTo>
                  <a:pt x="128" y="162"/>
                  <a:pt x="128" y="162"/>
                  <a:pt x="128" y="162"/>
                </a:cubicBezTo>
                <a:cubicBezTo>
                  <a:pt x="128" y="162"/>
                  <a:pt x="128" y="162"/>
                  <a:pt x="128" y="162"/>
                </a:cubicBezTo>
                <a:cubicBezTo>
                  <a:pt x="129" y="162"/>
                  <a:pt x="128" y="162"/>
                  <a:pt x="129" y="162"/>
                </a:cubicBezTo>
                <a:cubicBezTo>
                  <a:pt x="129" y="162"/>
                  <a:pt x="129" y="162"/>
                  <a:pt x="129" y="162"/>
                </a:cubicBezTo>
                <a:cubicBezTo>
                  <a:pt x="129" y="163"/>
                  <a:pt x="129" y="163"/>
                  <a:pt x="129" y="163"/>
                </a:cubicBezTo>
                <a:cubicBezTo>
                  <a:pt x="129" y="163"/>
                  <a:pt x="131" y="165"/>
                  <a:pt x="131" y="165"/>
                </a:cubicBezTo>
                <a:cubicBezTo>
                  <a:pt x="131" y="165"/>
                  <a:pt x="131" y="165"/>
                  <a:pt x="131" y="165"/>
                </a:cubicBezTo>
                <a:cubicBezTo>
                  <a:pt x="132" y="165"/>
                  <a:pt x="132" y="165"/>
                  <a:pt x="132" y="165"/>
                </a:cubicBezTo>
                <a:cubicBezTo>
                  <a:pt x="132" y="165"/>
                  <a:pt x="132" y="165"/>
                  <a:pt x="132" y="165"/>
                </a:cubicBezTo>
                <a:cubicBezTo>
                  <a:pt x="132" y="166"/>
                  <a:pt x="132" y="166"/>
                  <a:pt x="132" y="166"/>
                </a:cubicBezTo>
                <a:cubicBezTo>
                  <a:pt x="133" y="167"/>
                  <a:pt x="133" y="167"/>
                  <a:pt x="134" y="168"/>
                </a:cubicBezTo>
                <a:cubicBezTo>
                  <a:pt x="134" y="167"/>
                  <a:pt x="134" y="167"/>
                  <a:pt x="134" y="167"/>
                </a:cubicBezTo>
                <a:cubicBezTo>
                  <a:pt x="135" y="167"/>
                  <a:pt x="135" y="167"/>
                  <a:pt x="135" y="167"/>
                </a:cubicBezTo>
                <a:cubicBezTo>
                  <a:pt x="135" y="167"/>
                  <a:pt x="135" y="167"/>
                  <a:pt x="136" y="167"/>
                </a:cubicBezTo>
                <a:cubicBezTo>
                  <a:pt x="136" y="166"/>
                  <a:pt x="136" y="166"/>
                  <a:pt x="136" y="166"/>
                </a:cubicBezTo>
                <a:cubicBezTo>
                  <a:pt x="137" y="166"/>
                  <a:pt x="137" y="166"/>
                  <a:pt x="137" y="166"/>
                </a:cubicBezTo>
                <a:cubicBezTo>
                  <a:pt x="138" y="166"/>
                  <a:pt x="138" y="166"/>
                  <a:pt x="138" y="167"/>
                </a:cubicBezTo>
                <a:cubicBezTo>
                  <a:pt x="138" y="167"/>
                  <a:pt x="138" y="167"/>
                  <a:pt x="138" y="167"/>
                </a:cubicBezTo>
                <a:cubicBezTo>
                  <a:pt x="138" y="168"/>
                  <a:pt x="138" y="168"/>
                  <a:pt x="138" y="168"/>
                </a:cubicBezTo>
                <a:cubicBezTo>
                  <a:pt x="138" y="168"/>
                  <a:pt x="138" y="168"/>
                  <a:pt x="138" y="168"/>
                </a:cubicBezTo>
                <a:cubicBezTo>
                  <a:pt x="141" y="169"/>
                  <a:pt x="141" y="169"/>
                  <a:pt x="141" y="169"/>
                </a:cubicBezTo>
                <a:cubicBezTo>
                  <a:pt x="142" y="169"/>
                  <a:pt x="143" y="169"/>
                  <a:pt x="144" y="169"/>
                </a:cubicBezTo>
                <a:cubicBezTo>
                  <a:pt x="145" y="170"/>
                  <a:pt x="145" y="170"/>
                  <a:pt x="145" y="171"/>
                </a:cubicBezTo>
                <a:cubicBezTo>
                  <a:pt x="145" y="171"/>
                  <a:pt x="145" y="171"/>
                  <a:pt x="145" y="171"/>
                </a:cubicBezTo>
                <a:cubicBezTo>
                  <a:pt x="145" y="171"/>
                  <a:pt x="145" y="171"/>
                  <a:pt x="145" y="171"/>
                </a:cubicBezTo>
                <a:cubicBezTo>
                  <a:pt x="146" y="171"/>
                  <a:pt x="146" y="171"/>
                  <a:pt x="146" y="171"/>
                </a:cubicBezTo>
                <a:cubicBezTo>
                  <a:pt x="146" y="171"/>
                  <a:pt x="146" y="171"/>
                  <a:pt x="146" y="171"/>
                </a:cubicBezTo>
                <a:cubicBezTo>
                  <a:pt x="146" y="171"/>
                  <a:pt x="146" y="171"/>
                  <a:pt x="146" y="171"/>
                </a:cubicBezTo>
                <a:cubicBezTo>
                  <a:pt x="147" y="172"/>
                  <a:pt x="147" y="172"/>
                  <a:pt x="149" y="172"/>
                </a:cubicBezTo>
                <a:cubicBezTo>
                  <a:pt x="149" y="172"/>
                  <a:pt x="149" y="172"/>
                  <a:pt x="149" y="172"/>
                </a:cubicBezTo>
                <a:cubicBezTo>
                  <a:pt x="150" y="172"/>
                  <a:pt x="150" y="172"/>
                  <a:pt x="150" y="172"/>
                </a:cubicBezTo>
                <a:cubicBezTo>
                  <a:pt x="151" y="172"/>
                  <a:pt x="151" y="172"/>
                  <a:pt x="151" y="172"/>
                </a:cubicBezTo>
                <a:cubicBezTo>
                  <a:pt x="151" y="171"/>
                  <a:pt x="152" y="171"/>
                  <a:pt x="153" y="171"/>
                </a:cubicBezTo>
                <a:cubicBezTo>
                  <a:pt x="153" y="171"/>
                  <a:pt x="153" y="171"/>
                  <a:pt x="153" y="171"/>
                </a:cubicBezTo>
                <a:cubicBezTo>
                  <a:pt x="154" y="172"/>
                  <a:pt x="154" y="172"/>
                  <a:pt x="154" y="172"/>
                </a:cubicBezTo>
                <a:cubicBezTo>
                  <a:pt x="154" y="171"/>
                  <a:pt x="154" y="171"/>
                  <a:pt x="154" y="171"/>
                </a:cubicBezTo>
                <a:cubicBezTo>
                  <a:pt x="154" y="171"/>
                  <a:pt x="154" y="171"/>
                  <a:pt x="154" y="171"/>
                </a:cubicBezTo>
                <a:cubicBezTo>
                  <a:pt x="155" y="172"/>
                  <a:pt x="155" y="172"/>
                  <a:pt x="155" y="172"/>
                </a:cubicBezTo>
                <a:cubicBezTo>
                  <a:pt x="155" y="172"/>
                  <a:pt x="155" y="172"/>
                  <a:pt x="155" y="172"/>
                </a:cubicBezTo>
                <a:cubicBezTo>
                  <a:pt x="156" y="172"/>
                  <a:pt x="156" y="172"/>
                  <a:pt x="156" y="172"/>
                </a:cubicBezTo>
                <a:cubicBezTo>
                  <a:pt x="156" y="172"/>
                  <a:pt x="156" y="172"/>
                  <a:pt x="156" y="172"/>
                </a:cubicBezTo>
                <a:cubicBezTo>
                  <a:pt x="156" y="174"/>
                  <a:pt x="156" y="174"/>
                  <a:pt x="156" y="176"/>
                </a:cubicBezTo>
                <a:cubicBezTo>
                  <a:pt x="156" y="176"/>
                  <a:pt x="156" y="176"/>
                  <a:pt x="156" y="176"/>
                </a:cubicBezTo>
                <a:cubicBezTo>
                  <a:pt x="157" y="177"/>
                  <a:pt x="158" y="177"/>
                  <a:pt x="159" y="178"/>
                </a:cubicBezTo>
                <a:cubicBezTo>
                  <a:pt x="159" y="178"/>
                  <a:pt x="159" y="178"/>
                  <a:pt x="159" y="178"/>
                </a:cubicBezTo>
                <a:cubicBezTo>
                  <a:pt x="159" y="179"/>
                  <a:pt x="159" y="179"/>
                  <a:pt x="159" y="179"/>
                </a:cubicBezTo>
                <a:cubicBezTo>
                  <a:pt x="160" y="179"/>
                  <a:pt x="160" y="179"/>
                  <a:pt x="160" y="179"/>
                </a:cubicBezTo>
                <a:cubicBezTo>
                  <a:pt x="162" y="181"/>
                  <a:pt x="163" y="182"/>
                  <a:pt x="164" y="182"/>
                </a:cubicBezTo>
                <a:cubicBezTo>
                  <a:pt x="164" y="183"/>
                  <a:pt x="164" y="183"/>
                  <a:pt x="164" y="183"/>
                </a:cubicBezTo>
                <a:cubicBezTo>
                  <a:pt x="164" y="183"/>
                  <a:pt x="165" y="185"/>
                  <a:pt x="165" y="185"/>
                </a:cubicBezTo>
                <a:cubicBezTo>
                  <a:pt x="165" y="185"/>
                  <a:pt x="165" y="185"/>
                  <a:pt x="165" y="185"/>
                </a:cubicBezTo>
                <a:cubicBezTo>
                  <a:pt x="166" y="186"/>
                  <a:pt x="166" y="186"/>
                  <a:pt x="166" y="186"/>
                </a:cubicBezTo>
                <a:cubicBezTo>
                  <a:pt x="167" y="185"/>
                  <a:pt x="166" y="185"/>
                  <a:pt x="168" y="185"/>
                </a:cubicBezTo>
                <a:cubicBezTo>
                  <a:pt x="168" y="185"/>
                  <a:pt x="168" y="185"/>
                  <a:pt x="168" y="185"/>
                </a:cubicBezTo>
                <a:cubicBezTo>
                  <a:pt x="170" y="184"/>
                  <a:pt x="171" y="184"/>
                  <a:pt x="173" y="184"/>
                </a:cubicBezTo>
                <a:cubicBezTo>
                  <a:pt x="173" y="184"/>
                  <a:pt x="173" y="184"/>
                  <a:pt x="173" y="184"/>
                </a:cubicBezTo>
                <a:cubicBezTo>
                  <a:pt x="174" y="185"/>
                  <a:pt x="174" y="185"/>
                  <a:pt x="175" y="185"/>
                </a:cubicBezTo>
                <a:cubicBezTo>
                  <a:pt x="176" y="186"/>
                  <a:pt x="176" y="186"/>
                  <a:pt x="176" y="186"/>
                </a:cubicBezTo>
                <a:cubicBezTo>
                  <a:pt x="178" y="185"/>
                  <a:pt x="179" y="185"/>
                  <a:pt x="181" y="184"/>
                </a:cubicBezTo>
                <a:cubicBezTo>
                  <a:pt x="182" y="184"/>
                  <a:pt x="182" y="184"/>
                  <a:pt x="182" y="184"/>
                </a:cubicBezTo>
                <a:cubicBezTo>
                  <a:pt x="182" y="184"/>
                  <a:pt x="182" y="184"/>
                  <a:pt x="183" y="184"/>
                </a:cubicBezTo>
                <a:cubicBezTo>
                  <a:pt x="184" y="185"/>
                  <a:pt x="184" y="185"/>
                  <a:pt x="185" y="185"/>
                </a:cubicBezTo>
                <a:cubicBezTo>
                  <a:pt x="185" y="185"/>
                  <a:pt x="185" y="185"/>
                  <a:pt x="185" y="185"/>
                </a:cubicBezTo>
                <a:cubicBezTo>
                  <a:pt x="186" y="185"/>
                  <a:pt x="186" y="185"/>
                  <a:pt x="186" y="185"/>
                </a:cubicBezTo>
                <a:cubicBezTo>
                  <a:pt x="188" y="185"/>
                  <a:pt x="188" y="185"/>
                  <a:pt x="188" y="185"/>
                </a:cubicBezTo>
                <a:cubicBezTo>
                  <a:pt x="188" y="185"/>
                  <a:pt x="188" y="185"/>
                  <a:pt x="188" y="185"/>
                </a:cubicBezTo>
                <a:cubicBezTo>
                  <a:pt x="188" y="184"/>
                  <a:pt x="188" y="184"/>
                  <a:pt x="188" y="184"/>
                </a:cubicBezTo>
                <a:cubicBezTo>
                  <a:pt x="189" y="184"/>
                  <a:pt x="189" y="184"/>
                  <a:pt x="189" y="184"/>
                </a:cubicBezTo>
                <a:cubicBezTo>
                  <a:pt x="190" y="183"/>
                  <a:pt x="190" y="183"/>
                  <a:pt x="190" y="183"/>
                </a:cubicBezTo>
                <a:cubicBezTo>
                  <a:pt x="190" y="183"/>
                  <a:pt x="191" y="183"/>
                  <a:pt x="191" y="183"/>
                </a:cubicBezTo>
                <a:cubicBezTo>
                  <a:pt x="191" y="183"/>
                  <a:pt x="191" y="183"/>
                  <a:pt x="191" y="183"/>
                </a:cubicBezTo>
                <a:cubicBezTo>
                  <a:pt x="191" y="183"/>
                  <a:pt x="191" y="183"/>
                  <a:pt x="191" y="183"/>
                </a:cubicBezTo>
                <a:cubicBezTo>
                  <a:pt x="191" y="185"/>
                  <a:pt x="191" y="185"/>
                  <a:pt x="191" y="185"/>
                </a:cubicBezTo>
                <a:cubicBezTo>
                  <a:pt x="192" y="185"/>
                  <a:pt x="192" y="185"/>
                  <a:pt x="192" y="185"/>
                </a:cubicBezTo>
                <a:cubicBezTo>
                  <a:pt x="195" y="186"/>
                  <a:pt x="194" y="185"/>
                  <a:pt x="196" y="186"/>
                </a:cubicBezTo>
                <a:cubicBezTo>
                  <a:pt x="197" y="186"/>
                  <a:pt x="200" y="188"/>
                  <a:pt x="202" y="190"/>
                </a:cubicBezTo>
                <a:cubicBezTo>
                  <a:pt x="205" y="187"/>
                  <a:pt x="213" y="182"/>
                  <a:pt x="213" y="181"/>
                </a:cubicBezTo>
                <a:cubicBezTo>
                  <a:pt x="217" y="170"/>
                  <a:pt x="217" y="171"/>
                  <a:pt x="217" y="171"/>
                </a:cubicBezTo>
                <a:cubicBezTo>
                  <a:pt x="217" y="170"/>
                  <a:pt x="217" y="170"/>
                  <a:pt x="217" y="170"/>
                </a:cubicBezTo>
                <a:cubicBezTo>
                  <a:pt x="217" y="169"/>
                  <a:pt x="229" y="154"/>
                  <a:pt x="229" y="154"/>
                </a:cubicBezTo>
                <a:cubicBezTo>
                  <a:pt x="230" y="152"/>
                  <a:pt x="231" y="149"/>
                  <a:pt x="232" y="147"/>
                </a:cubicBezTo>
                <a:cubicBezTo>
                  <a:pt x="232" y="147"/>
                  <a:pt x="232" y="147"/>
                  <a:pt x="232" y="147"/>
                </a:cubicBezTo>
                <a:lnTo>
                  <a:pt x="232" y="146"/>
                </a:ln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5" name="Freeform 11">
            <a:extLst>
              <a:ext uri="{FF2B5EF4-FFF2-40B4-BE49-F238E27FC236}">
                <a16:creationId xmlns:a16="http://schemas.microsoft.com/office/drawing/2014/main" id="{5F7E6E23-D483-3A32-D781-2F874431B48A}"/>
              </a:ext>
            </a:extLst>
          </p:cNvPr>
          <p:cNvSpPr>
            <a:spLocks/>
          </p:cNvSpPr>
          <p:nvPr/>
        </p:nvSpPr>
        <p:spPr bwMode="auto">
          <a:xfrm>
            <a:off x="3406772" y="5433110"/>
            <a:ext cx="1149502" cy="1025124"/>
          </a:xfrm>
          <a:custGeom>
            <a:avLst/>
            <a:gdLst>
              <a:gd name="T0" fmla="*/ 260 w 286"/>
              <a:gd name="T1" fmla="*/ 52 h 255"/>
              <a:gd name="T2" fmla="*/ 251 w 286"/>
              <a:gd name="T3" fmla="*/ 52 h 255"/>
              <a:gd name="T4" fmla="*/ 239 w 286"/>
              <a:gd name="T5" fmla="*/ 50 h 255"/>
              <a:gd name="T6" fmla="*/ 225 w 286"/>
              <a:gd name="T7" fmla="*/ 39 h 255"/>
              <a:gd name="T8" fmla="*/ 219 w 286"/>
              <a:gd name="T9" fmla="*/ 32 h 255"/>
              <a:gd name="T10" fmla="*/ 210 w 286"/>
              <a:gd name="T11" fmla="*/ 23 h 255"/>
              <a:gd name="T12" fmla="*/ 203 w 286"/>
              <a:gd name="T13" fmla="*/ 18 h 255"/>
              <a:gd name="T14" fmla="*/ 197 w 286"/>
              <a:gd name="T15" fmla="*/ 15 h 255"/>
              <a:gd name="T16" fmla="*/ 191 w 286"/>
              <a:gd name="T17" fmla="*/ 15 h 255"/>
              <a:gd name="T18" fmla="*/ 188 w 286"/>
              <a:gd name="T19" fmla="*/ 12 h 255"/>
              <a:gd name="T20" fmla="*/ 178 w 286"/>
              <a:gd name="T21" fmla="*/ 9 h 255"/>
              <a:gd name="T22" fmla="*/ 173 w 286"/>
              <a:gd name="T23" fmla="*/ 8 h 255"/>
              <a:gd name="T24" fmla="*/ 171 w 286"/>
              <a:gd name="T25" fmla="*/ 6 h 255"/>
              <a:gd name="T26" fmla="*/ 160 w 286"/>
              <a:gd name="T27" fmla="*/ 5 h 255"/>
              <a:gd name="T28" fmla="*/ 153 w 286"/>
              <a:gd name="T29" fmla="*/ 5 h 255"/>
              <a:gd name="T30" fmla="*/ 151 w 286"/>
              <a:gd name="T31" fmla="*/ 3 h 255"/>
              <a:gd name="T32" fmla="*/ 143 w 286"/>
              <a:gd name="T33" fmla="*/ 1 h 255"/>
              <a:gd name="T34" fmla="*/ 132 w 286"/>
              <a:gd name="T35" fmla="*/ 5 h 255"/>
              <a:gd name="T36" fmla="*/ 125 w 286"/>
              <a:gd name="T37" fmla="*/ 3 h 255"/>
              <a:gd name="T38" fmla="*/ 120 w 286"/>
              <a:gd name="T39" fmla="*/ 4 h 255"/>
              <a:gd name="T40" fmla="*/ 110 w 286"/>
              <a:gd name="T41" fmla="*/ 13 h 255"/>
              <a:gd name="T42" fmla="*/ 102 w 286"/>
              <a:gd name="T43" fmla="*/ 15 h 255"/>
              <a:gd name="T44" fmla="*/ 97 w 286"/>
              <a:gd name="T45" fmla="*/ 18 h 255"/>
              <a:gd name="T46" fmla="*/ 90 w 286"/>
              <a:gd name="T47" fmla="*/ 24 h 255"/>
              <a:gd name="T48" fmla="*/ 83 w 286"/>
              <a:gd name="T49" fmla="*/ 29 h 255"/>
              <a:gd name="T50" fmla="*/ 74 w 286"/>
              <a:gd name="T51" fmla="*/ 34 h 255"/>
              <a:gd name="T52" fmla="*/ 67 w 286"/>
              <a:gd name="T53" fmla="*/ 40 h 255"/>
              <a:gd name="T54" fmla="*/ 63 w 286"/>
              <a:gd name="T55" fmla="*/ 50 h 255"/>
              <a:gd name="T56" fmla="*/ 47 w 286"/>
              <a:gd name="T57" fmla="*/ 62 h 255"/>
              <a:gd name="T58" fmla="*/ 27 w 286"/>
              <a:gd name="T59" fmla="*/ 88 h 255"/>
              <a:gd name="T60" fmla="*/ 0 w 286"/>
              <a:gd name="T61" fmla="*/ 117 h 255"/>
              <a:gd name="T62" fmla="*/ 11 w 286"/>
              <a:gd name="T63" fmla="*/ 121 h 255"/>
              <a:gd name="T64" fmla="*/ 23 w 286"/>
              <a:gd name="T65" fmla="*/ 114 h 255"/>
              <a:gd name="T66" fmla="*/ 48 w 286"/>
              <a:gd name="T67" fmla="*/ 135 h 255"/>
              <a:gd name="T68" fmla="*/ 63 w 286"/>
              <a:gd name="T69" fmla="*/ 146 h 255"/>
              <a:gd name="T70" fmla="*/ 83 w 286"/>
              <a:gd name="T71" fmla="*/ 161 h 255"/>
              <a:gd name="T72" fmla="*/ 116 w 286"/>
              <a:gd name="T73" fmla="*/ 182 h 255"/>
              <a:gd name="T74" fmla="*/ 132 w 286"/>
              <a:gd name="T75" fmla="*/ 201 h 255"/>
              <a:gd name="T76" fmla="*/ 136 w 286"/>
              <a:gd name="T77" fmla="*/ 253 h 255"/>
              <a:gd name="T78" fmla="*/ 181 w 286"/>
              <a:gd name="T79" fmla="*/ 190 h 255"/>
              <a:gd name="T80" fmla="*/ 178 w 286"/>
              <a:gd name="T81" fmla="*/ 186 h 255"/>
              <a:gd name="T82" fmla="*/ 179 w 286"/>
              <a:gd name="T83" fmla="*/ 180 h 255"/>
              <a:gd name="T84" fmla="*/ 184 w 286"/>
              <a:gd name="T85" fmla="*/ 170 h 255"/>
              <a:gd name="T86" fmla="*/ 187 w 286"/>
              <a:gd name="T87" fmla="*/ 162 h 255"/>
              <a:gd name="T88" fmla="*/ 198 w 286"/>
              <a:gd name="T89" fmla="*/ 153 h 255"/>
              <a:gd name="T90" fmla="*/ 209 w 286"/>
              <a:gd name="T91" fmla="*/ 139 h 255"/>
              <a:gd name="T92" fmla="*/ 214 w 286"/>
              <a:gd name="T93" fmla="*/ 124 h 255"/>
              <a:gd name="T94" fmla="*/ 209 w 286"/>
              <a:gd name="T95" fmla="*/ 116 h 255"/>
              <a:gd name="T96" fmla="*/ 211 w 286"/>
              <a:gd name="T97" fmla="*/ 111 h 255"/>
              <a:gd name="T98" fmla="*/ 216 w 286"/>
              <a:gd name="T99" fmla="*/ 119 h 255"/>
              <a:gd name="T100" fmla="*/ 222 w 286"/>
              <a:gd name="T101" fmla="*/ 122 h 255"/>
              <a:gd name="T102" fmla="*/ 230 w 286"/>
              <a:gd name="T103" fmla="*/ 118 h 255"/>
              <a:gd name="T104" fmla="*/ 231 w 286"/>
              <a:gd name="T105" fmla="*/ 126 h 255"/>
              <a:gd name="T106" fmla="*/ 220 w 286"/>
              <a:gd name="T107" fmla="*/ 144 h 255"/>
              <a:gd name="T108" fmla="*/ 220 w 286"/>
              <a:gd name="T109" fmla="*/ 153 h 255"/>
              <a:gd name="T110" fmla="*/ 207 w 286"/>
              <a:gd name="T111" fmla="*/ 169 h 255"/>
              <a:gd name="T112" fmla="*/ 191 w 286"/>
              <a:gd name="T113" fmla="*/ 181 h 255"/>
              <a:gd name="T114" fmla="*/ 184 w 286"/>
              <a:gd name="T115" fmla="*/ 193 h 255"/>
              <a:gd name="T116" fmla="*/ 253 w 286"/>
              <a:gd name="T117" fmla="*/ 80 h 255"/>
              <a:gd name="T118" fmla="*/ 250 w 286"/>
              <a:gd name="T119" fmla="*/ 76 h 255"/>
              <a:gd name="T120" fmla="*/ 253 w 286"/>
              <a:gd name="T121" fmla="*/ 7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255">
                <a:moveTo>
                  <a:pt x="255" y="62"/>
                </a:moveTo>
                <a:cubicBezTo>
                  <a:pt x="255" y="62"/>
                  <a:pt x="255" y="62"/>
                  <a:pt x="255" y="62"/>
                </a:cubicBezTo>
                <a:cubicBezTo>
                  <a:pt x="256" y="62"/>
                  <a:pt x="256" y="62"/>
                  <a:pt x="256" y="62"/>
                </a:cubicBezTo>
                <a:cubicBezTo>
                  <a:pt x="256" y="62"/>
                  <a:pt x="256" y="62"/>
                  <a:pt x="256" y="62"/>
                </a:cubicBezTo>
                <a:cubicBezTo>
                  <a:pt x="256" y="61"/>
                  <a:pt x="256" y="61"/>
                  <a:pt x="256" y="61"/>
                </a:cubicBezTo>
                <a:cubicBezTo>
                  <a:pt x="257" y="61"/>
                  <a:pt x="257" y="61"/>
                  <a:pt x="257" y="61"/>
                </a:cubicBezTo>
                <a:cubicBezTo>
                  <a:pt x="286" y="33"/>
                  <a:pt x="223" y="66"/>
                  <a:pt x="262" y="58"/>
                </a:cubicBezTo>
                <a:cubicBezTo>
                  <a:pt x="262" y="57"/>
                  <a:pt x="262" y="57"/>
                  <a:pt x="262" y="57"/>
                </a:cubicBezTo>
                <a:cubicBezTo>
                  <a:pt x="262" y="57"/>
                  <a:pt x="262" y="57"/>
                  <a:pt x="262" y="57"/>
                </a:cubicBezTo>
                <a:cubicBezTo>
                  <a:pt x="261" y="56"/>
                  <a:pt x="261" y="56"/>
                  <a:pt x="261" y="56"/>
                </a:cubicBezTo>
                <a:cubicBezTo>
                  <a:pt x="261" y="55"/>
                  <a:pt x="261" y="55"/>
                  <a:pt x="261" y="55"/>
                </a:cubicBezTo>
                <a:cubicBezTo>
                  <a:pt x="262" y="55"/>
                  <a:pt x="262" y="55"/>
                  <a:pt x="262" y="54"/>
                </a:cubicBezTo>
                <a:cubicBezTo>
                  <a:pt x="262" y="54"/>
                  <a:pt x="262" y="54"/>
                  <a:pt x="262" y="54"/>
                </a:cubicBezTo>
                <a:cubicBezTo>
                  <a:pt x="261" y="54"/>
                  <a:pt x="261" y="54"/>
                  <a:pt x="261" y="54"/>
                </a:cubicBezTo>
                <a:cubicBezTo>
                  <a:pt x="261" y="53"/>
                  <a:pt x="260" y="53"/>
                  <a:pt x="260" y="52"/>
                </a:cubicBezTo>
                <a:cubicBezTo>
                  <a:pt x="260" y="52"/>
                  <a:pt x="260" y="52"/>
                  <a:pt x="260" y="52"/>
                </a:cubicBezTo>
                <a:cubicBezTo>
                  <a:pt x="260" y="53"/>
                  <a:pt x="260" y="53"/>
                  <a:pt x="260" y="53"/>
                </a:cubicBezTo>
                <a:cubicBezTo>
                  <a:pt x="259" y="53"/>
                  <a:pt x="259" y="53"/>
                  <a:pt x="259" y="53"/>
                </a:cubicBezTo>
                <a:cubicBezTo>
                  <a:pt x="258" y="53"/>
                  <a:pt x="258" y="53"/>
                  <a:pt x="258" y="53"/>
                </a:cubicBezTo>
                <a:cubicBezTo>
                  <a:pt x="257" y="53"/>
                  <a:pt x="257" y="53"/>
                  <a:pt x="257" y="53"/>
                </a:cubicBezTo>
                <a:cubicBezTo>
                  <a:pt x="257" y="52"/>
                  <a:pt x="257" y="52"/>
                  <a:pt x="257" y="52"/>
                </a:cubicBezTo>
                <a:cubicBezTo>
                  <a:pt x="256" y="51"/>
                  <a:pt x="256" y="51"/>
                  <a:pt x="256" y="51"/>
                </a:cubicBezTo>
                <a:cubicBezTo>
                  <a:pt x="256" y="51"/>
                  <a:pt x="256" y="51"/>
                  <a:pt x="256" y="51"/>
                </a:cubicBezTo>
                <a:cubicBezTo>
                  <a:pt x="255" y="52"/>
                  <a:pt x="255" y="52"/>
                  <a:pt x="254" y="52"/>
                </a:cubicBezTo>
                <a:cubicBezTo>
                  <a:pt x="254" y="52"/>
                  <a:pt x="254" y="52"/>
                  <a:pt x="254" y="52"/>
                </a:cubicBezTo>
                <a:cubicBezTo>
                  <a:pt x="254" y="52"/>
                  <a:pt x="254" y="52"/>
                  <a:pt x="254" y="52"/>
                </a:cubicBezTo>
                <a:cubicBezTo>
                  <a:pt x="254" y="52"/>
                  <a:pt x="254" y="52"/>
                  <a:pt x="253" y="51"/>
                </a:cubicBezTo>
                <a:cubicBezTo>
                  <a:pt x="253" y="51"/>
                  <a:pt x="253" y="51"/>
                  <a:pt x="253" y="51"/>
                </a:cubicBezTo>
                <a:cubicBezTo>
                  <a:pt x="252" y="52"/>
                  <a:pt x="252" y="52"/>
                  <a:pt x="252" y="52"/>
                </a:cubicBezTo>
                <a:cubicBezTo>
                  <a:pt x="251" y="52"/>
                  <a:pt x="251" y="52"/>
                  <a:pt x="251" y="52"/>
                </a:cubicBezTo>
                <a:cubicBezTo>
                  <a:pt x="251" y="53"/>
                  <a:pt x="251" y="53"/>
                  <a:pt x="251" y="53"/>
                </a:cubicBezTo>
                <a:cubicBezTo>
                  <a:pt x="250" y="53"/>
                  <a:pt x="249" y="52"/>
                  <a:pt x="249" y="52"/>
                </a:cubicBezTo>
                <a:cubicBezTo>
                  <a:pt x="248" y="52"/>
                  <a:pt x="248" y="52"/>
                  <a:pt x="248" y="52"/>
                </a:cubicBezTo>
                <a:cubicBezTo>
                  <a:pt x="248" y="51"/>
                  <a:pt x="248" y="52"/>
                  <a:pt x="248" y="51"/>
                </a:cubicBezTo>
                <a:cubicBezTo>
                  <a:pt x="248" y="51"/>
                  <a:pt x="248" y="51"/>
                  <a:pt x="248" y="51"/>
                </a:cubicBezTo>
                <a:cubicBezTo>
                  <a:pt x="247" y="52"/>
                  <a:pt x="247" y="52"/>
                  <a:pt x="247" y="52"/>
                </a:cubicBezTo>
                <a:cubicBezTo>
                  <a:pt x="247" y="52"/>
                  <a:pt x="247" y="52"/>
                  <a:pt x="247" y="53"/>
                </a:cubicBezTo>
                <a:cubicBezTo>
                  <a:pt x="247" y="53"/>
                  <a:pt x="247" y="53"/>
                  <a:pt x="247" y="53"/>
                </a:cubicBezTo>
                <a:cubicBezTo>
                  <a:pt x="246" y="52"/>
                  <a:pt x="247" y="53"/>
                  <a:pt x="246" y="52"/>
                </a:cubicBezTo>
                <a:cubicBezTo>
                  <a:pt x="245" y="51"/>
                  <a:pt x="245" y="51"/>
                  <a:pt x="245" y="51"/>
                </a:cubicBezTo>
                <a:cubicBezTo>
                  <a:pt x="242" y="51"/>
                  <a:pt x="242" y="51"/>
                  <a:pt x="242" y="51"/>
                </a:cubicBezTo>
                <a:cubicBezTo>
                  <a:pt x="241" y="51"/>
                  <a:pt x="241" y="51"/>
                  <a:pt x="241" y="51"/>
                </a:cubicBezTo>
                <a:cubicBezTo>
                  <a:pt x="241" y="51"/>
                  <a:pt x="241" y="51"/>
                  <a:pt x="241" y="51"/>
                </a:cubicBezTo>
                <a:cubicBezTo>
                  <a:pt x="240" y="51"/>
                  <a:pt x="240" y="51"/>
                  <a:pt x="240" y="51"/>
                </a:cubicBezTo>
                <a:cubicBezTo>
                  <a:pt x="239" y="50"/>
                  <a:pt x="239" y="50"/>
                  <a:pt x="239" y="50"/>
                </a:cubicBezTo>
                <a:cubicBezTo>
                  <a:pt x="237" y="50"/>
                  <a:pt x="237" y="50"/>
                  <a:pt x="237" y="50"/>
                </a:cubicBezTo>
                <a:cubicBezTo>
                  <a:pt x="237" y="50"/>
                  <a:pt x="237" y="50"/>
                  <a:pt x="237" y="50"/>
                </a:cubicBezTo>
                <a:cubicBezTo>
                  <a:pt x="236" y="50"/>
                  <a:pt x="236" y="50"/>
                  <a:pt x="236" y="50"/>
                </a:cubicBezTo>
                <a:cubicBezTo>
                  <a:pt x="235" y="50"/>
                  <a:pt x="235" y="50"/>
                  <a:pt x="235" y="50"/>
                </a:cubicBezTo>
                <a:cubicBezTo>
                  <a:pt x="234" y="50"/>
                  <a:pt x="234" y="50"/>
                  <a:pt x="234" y="50"/>
                </a:cubicBezTo>
                <a:cubicBezTo>
                  <a:pt x="233" y="49"/>
                  <a:pt x="233" y="49"/>
                  <a:pt x="233" y="49"/>
                </a:cubicBezTo>
                <a:cubicBezTo>
                  <a:pt x="233" y="49"/>
                  <a:pt x="232" y="49"/>
                  <a:pt x="232" y="49"/>
                </a:cubicBezTo>
                <a:cubicBezTo>
                  <a:pt x="232" y="49"/>
                  <a:pt x="229" y="44"/>
                  <a:pt x="229" y="44"/>
                </a:cubicBezTo>
                <a:cubicBezTo>
                  <a:pt x="228" y="44"/>
                  <a:pt x="228" y="44"/>
                  <a:pt x="228" y="43"/>
                </a:cubicBezTo>
                <a:cubicBezTo>
                  <a:pt x="227" y="42"/>
                  <a:pt x="227" y="42"/>
                  <a:pt x="227" y="40"/>
                </a:cubicBezTo>
                <a:cubicBezTo>
                  <a:pt x="226" y="40"/>
                  <a:pt x="226" y="40"/>
                  <a:pt x="226" y="40"/>
                </a:cubicBezTo>
                <a:cubicBezTo>
                  <a:pt x="226" y="40"/>
                  <a:pt x="226" y="40"/>
                  <a:pt x="226" y="40"/>
                </a:cubicBezTo>
                <a:cubicBezTo>
                  <a:pt x="225" y="40"/>
                  <a:pt x="225" y="40"/>
                  <a:pt x="225" y="40"/>
                </a:cubicBezTo>
                <a:cubicBezTo>
                  <a:pt x="225" y="39"/>
                  <a:pt x="225" y="39"/>
                  <a:pt x="225" y="39"/>
                </a:cubicBezTo>
                <a:cubicBezTo>
                  <a:pt x="225" y="39"/>
                  <a:pt x="225" y="39"/>
                  <a:pt x="225" y="39"/>
                </a:cubicBezTo>
                <a:cubicBezTo>
                  <a:pt x="224" y="39"/>
                  <a:pt x="224" y="39"/>
                  <a:pt x="224" y="39"/>
                </a:cubicBezTo>
                <a:cubicBezTo>
                  <a:pt x="224" y="39"/>
                  <a:pt x="224" y="39"/>
                  <a:pt x="224" y="39"/>
                </a:cubicBezTo>
                <a:cubicBezTo>
                  <a:pt x="224" y="40"/>
                  <a:pt x="224" y="40"/>
                  <a:pt x="224" y="40"/>
                </a:cubicBezTo>
                <a:cubicBezTo>
                  <a:pt x="223" y="39"/>
                  <a:pt x="223" y="39"/>
                  <a:pt x="223" y="39"/>
                </a:cubicBezTo>
                <a:cubicBezTo>
                  <a:pt x="223" y="39"/>
                  <a:pt x="223" y="39"/>
                  <a:pt x="223" y="38"/>
                </a:cubicBezTo>
                <a:cubicBezTo>
                  <a:pt x="223" y="38"/>
                  <a:pt x="223" y="38"/>
                  <a:pt x="223" y="38"/>
                </a:cubicBezTo>
                <a:cubicBezTo>
                  <a:pt x="223" y="38"/>
                  <a:pt x="223" y="38"/>
                  <a:pt x="223" y="38"/>
                </a:cubicBezTo>
                <a:cubicBezTo>
                  <a:pt x="223" y="37"/>
                  <a:pt x="223" y="37"/>
                  <a:pt x="223" y="37"/>
                </a:cubicBezTo>
                <a:cubicBezTo>
                  <a:pt x="223" y="37"/>
                  <a:pt x="223" y="37"/>
                  <a:pt x="223" y="37"/>
                </a:cubicBezTo>
                <a:cubicBezTo>
                  <a:pt x="223" y="36"/>
                  <a:pt x="223" y="36"/>
                  <a:pt x="223" y="36"/>
                </a:cubicBezTo>
                <a:cubicBezTo>
                  <a:pt x="223" y="36"/>
                  <a:pt x="223" y="36"/>
                  <a:pt x="223" y="36"/>
                </a:cubicBezTo>
                <a:cubicBezTo>
                  <a:pt x="222" y="34"/>
                  <a:pt x="222" y="35"/>
                  <a:pt x="221" y="33"/>
                </a:cubicBezTo>
                <a:cubicBezTo>
                  <a:pt x="220" y="33"/>
                  <a:pt x="220" y="33"/>
                  <a:pt x="220" y="33"/>
                </a:cubicBezTo>
                <a:cubicBezTo>
                  <a:pt x="220" y="33"/>
                  <a:pt x="220" y="33"/>
                  <a:pt x="220" y="33"/>
                </a:cubicBezTo>
                <a:cubicBezTo>
                  <a:pt x="219" y="32"/>
                  <a:pt x="219" y="32"/>
                  <a:pt x="219" y="32"/>
                </a:cubicBezTo>
                <a:cubicBezTo>
                  <a:pt x="217" y="30"/>
                  <a:pt x="217" y="28"/>
                  <a:pt x="217" y="28"/>
                </a:cubicBezTo>
                <a:cubicBezTo>
                  <a:pt x="216" y="28"/>
                  <a:pt x="216" y="28"/>
                  <a:pt x="216" y="28"/>
                </a:cubicBezTo>
                <a:cubicBezTo>
                  <a:pt x="216" y="28"/>
                  <a:pt x="216" y="28"/>
                  <a:pt x="216" y="28"/>
                </a:cubicBezTo>
                <a:cubicBezTo>
                  <a:pt x="216" y="28"/>
                  <a:pt x="216" y="28"/>
                  <a:pt x="216" y="28"/>
                </a:cubicBezTo>
                <a:cubicBezTo>
                  <a:pt x="215" y="27"/>
                  <a:pt x="215" y="27"/>
                  <a:pt x="215" y="27"/>
                </a:cubicBezTo>
                <a:cubicBezTo>
                  <a:pt x="214" y="27"/>
                  <a:pt x="214" y="27"/>
                  <a:pt x="214" y="27"/>
                </a:cubicBezTo>
                <a:cubicBezTo>
                  <a:pt x="213" y="26"/>
                  <a:pt x="213" y="26"/>
                  <a:pt x="213" y="26"/>
                </a:cubicBezTo>
                <a:cubicBezTo>
                  <a:pt x="213" y="26"/>
                  <a:pt x="213" y="26"/>
                  <a:pt x="213" y="26"/>
                </a:cubicBezTo>
                <a:cubicBezTo>
                  <a:pt x="212" y="26"/>
                  <a:pt x="212" y="26"/>
                  <a:pt x="212" y="26"/>
                </a:cubicBezTo>
                <a:cubicBezTo>
                  <a:pt x="212" y="26"/>
                  <a:pt x="212" y="26"/>
                  <a:pt x="212" y="26"/>
                </a:cubicBezTo>
                <a:cubicBezTo>
                  <a:pt x="212" y="26"/>
                  <a:pt x="212" y="26"/>
                  <a:pt x="212" y="26"/>
                </a:cubicBezTo>
                <a:cubicBezTo>
                  <a:pt x="211" y="25"/>
                  <a:pt x="210" y="25"/>
                  <a:pt x="210" y="24"/>
                </a:cubicBezTo>
                <a:cubicBezTo>
                  <a:pt x="209" y="24"/>
                  <a:pt x="209" y="24"/>
                  <a:pt x="209" y="24"/>
                </a:cubicBezTo>
                <a:cubicBezTo>
                  <a:pt x="209" y="24"/>
                  <a:pt x="210" y="24"/>
                  <a:pt x="210" y="23"/>
                </a:cubicBezTo>
                <a:cubicBezTo>
                  <a:pt x="210" y="23"/>
                  <a:pt x="210" y="23"/>
                  <a:pt x="210" y="23"/>
                </a:cubicBezTo>
                <a:cubicBezTo>
                  <a:pt x="209" y="22"/>
                  <a:pt x="209" y="22"/>
                  <a:pt x="209" y="22"/>
                </a:cubicBezTo>
                <a:cubicBezTo>
                  <a:pt x="208" y="22"/>
                  <a:pt x="208" y="22"/>
                  <a:pt x="208" y="22"/>
                </a:cubicBezTo>
                <a:cubicBezTo>
                  <a:pt x="208" y="22"/>
                  <a:pt x="208" y="22"/>
                  <a:pt x="208" y="22"/>
                </a:cubicBezTo>
                <a:cubicBezTo>
                  <a:pt x="208" y="21"/>
                  <a:pt x="208" y="21"/>
                  <a:pt x="208" y="21"/>
                </a:cubicBezTo>
                <a:cubicBezTo>
                  <a:pt x="207" y="21"/>
                  <a:pt x="207" y="21"/>
                  <a:pt x="207" y="21"/>
                </a:cubicBezTo>
                <a:cubicBezTo>
                  <a:pt x="206" y="22"/>
                  <a:pt x="206" y="22"/>
                  <a:pt x="206" y="22"/>
                </a:cubicBezTo>
                <a:cubicBezTo>
                  <a:pt x="206" y="21"/>
                  <a:pt x="206" y="21"/>
                  <a:pt x="206" y="21"/>
                </a:cubicBezTo>
                <a:cubicBezTo>
                  <a:pt x="206" y="21"/>
                  <a:pt x="206" y="21"/>
                  <a:pt x="206" y="21"/>
                </a:cubicBezTo>
                <a:cubicBezTo>
                  <a:pt x="206" y="21"/>
                  <a:pt x="206" y="21"/>
                  <a:pt x="206" y="21"/>
                </a:cubicBezTo>
                <a:cubicBezTo>
                  <a:pt x="205" y="20"/>
                  <a:pt x="205" y="20"/>
                  <a:pt x="205" y="20"/>
                </a:cubicBezTo>
                <a:cubicBezTo>
                  <a:pt x="205" y="20"/>
                  <a:pt x="205" y="20"/>
                  <a:pt x="205" y="20"/>
                </a:cubicBezTo>
                <a:cubicBezTo>
                  <a:pt x="204" y="20"/>
                  <a:pt x="204" y="20"/>
                  <a:pt x="204" y="20"/>
                </a:cubicBezTo>
                <a:cubicBezTo>
                  <a:pt x="204" y="19"/>
                  <a:pt x="204" y="19"/>
                  <a:pt x="204" y="19"/>
                </a:cubicBezTo>
                <a:cubicBezTo>
                  <a:pt x="204" y="18"/>
                  <a:pt x="204" y="18"/>
                  <a:pt x="204" y="18"/>
                </a:cubicBezTo>
                <a:cubicBezTo>
                  <a:pt x="203" y="18"/>
                  <a:pt x="203" y="18"/>
                  <a:pt x="203" y="18"/>
                </a:cubicBezTo>
                <a:cubicBezTo>
                  <a:pt x="202" y="18"/>
                  <a:pt x="202" y="18"/>
                  <a:pt x="201" y="19"/>
                </a:cubicBezTo>
                <a:cubicBezTo>
                  <a:pt x="201" y="19"/>
                  <a:pt x="201" y="19"/>
                  <a:pt x="201" y="19"/>
                </a:cubicBezTo>
                <a:cubicBezTo>
                  <a:pt x="200" y="18"/>
                  <a:pt x="200" y="18"/>
                  <a:pt x="200" y="18"/>
                </a:cubicBezTo>
                <a:cubicBezTo>
                  <a:pt x="200" y="18"/>
                  <a:pt x="200" y="18"/>
                  <a:pt x="201" y="17"/>
                </a:cubicBezTo>
                <a:cubicBezTo>
                  <a:pt x="200" y="17"/>
                  <a:pt x="200" y="17"/>
                  <a:pt x="200" y="17"/>
                </a:cubicBezTo>
                <a:cubicBezTo>
                  <a:pt x="199" y="17"/>
                  <a:pt x="199" y="17"/>
                  <a:pt x="199" y="17"/>
                </a:cubicBezTo>
                <a:cubicBezTo>
                  <a:pt x="199" y="17"/>
                  <a:pt x="199" y="17"/>
                  <a:pt x="199" y="17"/>
                </a:cubicBezTo>
                <a:cubicBezTo>
                  <a:pt x="199" y="17"/>
                  <a:pt x="199" y="17"/>
                  <a:pt x="199" y="16"/>
                </a:cubicBezTo>
                <a:cubicBezTo>
                  <a:pt x="199" y="16"/>
                  <a:pt x="199" y="16"/>
                  <a:pt x="199" y="16"/>
                </a:cubicBezTo>
                <a:cubicBezTo>
                  <a:pt x="198" y="16"/>
                  <a:pt x="198" y="16"/>
                  <a:pt x="198" y="16"/>
                </a:cubicBezTo>
                <a:cubicBezTo>
                  <a:pt x="198" y="16"/>
                  <a:pt x="198" y="16"/>
                  <a:pt x="198" y="16"/>
                </a:cubicBezTo>
                <a:cubicBezTo>
                  <a:pt x="198" y="16"/>
                  <a:pt x="198" y="16"/>
                  <a:pt x="198" y="16"/>
                </a:cubicBezTo>
                <a:cubicBezTo>
                  <a:pt x="197" y="16"/>
                  <a:pt x="197" y="16"/>
                  <a:pt x="197" y="16"/>
                </a:cubicBezTo>
                <a:cubicBezTo>
                  <a:pt x="197" y="16"/>
                  <a:pt x="197" y="16"/>
                  <a:pt x="197" y="16"/>
                </a:cubicBezTo>
                <a:cubicBezTo>
                  <a:pt x="197" y="15"/>
                  <a:pt x="197" y="15"/>
                  <a:pt x="197" y="15"/>
                </a:cubicBezTo>
                <a:cubicBezTo>
                  <a:pt x="197" y="15"/>
                  <a:pt x="197" y="15"/>
                  <a:pt x="197" y="15"/>
                </a:cubicBezTo>
                <a:cubicBezTo>
                  <a:pt x="197" y="15"/>
                  <a:pt x="197" y="15"/>
                  <a:pt x="197" y="15"/>
                </a:cubicBezTo>
                <a:cubicBezTo>
                  <a:pt x="196" y="15"/>
                  <a:pt x="196" y="15"/>
                  <a:pt x="196" y="15"/>
                </a:cubicBezTo>
                <a:cubicBezTo>
                  <a:pt x="196" y="15"/>
                  <a:pt x="196" y="15"/>
                  <a:pt x="196" y="16"/>
                </a:cubicBezTo>
                <a:cubicBezTo>
                  <a:pt x="195" y="16"/>
                  <a:pt x="195" y="16"/>
                  <a:pt x="195" y="16"/>
                </a:cubicBezTo>
                <a:cubicBezTo>
                  <a:pt x="195" y="16"/>
                  <a:pt x="195" y="16"/>
                  <a:pt x="195" y="16"/>
                </a:cubicBezTo>
                <a:cubicBezTo>
                  <a:pt x="195" y="16"/>
                  <a:pt x="195" y="16"/>
                  <a:pt x="195" y="16"/>
                </a:cubicBezTo>
                <a:cubicBezTo>
                  <a:pt x="194" y="16"/>
                  <a:pt x="194" y="16"/>
                  <a:pt x="193" y="16"/>
                </a:cubicBezTo>
                <a:cubicBezTo>
                  <a:pt x="193" y="16"/>
                  <a:pt x="193" y="16"/>
                  <a:pt x="193" y="16"/>
                </a:cubicBezTo>
                <a:cubicBezTo>
                  <a:pt x="193" y="17"/>
                  <a:pt x="193" y="17"/>
                  <a:pt x="193" y="17"/>
                </a:cubicBezTo>
                <a:cubicBezTo>
                  <a:pt x="192" y="17"/>
                  <a:pt x="192" y="17"/>
                  <a:pt x="191" y="16"/>
                </a:cubicBezTo>
                <a:cubicBezTo>
                  <a:pt x="191" y="16"/>
                  <a:pt x="191" y="16"/>
                  <a:pt x="191" y="16"/>
                </a:cubicBezTo>
                <a:cubicBezTo>
                  <a:pt x="191" y="16"/>
                  <a:pt x="191" y="16"/>
                  <a:pt x="191" y="16"/>
                </a:cubicBezTo>
                <a:cubicBezTo>
                  <a:pt x="191" y="15"/>
                  <a:pt x="191" y="15"/>
                  <a:pt x="191" y="15"/>
                </a:cubicBezTo>
                <a:cubicBezTo>
                  <a:pt x="191" y="15"/>
                  <a:pt x="191" y="15"/>
                  <a:pt x="191" y="15"/>
                </a:cubicBezTo>
                <a:cubicBezTo>
                  <a:pt x="191" y="15"/>
                  <a:pt x="191" y="15"/>
                  <a:pt x="191" y="15"/>
                </a:cubicBezTo>
                <a:cubicBezTo>
                  <a:pt x="190" y="16"/>
                  <a:pt x="190" y="16"/>
                  <a:pt x="190" y="16"/>
                </a:cubicBezTo>
                <a:cubicBezTo>
                  <a:pt x="190" y="17"/>
                  <a:pt x="190" y="17"/>
                  <a:pt x="190" y="17"/>
                </a:cubicBezTo>
                <a:cubicBezTo>
                  <a:pt x="190" y="16"/>
                  <a:pt x="190" y="16"/>
                  <a:pt x="190" y="16"/>
                </a:cubicBezTo>
                <a:cubicBezTo>
                  <a:pt x="189" y="16"/>
                  <a:pt x="189" y="16"/>
                  <a:pt x="189" y="16"/>
                </a:cubicBezTo>
                <a:cubicBezTo>
                  <a:pt x="189" y="15"/>
                  <a:pt x="189" y="15"/>
                  <a:pt x="189" y="15"/>
                </a:cubicBezTo>
                <a:cubicBezTo>
                  <a:pt x="189" y="14"/>
                  <a:pt x="189" y="14"/>
                  <a:pt x="189" y="14"/>
                </a:cubicBezTo>
                <a:cubicBezTo>
                  <a:pt x="188" y="14"/>
                  <a:pt x="189" y="14"/>
                  <a:pt x="188" y="15"/>
                </a:cubicBezTo>
                <a:cubicBezTo>
                  <a:pt x="188" y="15"/>
                  <a:pt x="188" y="15"/>
                  <a:pt x="188" y="15"/>
                </a:cubicBezTo>
                <a:cubicBezTo>
                  <a:pt x="187" y="15"/>
                  <a:pt x="187" y="15"/>
                  <a:pt x="187" y="15"/>
                </a:cubicBezTo>
                <a:cubicBezTo>
                  <a:pt x="188" y="14"/>
                  <a:pt x="188" y="14"/>
                  <a:pt x="188" y="14"/>
                </a:cubicBezTo>
                <a:cubicBezTo>
                  <a:pt x="188" y="13"/>
                  <a:pt x="188" y="13"/>
                  <a:pt x="188" y="13"/>
                </a:cubicBezTo>
                <a:cubicBezTo>
                  <a:pt x="186" y="12"/>
                  <a:pt x="186" y="12"/>
                  <a:pt x="186" y="12"/>
                </a:cubicBezTo>
                <a:cubicBezTo>
                  <a:pt x="186" y="12"/>
                  <a:pt x="186" y="12"/>
                  <a:pt x="186" y="12"/>
                </a:cubicBezTo>
                <a:cubicBezTo>
                  <a:pt x="186" y="12"/>
                  <a:pt x="186" y="12"/>
                  <a:pt x="188" y="12"/>
                </a:cubicBezTo>
                <a:cubicBezTo>
                  <a:pt x="187" y="11"/>
                  <a:pt x="187" y="11"/>
                  <a:pt x="187" y="11"/>
                </a:cubicBezTo>
                <a:cubicBezTo>
                  <a:pt x="186" y="11"/>
                  <a:pt x="186" y="11"/>
                  <a:pt x="186" y="11"/>
                </a:cubicBezTo>
                <a:cubicBezTo>
                  <a:pt x="185" y="10"/>
                  <a:pt x="185" y="10"/>
                  <a:pt x="185" y="10"/>
                </a:cubicBezTo>
                <a:cubicBezTo>
                  <a:pt x="185" y="10"/>
                  <a:pt x="185" y="10"/>
                  <a:pt x="185" y="10"/>
                </a:cubicBezTo>
                <a:cubicBezTo>
                  <a:pt x="185" y="10"/>
                  <a:pt x="185" y="10"/>
                  <a:pt x="185" y="10"/>
                </a:cubicBezTo>
                <a:cubicBezTo>
                  <a:pt x="185" y="10"/>
                  <a:pt x="185" y="10"/>
                  <a:pt x="185" y="10"/>
                </a:cubicBezTo>
                <a:cubicBezTo>
                  <a:pt x="184" y="10"/>
                  <a:pt x="183" y="10"/>
                  <a:pt x="182" y="10"/>
                </a:cubicBezTo>
                <a:cubicBezTo>
                  <a:pt x="182" y="9"/>
                  <a:pt x="182" y="9"/>
                  <a:pt x="182" y="9"/>
                </a:cubicBezTo>
                <a:cubicBezTo>
                  <a:pt x="182" y="9"/>
                  <a:pt x="182" y="9"/>
                  <a:pt x="182" y="9"/>
                </a:cubicBezTo>
                <a:cubicBezTo>
                  <a:pt x="182" y="8"/>
                  <a:pt x="182" y="8"/>
                  <a:pt x="182" y="8"/>
                </a:cubicBezTo>
                <a:cubicBezTo>
                  <a:pt x="181" y="8"/>
                  <a:pt x="182" y="8"/>
                  <a:pt x="181" y="8"/>
                </a:cubicBezTo>
                <a:cubicBezTo>
                  <a:pt x="180" y="8"/>
                  <a:pt x="180" y="8"/>
                  <a:pt x="180" y="8"/>
                </a:cubicBezTo>
                <a:cubicBezTo>
                  <a:pt x="180" y="7"/>
                  <a:pt x="180" y="7"/>
                  <a:pt x="180" y="7"/>
                </a:cubicBezTo>
                <a:cubicBezTo>
                  <a:pt x="179" y="8"/>
                  <a:pt x="179" y="8"/>
                  <a:pt x="178" y="9"/>
                </a:cubicBezTo>
                <a:cubicBezTo>
                  <a:pt x="178" y="9"/>
                  <a:pt x="178" y="9"/>
                  <a:pt x="178" y="9"/>
                </a:cubicBezTo>
                <a:cubicBezTo>
                  <a:pt x="177" y="8"/>
                  <a:pt x="177" y="9"/>
                  <a:pt x="177" y="8"/>
                </a:cubicBezTo>
                <a:cubicBezTo>
                  <a:pt x="177" y="7"/>
                  <a:pt x="177" y="7"/>
                  <a:pt x="177" y="7"/>
                </a:cubicBezTo>
                <a:cubicBezTo>
                  <a:pt x="178" y="7"/>
                  <a:pt x="178" y="7"/>
                  <a:pt x="178" y="7"/>
                </a:cubicBezTo>
                <a:cubicBezTo>
                  <a:pt x="178" y="7"/>
                  <a:pt x="178" y="7"/>
                  <a:pt x="178" y="7"/>
                </a:cubicBezTo>
                <a:cubicBezTo>
                  <a:pt x="178" y="7"/>
                  <a:pt x="178" y="7"/>
                  <a:pt x="178" y="7"/>
                </a:cubicBezTo>
                <a:cubicBezTo>
                  <a:pt x="177" y="6"/>
                  <a:pt x="177" y="6"/>
                  <a:pt x="177" y="6"/>
                </a:cubicBezTo>
                <a:cubicBezTo>
                  <a:pt x="176" y="7"/>
                  <a:pt x="176" y="7"/>
                  <a:pt x="176" y="7"/>
                </a:cubicBezTo>
                <a:cubicBezTo>
                  <a:pt x="176" y="7"/>
                  <a:pt x="176" y="7"/>
                  <a:pt x="176" y="7"/>
                </a:cubicBezTo>
                <a:cubicBezTo>
                  <a:pt x="176" y="7"/>
                  <a:pt x="176" y="7"/>
                  <a:pt x="176" y="7"/>
                </a:cubicBezTo>
                <a:cubicBezTo>
                  <a:pt x="176" y="8"/>
                  <a:pt x="176" y="8"/>
                  <a:pt x="176" y="8"/>
                </a:cubicBezTo>
                <a:cubicBezTo>
                  <a:pt x="176" y="8"/>
                  <a:pt x="176" y="8"/>
                  <a:pt x="176" y="8"/>
                </a:cubicBezTo>
                <a:cubicBezTo>
                  <a:pt x="175" y="8"/>
                  <a:pt x="175" y="8"/>
                  <a:pt x="175" y="8"/>
                </a:cubicBezTo>
                <a:cubicBezTo>
                  <a:pt x="175" y="8"/>
                  <a:pt x="175" y="8"/>
                  <a:pt x="175" y="8"/>
                </a:cubicBezTo>
                <a:cubicBezTo>
                  <a:pt x="175" y="8"/>
                  <a:pt x="175" y="8"/>
                  <a:pt x="175" y="8"/>
                </a:cubicBezTo>
                <a:cubicBezTo>
                  <a:pt x="174" y="8"/>
                  <a:pt x="174" y="8"/>
                  <a:pt x="173" y="8"/>
                </a:cubicBezTo>
                <a:cubicBezTo>
                  <a:pt x="173" y="8"/>
                  <a:pt x="173" y="8"/>
                  <a:pt x="173" y="8"/>
                </a:cubicBezTo>
                <a:cubicBezTo>
                  <a:pt x="173" y="7"/>
                  <a:pt x="173" y="7"/>
                  <a:pt x="173" y="7"/>
                </a:cubicBezTo>
                <a:cubicBezTo>
                  <a:pt x="173" y="6"/>
                  <a:pt x="173" y="6"/>
                  <a:pt x="173" y="6"/>
                </a:cubicBezTo>
                <a:cubicBezTo>
                  <a:pt x="172" y="6"/>
                  <a:pt x="172" y="6"/>
                  <a:pt x="172" y="6"/>
                </a:cubicBezTo>
                <a:cubicBezTo>
                  <a:pt x="172" y="6"/>
                  <a:pt x="172" y="6"/>
                  <a:pt x="172" y="6"/>
                </a:cubicBezTo>
                <a:cubicBezTo>
                  <a:pt x="172" y="7"/>
                  <a:pt x="172" y="7"/>
                  <a:pt x="172" y="7"/>
                </a:cubicBezTo>
                <a:cubicBezTo>
                  <a:pt x="172" y="7"/>
                  <a:pt x="172" y="7"/>
                  <a:pt x="172" y="7"/>
                </a:cubicBezTo>
                <a:cubicBezTo>
                  <a:pt x="172" y="7"/>
                  <a:pt x="172" y="7"/>
                  <a:pt x="172" y="7"/>
                </a:cubicBezTo>
                <a:cubicBezTo>
                  <a:pt x="172" y="7"/>
                  <a:pt x="172" y="7"/>
                  <a:pt x="172" y="7"/>
                </a:cubicBezTo>
                <a:cubicBezTo>
                  <a:pt x="172" y="7"/>
                  <a:pt x="172" y="7"/>
                  <a:pt x="172" y="7"/>
                </a:cubicBezTo>
                <a:cubicBezTo>
                  <a:pt x="171" y="6"/>
                  <a:pt x="171" y="6"/>
                  <a:pt x="171" y="6"/>
                </a:cubicBezTo>
                <a:cubicBezTo>
                  <a:pt x="171" y="6"/>
                  <a:pt x="171" y="6"/>
                  <a:pt x="171" y="6"/>
                </a:cubicBezTo>
                <a:cubicBezTo>
                  <a:pt x="171" y="5"/>
                  <a:pt x="171" y="5"/>
                  <a:pt x="171" y="5"/>
                </a:cubicBezTo>
                <a:cubicBezTo>
                  <a:pt x="171" y="5"/>
                  <a:pt x="171" y="5"/>
                  <a:pt x="171" y="5"/>
                </a:cubicBezTo>
                <a:cubicBezTo>
                  <a:pt x="171" y="6"/>
                  <a:pt x="171" y="6"/>
                  <a:pt x="171" y="6"/>
                </a:cubicBezTo>
                <a:cubicBezTo>
                  <a:pt x="170" y="6"/>
                  <a:pt x="170" y="6"/>
                  <a:pt x="170" y="7"/>
                </a:cubicBezTo>
                <a:cubicBezTo>
                  <a:pt x="170" y="7"/>
                  <a:pt x="170" y="7"/>
                  <a:pt x="170" y="7"/>
                </a:cubicBezTo>
                <a:cubicBezTo>
                  <a:pt x="169" y="7"/>
                  <a:pt x="169" y="7"/>
                  <a:pt x="169" y="7"/>
                </a:cubicBezTo>
                <a:cubicBezTo>
                  <a:pt x="168" y="7"/>
                  <a:pt x="168" y="7"/>
                  <a:pt x="168" y="7"/>
                </a:cubicBezTo>
                <a:cubicBezTo>
                  <a:pt x="168" y="7"/>
                  <a:pt x="168" y="7"/>
                  <a:pt x="168" y="7"/>
                </a:cubicBezTo>
                <a:cubicBezTo>
                  <a:pt x="168" y="6"/>
                  <a:pt x="168" y="6"/>
                  <a:pt x="168" y="6"/>
                </a:cubicBezTo>
                <a:cubicBezTo>
                  <a:pt x="168" y="6"/>
                  <a:pt x="168" y="6"/>
                  <a:pt x="168" y="6"/>
                </a:cubicBezTo>
                <a:cubicBezTo>
                  <a:pt x="164" y="7"/>
                  <a:pt x="168" y="7"/>
                  <a:pt x="164" y="7"/>
                </a:cubicBezTo>
                <a:cubicBezTo>
                  <a:pt x="163" y="7"/>
                  <a:pt x="164" y="7"/>
                  <a:pt x="163" y="7"/>
                </a:cubicBezTo>
                <a:cubicBezTo>
                  <a:pt x="163" y="8"/>
                  <a:pt x="163" y="8"/>
                  <a:pt x="163" y="8"/>
                </a:cubicBezTo>
                <a:cubicBezTo>
                  <a:pt x="163" y="7"/>
                  <a:pt x="163" y="7"/>
                  <a:pt x="162" y="6"/>
                </a:cubicBezTo>
                <a:cubicBezTo>
                  <a:pt x="162" y="6"/>
                  <a:pt x="162" y="6"/>
                  <a:pt x="162" y="6"/>
                </a:cubicBezTo>
                <a:cubicBezTo>
                  <a:pt x="162" y="6"/>
                  <a:pt x="162" y="6"/>
                  <a:pt x="162" y="6"/>
                </a:cubicBezTo>
                <a:cubicBezTo>
                  <a:pt x="161" y="7"/>
                  <a:pt x="161" y="7"/>
                  <a:pt x="161" y="7"/>
                </a:cubicBezTo>
                <a:cubicBezTo>
                  <a:pt x="161" y="6"/>
                  <a:pt x="161" y="6"/>
                  <a:pt x="160" y="5"/>
                </a:cubicBezTo>
                <a:cubicBezTo>
                  <a:pt x="159" y="5"/>
                  <a:pt x="159" y="5"/>
                  <a:pt x="159" y="5"/>
                </a:cubicBezTo>
                <a:cubicBezTo>
                  <a:pt x="159" y="5"/>
                  <a:pt x="159" y="5"/>
                  <a:pt x="159" y="5"/>
                </a:cubicBezTo>
                <a:cubicBezTo>
                  <a:pt x="158" y="4"/>
                  <a:pt x="158" y="4"/>
                  <a:pt x="158" y="3"/>
                </a:cubicBezTo>
                <a:cubicBezTo>
                  <a:pt x="157" y="3"/>
                  <a:pt x="157" y="3"/>
                  <a:pt x="157" y="3"/>
                </a:cubicBezTo>
                <a:cubicBezTo>
                  <a:pt x="157" y="4"/>
                  <a:pt x="157" y="4"/>
                  <a:pt x="157" y="4"/>
                </a:cubicBezTo>
                <a:cubicBezTo>
                  <a:pt x="156" y="4"/>
                  <a:pt x="156" y="4"/>
                  <a:pt x="156" y="5"/>
                </a:cubicBezTo>
                <a:cubicBezTo>
                  <a:pt x="155" y="5"/>
                  <a:pt x="155" y="5"/>
                  <a:pt x="155" y="5"/>
                </a:cubicBezTo>
                <a:cubicBezTo>
                  <a:pt x="155" y="5"/>
                  <a:pt x="155" y="5"/>
                  <a:pt x="155" y="5"/>
                </a:cubicBezTo>
                <a:cubicBezTo>
                  <a:pt x="155" y="4"/>
                  <a:pt x="155" y="4"/>
                  <a:pt x="155" y="4"/>
                </a:cubicBezTo>
                <a:cubicBezTo>
                  <a:pt x="155" y="3"/>
                  <a:pt x="155" y="3"/>
                  <a:pt x="155" y="3"/>
                </a:cubicBezTo>
                <a:cubicBezTo>
                  <a:pt x="153" y="5"/>
                  <a:pt x="154" y="4"/>
                  <a:pt x="154" y="6"/>
                </a:cubicBezTo>
                <a:cubicBezTo>
                  <a:pt x="153" y="6"/>
                  <a:pt x="153" y="6"/>
                  <a:pt x="153" y="6"/>
                </a:cubicBezTo>
                <a:cubicBezTo>
                  <a:pt x="153" y="6"/>
                  <a:pt x="153" y="6"/>
                  <a:pt x="153" y="6"/>
                </a:cubicBezTo>
                <a:cubicBezTo>
                  <a:pt x="153" y="5"/>
                  <a:pt x="153" y="5"/>
                  <a:pt x="153" y="5"/>
                </a:cubicBezTo>
                <a:cubicBezTo>
                  <a:pt x="153" y="5"/>
                  <a:pt x="153" y="5"/>
                  <a:pt x="153" y="5"/>
                </a:cubicBezTo>
                <a:cubicBezTo>
                  <a:pt x="153" y="5"/>
                  <a:pt x="153" y="5"/>
                  <a:pt x="153" y="5"/>
                </a:cubicBezTo>
                <a:cubicBezTo>
                  <a:pt x="153" y="4"/>
                  <a:pt x="153" y="4"/>
                  <a:pt x="153" y="4"/>
                </a:cubicBezTo>
                <a:cubicBezTo>
                  <a:pt x="153" y="4"/>
                  <a:pt x="153" y="4"/>
                  <a:pt x="153" y="4"/>
                </a:cubicBezTo>
                <a:cubicBezTo>
                  <a:pt x="153" y="3"/>
                  <a:pt x="153" y="3"/>
                  <a:pt x="153" y="3"/>
                </a:cubicBezTo>
                <a:cubicBezTo>
                  <a:pt x="153" y="3"/>
                  <a:pt x="153" y="3"/>
                  <a:pt x="153" y="3"/>
                </a:cubicBezTo>
                <a:cubicBezTo>
                  <a:pt x="153" y="3"/>
                  <a:pt x="153" y="3"/>
                  <a:pt x="152" y="3"/>
                </a:cubicBezTo>
                <a:cubicBezTo>
                  <a:pt x="152" y="3"/>
                  <a:pt x="152" y="3"/>
                  <a:pt x="152" y="3"/>
                </a:cubicBezTo>
                <a:cubicBezTo>
                  <a:pt x="152" y="2"/>
                  <a:pt x="152" y="2"/>
                  <a:pt x="152" y="2"/>
                </a:cubicBezTo>
                <a:cubicBezTo>
                  <a:pt x="152" y="2"/>
                  <a:pt x="152" y="2"/>
                  <a:pt x="152" y="2"/>
                </a:cubicBezTo>
                <a:cubicBezTo>
                  <a:pt x="152" y="2"/>
                  <a:pt x="152" y="2"/>
                  <a:pt x="153" y="1"/>
                </a:cubicBezTo>
                <a:cubicBezTo>
                  <a:pt x="153" y="1"/>
                  <a:pt x="153" y="1"/>
                  <a:pt x="153" y="1"/>
                </a:cubicBezTo>
                <a:cubicBezTo>
                  <a:pt x="152" y="1"/>
                  <a:pt x="152" y="1"/>
                  <a:pt x="152" y="1"/>
                </a:cubicBezTo>
                <a:cubicBezTo>
                  <a:pt x="152" y="1"/>
                  <a:pt x="152" y="1"/>
                  <a:pt x="152" y="1"/>
                </a:cubicBezTo>
                <a:cubicBezTo>
                  <a:pt x="151" y="1"/>
                  <a:pt x="151" y="1"/>
                  <a:pt x="151" y="1"/>
                </a:cubicBezTo>
                <a:cubicBezTo>
                  <a:pt x="151" y="2"/>
                  <a:pt x="151" y="2"/>
                  <a:pt x="151" y="3"/>
                </a:cubicBezTo>
                <a:cubicBezTo>
                  <a:pt x="150" y="3"/>
                  <a:pt x="150" y="3"/>
                  <a:pt x="150" y="3"/>
                </a:cubicBezTo>
                <a:cubicBezTo>
                  <a:pt x="149" y="3"/>
                  <a:pt x="149" y="3"/>
                  <a:pt x="149" y="3"/>
                </a:cubicBezTo>
                <a:cubicBezTo>
                  <a:pt x="149" y="3"/>
                  <a:pt x="149" y="3"/>
                  <a:pt x="149" y="3"/>
                </a:cubicBezTo>
                <a:cubicBezTo>
                  <a:pt x="148" y="2"/>
                  <a:pt x="148" y="2"/>
                  <a:pt x="148" y="2"/>
                </a:cubicBezTo>
                <a:cubicBezTo>
                  <a:pt x="148" y="4"/>
                  <a:pt x="148" y="3"/>
                  <a:pt x="147" y="4"/>
                </a:cubicBezTo>
                <a:cubicBezTo>
                  <a:pt x="147" y="4"/>
                  <a:pt x="147" y="4"/>
                  <a:pt x="147" y="4"/>
                </a:cubicBezTo>
                <a:cubicBezTo>
                  <a:pt x="147" y="4"/>
                  <a:pt x="147" y="4"/>
                  <a:pt x="147" y="4"/>
                </a:cubicBezTo>
                <a:cubicBezTo>
                  <a:pt x="146" y="4"/>
                  <a:pt x="146" y="4"/>
                  <a:pt x="146" y="4"/>
                </a:cubicBezTo>
                <a:cubicBezTo>
                  <a:pt x="146" y="3"/>
                  <a:pt x="146" y="3"/>
                  <a:pt x="146" y="3"/>
                </a:cubicBezTo>
                <a:cubicBezTo>
                  <a:pt x="145" y="4"/>
                  <a:pt x="145" y="4"/>
                  <a:pt x="145" y="4"/>
                </a:cubicBezTo>
                <a:cubicBezTo>
                  <a:pt x="143" y="5"/>
                  <a:pt x="143" y="5"/>
                  <a:pt x="143" y="5"/>
                </a:cubicBezTo>
                <a:cubicBezTo>
                  <a:pt x="142" y="5"/>
                  <a:pt x="142" y="5"/>
                  <a:pt x="142" y="5"/>
                </a:cubicBezTo>
                <a:cubicBezTo>
                  <a:pt x="143" y="3"/>
                  <a:pt x="143" y="3"/>
                  <a:pt x="144" y="2"/>
                </a:cubicBezTo>
                <a:cubicBezTo>
                  <a:pt x="143" y="1"/>
                  <a:pt x="143" y="1"/>
                  <a:pt x="143" y="1"/>
                </a:cubicBezTo>
                <a:cubicBezTo>
                  <a:pt x="143" y="1"/>
                  <a:pt x="143" y="1"/>
                  <a:pt x="143" y="1"/>
                </a:cubicBezTo>
                <a:cubicBezTo>
                  <a:pt x="142" y="1"/>
                  <a:pt x="142" y="1"/>
                  <a:pt x="141" y="0"/>
                </a:cubicBezTo>
                <a:cubicBezTo>
                  <a:pt x="140" y="1"/>
                  <a:pt x="140" y="1"/>
                  <a:pt x="139" y="2"/>
                </a:cubicBezTo>
                <a:cubicBezTo>
                  <a:pt x="139" y="2"/>
                  <a:pt x="139" y="2"/>
                  <a:pt x="139" y="2"/>
                </a:cubicBezTo>
                <a:cubicBezTo>
                  <a:pt x="138" y="3"/>
                  <a:pt x="138" y="3"/>
                  <a:pt x="138" y="3"/>
                </a:cubicBezTo>
                <a:cubicBezTo>
                  <a:pt x="138" y="3"/>
                  <a:pt x="138" y="3"/>
                  <a:pt x="138" y="3"/>
                </a:cubicBezTo>
                <a:cubicBezTo>
                  <a:pt x="138" y="2"/>
                  <a:pt x="138" y="2"/>
                  <a:pt x="138" y="2"/>
                </a:cubicBezTo>
                <a:cubicBezTo>
                  <a:pt x="137" y="2"/>
                  <a:pt x="137" y="2"/>
                  <a:pt x="137" y="2"/>
                </a:cubicBezTo>
                <a:cubicBezTo>
                  <a:pt x="137" y="2"/>
                  <a:pt x="137" y="2"/>
                  <a:pt x="137" y="2"/>
                </a:cubicBezTo>
                <a:cubicBezTo>
                  <a:pt x="136" y="2"/>
                  <a:pt x="136" y="2"/>
                  <a:pt x="136" y="2"/>
                </a:cubicBezTo>
                <a:cubicBezTo>
                  <a:pt x="136" y="3"/>
                  <a:pt x="136" y="3"/>
                  <a:pt x="136" y="4"/>
                </a:cubicBezTo>
                <a:cubicBezTo>
                  <a:pt x="136" y="5"/>
                  <a:pt x="136" y="5"/>
                  <a:pt x="136" y="5"/>
                </a:cubicBezTo>
                <a:cubicBezTo>
                  <a:pt x="136" y="5"/>
                  <a:pt x="136" y="5"/>
                  <a:pt x="136" y="5"/>
                </a:cubicBezTo>
                <a:cubicBezTo>
                  <a:pt x="134" y="4"/>
                  <a:pt x="134" y="4"/>
                  <a:pt x="133" y="4"/>
                </a:cubicBezTo>
                <a:cubicBezTo>
                  <a:pt x="133" y="4"/>
                  <a:pt x="133" y="4"/>
                  <a:pt x="133" y="4"/>
                </a:cubicBezTo>
                <a:cubicBezTo>
                  <a:pt x="132" y="5"/>
                  <a:pt x="132" y="5"/>
                  <a:pt x="132" y="5"/>
                </a:cubicBezTo>
                <a:cubicBezTo>
                  <a:pt x="131" y="5"/>
                  <a:pt x="131" y="5"/>
                  <a:pt x="131" y="5"/>
                </a:cubicBezTo>
                <a:cubicBezTo>
                  <a:pt x="131" y="4"/>
                  <a:pt x="131" y="5"/>
                  <a:pt x="131" y="4"/>
                </a:cubicBezTo>
                <a:cubicBezTo>
                  <a:pt x="130" y="3"/>
                  <a:pt x="130" y="3"/>
                  <a:pt x="130" y="3"/>
                </a:cubicBezTo>
                <a:cubicBezTo>
                  <a:pt x="130" y="3"/>
                  <a:pt x="130" y="3"/>
                  <a:pt x="130" y="3"/>
                </a:cubicBezTo>
                <a:cubicBezTo>
                  <a:pt x="130" y="3"/>
                  <a:pt x="130" y="3"/>
                  <a:pt x="129" y="4"/>
                </a:cubicBezTo>
                <a:cubicBezTo>
                  <a:pt x="129" y="4"/>
                  <a:pt x="129" y="4"/>
                  <a:pt x="129" y="4"/>
                </a:cubicBezTo>
                <a:cubicBezTo>
                  <a:pt x="128" y="4"/>
                  <a:pt x="128" y="4"/>
                  <a:pt x="128" y="4"/>
                </a:cubicBezTo>
                <a:cubicBezTo>
                  <a:pt x="128" y="4"/>
                  <a:pt x="128" y="4"/>
                  <a:pt x="128" y="4"/>
                </a:cubicBezTo>
                <a:cubicBezTo>
                  <a:pt x="127" y="4"/>
                  <a:pt x="127" y="4"/>
                  <a:pt x="127" y="3"/>
                </a:cubicBezTo>
                <a:cubicBezTo>
                  <a:pt x="127" y="3"/>
                  <a:pt x="127" y="3"/>
                  <a:pt x="127" y="3"/>
                </a:cubicBezTo>
                <a:cubicBezTo>
                  <a:pt x="127" y="3"/>
                  <a:pt x="127" y="3"/>
                  <a:pt x="127" y="3"/>
                </a:cubicBezTo>
                <a:cubicBezTo>
                  <a:pt x="125" y="3"/>
                  <a:pt x="126" y="3"/>
                  <a:pt x="125" y="4"/>
                </a:cubicBezTo>
                <a:cubicBezTo>
                  <a:pt x="125" y="4"/>
                  <a:pt x="125" y="4"/>
                  <a:pt x="125" y="4"/>
                </a:cubicBezTo>
                <a:cubicBezTo>
                  <a:pt x="125" y="3"/>
                  <a:pt x="125" y="3"/>
                  <a:pt x="125" y="3"/>
                </a:cubicBezTo>
                <a:cubicBezTo>
                  <a:pt x="125" y="3"/>
                  <a:pt x="125" y="3"/>
                  <a:pt x="125" y="3"/>
                </a:cubicBezTo>
                <a:cubicBezTo>
                  <a:pt x="124" y="3"/>
                  <a:pt x="124" y="3"/>
                  <a:pt x="124" y="2"/>
                </a:cubicBezTo>
                <a:cubicBezTo>
                  <a:pt x="124" y="2"/>
                  <a:pt x="124" y="2"/>
                  <a:pt x="124" y="2"/>
                </a:cubicBezTo>
                <a:cubicBezTo>
                  <a:pt x="123" y="2"/>
                  <a:pt x="123" y="2"/>
                  <a:pt x="123" y="2"/>
                </a:cubicBezTo>
                <a:cubicBezTo>
                  <a:pt x="123" y="3"/>
                  <a:pt x="123" y="3"/>
                  <a:pt x="123" y="3"/>
                </a:cubicBezTo>
                <a:cubicBezTo>
                  <a:pt x="123" y="4"/>
                  <a:pt x="123" y="4"/>
                  <a:pt x="123" y="4"/>
                </a:cubicBezTo>
                <a:cubicBezTo>
                  <a:pt x="122" y="4"/>
                  <a:pt x="122" y="4"/>
                  <a:pt x="122" y="4"/>
                </a:cubicBezTo>
                <a:cubicBezTo>
                  <a:pt x="122" y="3"/>
                  <a:pt x="122" y="3"/>
                  <a:pt x="121" y="3"/>
                </a:cubicBezTo>
                <a:cubicBezTo>
                  <a:pt x="121" y="3"/>
                  <a:pt x="121" y="3"/>
                  <a:pt x="121" y="3"/>
                </a:cubicBezTo>
                <a:cubicBezTo>
                  <a:pt x="121" y="4"/>
                  <a:pt x="121" y="4"/>
                  <a:pt x="121" y="4"/>
                </a:cubicBezTo>
                <a:cubicBezTo>
                  <a:pt x="121" y="4"/>
                  <a:pt x="121" y="4"/>
                  <a:pt x="121" y="4"/>
                </a:cubicBezTo>
                <a:cubicBezTo>
                  <a:pt x="121" y="5"/>
                  <a:pt x="121" y="5"/>
                  <a:pt x="121" y="5"/>
                </a:cubicBezTo>
                <a:cubicBezTo>
                  <a:pt x="120" y="5"/>
                  <a:pt x="120" y="5"/>
                  <a:pt x="120" y="5"/>
                </a:cubicBezTo>
                <a:cubicBezTo>
                  <a:pt x="120" y="5"/>
                  <a:pt x="120" y="5"/>
                  <a:pt x="120" y="5"/>
                </a:cubicBezTo>
                <a:cubicBezTo>
                  <a:pt x="120" y="4"/>
                  <a:pt x="120" y="4"/>
                  <a:pt x="120" y="4"/>
                </a:cubicBezTo>
                <a:cubicBezTo>
                  <a:pt x="120" y="4"/>
                  <a:pt x="120" y="4"/>
                  <a:pt x="120" y="4"/>
                </a:cubicBezTo>
                <a:cubicBezTo>
                  <a:pt x="119" y="5"/>
                  <a:pt x="119" y="5"/>
                  <a:pt x="119" y="5"/>
                </a:cubicBezTo>
                <a:cubicBezTo>
                  <a:pt x="119" y="5"/>
                  <a:pt x="119" y="5"/>
                  <a:pt x="119" y="5"/>
                </a:cubicBezTo>
                <a:cubicBezTo>
                  <a:pt x="117" y="8"/>
                  <a:pt x="117" y="8"/>
                  <a:pt x="117" y="8"/>
                </a:cubicBezTo>
                <a:cubicBezTo>
                  <a:pt x="115" y="8"/>
                  <a:pt x="115" y="8"/>
                  <a:pt x="115" y="8"/>
                </a:cubicBezTo>
                <a:cubicBezTo>
                  <a:pt x="114" y="8"/>
                  <a:pt x="114" y="8"/>
                  <a:pt x="114" y="8"/>
                </a:cubicBezTo>
                <a:cubicBezTo>
                  <a:pt x="115" y="7"/>
                  <a:pt x="115" y="7"/>
                  <a:pt x="115" y="7"/>
                </a:cubicBezTo>
                <a:cubicBezTo>
                  <a:pt x="114" y="7"/>
                  <a:pt x="114" y="7"/>
                  <a:pt x="114" y="6"/>
                </a:cubicBezTo>
                <a:cubicBezTo>
                  <a:pt x="113" y="8"/>
                  <a:pt x="113" y="9"/>
                  <a:pt x="112" y="10"/>
                </a:cubicBezTo>
                <a:cubicBezTo>
                  <a:pt x="112" y="10"/>
                  <a:pt x="112" y="10"/>
                  <a:pt x="112" y="10"/>
                </a:cubicBezTo>
                <a:cubicBezTo>
                  <a:pt x="112" y="11"/>
                  <a:pt x="112" y="11"/>
                  <a:pt x="112" y="11"/>
                </a:cubicBezTo>
                <a:cubicBezTo>
                  <a:pt x="112" y="12"/>
                  <a:pt x="112" y="12"/>
                  <a:pt x="112" y="12"/>
                </a:cubicBezTo>
                <a:cubicBezTo>
                  <a:pt x="112" y="12"/>
                  <a:pt x="112" y="12"/>
                  <a:pt x="112" y="12"/>
                </a:cubicBezTo>
                <a:cubicBezTo>
                  <a:pt x="111" y="12"/>
                  <a:pt x="111" y="12"/>
                  <a:pt x="111" y="12"/>
                </a:cubicBezTo>
                <a:cubicBezTo>
                  <a:pt x="111" y="12"/>
                  <a:pt x="111" y="13"/>
                  <a:pt x="110" y="13"/>
                </a:cubicBezTo>
                <a:cubicBezTo>
                  <a:pt x="110" y="13"/>
                  <a:pt x="110" y="13"/>
                  <a:pt x="110" y="13"/>
                </a:cubicBezTo>
                <a:cubicBezTo>
                  <a:pt x="109" y="13"/>
                  <a:pt x="109" y="13"/>
                  <a:pt x="108" y="12"/>
                </a:cubicBezTo>
                <a:cubicBezTo>
                  <a:pt x="108" y="13"/>
                  <a:pt x="108" y="13"/>
                  <a:pt x="108" y="14"/>
                </a:cubicBezTo>
                <a:cubicBezTo>
                  <a:pt x="108" y="14"/>
                  <a:pt x="108" y="14"/>
                  <a:pt x="108" y="14"/>
                </a:cubicBezTo>
                <a:cubicBezTo>
                  <a:pt x="108" y="14"/>
                  <a:pt x="108" y="14"/>
                  <a:pt x="108" y="14"/>
                </a:cubicBezTo>
                <a:cubicBezTo>
                  <a:pt x="107" y="14"/>
                  <a:pt x="107" y="14"/>
                  <a:pt x="107" y="14"/>
                </a:cubicBezTo>
                <a:cubicBezTo>
                  <a:pt x="107" y="14"/>
                  <a:pt x="107" y="14"/>
                  <a:pt x="107" y="13"/>
                </a:cubicBezTo>
                <a:cubicBezTo>
                  <a:pt x="107" y="13"/>
                  <a:pt x="107" y="13"/>
                  <a:pt x="107" y="13"/>
                </a:cubicBezTo>
                <a:cubicBezTo>
                  <a:pt x="106" y="13"/>
                  <a:pt x="106" y="13"/>
                  <a:pt x="106" y="13"/>
                </a:cubicBezTo>
                <a:cubicBezTo>
                  <a:pt x="105" y="13"/>
                  <a:pt x="105" y="13"/>
                  <a:pt x="104" y="13"/>
                </a:cubicBezTo>
                <a:cubicBezTo>
                  <a:pt x="104" y="13"/>
                  <a:pt x="104" y="13"/>
                  <a:pt x="104" y="13"/>
                </a:cubicBezTo>
                <a:cubicBezTo>
                  <a:pt x="105" y="14"/>
                  <a:pt x="105" y="14"/>
                  <a:pt x="105" y="14"/>
                </a:cubicBezTo>
                <a:cubicBezTo>
                  <a:pt x="105" y="14"/>
                  <a:pt x="105" y="14"/>
                  <a:pt x="105" y="14"/>
                </a:cubicBezTo>
                <a:cubicBezTo>
                  <a:pt x="104" y="15"/>
                  <a:pt x="104" y="15"/>
                  <a:pt x="104" y="15"/>
                </a:cubicBezTo>
                <a:cubicBezTo>
                  <a:pt x="102" y="16"/>
                  <a:pt x="102" y="16"/>
                  <a:pt x="102" y="16"/>
                </a:cubicBezTo>
                <a:cubicBezTo>
                  <a:pt x="102" y="15"/>
                  <a:pt x="102" y="15"/>
                  <a:pt x="102" y="15"/>
                </a:cubicBezTo>
                <a:cubicBezTo>
                  <a:pt x="101" y="15"/>
                  <a:pt x="101" y="15"/>
                  <a:pt x="101" y="15"/>
                </a:cubicBezTo>
                <a:cubicBezTo>
                  <a:pt x="101" y="15"/>
                  <a:pt x="101" y="15"/>
                  <a:pt x="101" y="14"/>
                </a:cubicBezTo>
                <a:cubicBezTo>
                  <a:pt x="100" y="14"/>
                  <a:pt x="101" y="14"/>
                  <a:pt x="100" y="14"/>
                </a:cubicBezTo>
                <a:cubicBezTo>
                  <a:pt x="100" y="14"/>
                  <a:pt x="100" y="14"/>
                  <a:pt x="100" y="14"/>
                </a:cubicBezTo>
                <a:cubicBezTo>
                  <a:pt x="100" y="14"/>
                  <a:pt x="100" y="14"/>
                  <a:pt x="100" y="14"/>
                </a:cubicBezTo>
                <a:cubicBezTo>
                  <a:pt x="99" y="15"/>
                  <a:pt x="99" y="16"/>
                  <a:pt x="99" y="17"/>
                </a:cubicBezTo>
                <a:cubicBezTo>
                  <a:pt x="98" y="17"/>
                  <a:pt x="98" y="17"/>
                  <a:pt x="98" y="17"/>
                </a:cubicBezTo>
                <a:cubicBezTo>
                  <a:pt x="98" y="17"/>
                  <a:pt x="98" y="17"/>
                  <a:pt x="98" y="17"/>
                </a:cubicBezTo>
                <a:cubicBezTo>
                  <a:pt x="98" y="16"/>
                  <a:pt x="98" y="16"/>
                  <a:pt x="98" y="16"/>
                </a:cubicBezTo>
                <a:cubicBezTo>
                  <a:pt x="98" y="16"/>
                  <a:pt x="98" y="16"/>
                  <a:pt x="98" y="16"/>
                </a:cubicBezTo>
                <a:cubicBezTo>
                  <a:pt x="98" y="16"/>
                  <a:pt x="98" y="16"/>
                  <a:pt x="98" y="16"/>
                </a:cubicBezTo>
                <a:cubicBezTo>
                  <a:pt x="97" y="16"/>
                  <a:pt x="97" y="16"/>
                  <a:pt x="97" y="16"/>
                </a:cubicBezTo>
                <a:cubicBezTo>
                  <a:pt x="97" y="17"/>
                  <a:pt x="97" y="17"/>
                  <a:pt x="97" y="17"/>
                </a:cubicBezTo>
                <a:cubicBezTo>
                  <a:pt x="97" y="17"/>
                  <a:pt x="97" y="17"/>
                  <a:pt x="97" y="18"/>
                </a:cubicBezTo>
                <a:cubicBezTo>
                  <a:pt x="97" y="18"/>
                  <a:pt x="97" y="18"/>
                  <a:pt x="97" y="18"/>
                </a:cubicBezTo>
                <a:cubicBezTo>
                  <a:pt x="97" y="18"/>
                  <a:pt x="97" y="18"/>
                  <a:pt x="97" y="18"/>
                </a:cubicBezTo>
                <a:cubicBezTo>
                  <a:pt x="96" y="18"/>
                  <a:pt x="96" y="18"/>
                  <a:pt x="96" y="18"/>
                </a:cubicBezTo>
                <a:cubicBezTo>
                  <a:pt x="96" y="18"/>
                  <a:pt x="96" y="18"/>
                  <a:pt x="95" y="18"/>
                </a:cubicBezTo>
                <a:cubicBezTo>
                  <a:pt x="94" y="18"/>
                  <a:pt x="94" y="18"/>
                  <a:pt x="94" y="18"/>
                </a:cubicBezTo>
                <a:cubicBezTo>
                  <a:pt x="94" y="18"/>
                  <a:pt x="94" y="18"/>
                  <a:pt x="94" y="18"/>
                </a:cubicBezTo>
                <a:cubicBezTo>
                  <a:pt x="94" y="18"/>
                  <a:pt x="94" y="18"/>
                  <a:pt x="93" y="18"/>
                </a:cubicBezTo>
                <a:cubicBezTo>
                  <a:pt x="93" y="17"/>
                  <a:pt x="93" y="18"/>
                  <a:pt x="94" y="17"/>
                </a:cubicBezTo>
                <a:cubicBezTo>
                  <a:pt x="93" y="17"/>
                  <a:pt x="93" y="17"/>
                  <a:pt x="93" y="17"/>
                </a:cubicBezTo>
                <a:cubicBezTo>
                  <a:pt x="93" y="17"/>
                  <a:pt x="93" y="17"/>
                  <a:pt x="93" y="17"/>
                </a:cubicBezTo>
                <a:cubicBezTo>
                  <a:pt x="92" y="17"/>
                  <a:pt x="93" y="17"/>
                  <a:pt x="92" y="18"/>
                </a:cubicBezTo>
                <a:cubicBezTo>
                  <a:pt x="92" y="20"/>
                  <a:pt x="92" y="18"/>
                  <a:pt x="92" y="20"/>
                </a:cubicBezTo>
                <a:cubicBezTo>
                  <a:pt x="91" y="20"/>
                  <a:pt x="91" y="20"/>
                  <a:pt x="91" y="20"/>
                </a:cubicBezTo>
                <a:cubicBezTo>
                  <a:pt x="90" y="20"/>
                  <a:pt x="90" y="20"/>
                  <a:pt x="90" y="20"/>
                </a:cubicBezTo>
                <a:cubicBezTo>
                  <a:pt x="90" y="21"/>
                  <a:pt x="90" y="21"/>
                  <a:pt x="90" y="21"/>
                </a:cubicBezTo>
                <a:cubicBezTo>
                  <a:pt x="90" y="22"/>
                  <a:pt x="90" y="22"/>
                  <a:pt x="90" y="24"/>
                </a:cubicBezTo>
                <a:cubicBezTo>
                  <a:pt x="89" y="25"/>
                  <a:pt x="89" y="25"/>
                  <a:pt x="89" y="25"/>
                </a:cubicBezTo>
                <a:cubicBezTo>
                  <a:pt x="89" y="25"/>
                  <a:pt x="89" y="25"/>
                  <a:pt x="89" y="25"/>
                </a:cubicBezTo>
                <a:cubicBezTo>
                  <a:pt x="87" y="27"/>
                  <a:pt x="87" y="27"/>
                  <a:pt x="87" y="27"/>
                </a:cubicBezTo>
                <a:cubicBezTo>
                  <a:pt x="86" y="27"/>
                  <a:pt x="86" y="27"/>
                  <a:pt x="86" y="27"/>
                </a:cubicBezTo>
                <a:cubicBezTo>
                  <a:pt x="85" y="26"/>
                  <a:pt x="86" y="26"/>
                  <a:pt x="84" y="26"/>
                </a:cubicBezTo>
                <a:cubicBezTo>
                  <a:pt x="84" y="26"/>
                  <a:pt x="84" y="26"/>
                  <a:pt x="84" y="26"/>
                </a:cubicBezTo>
                <a:cubicBezTo>
                  <a:pt x="84" y="27"/>
                  <a:pt x="84" y="27"/>
                  <a:pt x="84" y="27"/>
                </a:cubicBezTo>
                <a:cubicBezTo>
                  <a:pt x="85" y="28"/>
                  <a:pt x="85" y="28"/>
                  <a:pt x="85" y="28"/>
                </a:cubicBezTo>
                <a:cubicBezTo>
                  <a:pt x="86" y="29"/>
                  <a:pt x="86" y="29"/>
                  <a:pt x="86" y="29"/>
                </a:cubicBezTo>
                <a:cubicBezTo>
                  <a:pt x="86" y="29"/>
                  <a:pt x="86" y="29"/>
                  <a:pt x="86" y="29"/>
                </a:cubicBezTo>
                <a:cubicBezTo>
                  <a:pt x="85" y="29"/>
                  <a:pt x="85" y="29"/>
                  <a:pt x="85" y="29"/>
                </a:cubicBezTo>
                <a:cubicBezTo>
                  <a:pt x="84" y="29"/>
                  <a:pt x="84" y="29"/>
                  <a:pt x="84" y="29"/>
                </a:cubicBezTo>
                <a:cubicBezTo>
                  <a:pt x="84" y="29"/>
                  <a:pt x="84" y="29"/>
                  <a:pt x="84" y="29"/>
                </a:cubicBezTo>
                <a:cubicBezTo>
                  <a:pt x="83" y="29"/>
                  <a:pt x="83" y="29"/>
                  <a:pt x="83" y="29"/>
                </a:cubicBezTo>
                <a:cubicBezTo>
                  <a:pt x="83" y="29"/>
                  <a:pt x="83" y="29"/>
                  <a:pt x="83" y="29"/>
                </a:cubicBezTo>
                <a:cubicBezTo>
                  <a:pt x="83" y="29"/>
                  <a:pt x="83" y="30"/>
                  <a:pt x="83" y="30"/>
                </a:cubicBezTo>
                <a:cubicBezTo>
                  <a:pt x="82" y="30"/>
                  <a:pt x="82" y="30"/>
                  <a:pt x="82" y="30"/>
                </a:cubicBezTo>
                <a:cubicBezTo>
                  <a:pt x="81" y="29"/>
                  <a:pt x="81" y="29"/>
                  <a:pt x="81" y="29"/>
                </a:cubicBezTo>
                <a:cubicBezTo>
                  <a:pt x="81" y="29"/>
                  <a:pt x="81" y="29"/>
                  <a:pt x="81" y="29"/>
                </a:cubicBezTo>
                <a:cubicBezTo>
                  <a:pt x="80" y="29"/>
                  <a:pt x="80" y="29"/>
                  <a:pt x="80" y="29"/>
                </a:cubicBezTo>
                <a:cubicBezTo>
                  <a:pt x="79" y="30"/>
                  <a:pt x="80" y="30"/>
                  <a:pt x="79" y="31"/>
                </a:cubicBezTo>
                <a:cubicBezTo>
                  <a:pt x="78" y="32"/>
                  <a:pt x="78" y="32"/>
                  <a:pt x="78" y="32"/>
                </a:cubicBezTo>
                <a:cubicBezTo>
                  <a:pt x="78" y="32"/>
                  <a:pt x="78" y="32"/>
                  <a:pt x="78" y="32"/>
                </a:cubicBezTo>
                <a:cubicBezTo>
                  <a:pt x="77" y="32"/>
                  <a:pt x="77" y="32"/>
                  <a:pt x="77" y="31"/>
                </a:cubicBezTo>
                <a:cubicBezTo>
                  <a:pt x="76" y="31"/>
                  <a:pt x="76" y="31"/>
                  <a:pt x="76" y="31"/>
                </a:cubicBezTo>
                <a:cubicBezTo>
                  <a:pt x="76" y="32"/>
                  <a:pt x="76" y="32"/>
                  <a:pt x="76" y="32"/>
                </a:cubicBezTo>
                <a:cubicBezTo>
                  <a:pt x="75" y="33"/>
                  <a:pt x="76" y="32"/>
                  <a:pt x="75" y="33"/>
                </a:cubicBezTo>
                <a:cubicBezTo>
                  <a:pt x="75" y="33"/>
                  <a:pt x="75" y="33"/>
                  <a:pt x="75" y="33"/>
                </a:cubicBezTo>
                <a:cubicBezTo>
                  <a:pt x="74" y="34"/>
                  <a:pt x="74" y="34"/>
                  <a:pt x="74" y="34"/>
                </a:cubicBezTo>
                <a:cubicBezTo>
                  <a:pt x="74" y="34"/>
                  <a:pt x="74" y="34"/>
                  <a:pt x="74" y="34"/>
                </a:cubicBezTo>
                <a:cubicBezTo>
                  <a:pt x="74" y="34"/>
                  <a:pt x="74" y="34"/>
                  <a:pt x="74" y="34"/>
                </a:cubicBezTo>
                <a:cubicBezTo>
                  <a:pt x="74" y="34"/>
                  <a:pt x="74" y="34"/>
                  <a:pt x="74" y="35"/>
                </a:cubicBezTo>
                <a:cubicBezTo>
                  <a:pt x="74" y="36"/>
                  <a:pt x="72" y="37"/>
                  <a:pt x="72" y="38"/>
                </a:cubicBezTo>
                <a:cubicBezTo>
                  <a:pt x="71" y="38"/>
                  <a:pt x="71" y="38"/>
                  <a:pt x="71" y="38"/>
                </a:cubicBezTo>
                <a:cubicBezTo>
                  <a:pt x="71" y="38"/>
                  <a:pt x="71" y="38"/>
                  <a:pt x="71" y="38"/>
                </a:cubicBezTo>
                <a:cubicBezTo>
                  <a:pt x="70" y="37"/>
                  <a:pt x="70" y="37"/>
                  <a:pt x="70" y="37"/>
                </a:cubicBezTo>
                <a:cubicBezTo>
                  <a:pt x="70" y="37"/>
                  <a:pt x="70" y="37"/>
                  <a:pt x="70" y="37"/>
                </a:cubicBezTo>
                <a:cubicBezTo>
                  <a:pt x="70" y="38"/>
                  <a:pt x="70" y="38"/>
                  <a:pt x="70" y="38"/>
                </a:cubicBezTo>
                <a:cubicBezTo>
                  <a:pt x="70" y="38"/>
                  <a:pt x="69" y="38"/>
                  <a:pt x="69" y="39"/>
                </a:cubicBezTo>
                <a:cubicBezTo>
                  <a:pt x="69" y="39"/>
                  <a:pt x="69" y="39"/>
                  <a:pt x="69" y="39"/>
                </a:cubicBezTo>
                <a:cubicBezTo>
                  <a:pt x="68" y="40"/>
                  <a:pt x="68" y="40"/>
                  <a:pt x="68" y="40"/>
                </a:cubicBezTo>
                <a:cubicBezTo>
                  <a:pt x="68" y="40"/>
                  <a:pt x="68" y="40"/>
                  <a:pt x="68" y="40"/>
                </a:cubicBezTo>
                <a:cubicBezTo>
                  <a:pt x="68" y="40"/>
                  <a:pt x="68" y="40"/>
                  <a:pt x="68" y="40"/>
                </a:cubicBezTo>
                <a:cubicBezTo>
                  <a:pt x="68" y="40"/>
                  <a:pt x="68" y="40"/>
                  <a:pt x="68" y="40"/>
                </a:cubicBezTo>
                <a:cubicBezTo>
                  <a:pt x="67" y="40"/>
                  <a:pt x="67" y="40"/>
                  <a:pt x="67" y="40"/>
                </a:cubicBezTo>
                <a:cubicBezTo>
                  <a:pt x="67" y="40"/>
                  <a:pt x="67" y="40"/>
                  <a:pt x="67" y="40"/>
                </a:cubicBezTo>
                <a:cubicBezTo>
                  <a:pt x="67" y="39"/>
                  <a:pt x="67" y="39"/>
                  <a:pt x="67" y="39"/>
                </a:cubicBezTo>
                <a:cubicBezTo>
                  <a:pt x="67" y="39"/>
                  <a:pt x="67" y="39"/>
                  <a:pt x="67" y="39"/>
                </a:cubicBezTo>
                <a:cubicBezTo>
                  <a:pt x="67" y="39"/>
                  <a:pt x="67" y="39"/>
                  <a:pt x="67" y="39"/>
                </a:cubicBezTo>
                <a:cubicBezTo>
                  <a:pt x="66" y="39"/>
                  <a:pt x="66" y="39"/>
                  <a:pt x="66" y="39"/>
                </a:cubicBezTo>
                <a:cubicBezTo>
                  <a:pt x="66" y="40"/>
                  <a:pt x="66" y="40"/>
                  <a:pt x="66" y="40"/>
                </a:cubicBezTo>
                <a:cubicBezTo>
                  <a:pt x="66" y="40"/>
                  <a:pt x="65" y="41"/>
                  <a:pt x="64" y="42"/>
                </a:cubicBezTo>
                <a:cubicBezTo>
                  <a:pt x="62" y="43"/>
                  <a:pt x="62" y="43"/>
                  <a:pt x="62" y="43"/>
                </a:cubicBezTo>
                <a:cubicBezTo>
                  <a:pt x="61" y="43"/>
                  <a:pt x="61" y="43"/>
                  <a:pt x="61" y="43"/>
                </a:cubicBezTo>
                <a:cubicBezTo>
                  <a:pt x="61" y="44"/>
                  <a:pt x="61" y="44"/>
                  <a:pt x="61" y="44"/>
                </a:cubicBezTo>
                <a:cubicBezTo>
                  <a:pt x="62" y="45"/>
                  <a:pt x="63" y="45"/>
                  <a:pt x="64" y="45"/>
                </a:cubicBezTo>
                <a:cubicBezTo>
                  <a:pt x="64" y="46"/>
                  <a:pt x="64" y="46"/>
                  <a:pt x="65" y="47"/>
                </a:cubicBezTo>
                <a:cubicBezTo>
                  <a:pt x="64" y="48"/>
                  <a:pt x="64" y="49"/>
                  <a:pt x="64" y="50"/>
                </a:cubicBezTo>
                <a:cubicBezTo>
                  <a:pt x="63" y="50"/>
                  <a:pt x="63" y="50"/>
                  <a:pt x="63" y="50"/>
                </a:cubicBezTo>
                <a:cubicBezTo>
                  <a:pt x="63" y="50"/>
                  <a:pt x="63" y="50"/>
                  <a:pt x="63" y="50"/>
                </a:cubicBezTo>
                <a:cubicBezTo>
                  <a:pt x="63" y="49"/>
                  <a:pt x="63" y="49"/>
                  <a:pt x="63" y="49"/>
                </a:cubicBezTo>
                <a:cubicBezTo>
                  <a:pt x="62" y="48"/>
                  <a:pt x="62" y="48"/>
                  <a:pt x="62" y="48"/>
                </a:cubicBezTo>
                <a:cubicBezTo>
                  <a:pt x="59" y="47"/>
                  <a:pt x="61" y="48"/>
                  <a:pt x="59" y="48"/>
                </a:cubicBezTo>
                <a:cubicBezTo>
                  <a:pt x="57" y="48"/>
                  <a:pt x="57" y="48"/>
                  <a:pt x="57" y="48"/>
                </a:cubicBezTo>
                <a:cubicBezTo>
                  <a:pt x="57" y="49"/>
                  <a:pt x="57" y="49"/>
                  <a:pt x="57" y="49"/>
                </a:cubicBezTo>
                <a:cubicBezTo>
                  <a:pt x="57" y="49"/>
                  <a:pt x="57" y="49"/>
                  <a:pt x="57" y="50"/>
                </a:cubicBezTo>
                <a:cubicBezTo>
                  <a:pt x="57" y="50"/>
                  <a:pt x="57" y="51"/>
                  <a:pt x="57" y="52"/>
                </a:cubicBezTo>
                <a:cubicBezTo>
                  <a:pt x="57" y="52"/>
                  <a:pt x="57" y="52"/>
                  <a:pt x="57" y="52"/>
                </a:cubicBezTo>
                <a:cubicBezTo>
                  <a:pt x="56" y="52"/>
                  <a:pt x="56" y="52"/>
                  <a:pt x="55" y="52"/>
                </a:cubicBezTo>
                <a:cubicBezTo>
                  <a:pt x="54" y="53"/>
                  <a:pt x="54" y="53"/>
                  <a:pt x="53" y="53"/>
                </a:cubicBezTo>
                <a:cubicBezTo>
                  <a:pt x="53" y="54"/>
                  <a:pt x="53" y="54"/>
                  <a:pt x="53" y="54"/>
                </a:cubicBezTo>
                <a:cubicBezTo>
                  <a:pt x="53" y="54"/>
                  <a:pt x="53" y="55"/>
                  <a:pt x="53" y="57"/>
                </a:cubicBezTo>
                <a:cubicBezTo>
                  <a:pt x="52" y="57"/>
                  <a:pt x="52" y="57"/>
                  <a:pt x="52" y="57"/>
                </a:cubicBezTo>
                <a:cubicBezTo>
                  <a:pt x="50" y="59"/>
                  <a:pt x="50" y="59"/>
                  <a:pt x="50" y="59"/>
                </a:cubicBezTo>
                <a:cubicBezTo>
                  <a:pt x="47" y="62"/>
                  <a:pt x="47" y="62"/>
                  <a:pt x="47" y="62"/>
                </a:cubicBezTo>
                <a:cubicBezTo>
                  <a:pt x="46" y="63"/>
                  <a:pt x="46" y="63"/>
                  <a:pt x="46" y="63"/>
                </a:cubicBezTo>
                <a:cubicBezTo>
                  <a:pt x="44" y="64"/>
                  <a:pt x="45" y="64"/>
                  <a:pt x="44" y="64"/>
                </a:cubicBezTo>
                <a:cubicBezTo>
                  <a:pt x="44" y="64"/>
                  <a:pt x="44" y="64"/>
                  <a:pt x="44" y="64"/>
                </a:cubicBezTo>
                <a:cubicBezTo>
                  <a:pt x="43" y="68"/>
                  <a:pt x="43" y="68"/>
                  <a:pt x="43" y="68"/>
                </a:cubicBezTo>
                <a:cubicBezTo>
                  <a:pt x="43" y="69"/>
                  <a:pt x="43" y="69"/>
                  <a:pt x="43" y="69"/>
                </a:cubicBezTo>
                <a:cubicBezTo>
                  <a:pt x="40" y="70"/>
                  <a:pt x="40" y="70"/>
                  <a:pt x="40" y="70"/>
                </a:cubicBezTo>
                <a:cubicBezTo>
                  <a:pt x="40" y="72"/>
                  <a:pt x="40" y="72"/>
                  <a:pt x="40" y="72"/>
                </a:cubicBezTo>
                <a:cubicBezTo>
                  <a:pt x="40" y="74"/>
                  <a:pt x="40" y="73"/>
                  <a:pt x="40" y="74"/>
                </a:cubicBezTo>
                <a:cubicBezTo>
                  <a:pt x="39" y="75"/>
                  <a:pt x="39" y="75"/>
                  <a:pt x="39" y="75"/>
                </a:cubicBezTo>
                <a:cubicBezTo>
                  <a:pt x="39" y="75"/>
                  <a:pt x="39" y="75"/>
                  <a:pt x="39" y="75"/>
                </a:cubicBezTo>
                <a:cubicBezTo>
                  <a:pt x="35" y="76"/>
                  <a:pt x="33" y="77"/>
                  <a:pt x="32" y="81"/>
                </a:cubicBezTo>
                <a:cubicBezTo>
                  <a:pt x="32" y="81"/>
                  <a:pt x="32" y="81"/>
                  <a:pt x="32" y="81"/>
                </a:cubicBezTo>
                <a:cubicBezTo>
                  <a:pt x="32" y="82"/>
                  <a:pt x="32" y="82"/>
                  <a:pt x="32" y="82"/>
                </a:cubicBezTo>
                <a:cubicBezTo>
                  <a:pt x="30" y="85"/>
                  <a:pt x="28" y="87"/>
                  <a:pt x="28" y="87"/>
                </a:cubicBezTo>
                <a:cubicBezTo>
                  <a:pt x="27" y="88"/>
                  <a:pt x="28" y="87"/>
                  <a:pt x="27" y="88"/>
                </a:cubicBezTo>
                <a:cubicBezTo>
                  <a:pt x="27" y="88"/>
                  <a:pt x="27" y="88"/>
                  <a:pt x="27" y="88"/>
                </a:cubicBezTo>
                <a:cubicBezTo>
                  <a:pt x="26" y="90"/>
                  <a:pt x="27" y="89"/>
                  <a:pt x="26" y="90"/>
                </a:cubicBezTo>
                <a:cubicBezTo>
                  <a:pt x="24" y="92"/>
                  <a:pt x="24" y="92"/>
                  <a:pt x="24" y="92"/>
                </a:cubicBezTo>
                <a:cubicBezTo>
                  <a:pt x="23" y="94"/>
                  <a:pt x="23" y="93"/>
                  <a:pt x="21" y="95"/>
                </a:cubicBezTo>
                <a:cubicBezTo>
                  <a:pt x="21" y="96"/>
                  <a:pt x="21" y="96"/>
                  <a:pt x="21" y="96"/>
                </a:cubicBezTo>
                <a:cubicBezTo>
                  <a:pt x="20" y="97"/>
                  <a:pt x="20" y="97"/>
                  <a:pt x="20" y="97"/>
                </a:cubicBezTo>
                <a:cubicBezTo>
                  <a:pt x="20" y="98"/>
                  <a:pt x="17" y="100"/>
                  <a:pt x="17" y="101"/>
                </a:cubicBezTo>
                <a:cubicBezTo>
                  <a:pt x="16" y="101"/>
                  <a:pt x="16" y="101"/>
                  <a:pt x="16" y="101"/>
                </a:cubicBezTo>
                <a:cubicBezTo>
                  <a:pt x="13" y="101"/>
                  <a:pt x="13" y="101"/>
                  <a:pt x="12" y="102"/>
                </a:cubicBezTo>
                <a:cubicBezTo>
                  <a:pt x="11" y="103"/>
                  <a:pt x="11" y="103"/>
                  <a:pt x="11" y="103"/>
                </a:cubicBezTo>
                <a:cubicBezTo>
                  <a:pt x="10" y="104"/>
                  <a:pt x="10" y="104"/>
                  <a:pt x="10" y="104"/>
                </a:cubicBezTo>
                <a:cubicBezTo>
                  <a:pt x="10" y="109"/>
                  <a:pt x="10" y="109"/>
                  <a:pt x="10" y="109"/>
                </a:cubicBezTo>
                <a:cubicBezTo>
                  <a:pt x="10" y="109"/>
                  <a:pt x="10" y="109"/>
                  <a:pt x="10" y="109"/>
                </a:cubicBezTo>
                <a:cubicBezTo>
                  <a:pt x="6" y="112"/>
                  <a:pt x="7" y="111"/>
                  <a:pt x="4" y="115"/>
                </a:cubicBezTo>
                <a:cubicBezTo>
                  <a:pt x="2" y="117"/>
                  <a:pt x="2" y="117"/>
                  <a:pt x="0" y="117"/>
                </a:cubicBezTo>
                <a:cubicBezTo>
                  <a:pt x="1" y="118"/>
                  <a:pt x="1" y="118"/>
                  <a:pt x="1" y="118"/>
                </a:cubicBezTo>
                <a:cubicBezTo>
                  <a:pt x="1" y="120"/>
                  <a:pt x="1" y="120"/>
                  <a:pt x="1" y="120"/>
                </a:cubicBezTo>
                <a:cubicBezTo>
                  <a:pt x="3" y="120"/>
                  <a:pt x="3" y="120"/>
                  <a:pt x="3" y="120"/>
                </a:cubicBezTo>
                <a:cubicBezTo>
                  <a:pt x="3" y="121"/>
                  <a:pt x="3" y="121"/>
                  <a:pt x="3" y="121"/>
                </a:cubicBezTo>
                <a:cubicBezTo>
                  <a:pt x="5" y="120"/>
                  <a:pt x="5" y="120"/>
                  <a:pt x="6" y="120"/>
                </a:cubicBezTo>
                <a:cubicBezTo>
                  <a:pt x="6" y="120"/>
                  <a:pt x="6" y="120"/>
                  <a:pt x="6" y="120"/>
                </a:cubicBezTo>
                <a:cubicBezTo>
                  <a:pt x="7" y="121"/>
                  <a:pt x="7" y="121"/>
                  <a:pt x="7" y="121"/>
                </a:cubicBezTo>
                <a:cubicBezTo>
                  <a:pt x="7" y="121"/>
                  <a:pt x="7" y="121"/>
                  <a:pt x="7" y="121"/>
                </a:cubicBezTo>
                <a:cubicBezTo>
                  <a:pt x="7" y="121"/>
                  <a:pt x="7" y="121"/>
                  <a:pt x="7" y="121"/>
                </a:cubicBezTo>
                <a:cubicBezTo>
                  <a:pt x="8" y="121"/>
                  <a:pt x="8" y="121"/>
                  <a:pt x="8" y="121"/>
                </a:cubicBezTo>
                <a:cubicBezTo>
                  <a:pt x="9" y="120"/>
                  <a:pt x="9" y="120"/>
                  <a:pt x="9" y="120"/>
                </a:cubicBezTo>
                <a:cubicBezTo>
                  <a:pt x="9" y="120"/>
                  <a:pt x="9" y="120"/>
                  <a:pt x="9" y="120"/>
                </a:cubicBezTo>
                <a:cubicBezTo>
                  <a:pt x="10" y="121"/>
                  <a:pt x="10" y="121"/>
                  <a:pt x="10" y="121"/>
                </a:cubicBezTo>
                <a:cubicBezTo>
                  <a:pt x="10" y="121"/>
                  <a:pt x="10" y="121"/>
                  <a:pt x="10" y="121"/>
                </a:cubicBezTo>
                <a:cubicBezTo>
                  <a:pt x="11" y="121"/>
                  <a:pt x="11" y="121"/>
                  <a:pt x="11" y="121"/>
                </a:cubicBezTo>
                <a:cubicBezTo>
                  <a:pt x="11" y="121"/>
                  <a:pt x="11" y="121"/>
                  <a:pt x="11" y="121"/>
                </a:cubicBezTo>
                <a:cubicBezTo>
                  <a:pt x="11" y="120"/>
                  <a:pt x="11" y="120"/>
                  <a:pt x="11" y="120"/>
                </a:cubicBezTo>
                <a:cubicBezTo>
                  <a:pt x="12" y="121"/>
                  <a:pt x="12" y="121"/>
                  <a:pt x="12" y="121"/>
                </a:cubicBezTo>
                <a:cubicBezTo>
                  <a:pt x="12" y="121"/>
                  <a:pt x="12" y="121"/>
                  <a:pt x="12" y="121"/>
                </a:cubicBezTo>
                <a:cubicBezTo>
                  <a:pt x="13" y="121"/>
                  <a:pt x="13" y="121"/>
                  <a:pt x="13" y="121"/>
                </a:cubicBezTo>
                <a:cubicBezTo>
                  <a:pt x="14" y="120"/>
                  <a:pt x="14" y="120"/>
                  <a:pt x="14" y="120"/>
                </a:cubicBezTo>
                <a:cubicBezTo>
                  <a:pt x="15" y="119"/>
                  <a:pt x="15" y="119"/>
                  <a:pt x="15" y="119"/>
                </a:cubicBezTo>
                <a:cubicBezTo>
                  <a:pt x="15" y="118"/>
                  <a:pt x="15" y="118"/>
                  <a:pt x="15" y="117"/>
                </a:cubicBezTo>
                <a:cubicBezTo>
                  <a:pt x="16" y="115"/>
                  <a:pt x="16" y="116"/>
                  <a:pt x="17" y="115"/>
                </a:cubicBezTo>
                <a:cubicBezTo>
                  <a:pt x="18" y="114"/>
                  <a:pt x="18" y="114"/>
                  <a:pt x="18" y="114"/>
                </a:cubicBezTo>
                <a:cubicBezTo>
                  <a:pt x="18" y="114"/>
                  <a:pt x="18" y="114"/>
                  <a:pt x="18" y="114"/>
                </a:cubicBezTo>
                <a:cubicBezTo>
                  <a:pt x="19" y="114"/>
                  <a:pt x="19" y="114"/>
                  <a:pt x="19" y="114"/>
                </a:cubicBezTo>
                <a:cubicBezTo>
                  <a:pt x="19" y="114"/>
                  <a:pt x="19" y="114"/>
                  <a:pt x="19" y="114"/>
                </a:cubicBezTo>
                <a:cubicBezTo>
                  <a:pt x="20" y="114"/>
                  <a:pt x="20" y="114"/>
                  <a:pt x="22" y="114"/>
                </a:cubicBezTo>
                <a:cubicBezTo>
                  <a:pt x="23" y="114"/>
                  <a:pt x="23" y="114"/>
                  <a:pt x="23" y="114"/>
                </a:cubicBezTo>
                <a:cubicBezTo>
                  <a:pt x="25" y="114"/>
                  <a:pt x="24" y="114"/>
                  <a:pt x="26" y="114"/>
                </a:cubicBezTo>
                <a:cubicBezTo>
                  <a:pt x="27" y="115"/>
                  <a:pt x="27" y="115"/>
                  <a:pt x="27" y="115"/>
                </a:cubicBezTo>
                <a:cubicBezTo>
                  <a:pt x="27" y="115"/>
                  <a:pt x="28" y="116"/>
                  <a:pt x="28" y="116"/>
                </a:cubicBezTo>
                <a:cubicBezTo>
                  <a:pt x="29" y="117"/>
                  <a:pt x="31" y="118"/>
                  <a:pt x="32" y="119"/>
                </a:cubicBezTo>
                <a:cubicBezTo>
                  <a:pt x="32" y="119"/>
                  <a:pt x="32" y="119"/>
                  <a:pt x="32" y="119"/>
                </a:cubicBezTo>
                <a:cubicBezTo>
                  <a:pt x="33" y="120"/>
                  <a:pt x="33" y="120"/>
                  <a:pt x="33" y="120"/>
                </a:cubicBezTo>
                <a:cubicBezTo>
                  <a:pt x="32" y="121"/>
                  <a:pt x="32" y="121"/>
                  <a:pt x="32" y="121"/>
                </a:cubicBezTo>
                <a:cubicBezTo>
                  <a:pt x="32" y="121"/>
                  <a:pt x="32" y="121"/>
                  <a:pt x="32" y="121"/>
                </a:cubicBezTo>
                <a:cubicBezTo>
                  <a:pt x="33" y="121"/>
                  <a:pt x="33" y="121"/>
                  <a:pt x="33" y="121"/>
                </a:cubicBezTo>
                <a:cubicBezTo>
                  <a:pt x="33" y="121"/>
                  <a:pt x="33" y="121"/>
                  <a:pt x="33" y="121"/>
                </a:cubicBezTo>
                <a:cubicBezTo>
                  <a:pt x="34" y="121"/>
                  <a:pt x="34" y="121"/>
                  <a:pt x="34" y="121"/>
                </a:cubicBezTo>
                <a:cubicBezTo>
                  <a:pt x="34" y="122"/>
                  <a:pt x="34" y="122"/>
                  <a:pt x="34" y="122"/>
                </a:cubicBezTo>
                <a:cubicBezTo>
                  <a:pt x="39" y="127"/>
                  <a:pt x="44" y="131"/>
                  <a:pt x="46" y="132"/>
                </a:cubicBezTo>
                <a:cubicBezTo>
                  <a:pt x="46" y="132"/>
                  <a:pt x="46" y="132"/>
                  <a:pt x="47" y="133"/>
                </a:cubicBezTo>
                <a:cubicBezTo>
                  <a:pt x="48" y="134"/>
                  <a:pt x="47" y="134"/>
                  <a:pt x="48" y="135"/>
                </a:cubicBezTo>
                <a:cubicBezTo>
                  <a:pt x="52" y="138"/>
                  <a:pt x="47" y="136"/>
                  <a:pt x="53" y="140"/>
                </a:cubicBezTo>
                <a:cubicBezTo>
                  <a:pt x="54" y="142"/>
                  <a:pt x="54" y="142"/>
                  <a:pt x="54" y="142"/>
                </a:cubicBezTo>
                <a:cubicBezTo>
                  <a:pt x="54" y="143"/>
                  <a:pt x="54" y="143"/>
                  <a:pt x="54" y="143"/>
                </a:cubicBezTo>
                <a:cubicBezTo>
                  <a:pt x="54" y="144"/>
                  <a:pt x="54" y="144"/>
                  <a:pt x="54" y="144"/>
                </a:cubicBezTo>
                <a:cubicBezTo>
                  <a:pt x="53" y="145"/>
                  <a:pt x="53" y="145"/>
                  <a:pt x="53" y="145"/>
                </a:cubicBezTo>
                <a:cubicBezTo>
                  <a:pt x="53" y="145"/>
                  <a:pt x="53" y="150"/>
                  <a:pt x="53" y="151"/>
                </a:cubicBezTo>
                <a:cubicBezTo>
                  <a:pt x="53" y="151"/>
                  <a:pt x="53" y="151"/>
                  <a:pt x="53" y="151"/>
                </a:cubicBezTo>
                <a:cubicBezTo>
                  <a:pt x="54" y="151"/>
                  <a:pt x="55" y="151"/>
                  <a:pt x="56" y="151"/>
                </a:cubicBezTo>
                <a:cubicBezTo>
                  <a:pt x="57" y="151"/>
                  <a:pt x="58" y="151"/>
                  <a:pt x="58" y="151"/>
                </a:cubicBezTo>
                <a:cubicBezTo>
                  <a:pt x="58" y="151"/>
                  <a:pt x="58" y="151"/>
                  <a:pt x="58" y="151"/>
                </a:cubicBezTo>
                <a:cubicBezTo>
                  <a:pt x="59" y="150"/>
                  <a:pt x="59" y="151"/>
                  <a:pt x="59" y="150"/>
                </a:cubicBezTo>
                <a:cubicBezTo>
                  <a:pt x="60" y="150"/>
                  <a:pt x="61" y="149"/>
                  <a:pt x="61" y="149"/>
                </a:cubicBezTo>
                <a:cubicBezTo>
                  <a:pt x="61" y="148"/>
                  <a:pt x="61" y="148"/>
                  <a:pt x="62" y="147"/>
                </a:cubicBezTo>
                <a:cubicBezTo>
                  <a:pt x="62" y="146"/>
                  <a:pt x="62" y="146"/>
                  <a:pt x="62" y="146"/>
                </a:cubicBezTo>
                <a:cubicBezTo>
                  <a:pt x="63" y="146"/>
                  <a:pt x="63" y="146"/>
                  <a:pt x="63" y="146"/>
                </a:cubicBezTo>
                <a:cubicBezTo>
                  <a:pt x="64" y="146"/>
                  <a:pt x="64" y="146"/>
                  <a:pt x="64" y="146"/>
                </a:cubicBezTo>
                <a:cubicBezTo>
                  <a:pt x="65" y="146"/>
                  <a:pt x="65" y="146"/>
                  <a:pt x="65" y="146"/>
                </a:cubicBezTo>
                <a:cubicBezTo>
                  <a:pt x="65" y="145"/>
                  <a:pt x="65" y="145"/>
                  <a:pt x="65" y="144"/>
                </a:cubicBezTo>
                <a:cubicBezTo>
                  <a:pt x="65" y="143"/>
                  <a:pt x="65" y="143"/>
                  <a:pt x="65" y="143"/>
                </a:cubicBezTo>
                <a:cubicBezTo>
                  <a:pt x="66" y="142"/>
                  <a:pt x="66" y="142"/>
                  <a:pt x="66" y="142"/>
                </a:cubicBezTo>
                <a:cubicBezTo>
                  <a:pt x="66" y="142"/>
                  <a:pt x="66" y="142"/>
                  <a:pt x="66" y="142"/>
                </a:cubicBezTo>
                <a:cubicBezTo>
                  <a:pt x="67" y="142"/>
                  <a:pt x="67" y="142"/>
                  <a:pt x="67" y="142"/>
                </a:cubicBezTo>
                <a:cubicBezTo>
                  <a:pt x="68" y="143"/>
                  <a:pt x="68" y="143"/>
                  <a:pt x="68" y="143"/>
                </a:cubicBezTo>
                <a:cubicBezTo>
                  <a:pt x="70" y="145"/>
                  <a:pt x="74" y="149"/>
                  <a:pt x="75" y="150"/>
                </a:cubicBezTo>
                <a:cubicBezTo>
                  <a:pt x="75" y="152"/>
                  <a:pt x="75" y="152"/>
                  <a:pt x="75" y="153"/>
                </a:cubicBezTo>
                <a:cubicBezTo>
                  <a:pt x="76" y="154"/>
                  <a:pt x="76" y="154"/>
                  <a:pt x="77" y="154"/>
                </a:cubicBezTo>
                <a:cubicBezTo>
                  <a:pt x="77" y="155"/>
                  <a:pt x="77" y="155"/>
                  <a:pt x="77" y="155"/>
                </a:cubicBezTo>
                <a:cubicBezTo>
                  <a:pt x="78" y="157"/>
                  <a:pt x="78" y="156"/>
                  <a:pt x="78" y="157"/>
                </a:cubicBezTo>
                <a:cubicBezTo>
                  <a:pt x="78" y="158"/>
                  <a:pt x="78" y="158"/>
                  <a:pt x="78" y="158"/>
                </a:cubicBezTo>
                <a:cubicBezTo>
                  <a:pt x="83" y="161"/>
                  <a:pt x="83" y="161"/>
                  <a:pt x="83" y="161"/>
                </a:cubicBezTo>
                <a:cubicBezTo>
                  <a:pt x="84" y="161"/>
                  <a:pt x="84" y="161"/>
                  <a:pt x="84" y="161"/>
                </a:cubicBezTo>
                <a:cubicBezTo>
                  <a:pt x="84" y="161"/>
                  <a:pt x="84" y="161"/>
                  <a:pt x="84" y="161"/>
                </a:cubicBezTo>
                <a:cubicBezTo>
                  <a:pt x="84" y="160"/>
                  <a:pt x="84" y="160"/>
                  <a:pt x="85" y="159"/>
                </a:cubicBezTo>
                <a:cubicBezTo>
                  <a:pt x="86" y="159"/>
                  <a:pt x="86" y="159"/>
                  <a:pt x="86" y="159"/>
                </a:cubicBezTo>
                <a:cubicBezTo>
                  <a:pt x="87" y="161"/>
                  <a:pt x="86" y="160"/>
                  <a:pt x="89" y="162"/>
                </a:cubicBezTo>
                <a:cubicBezTo>
                  <a:pt x="90" y="163"/>
                  <a:pt x="90" y="163"/>
                  <a:pt x="90" y="163"/>
                </a:cubicBezTo>
                <a:cubicBezTo>
                  <a:pt x="92" y="165"/>
                  <a:pt x="92" y="166"/>
                  <a:pt x="99" y="166"/>
                </a:cubicBezTo>
                <a:cubicBezTo>
                  <a:pt x="100" y="166"/>
                  <a:pt x="100" y="166"/>
                  <a:pt x="100" y="166"/>
                </a:cubicBezTo>
                <a:cubicBezTo>
                  <a:pt x="100" y="166"/>
                  <a:pt x="100" y="166"/>
                  <a:pt x="100" y="166"/>
                </a:cubicBezTo>
                <a:cubicBezTo>
                  <a:pt x="102" y="170"/>
                  <a:pt x="102" y="167"/>
                  <a:pt x="104" y="171"/>
                </a:cubicBezTo>
                <a:cubicBezTo>
                  <a:pt x="104" y="171"/>
                  <a:pt x="104" y="171"/>
                  <a:pt x="104" y="173"/>
                </a:cubicBezTo>
                <a:cubicBezTo>
                  <a:pt x="104" y="173"/>
                  <a:pt x="104" y="174"/>
                  <a:pt x="104" y="174"/>
                </a:cubicBezTo>
                <a:cubicBezTo>
                  <a:pt x="106" y="176"/>
                  <a:pt x="112" y="182"/>
                  <a:pt x="115" y="183"/>
                </a:cubicBezTo>
                <a:cubicBezTo>
                  <a:pt x="115" y="183"/>
                  <a:pt x="115" y="183"/>
                  <a:pt x="115" y="183"/>
                </a:cubicBezTo>
                <a:cubicBezTo>
                  <a:pt x="116" y="183"/>
                  <a:pt x="115" y="183"/>
                  <a:pt x="116" y="182"/>
                </a:cubicBezTo>
                <a:cubicBezTo>
                  <a:pt x="117" y="182"/>
                  <a:pt x="117" y="182"/>
                  <a:pt x="117" y="182"/>
                </a:cubicBezTo>
                <a:cubicBezTo>
                  <a:pt x="117" y="182"/>
                  <a:pt x="117" y="182"/>
                  <a:pt x="117" y="182"/>
                </a:cubicBezTo>
                <a:cubicBezTo>
                  <a:pt x="118" y="183"/>
                  <a:pt x="118" y="182"/>
                  <a:pt x="119" y="183"/>
                </a:cubicBezTo>
                <a:cubicBezTo>
                  <a:pt x="119" y="183"/>
                  <a:pt x="119" y="183"/>
                  <a:pt x="119" y="184"/>
                </a:cubicBezTo>
                <a:cubicBezTo>
                  <a:pt x="119" y="184"/>
                  <a:pt x="119" y="184"/>
                  <a:pt x="119" y="184"/>
                </a:cubicBezTo>
                <a:cubicBezTo>
                  <a:pt x="120" y="184"/>
                  <a:pt x="120" y="184"/>
                  <a:pt x="120" y="184"/>
                </a:cubicBezTo>
                <a:cubicBezTo>
                  <a:pt x="121" y="184"/>
                  <a:pt x="122" y="184"/>
                  <a:pt x="123" y="186"/>
                </a:cubicBezTo>
                <a:cubicBezTo>
                  <a:pt x="124" y="187"/>
                  <a:pt x="123" y="186"/>
                  <a:pt x="124" y="187"/>
                </a:cubicBezTo>
                <a:cubicBezTo>
                  <a:pt x="124" y="188"/>
                  <a:pt x="124" y="188"/>
                  <a:pt x="125" y="188"/>
                </a:cubicBezTo>
                <a:cubicBezTo>
                  <a:pt x="127" y="189"/>
                  <a:pt x="127" y="189"/>
                  <a:pt x="127" y="189"/>
                </a:cubicBezTo>
                <a:cubicBezTo>
                  <a:pt x="128" y="189"/>
                  <a:pt x="128" y="189"/>
                  <a:pt x="128" y="189"/>
                </a:cubicBezTo>
                <a:cubicBezTo>
                  <a:pt x="128" y="190"/>
                  <a:pt x="128" y="190"/>
                  <a:pt x="128" y="190"/>
                </a:cubicBezTo>
                <a:cubicBezTo>
                  <a:pt x="128" y="191"/>
                  <a:pt x="128" y="191"/>
                  <a:pt x="128" y="191"/>
                </a:cubicBezTo>
                <a:cubicBezTo>
                  <a:pt x="129" y="193"/>
                  <a:pt x="131" y="198"/>
                  <a:pt x="131" y="201"/>
                </a:cubicBezTo>
                <a:cubicBezTo>
                  <a:pt x="132" y="201"/>
                  <a:pt x="132" y="201"/>
                  <a:pt x="132" y="201"/>
                </a:cubicBezTo>
                <a:cubicBezTo>
                  <a:pt x="132" y="201"/>
                  <a:pt x="139" y="209"/>
                  <a:pt x="139" y="209"/>
                </a:cubicBezTo>
                <a:cubicBezTo>
                  <a:pt x="141" y="210"/>
                  <a:pt x="143" y="211"/>
                  <a:pt x="143" y="211"/>
                </a:cubicBezTo>
                <a:cubicBezTo>
                  <a:pt x="144" y="211"/>
                  <a:pt x="144" y="211"/>
                  <a:pt x="144" y="211"/>
                </a:cubicBezTo>
                <a:cubicBezTo>
                  <a:pt x="147" y="213"/>
                  <a:pt x="145" y="211"/>
                  <a:pt x="149" y="215"/>
                </a:cubicBezTo>
                <a:cubicBezTo>
                  <a:pt x="149" y="215"/>
                  <a:pt x="149" y="215"/>
                  <a:pt x="149" y="215"/>
                </a:cubicBezTo>
                <a:cubicBezTo>
                  <a:pt x="149" y="216"/>
                  <a:pt x="149" y="216"/>
                  <a:pt x="149" y="216"/>
                </a:cubicBezTo>
                <a:cubicBezTo>
                  <a:pt x="149" y="216"/>
                  <a:pt x="148" y="217"/>
                  <a:pt x="146" y="219"/>
                </a:cubicBezTo>
                <a:cubicBezTo>
                  <a:pt x="143" y="221"/>
                  <a:pt x="144" y="221"/>
                  <a:pt x="143" y="222"/>
                </a:cubicBezTo>
                <a:cubicBezTo>
                  <a:pt x="143" y="222"/>
                  <a:pt x="143" y="222"/>
                  <a:pt x="143" y="222"/>
                </a:cubicBezTo>
                <a:cubicBezTo>
                  <a:pt x="143" y="224"/>
                  <a:pt x="143" y="224"/>
                  <a:pt x="142" y="225"/>
                </a:cubicBezTo>
                <a:cubicBezTo>
                  <a:pt x="142" y="225"/>
                  <a:pt x="142" y="225"/>
                  <a:pt x="142" y="225"/>
                </a:cubicBezTo>
                <a:cubicBezTo>
                  <a:pt x="138" y="228"/>
                  <a:pt x="138" y="228"/>
                  <a:pt x="136" y="230"/>
                </a:cubicBezTo>
                <a:cubicBezTo>
                  <a:pt x="136" y="230"/>
                  <a:pt x="135" y="233"/>
                  <a:pt x="135" y="233"/>
                </a:cubicBezTo>
                <a:cubicBezTo>
                  <a:pt x="135" y="234"/>
                  <a:pt x="135" y="232"/>
                  <a:pt x="135" y="252"/>
                </a:cubicBezTo>
                <a:cubicBezTo>
                  <a:pt x="136" y="253"/>
                  <a:pt x="136" y="253"/>
                  <a:pt x="136" y="253"/>
                </a:cubicBezTo>
                <a:cubicBezTo>
                  <a:pt x="138" y="253"/>
                  <a:pt x="136" y="253"/>
                  <a:pt x="138" y="253"/>
                </a:cubicBezTo>
                <a:cubicBezTo>
                  <a:pt x="138" y="254"/>
                  <a:pt x="138" y="254"/>
                  <a:pt x="138" y="254"/>
                </a:cubicBezTo>
                <a:cubicBezTo>
                  <a:pt x="139" y="254"/>
                  <a:pt x="138" y="254"/>
                  <a:pt x="139" y="255"/>
                </a:cubicBezTo>
                <a:cubicBezTo>
                  <a:pt x="139" y="255"/>
                  <a:pt x="139" y="255"/>
                  <a:pt x="139" y="255"/>
                </a:cubicBezTo>
                <a:cubicBezTo>
                  <a:pt x="140" y="255"/>
                  <a:pt x="140" y="255"/>
                  <a:pt x="140" y="255"/>
                </a:cubicBezTo>
                <a:cubicBezTo>
                  <a:pt x="175" y="232"/>
                  <a:pt x="168" y="212"/>
                  <a:pt x="178" y="197"/>
                </a:cubicBezTo>
                <a:cubicBezTo>
                  <a:pt x="182" y="194"/>
                  <a:pt x="182" y="194"/>
                  <a:pt x="182" y="194"/>
                </a:cubicBezTo>
                <a:cubicBezTo>
                  <a:pt x="183" y="193"/>
                  <a:pt x="183" y="193"/>
                  <a:pt x="183" y="193"/>
                </a:cubicBezTo>
                <a:cubicBezTo>
                  <a:pt x="183" y="193"/>
                  <a:pt x="183" y="193"/>
                  <a:pt x="183" y="193"/>
                </a:cubicBezTo>
                <a:cubicBezTo>
                  <a:pt x="183" y="192"/>
                  <a:pt x="183" y="192"/>
                  <a:pt x="183" y="192"/>
                </a:cubicBezTo>
                <a:cubicBezTo>
                  <a:pt x="183" y="191"/>
                  <a:pt x="183" y="191"/>
                  <a:pt x="183" y="190"/>
                </a:cubicBezTo>
                <a:cubicBezTo>
                  <a:pt x="182" y="190"/>
                  <a:pt x="182" y="191"/>
                  <a:pt x="181" y="192"/>
                </a:cubicBezTo>
                <a:cubicBezTo>
                  <a:pt x="181" y="192"/>
                  <a:pt x="181" y="192"/>
                  <a:pt x="181" y="192"/>
                </a:cubicBezTo>
                <a:cubicBezTo>
                  <a:pt x="180" y="191"/>
                  <a:pt x="180" y="191"/>
                  <a:pt x="180" y="191"/>
                </a:cubicBezTo>
                <a:cubicBezTo>
                  <a:pt x="181" y="190"/>
                  <a:pt x="181" y="190"/>
                  <a:pt x="181" y="190"/>
                </a:cubicBezTo>
                <a:cubicBezTo>
                  <a:pt x="182" y="189"/>
                  <a:pt x="182" y="189"/>
                  <a:pt x="183" y="188"/>
                </a:cubicBezTo>
                <a:cubicBezTo>
                  <a:pt x="183" y="188"/>
                  <a:pt x="183" y="188"/>
                  <a:pt x="183" y="188"/>
                </a:cubicBezTo>
                <a:cubicBezTo>
                  <a:pt x="183" y="188"/>
                  <a:pt x="183" y="188"/>
                  <a:pt x="183" y="188"/>
                </a:cubicBezTo>
                <a:cubicBezTo>
                  <a:pt x="182" y="188"/>
                  <a:pt x="182" y="188"/>
                  <a:pt x="182" y="188"/>
                </a:cubicBezTo>
                <a:cubicBezTo>
                  <a:pt x="182" y="188"/>
                  <a:pt x="182" y="188"/>
                  <a:pt x="182" y="188"/>
                </a:cubicBezTo>
                <a:cubicBezTo>
                  <a:pt x="181" y="188"/>
                  <a:pt x="181" y="188"/>
                  <a:pt x="181" y="188"/>
                </a:cubicBezTo>
                <a:cubicBezTo>
                  <a:pt x="181" y="189"/>
                  <a:pt x="181" y="189"/>
                  <a:pt x="181" y="189"/>
                </a:cubicBezTo>
                <a:cubicBezTo>
                  <a:pt x="180" y="190"/>
                  <a:pt x="180" y="190"/>
                  <a:pt x="180" y="190"/>
                </a:cubicBezTo>
                <a:cubicBezTo>
                  <a:pt x="179" y="190"/>
                  <a:pt x="179" y="190"/>
                  <a:pt x="179" y="190"/>
                </a:cubicBezTo>
                <a:cubicBezTo>
                  <a:pt x="178" y="190"/>
                  <a:pt x="178" y="190"/>
                  <a:pt x="178" y="190"/>
                </a:cubicBezTo>
                <a:cubicBezTo>
                  <a:pt x="179" y="190"/>
                  <a:pt x="179" y="190"/>
                  <a:pt x="179" y="190"/>
                </a:cubicBezTo>
                <a:cubicBezTo>
                  <a:pt x="179" y="189"/>
                  <a:pt x="179" y="189"/>
                  <a:pt x="179" y="189"/>
                </a:cubicBezTo>
                <a:cubicBezTo>
                  <a:pt x="178" y="189"/>
                  <a:pt x="178" y="189"/>
                  <a:pt x="178" y="189"/>
                </a:cubicBezTo>
                <a:cubicBezTo>
                  <a:pt x="177" y="189"/>
                  <a:pt x="177" y="189"/>
                  <a:pt x="177" y="189"/>
                </a:cubicBezTo>
                <a:cubicBezTo>
                  <a:pt x="178" y="188"/>
                  <a:pt x="178" y="187"/>
                  <a:pt x="178" y="186"/>
                </a:cubicBezTo>
                <a:cubicBezTo>
                  <a:pt x="178" y="186"/>
                  <a:pt x="178" y="186"/>
                  <a:pt x="178" y="186"/>
                </a:cubicBezTo>
                <a:cubicBezTo>
                  <a:pt x="178" y="186"/>
                  <a:pt x="180" y="184"/>
                  <a:pt x="180" y="184"/>
                </a:cubicBezTo>
                <a:cubicBezTo>
                  <a:pt x="181" y="185"/>
                  <a:pt x="181" y="185"/>
                  <a:pt x="181" y="185"/>
                </a:cubicBezTo>
                <a:cubicBezTo>
                  <a:pt x="181" y="185"/>
                  <a:pt x="181" y="185"/>
                  <a:pt x="181" y="185"/>
                </a:cubicBezTo>
                <a:cubicBezTo>
                  <a:pt x="182" y="184"/>
                  <a:pt x="182" y="184"/>
                  <a:pt x="182" y="184"/>
                </a:cubicBezTo>
                <a:cubicBezTo>
                  <a:pt x="181" y="184"/>
                  <a:pt x="181" y="184"/>
                  <a:pt x="181" y="184"/>
                </a:cubicBezTo>
                <a:cubicBezTo>
                  <a:pt x="181" y="184"/>
                  <a:pt x="181" y="184"/>
                  <a:pt x="181" y="183"/>
                </a:cubicBezTo>
                <a:cubicBezTo>
                  <a:pt x="181" y="183"/>
                  <a:pt x="180" y="183"/>
                  <a:pt x="180" y="183"/>
                </a:cubicBezTo>
                <a:cubicBezTo>
                  <a:pt x="180" y="183"/>
                  <a:pt x="180" y="183"/>
                  <a:pt x="180" y="183"/>
                </a:cubicBezTo>
                <a:cubicBezTo>
                  <a:pt x="180" y="183"/>
                  <a:pt x="179" y="182"/>
                  <a:pt x="179" y="182"/>
                </a:cubicBezTo>
                <a:cubicBezTo>
                  <a:pt x="178" y="182"/>
                  <a:pt x="178" y="182"/>
                  <a:pt x="178" y="182"/>
                </a:cubicBezTo>
                <a:cubicBezTo>
                  <a:pt x="178" y="182"/>
                  <a:pt x="178" y="182"/>
                  <a:pt x="178" y="182"/>
                </a:cubicBezTo>
                <a:cubicBezTo>
                  <a:pt x="178" y="181"/>
                  <a:pt x="178" y="181"/>
                  <a:pt x="178" y="181"/>
                </a:cubicBezTo>
                <a:cubicBezTo>
                  <a:pt x="178" y="181"/>
                  <a:pt x="178" y="181"/>
                  <a:pt x="178" y="181"/>
                </a:cubicBezTo>
                <a:cubicBezTo>
                  <a:pt x="179" y="180"/>
                  <a:pt x="179" y="180"/>
                  <a:pt x="179" y="180"/>
                </a:cubicBezTo>
                <a:cubicBezTo>
                  <a:pt x="179" y="180"/>
                  <a:pt x="179" y="180"/>
                  <a:pt x="179" y="179"/>
                </a:cubicBezTo>
                <a:cubicBezTo>
                  <a:pt x="179" y="179"/>
                  <a:pt x="179" y="179"/>
                  <a:pt x="179" y="179"/>
                </a:cubicBezTo>
                <a:cubicBezTo>
                  <a:pt x="179" y="178"/>
                  <a:pt x="179" y="179"/>
                  <a:pt x="178" y="178"/>
                </a:cubicBezTo>
                <a:cubicBezTo>
                  <a:pt x="179" y="177"/>
                  <a:pt x="179" y="177"/>
                  <a:pt x="179" y="177"/>
                </a:cubicBezTo>
                <a:cubicBezTo>
                  <a:pt x="179" y="176"/>
                  <a:pt x="179" y="176"/>
                  <a:pt x="179" y="176"/>
                </a:cubicBezTo>
                <a:cubicBezTo>
                  <a:pt x="180" y="176"/>
                  <a:pt x="182" y="175"/>
                  <a:pt x="183" y="175"/>
                </a:cubicBezTo>
                <a:cubicBezTo>
                  <a:pt x="184" y="173"/>
                  <a:pt x="184" y="173"/>
                  <a:pt x="185" y="172"/>
                </a:cubicBezTo>
                <a:cubicBezTo>
                  <a:pt x="184" y="172"/>
                  <a:pt x="184" y="172"/>
                  <a:pt x="184" y="172"/>
                </a:cubicBezTo>
                <a:cubicBezTo>
                  <a:pt x="184" y="172"/>
                  <a:pt x="184" y="172"/>
                  <a:pt x="184" y="172"/>
                </a:cubicBezTo>
                <a:cubicBezTo>
                  <a:pt x="183" y="172"/>
                  <a:pt x="183" y="172"/>
                  <a:pt x="183" y="172"/>
                </a:cubicBezTo>
                <a:cubicBezTo>
                  <a:pt x="183" y="172"/>
                  <a:pt x="183" y="172"/>
                  <a:pt x="183" y="172"/>
                </a:cubicBezTo>
                <a:cubicBezTo>
                  <a:pt x="183" y="171"/>
                  <a:pt x="183" y="171"/>
                  <a:pt x="183" y="171"/>
                </a:cubicBezTo>
                <a:cubicBezTo>
                  <a:pt x="183" y="170"/>
                  <a:pt x="183" y="170"/>
                  <a:pt x="183" y="170"/>
                </a:cubicBezTo>
                <a:cubicBezTo>
                  <a:pt x="183" y="170"/>
                  <a:pt x="183" y="170"/>
                  <a:pt x="183" y="170"/>
                </a:cubicBezTo>
                <a:cubicBezTo>
                  <a:pt x="184" y="170"/>
                  <a:pt x="184" y="170"/>
                  <a:pt x="184" y="170"/>
                </a:cubicBezTo>
                <a:cubicBezTo>
                  <a:pt x="184" y="170"/>
                  <a:pt x="184" y="170"/>
                  <a:pt x="184" y="170"/>
                </a:cubicBezTo>
                <a:cubicBezTo>
                  <a:pt x="184" y="170"/>
                  <a:pt x="184" y="170"/>
                  <a:pt x="184" y="170"/>
                </a:cubicBezTo>
                <a:cubicBezTo>
                  <a:pt x="184" y="170"/>
                  <a:pt x="184" y="170"/>
                  <a:pt x="184" y="170"/>
                </a:cubicBezTo>
                <a:cubicBezTo>
                  <a:pt x="185" y="170"/>
                  <a:pt x="185" y="170"/>
                  <a:pt x="185" y="170"/>
                </a:cubicBezTo>
                <a:cubicBezTo>
                  <a:pt x="185" y="171"/>
                  <a:pt x="185" y="171"/>
                  <a:pt x="185" y="171"/>
                </a:cubicBezTo>
                <a:cubicBezTo>
                  <a:pt x="185" y="171"/>
                  <a:pt x="185" y="172"/>
                  <a:pt x="185" y="172"/>
                </a:cubicBezTo>
                <a:cubicBezTo>
                  <a:pt x="185" y="173"/>
                  <a:pt x="185" y="173"/>
                  <a:pt x="186" y="173"/>
                </a:cubicBezTo>
                <a:cubicBezTo>
                  <a:pt x="186" y="173"/>
                  <a:pt x="186" y="172"/>
                  <a:pt x="186" y="170"/>
                </a:cubicBezTo>
                <a:cubicBezTo>
                  <a:pt x="186" y="170"/>
                  <a:pt x="186" y="170"/>
                  <a:pt x="186" y="170"/>
                </a:cubicBezTo>
                <a:cubicBezTo>
                  <a:pt x="186" y="170"/>
                  <a:pt x="186" y="170"/>
                  <a:pt x="186" y="170"/>
                </a:cubicBezTo>
                <a:cubicBezTo>
                  <a:pt x="186" y="169"/>
                  <a:pt x="186" y="169"/>
                  <a:pt x="186" y="169"/>
                </a:cubicBezTo>
                <a:cubicBezTo>
                  <a:pt x="186" y="169"/>
                  <a:pt x="186" y="164"/>
                  <a:pt x="186" y="164"/>
                </a:cubicBezTo>
                <a:cubicBezTo>
                  <a:pt x="187" y="163"/>
                  <a:pt x="187" y="163"/>
                  <a:pt x="188" y="162"/>
                </a:cubicBezTo>
                <a:cubicBezTo>
                  <a:pt x="188" y="162"/>
                  <a:pt x="188" y="162"/>
                  <a:pt x="188" y="162"/>
                </a:cubicBezTo>
                <a:cubicBezTo>
                  <a:pt x="187" y="162"/>
                  <a:pt x="187" y="162"/>
                  <a:pt x="187" y="162"/>
                </a:cubicBezTo>
                <a:cubicBezTo>
                  <a:pt x="187" y="161"/>
                  <a:pt x="187" y="161"/>
                  <a:pt x="187" y="161"/>
                </a:cubicBezTo>
                <a:cubicBezTo>
                  <a:pt x="187" y="161"/>
                  <a:pt x="187" y="161"/>
                  <a:pt x="187" y="161"/>
                </a:cubicBezTo>
                <a:cubicBezTo>
                  <a:pt x="188" y="161"/>
                  <a:pt x="187" y="161"/>
                  <a:pt x="188" y="161"/>
                </a:cubicBezTo>
                <a:cubicBezTo>
                  <a:pt x="188" y="161"/>
                  <a:pt x="188" y="161"/>
                  <a:pt x="188" y="161"/>
                </a:cubicBezTo>
                <a:cubicBezTo>
                  <a:pt x="188" y="160"/>
                  <a:pt x="188" y="160"/>
                  <a:pt x="188" y="160"/>
                </a:cubicBezTo>
                <a:cubicBezTo>
                  <a:pt x="190" y="160"/>
                  <a:pt x="189" y="160"/>
                  <a:pt x="191" y="160"/>
                </a:cubicBezTo>
                <a:cubicBezTo>
                  <a:pt x="191" y="159"/>
                  <a:pt x="191" y="159"/>
                  <a:pt x="191" y="159"/>
                </a:cubicBezTo>
                <a:cubicBezTo>
                  <a:pt x="193" y="158"/>
                  <a:pt x="193" y="159"/>
                  <a:pt x="195" y="158"/>
                </a:cubicBezTo>
                <a:cubicBezTo>
                  <a:pt x="196" y="158"/>
                  <a:pt x="196" y="158"/>
                  <a:pt x="196" y="158"/>
                </a:cubicBezTo>
                <a:cubicBezTo>
                  <a:pt x="197" y="158"/>
                  <a:pt x="197" y="158"/>
                  <a:pt x="197" y="158"/>
                </a:cubicBezTo>
                <a:cubicBezTo>
                  <a:pt x="198" y="158"/>
                  <a:pt x="198" y="158"/>
                  <a:pt x="198" y="158"/>
                </a:cubicBezTo>
                <a:cubicBezTo>
                  <a:pt x="198" y="158"/>
                  <a:pt x="198" y="158"/>
                  <a:pt x="198" y="158"/>
                </a:cubicBezTo>
                <a:cubicBezTo>
                  <a:pt x="198" y="157"/>
                  <a:pt x="198" y="157"/>
                  <a:pt x="198" y="157"/>
                </a:cubicBezTo>
                <a:cubicBezTo>
                  <a:pt x="197" y="156"/>
                  <a:pt x="197" y="156"/>
                  <a:pt x="198" y="155"/>
                </a:cubicBezTo>
                <a:cubicBezTo>
                  <a:pt x="198" y="153"/>
                  <a:pt x="198" y="153"/>
                  <a:pt x="198" y="153"/>
                </a:cubicBezTo>
                <a:cubicBezTo>
                  <a:pt x="199" y="153"/>
                  <a:pt x="199" y="153"/>
                  <a:pt x="199" y="153"/>
                </a:cubicBezTo>
                <a:cubicBezTo>
                  <a:pt x="201" y="153"/>
                  <a:pt x="203" y="152"/>
                  <a:pt x="204" y="151"/>
                </a:cubicBezTo>
                <a:cubicBezTo>
                  <a:pt x="203" y="150"/>
                  <a:pt x="203" y="150"/>
                  <a:pt x="203" y="150"/>
                </a:cubicBezTo>
                <a:cubicBezTo>
                  <a:pt x="203" y="148"/>
                  <a:pt x="203" y="147"/>
                  <a:pt x="204" y="144"/>
                </a:cubicBezTo>
                <a:cubicBezTo>
                  <a:pt x="204" y="144"/>
                  <a:pt x="204" y="144"/>
                  <a:pt x="204" y="144"/>
                </a:cubicBezTo>
                <a:cubicBezTo>
                  <a:pt x="205" y="144"/>
                  <a:pt x="205" y="144"/>
                  <a:pt x="205" y="144"/>
                </a:cubicBezTo>
                <a:cubicBezTo>
                  <a:pt x="205" y="144"/>
                  <a:pt x="205" y="144"/>
                  <a:pt x="207" y="144"/>
                </a:cubicBezTo>
                <a:cubicBezTo>
                  <a:pt x="207" y="144"/>
                  <a:pt x="207" y="144"/>
                  <a:pt x="207" y="144"/>
                </a:cubicBezTo>
                <a:cubicBezTo>
                  <a:pt x="207" y="144"/>
                  <a:pt x="206" y="140"/>
                  <a:pt x="206" y="135"/>
                </a:cubicBezTo>
                <a:cubicBezTo>
                  <a:pt x="207" y="135"/>
                  <a:pt x="207" y="135"/>
                  <a:pt x="207" y="135"/>
                </a:cubicBezTo>
                <a:cubicBezTo>
                  <a:pt x="207" y="134"/>
                  <a:pt x="207" y="134"/>
                  <a:pt x="207" y="134"/>
                </a:cubicBezTo>
                <a:cubicBezTo>
                  <a:pt x="208" y="134"/>
                  <a:pt x="208" y="134"/>
                  <a:pt x="208" y="134"/>
                </a:cubicBezTo>
                <a:cubicBezTo>
                  <a:pt x="208" y="135"/>
                  <a:pt x="208" y="135"/>
                  <a:pt x="208" y="135"/>
                </a:cubicBezTo>
                <a:cubicBezTo>
                  <a:pt x="209" y="136"/>
                  <a:pt x="209" y="136"/>
                  <a:pt x="209" y="138"/>
                </a:cubicBezTo>
                <a:cubicBezTo>
                  <a:pt x="209" y="139"/>
                  <a:pt x="209" y="139"/>
                  <a:pt x="209" y="139"/>
                </a:cubicBezTo>
                <a:cubicBezTo>
                  <a:pt x="209" y="140"/>
                  <a:pt x="209" y="140"/>
                  <a:pt x="209" y="140"/>
                </a:cubicBezTo>
                <a:cubicBezTo>
                  <a:pt x="209" y="140"/>
                  <a:pt x="209" y="140"/>
                  <a:pt x="209" y="140"/>
                </a:cubicBezTo>
                <a:cubicBezTo>
                  <a:pt x="210" y="140"/>
                  <a:pt x="210" y="140"/>
                  <a:pt x="210" y="140"/>
                </a:cubicBezTo>
                <a:cubicBezTo>
                  <a:pt x="210" y="140"/>
                  <a:pt x="210" y="140"/>
                  <a:pt x="210" y="140"/>
                </a:cubicBezTo>
                <a:cubicBezTo>
                  <a:pt x="210" y="139"/>
                  <a:pt x="210" y="139"/>
                  <a:pt x="210" y="139"/>
                </a:cubicBezTo>
                <a:cubicBezTo>
                  <a:pt x="210" y="135"/>
                  <a:pt x="208" y="133"/>
                  <a:pt x="211" y="126"/>
                </a:cubicBezTo>
                <a:cubicBezTo>
                  <a:pt x="212" y="125"/>
                  <a:pt x="212" y="125"/>
                  <a:pt x="212" y="125"/>
                </a:cubicBezTo>
                <a:cubicBezTo>
                  <a:pt x="214" y="125"/>
                  <a:pt x="214" y="125"/>
                  <a:pt x="214" y="125"/>
                </a:cubicBezTo>
                <a:cubicBezTo>
                  <a:pt x="214" y="125"/>
                  <a:pt x="214" y="125"/>
                  <a:pt x="214" y="125"/>
                </a:cubicBezTo>
                <a:cubicBezTo>
                  <a:pt x="214" y="126"/>
                  <a:pt x="214" y="126"/>
                  <a:pt x="214" y="126"/>
                </a:cubicBezTo>
                <a:cubicBezTo>
                  <a:pt x="215" y="126"/>
                  <a:pt x="215" y="126"/>
                  <a:pt x="215" y="126"/>
                </a:cubicBezTo>
                <a:cubicBezTo>
                  <a:pt x="215" y="125"/>
                  <a:pt x="215" y="125"/>
                  <a:pt x="216" y="125"/>
                </a:cubicBezTo>
                <a:cubicBezTo>
                  <a:pt x="216" y="125"/>
                  <a:pt x="216" y="124"/>
                  <a:pt x="216" y="123"/>
                </a:cubicBezTo>
                <a:cubicBezTo>
                  <a:pt x="216" y="123"/>
                  <a:pt x="216" y="123"/>
                  <a:pt x="216" y="123"/>
                </a:cubicBezTo>
                <a:cubicBezTo>
                  <a:pt x="215" y="123"/>
                  <a:pt x="215" y="123"/>
                  <a:pt x="214" y="124"/>
                </a:cubicBezTo>
                <a:cubicBezTo>
                  <a:pt x="213" y="124"/>
                  <a:pt x="213" y="124"/>
                  <a:pt x="213" y="124"/>
                </a:cubicBezTo>
                <a:cubicBezTo>
                  <a:pt x="213" y="123"/>
                  <a:pt x="213" y="123"/>
                  <a:pt x="213" y="123"/>
                </a:cubicBezTo>
                <a:cubicBezTo>
                  <a:pt x="213" y="122"/>
                  <a:pt x="213" y="122"/>
                  <a:pt x="213" y="121"/>
                </a:cubicBezTo>
                <a:cubicBezTo>
                  <a:pt x="212" y="121"/>
                  <a:pt x="212" y="121"/>
                  <a:pt x="212" y="121"/>
                </a:cubicBezTo>
                <a:cubicBezTo>
                  <a:pt x="212" y="121"/>
                  <a:pt x="212" y="121"/>
                  <a:pt x="211" y="122"/>
                </a:cubicBezTo>
                <a:cubicBezTo>
                  <a:pt x="211" y="121"/>
                  <a:pt x="211" y="121"/>
                  <a:pt x="211" y="121"/>
                </a:cubicBezTo>
                <a:cubicBezTo>
                  <a:pt x="210" y="121"/>
                  <a:pt x="210" y="121"/>
                  <a:pt x="210" y="121"/>
                </a:cubicBezTo>
                <a:cubicBezTo>
                  <a:pt x="209" y="120"/>
                  <a:pt x="209" y="120"/>
                  <a:pt x="209" y="120"/>
                </a:cubicBezTo>
                <a:cubicBezTo>
                  <a:pt x="210" y="119"/>
                  <a:pt x="210" y="119"/>
                  <a:pt x="210" y="119"/>
                </a:cubicBezTo>
                <a:cubicBezTo>
                  <a:pt x="210" y="118"/>
                  <a:pt x="210" y="118"/>
                  <a:pt x="210" y="118"/>
                </a:cubicBezTo>
                <a:cubicBezTo>
                  <a:pt x="209" y="118"/>
                  <a:pt x="209" y="118"/>
                  <a:pt x="209" y="118"/>
                </a:cubicBezTo>
                <a:cubicBezTo>
                  <a:pt x="209" y="118"/>
                  <a:pt x="209" y="118"/>
                  <a:pt x="208" y="119"/>
                </a:cubicBezTo>
                <a:cubicBezTo>
                  <a:pt x="209" y="117"/>
                  <a:pt x="209" y="117"/>
                  <a:pt x="209" y="117"/>
                </a:cubicBezTo>
                <a:cubicBezTo>
                  <a:pt x="209" y="117"/>
                  <a:pt x="209" y="117"/>
                  <a:pt x="209" y="117"/>
                </a:cubicBezTo>
                <a:cubicBezTo>
                  <a:pt x="209" y="116"/>
                  <a:pt x="209" y="117"/>
                  <a:pt x="209" y="116"/>
                </a:cubicBezTo>
                <a:cubicBezTo>
                  <a:pt x="209" y="115"/>
                  <a:pt x="209" y="116"/>
                  <a:pt x="209" y="115"/>
                </a:cubicBezTo>
                <a:cubicBezTo>
                  <a:pt x="209" y="115"/>
                  <a:pt x="209" y="115"/>
                  <a:pt x="209" y="115"/>
                </a:cubicBezTo>
                <a:cubicBezTo>
                  <a:pt x="209" y="114"/>
                  <a:pt x="209" y="114"/>
                  <a:pt x="209" y="113"/>
                </a:cubicBezTo>
                <a:cubicBezTo>
                  <a:pt x="209" y="113"/>
                  <a:pt x="209" y="113"/>
                  <a:pt x="209" y="113"/>
                </a:cubicBezTo>
                <a:cubicBezTo>
                  <a:pt x="209" y="113"/>
                  <a:pt x="209" y="113"/>
                  <a:pt x="209" y="113"/>
                </a:cubicBezTo>
                <a:cubicBezTo>
                  <a:pt x="209" y="113"/>
                  <a:pt x="209" y="113"/>
                  <a:pt x="209" y="113"/>
                </a:cubicBezTo>
                <a:cubicBezTo>
                  <a:pt x="209" y="113"/>
                  <a:pt x="209" y="113"/>
                  <a:pt x="209" y="113"/>
                </a:cubicBezTo>
                <a:cubicBezTo>
                  <a:pt x="209" y="112"/>
                  <a:pt x="209" y="112"/>
                  <a:pt x="210" y="111"/>
                </a:cubicBezTo>
                <a:cubicBezTo>
                  <a:pt x="210" y="111"/>
                  <a:pt x="210" y="111"/>
                  <a:pt x="210" y="111"/>
                </a:cubicBezTo>
                <a:cubicBezTo>
                  <a:pt x="210" y="110"/>
                  <a:pt x="210" y="110"/>
                  <a:pt x="210" y="110"/>
                </a:cubicBezTo>
                <a:cubicBezTo>
                  <a:pt x="210" y="110"/>
                  <a:pt x="210" y="110"/>
                  <a:pt x="210" y="110"/>
                </a:cubicBezTo>
                <a:cubicBezTo>
                  <a:pt x="210" y="110"/>
                  <a:pt x="210" y="110"/>
                  <a:pt x="210" y="110"/>
                </a:cubicBezTo>
                <a:cubicBezTo>
                  <a:pt x="210" y="110"/>
                  <a:pt x="210" y="110"/>
                  <a:pt x="210" y="110"/>
                </a:cubicBezTo>
                <a:cubicBezTo>
                  <a:pt x="210" y="111"/>
                  <a:pt x="210" y="111"/>
                  <a:pt x="210" y="112"/>
                </a:cubicBezTo>
                <a:cubicBezTo>
                  <a:pt x="211" y="111"/>
                  <a:pt x="211" y="111"/>
                  <a:pt x="211" y="111"/>
                </a:cubicBezTo>
                <a:cubicBezTo>
                  <a:pt x="211" y="113"/>
                  <a:pt x="211" y="112"/>
                  <a:pt x="211" y="114"/>
                </a:cubicBezTo>
                <a:cubicBezTo>
                  <a:pt x="211" y="114"/>
                  <a:pt x="211" y="114"/>
                  <a:pt x="211" y="114"/>
                </a:cubicBezTo>
                <a:cubicBezTo>
                  <a:pt x="211" y="115"/>
                  <a:pt x="211" y="115"/>
                  <a:pt x="212" y="115"/>
                </a:cubicBezTo>
                <a:cubicBezTo>
                  <a:pt x="212" y="116"/>
                  <a:pt x="212" y="116"/>
                  <a:pt x="212" y="116"/>
                </a:cubicBezTo>
                <a:cubicBezTo>
                  <a:pt x="212" y="116"/>
                  <a:pt x="212" y="116"/>
                  <a:pt x="212" y="116"/>
                </a:cubicBezTo>
                <a:cubicBezTo>
                  <a:pt x="211" y="117"/>
                  <a:pt x="211" y="117"/>
                  <a:pt x="211" y="117"/>
                </a:cubicBezTo>
                <a:cubicBezTo>
                  <a:pt x="211" y="117"/>
                  <a:pt x="211" y="117"/>
                  <a:pt x="211" y="117"/>
                </a:cubicBezTo>
                <a:cubicBezTo>
                  <a:pt x="211" y="117"/>
                  <a:pt x="211" y="117"/>
                  <a:pt x="211" y="117"/>
                </a:cubicBezTo>
                <a:cubicBezTo>
                  <a:pt x="212" y="117"/>
                  <a:pt x="211" y="117"/>
                  <a:pt x="212" y="117"/>
                </a:cubicBezTo>
                <a:cubicBezTo>
                  <a:pt x="212" y="117"/>
                  <a:pt x="213" y="117"/>
                  <a:pt x="213" y="118"/>
                </a:cubicBezTo>
                <a:cubicBezTo>
                  <a:pt x="213" y="118"/>
                  <a:pt x="213" y="118"/>
                  <a:pt x="213" y="118"/>
                </a:cubicBezTo>
                <a:cubicBezTo>
                  <a:pt x="213" y="119"/>
                  <a:pt x="213" y="119"/>
                  <a:pt x="213" y="119"/>
                </a:cubicBezTo>
                <a:cubicBezTo>
                  <a:pt x="215" y="120"/>
                  <a:pt x="214" y="119"/>
                  <a:pt x="215" y="120"/>
                </a:cubicBezTo>
                <a:cubicBezTo>
                  <a:pt x="215" y="119"/>
                  <a:pt x="215" y="119"/>
                  <a:pt x="215" y="119"/>
                </a:cubicBezTo>
                <a:cubicBezTo>
                  <a:pt x="216" y="119"/>
                  <a:pt x="216" y="119"/>
                  <a:pt x="216" y="119"/>
                </a:cubicBezTo>
                <a:cubicBezTo>
                  <a:pt x="217" y="119"/>
                  <a:pt x="217" y="119"/>
                  <a:pt x="217" y="119"/>
                </a:cubicBezTo>
                <a:cubicBezTo>
                  <a:pt x="217" y="120"/>
                  <a:pt x="217" y="120"/>
                  <a:pt x="217" y="120"/>
                </a:cubicBezTo>
                <a:cubicBezTo>
                  <a:pt x="218" y="120"/>
                  <a:pt x="218" y="120"/>
                  <a:pt x="218" y="120"/>
                </a:cubicBezTo>
                <a:cubicBezTo>
                  <a:pt x="218" y="120"/>
                  <a:pt x="218" y="120"/>
                  <a:pt x="218" y="120"/>
                </a:cubicBezTo>
                <a:cubicBezTo>
                  <a:pt x="218" y="120"/>
                  <a:pt x="218" y="120"/>
                  <a:pt x="218" y="120"/>
                </a:cubicBezTo>
                <a:cubicBezTo>
                  <a:pt x="219" y="121"/>
                  <a:pt x="219" y="121"/>
                  <a:pt x="219" y="121"/>
                </a:cubicBezTo>
                <a:cubicBezTo>
                  <a:pt x="219" y="121"/>
                  <a:pt x="219" y="121"/>
                  <a:pt x="219" y="121"/>
                </a:cubicBezTo>
                <a:cubicBezTo>
                  <a:pt x="219" y="122"/>
                  <a:pt x="219" y="122"/>
                  <a:pt x="219" y="122"/>
                </a:cubicBezTo>
                <a:cubicBezTo>
                  <a:pt x="218" y="122"/>
                  <a:pt x="218" y="122"/>
                  <a:pt x="218" y="123"/>
                </a:cubicBezTo>
                <a:cubicBezTo>
                  <a:pt x="218" y="124"/>
                  <a:pt x="218" y="123"/>
                  <a:pt x="218" y="124"/>
                </a:cubicBezTo>
                <a:cubicBezTo>
                  <a:pt x="218" y="125"/>
                  <a:pt x="218" y="125"/>
                  <a:pt x="218" y="125"/>
                </a:cubicBezTo>
                <a:cubicBezTo>
                  <a:pt x="219" y="125"/>
                  <a:pt x="219" y="125"/>
                  <a:pt x="220" y="125"/>
                </a:cubicBezTo>
                <a:cubicBezTo>
                  <a:pt x="221" y="126"/>
                  <a:pt x="221" y="126"/>
                  <a:pt x="221" y="126"/>
                </a:cubicBezTo>
                <a:cubicBezTo>
                  <a:pt x="222" y="127"/>
                  <a:pt x="222" y="127"/>
                  <a:pt x="222" y="127"/>
                </a:cubicBezTo>
                <a:cubicBezTo>
                  <a:pt x="221" y="125"/>
                  <a:pt x="221" y="124"/>
                  <a:pt x="222" y="122"/>
                </a:cubicBezTo>
                <a:cubicBezTo>
                  <a:pt x="222" y="122"/>
                  <a:pt x="222" y="122"/>
                  <a:pt x="222" y="122"/>
                </a:cubicBezTo>
                <a:cubicBezTo>
                  <a:pt x="223" y="122"/>
                  <a:pt x="223" y="122"/>
                  <a:pt x="223" y="122"/>
                </a:cubicBezTo>
                <a:cubicBezTo>
                  <a:pt x="224" y="122"/>
                  <a:pt x="224" y="122"/>
                  <a:pt x="224" y="122"/>
                </a:cubicBezTo>
                <a:cubicBezTo>
                  <a:pt x="226" y="122"/>
                  <a:pt x="226" y="122"/>
                  <a:pt x="226" y="122"/>
                </a:cubicBezTo>
                <a:cubicBezTo>
                  <a:pt x="226" y="122"/>
                  <a:pt x="226" y="122"/>
                  <a:pt x="226" y="122"/>
                </a:cubicBezTo>
                <a:cubicBezTo>
                  <a:pt x="226" y="121"/>
                  <a:pt x="226" y="121"/>
                  <a:pt x="226" y="121"/>
                </a:cubicBezTo>
                <a:cubicBezTo>
                  <a:pt x="227" y="121"/>
                  <a:pt x="228" y="121"/>
                  <a:pt x="229" y="121"/>
                </a:cubicBezTo>
                <a:cubicBezTo>
                  <a:pt x="230" y="121"/>
                  <a:pt x="230" y="121"/>
                  <a:pt x="230" y="121"/>
                </a:cubicBezTo>
                <a:cubicBezTo>
                  <a:pt x="231" y="120"/>
                  <a:pt x="230" y="120"/>
                  <a:pt x="231" y="120"/>
                </a:cubicBezTo>
                <a:cubicBezTo>
                  <a:pt x="230" y="119"/>
                  <a:pt x="230" y="119"/>
                  <a:pt x="230" y="119"/>
                </a:cubicBezTo>
                <a:cubicBezTo>
                  <a:pt x="230" y="119"/>
                  <a:pt x="230" y="119"/>
                  <a:pt x="230" y="119"/>
                </a:cubicBezTo>
                <a:cubicBezTo>
                  <a:pt x="230" y="119"/>
                  <a:pt x="230" y="119"/>
                  <a:pt x="230" y="119"/>
                </a:cubicBezTo>
                <a:cubicBezTo>
                  <a:pt x="230" y="119"/>
                  <a:pt x="230" y="119"/>
                  <a:pt x="230" y="119"/>
                </a:cubicBezTo>
                <a:cubicBezTo>
                  <a:pt x="230" y="118"/>
                  <a:pt x="230" y="118"/>
                  <a:pt x="230" y="118"/>
                </a:cubicBezTo>
                <a:cubicBezTo>
                  <a:pt x="230" y="118"/>
                  <a:pt x="230" y="118"/>
                  <a:pt x="230" y="118"/>
                </a:cubicBezTo>
                <a:cubicBezTo>
                  <a:pt x="231" y="117"/>
                  <a:pt x="231" y="117"/>
                  <a:pt x="231" y="117"/>
                </a:cubicBezTo>
                <a:cubicBezTo>
                  <a:pt x="231" y="117"/>
                  <a:pt x="231" y="117"/>
                  <a:pt x="231" y="117"/>
                </a:cubicBezTo>
                <a:cubicBezTo>
                  <a:pt x="231" y="117"/>
                  <a:pt x="231" y="117"/>
                  <a:pt x="231" y="117"/>
                </a:cubicBezTo>
                <a:cubicBezTo>
                  <a:pt x="232" y="117"/>
                  <a:pt x="232" y="117"/>
                  <a:pt x="232" y="117"/>
                </a:cubicBezTo>
                <a:cubicBezTo>
                  <a:pt x="232" y="117"/>
                  <a:pt x="232" y="117"/>
                  <a:pt x="232" y="117"/>
                </a:cubicBezTo>
                <a:cubicBezTo>
                  <a:pt x="232" y="118"/>
                  <a:pt x="233" y="118"/>
                  <a:pt x="233" y="119"/>
                </a:cubicBezTo>
                <a:cubicBezTo>
                  <a:pt x="233" y="119"/>
                  <a:pt x="233" y="119"/>
                  <a:pt x="233" y="119"/>
                </a:cubicBezTo>
                <a:cubicBezTo>
                  <a:pt x="234" y="120"/>
                  <a:pt x="234" y="120"/>
                  <a:pt x="234" y="120"/>
                </a:cubicBezTo>
                <a:cubicBezTo>
                  <a:pt x="235" y="122"/>
                  <a:pt x="234" y="123"/>
                  <a:pt x="234" y="124"/>
                </a:cubicBezTo>
                <a:cubicBezTo>
                  <a:pt x="233" y="125"/>
                  <a:pt x="233" y="125"/>
                  <a:pt x="233" y="126"/>
                </a:cubicBezTo>
                <a:cubicBezTo>
                  <a:pt x="233" y="127"/>
                  <a:pt x="233" y="126"/>
                  <a:pt x="233" y="127"/>
                </a:cubicBezTo>
                <a:cubicBezTo>
                  <a:pt x="233" y="128"/>
                  <a:pt x="233" y="128"/>
                  <a:pt x="233" y="128"/>
                </a:cubicBezTo>
                <a:cubicBezTo>
                  <a:pt x="232" y="128"/>
                  <a:pt x="232" y="128"/>
                  <a:pt x="232" y="128"/>
                </a:cubicBezTo>
                <a:cubicBezTo>
                  <a:pt x="231" y="128"/>
                  <a:pt x="231" y="128"/>
                  <a:pt x="231" y="127"/>
                </a:cubicBezTo>
                <a:cubicBezTo>
                  <a:pt x="231" y="126"/>
                  <a:pt x="231" y="126"/>
                  <a:pt x="231" y="126"/>
                </a:cubicBezTo>
                <a:cubicBezTo>
                  <a:pt x="231" y="126"/>
                  <a:pt x="231" y="126"/>
                  <a:pt x="231" y="126"/>
                </a:cubicBezTo>
                <a:cubicBezTo>
                  <a:pt x="231" y="125"/>
                  <a:pt x="231" y="125"/>
                  <a:pt x="231" y="125"/>
                </a:cubicBezTo>
                <a:cubicBezTo>
                  <a:pt x="231" y="125"/>
                  <a:pt x="231" y="125"/>
                  <a:pt x="231" y="125"/>
                </a:cubicBezTo>
                <a:cubicBezTo>
                  <a:pt x="230" y="124"/>
                  <a:pt x="230" y="124"/>
                  <a:pt x="229" y="123"/>
                </a:cubicBezTo>
                <a:cubicBezTo>
                  <a:pt x="229" y="123"/>
                  <a:pt x="229" y="123"/>
                  <a:pt x="229" y="123"/>
                </a:cubicBezTo>
                <a:cubicBezTo>
                  <a:pt x="229" y="123"/>
                  <a:pt x="229" y="123"/>
                  <a:pt x="229" y="123"/>
                </a:cubicBezTo>
                <a:cubicBezTo>
                  <a:pt x="228" y="124"/>
                  <a:pt x="228" y="124"/>
                  <a:pt x="228" y="124"/>
                </a:cubicBezTo>
                <a:cubicBezTo>
                  <a:pt x="228" y="124"/>
                  <a:pt x="228" y="124"/>
                  <a:pt x="228" y="124"/>
                </a:cubicBezTo>
                <a:cubicBezTo>
                  <a:pt x="228" y="124"/>
                  <a:pt x="228" y="124"/>
                  <a:pt x="228" y="124"/>
                </a:cubicBezTo>
                <a:cubicBezTo>
                  <a:pt x="229" y="128"/>
                  <a:pt x="231" y="128"/>
                  <a:pt x="229" y="138"/>
                </a:cubicBezTo>
                <a:cubicBezTo>
                  <a:pt x="228" y="140"/>
                  <a:pt x="228" y="140"/>
                  <a:pt x="228" y="140"/>
                </a:cubicBezTo>
                <a:cubicBezTo>
                  <a:pt x="227" y="142"/>
                  <a:pt x="227" y="141"/>
                  <a:pt x="225" y="142"/>
                </a:cubicBezTo>
                <a:cubicBezTo>
                  <a:pt x="224" y="142"/>
                  <a:pt x="223" y="144"/>
                  <a:pt x="222" y="144"/>
                </a:cubicBezTo>
                <a:cubicBezTo>
                  <a:pt x="221" y="144"/>
                  <a:pt x="221" y="144"/>
                  <a:pt x="221" y="144"/>
                </a:cubicBezTo>
                <a:cubicBezTo>
                  <a:pt x="220" y="144"/>
                  <a:pt x="220" y="144"/>
                  <a:pt x="220" y="144"/>
                </a:cubicBezTo>
                <a:cubicBezTo>
                  <a:pt x="220" y="144"/>
                  <a:pt x="220" y="144"/>
                  <a:pt x="220" y="144"/>
                </a:cubicBezTo>
                <a:cubicBezTo>
                  <a:pt x="220" y="144"/>
                  <a:pt x="220" y="144"/>
                  <a:pt x="220" y="144"/>
                </a:cubicBezTo>
                <a:cubicBezTo>
                  <a:pt x="220" y="145"/>
                  <a:pt x="220" y="144"/>
                  <a:pt x="221" y="145"/>
                </a:cubicBezTo>
                <a:cubicBezTo>
                  <a:pt x="220" y="147"/>
                  <a:pt x="220" y="147"/>
                  <a:pt x="220" y="147"/>
                </a:cubicBezTo>
                <a:cubicBezTo>
                  <a:pt x="220" y="149"/>
                  <a:pt x="220" y="148"/>
                  <a:pt x="219" y="150"/>
                </a:cubicBezTo>
                <a:cubicBezTo>
                  <a:pt x="220" y="151"/>
                  <a:pt x="220" y="151"/>
                  <a:pt x="220" y="151"/>
                </a:cubicBezTo>
                <a:cubicBezTo>
                  <a:pt x="220" y="151"/>
                  <a:pt x="220" y="151"/>
                  <a:pt x="220" y="151"/>
                </a:cubicBezTo>
                <a:cubicBezTo>
                  <a:pt x="221" y="151"/>
                  <a:pt x="221" y="151"/>
                  <a:pt x="221" y="151"/>
                </a:cubicBezTo>
                <a:cubicBezTo>
                  <a:pt x="221" y="151"/>
                  <a:pt x="221" y="151"/>
                  <a:pt x="221" y="151"/>
                </a:cubicBezTo>
                <a:cubicBezTo>
                  <a:pt x="221" y="152"/>
                  <a:pt x="221" y="152"/>
                  <a:pt x="221" y="152"/>
                </a:cubicBezTo>
                <a:cubicBezTo>
                  <a:pt x="221" y="152"/>
                  <a:pt x="221" y="152"/>
                  <a:pt x="221" y="152"/>
                </a:cubicBezTo>
                <a:cubicBezTo>
                  <a:pt x="221" y="152"/>
                  <a:pt x="221" y="152"/>
                  <a:pt x="220" y="152"/>
                </a:cubicBezTo>
                <a:cubicBezTo>
                  <a:pt x="220" y="153"/>
                  <a:pt x="220" y="153"/>
                  <a:pt x="220" y="153"/>
                </a:cubicBezTo>
                <a:cubicBezTo>
                  <a:pt x="220" y="153"/>
                  <a:pt x="220" y="153"/>
                  <a:pt x="220" y="153"/>
                </a:cubicBezTo>
                <a:cubicBezTo>
                  <a:pt x="220" y="153"/>
                  <a:pt x="220" y="153"/>
                  <a:pt x="220" y="153"/>
                </a:cubicBezTo>
                <a:cubicBezTo>
                  <a:pt x="220" y="153"/>
                  <a:pt x="220" y="153"/>
                  <a:pt x="220" y="153"/>
                </a:cubicBezTo>
                <a:cubicBezTo>
                  <a:pt x="219" y="153"/>
                  <a:pt x="219" y="153"/>
                  <a:pt x="219" y="153"/>
                </a:cubicBezTo>
                <a:cubicBezTo>
                  <a:pt x="219" y="153"/>
                  <a:pt x="219" y="153"/>
                  <a:pt x="219" y="153"/>
                </a:cubicBezTo>
                <a:cubicBezTo>
                  <a:pt x="219" y="153"/>
                  <a:pt x="219" y="152"/>
                  <a:pt x="219" y="151"/>
                </a:cubicBezTo>
                <a:cubicBezTo>
                  <a:pt x="219" y="151"/>
                  <a:pt x="219" y="151"/>
                  <a:pt x="219" y="151"/>
                </a:cubicBezTo>
                <a:cubicBezTo>
                  <a:pt x="218" y="151"/>
                  <a:pt x="218" y="151"/>
                  <a:pt x="218" y="151"/>
                </a:cubicBezTo>
                <a:cubicBezTo>
                  <a:pt x="218" y="151"/>
                  <a:pt x="218" y="151"/>
                  <a:pt x="216" y="151"/>
                </a:cubicBezTo>
                <a:cubicBezTo>
                  <a:pt x="216" y="151"/>
                  <a:pt x="216" y="151"/>
                  <a:pt x="216" y="151"/>
                </a:cubicBezTo>
                <a:cubicBezTo>
                  <a:pt x="214" y="151"/>
                  <a:pt x="215" y="151"/>
                  <a:pt x="214" y="151"/>
                </a:cubicBezTo>
                <a:cubicBezTo>
                  <a:pt x="214" y="151"/>
                  <a:pt x="214" y="151"/>
                  <a:pt x="214" y="151"/>
                </a:cubicBezTo>
                <a:cubicBezTo>
                  <a:pt x="214" y="152"/>
                  <a:pt x="214" y="153"/>
                  <a:pt x="213" y="154"/>
                </a:cubicBezTo>
                <a:cubicBezTo>
                  <a:pt x="214" y="156"/>
                  <a:pt x="214" y="156"/>
                  <a:pt x="214" y="156"/>
                </a:cubicBezTo>
                <a:cubicBezTo>
                  <a:pt x="214" y="161"/>
                  <a:pt x="213" y="162"/>
                  <a:pt x="211" y="166"/>
                </a:cubicBezTo>
                <a:cubicBezTo>
                  <a:pt x="211" y="166"/>
                  <a:pt x="209" y="168"/>
                  <a:pt x="208" y="168"/>
                </a:cubicBezTo>
                <a:cubicBezTo>
                  <a:pt x="207" y="169"/>
                  <a:pt x="207" y="169"/>
                  <a:pt x="207" y="169"/>
                </a:cubicBezTo>
                <a:cubicBezTo>
                  <a:pt x="205" y="168"/>
                  <a:pt x="205" y="168"/>
                  <a:pt x="205" y="168"/>
                </a:cubicBezTo>
                <a:cubicBezTo>
                  <a:pt x="205" y="167"/>
                  <a:pt x="205" y="167"/>
                  <a:pt x="205" y="167"/>
                </a:cubicBezTo>
                <a:cubicBezTo>
                  <a:pt x="204" y="168"/>
                  <a:pt x="204" y="169"/>
                  <a:pt x="204" y="170"/>
                </a:cubicBezTo>
                <a:cubicBezTo>
                  <a:pt x="204" y="171"/>
                  <a:pt x="204" y="171"/>
                  <a:pt x="204" y="172"/>
                </a:cubicBezTo>
                <a:cubicBezTo>
                  <a:pt x="204" y="172"/>
                  <a:pt x="204" y="172"/>
                  <a:pt x="204" y="172"/>
                </a:cubicBezTo>
                <a:cubicBezTo>
                  <a:pt x="203" y="171"/>
                  <a:pt x="203" y="171"/>
                  <a:pt x="203" y="171"/>
                </a:cubicBezTo>
                <a:cubicBezTo>
                  <a:pt x="203" y="170"/>
                  <a:pt x="203" y="170"/>
                  <a:pt x="203" y="170"/>
                </a:cubicBezTo>
                <a:cubicBezTo>
                  <a:pt x="202" y="172"/>
                  <a:pt x="202" y="171"/>
                  <a:pt x="202" y="172"/>
                </a:cubicBezTo>
                <a:cubicBezTo>
                  <a:pt x="201" y="173"/>
                  <a:pt x="201" y="173"/>
                  <a:pt x="201" y="173"/>
                </a:cubicBezTo>
                <a:cubicBezTo>
                  <a:pt x="201" y="174"/>
                  <a:pt x="201" y="174"/>
                  <a:pt x="201" y="174"/>
                </a:cubicBezTo>
                <a:cubicBezTo>
                  <a:pt x="199" y="176"/>
                  <a:pt x="198" y="178"/>
                  <a:pt x="196" y="179"/>
                </a:cubicBezTo>
                <a:cubicBezTo>
                  <a:pt x="194" y="179"/>
                  <a:pt x="195" y="179"/>
                  <a:pt x="193" y="179"/>
                </a:cubicBezTo>
                <a:cubicBezTo>
                  <a:pt x="191" y="179"/>
                  <a:pt x="191" y="179"/>
                  <a:pt x="191" y="179"/>
                </a:cubicBezTo>
                <a:cubicBezTo>
                  <a:pt x="192" y="180"/>
                  <a:pt x="192" y="180"/>
                  <a:pt x="192" y="180"/>
                </a:cubicBezTo>
                <a:cubicBezTo>
                  <a:pt x="191" y="181"/>
                  <a:pt x="191" y="181"/>
                  <a:pt x="191" y="181"/>
                </a:cubicBezTo>
                <a:cubicBezTo>
                  <a:pt x="190" y="182"/>
                  <a:pt x="190" y="182"/>
                  <a:pt x="190" y="182"/>
                </a:cubicBezTo>
                <a:cubicBezTo>
                  <a:pt x="188" y="182"/>
                  <a:pt x="188" y="182"/>
                  <a:pt x="188" y="182"/>
                </a:cubicBezTo>
                <a:cubicBezTo>
                  <a:pt x="186" y="180"/>
                  <a:pt x="186" y="180"/>
                  <a:pt x="186" y="180"/>
                </a:cubicBezTo>
                <a:cubicBezTo>
                  <a:pt x="184" y="179"/>
                  <a:pt x="184" y="179"/>
                  <a:pt x="184" y="179"/>
                </a:cubicBezTo>
                <a:cubicBezTo>
                  <a:pt x="183" y="180"/>
                  <a:pt x="183" y="180"/>
                  <a:pt x="183" y="180"/>
                </a:cubicBezTo>
                <a:cubicBezTo>
                  <a:pt x="183" y="181"/>
                  <a:pt x="183" y="181"/>
                  <a:pt x="183" y="181"/>
                </a:cubicBezTo>
                <a:cubicBezTo>
                  <a:pt x="185" y="184"/>
                  <a:pt x="185" y="184"/>
                  <a:pt x="185" y="184"/>
                </a:cubicBezTo>
                <a:cubicBezTo>
                  <a:pt x="186" y="185"/>
                  <a:pt x="186" y="185"/>
                  <a:pt x="186" y="185"/>
                </a:cubicBezTo>
                <a:cubicBezTo>
                  <a:pt x="185" y="186"/>
                  <a:pt x="185" y="186"/>
                  <a:pt x="185" y="186"/>
                </a:cubicBezTo>
                <a:cubicBezTo>
                  <a:pt x="184" y="186"/>
                  <a:pt x="184" y="186"/>
                  <a:pt x="184" y="186"/>
                </a:cubicBezTo>
                <a:cubicBezTo>
                  <a:pt x="184" y="186"/>
                  <a:pt x="184" y="186"/>
                  <a:pt x="184" y="186"/>
                </a:cubicBezTo>
                <a:cubicBezTo>
                  <a:pt x="185" y="187"/>
                  <a:pt x="184" y="187"/>
                  <a:pt x="185" y="188"/>
                </a:cubicBezTo>
                <a:cubicBezTo>
                  <a:pt x="184" y="191"/>
                  <a:pt x="184" y="190"/>
                  <a:pt x="183" y="193"/>
                </a:cubicBezTo>
                <a:cubicBezTo>
                  <a:pt x="183" y="193"/>
                  <a:pt x="183" y="193"/>
                  <a:pt x="183" y="193"/>
                </a:cubicBezTo>
                <a:cubicBezTo>
                  <a:pt x="184" y="193"/>
                  <a:pt x="184" y="193"/>
                  <a:pt x="184" y="193"/>
                </a:cubicBezTo>
                <a:cubicBezTo>
                  <a:pt x="191" y="180"/>
                  <a:pt x="229" y="160"/>
                  <a:pt x="233" y="143"/>
                </a:cubicBezTo>
                <a:cubicBezTo>
                  <a:pt x="244" y="123"/>
                  <a:pt x="240" y="133"/>
                  <a:pt x="251" y="103"/>
                </a:cubicBezTo>
                <a:cubicBezTo>
                  <a:pt x="252" y="101"/>
                  <a:pt x="252" y="101"/>
                  <a:pt x="252" y="101"/>
                </a:cubicBezTo>
                <a:cubicBezTo>
                  <a:pt x="254" y="97"/>
                  <a:pt x="256" y="92"/>
                  <a:pt x="262" y="84"/>
                </a:cubicBezTo>
                <a:cubicBezTo>
                  <a:pt x="262" y="84"/>
                  <a:pt x="262" y="84"/>
                  <a:pt x="262" y="84"/>
                </a:cubicBezTo>
                <a:cubicBezTo>
                  <a:pt x="261" y="84"/>
                  <a:pt x="261" y="84"/>
                  <a:pt x="261" y="84"/>
                </a:cubicBezTo>
                <a:cubicBezTo>
                  <a:pt x="261" y="84"/>
                  <a:pt x="261" y="84"/>
                  <a:pt x="261" y="84"/>
                </a:cubicBezTo>
                <a:cubicBezTo>
                  <a:pt x="261" y="84"/>
                  <a:pt x="261" y="84"/>
                  <a:pt x="261" y="84"/>
                </a:cubicBezTo>
                <a:cubicBezTo>
                  <a:pt x="261" y="83"/>
                  <a:pt x="261" y="83"/>
                  <a:pt x="261" y="83"/>
                </a:cubicBezTo>
                <a:cubicBezTo>
                  <a:pt x="261" y="83"/>
                  <a:pt x="261" y="83"/>
                  <a:pt x="261" y="83"/>
                </a:cubicBezTo>
                <a:cubicBezTo>
                  <a:pt x="259" y="83"/>
                  <a:pt x="260" y="83"/>
                  <a:pt x="258" y="82"/>
                </a:cubicBezTo>
                <a:cubicBezTo>
                  <a:pt x="256" y="80"/>
                  <a:pt x="257" y="81"/>
                  <a:pt x="255" y="80"/>
                </a:cubicBezTo>
                <a:cubicBezTo>
                  <a:pt x="254" y="79"/>
                  <a:pt x="254" y="79"/>
                  <a:pt x="254" y="79"/>
                </a:cubicBezTo>
                <a:cubicBezTo>
                  <a:pt x="254" y="80"/>
                  <a:pt x="254" y="79"/>
                  <a:pt x="253" y="80"/>
                </a:cubicBezTo>
                <a:cubicBezTo>
                  <a:pt x="253" y="80"/>
                  <a:pt x="253" y="80"/>
                  <a:pt x="253" y="80"/>
                </a:cubicBezTo>
                <a:cubicBezTo>
                  <a:pt x="253" y="80"/>
                  <a:pt x="253" y="80"/>
                  <a:pt x="253" y="80"/>
                </a:cubicBezTo>
                <a:cubicBezTo>
                  <a:pt x="253" y="80"/>
                  <a:pt x="253" y="80"/>
                  <a:pt x="252" y="80"/>
                </a:cubicBezTo>
                <a:cubicBezTo>
                  <a:pt x="250" y="81"/>
                  <a:pt x="249" y="81"/>
                  <a:pt x="249" y="81"/>
                </a:cubicBezTo>
                <a:cubicBezTo>
                  <a:pt x="249" y="82"/>
                  <a:pt x="249" y="82"/>
                  <a:pt x="249" y="82"/>
                </a:cubicBezTo>
                <a:cubicBezTo>
                  <a:pt x="249" y="82"/>
                  <a:pt x="249" y="82"/>
                  <a:pt x="249" y="82"/>
                </a:cubicBezTo>
                <a:cubicBezTo>
                  <a:pt x="250" y="84"/>
                  <a:pt x="252" y="83"/>
                  <a:pt x="251" y="85"/>
                </a:cubicBezTo>
                <a:cubicBezTo>
                  <a:pt x="251" y="85"/>
                  <a:pt x="251" y="85"/>
                  <a:pt x="251" y="85"/>
                </a:cubicBezTo>
                <a:cubicBezTo>
                  <a:pt x="250" y="86"/>
                  <a:pt x="250" y="86"/>
                  <a:pt x="250" y="86"/>
                </a:cubicBezTo>
                <a:cubicBezTo>
                  <a:pt x="250" y="85"/>
                  <a:pt x="250" y="85"/>
                  <a:pt x="249" y="84"/>
                </a:cubicBezTo>
                <a:cubicBezTo>
                  <a:pt x="248" y="84"/>
                  <a:pt x="248" y="84"/>
                  <a:pt x="247" y="83"/>
                </a:cubicBezTo>
                <a:cubicBezTo>
                  <a:pt x="247" y="83"/>
                  <a:pt x="247" y="83"/>
                  <a:pt x="247" y="83"/>
                </a:cubicBezTo>
                <a:cubicBezTo>
                  <a:pt x="247" y="83"/>
                  <a:pt x="247" y="81"/>
                  <a:pt x="247" y="80"/>
                </a:cubicBezTo>
                <a:cubicBezTo>
                  <a:pt x="247" y="80"/>
                  <a:pt x="247" y="80"/>
                  <a:pt x="247" y="80"/>
                </a:cubicBezTo>
                <a:cubicBezTo>
                  <a:pt x="247" y="79"/>
                  <a:pt x="247" y="79"/>
                  <a:pt x="247" y="79"/>
                </a:cubicBezTo>
                <a:cubicBezTo>
                  <a:pt x="249" y="77"/>
                  <a:pt x="248" y="79"/>
                  <a:pt x="250" y="76"/>
                </a:cubicBezTo>
                <a:cubicBezTo>
                  <a:pt x="250" y="76"/>
                  <a:pt x="250" y="76"/>
                  <a:pt x="250" y="76"/>
                </a:cubicBezTo>
                <a:cubicBezTo>
                  <a:pt x="250" y="76"/>
                  <a:pt x="250" y="76"/>
                  <a:pt x="250" y="76"/>
                </a:cubicBezTo>
                <a:cubicBezTo>
                  <a:pt x="250" y="76"/>
                  <a:pt x="250" y="76"/>
                  <a:pt x="250" y="76"/>
                </a:cubicBezTo>
                <a:cubicBezTo>
                  <a:pt x="250" y="76"/>
                  <a:pt x="250" y="76"/>
                  <a:pt x="251" y="76"/>
                </a:cubicBezTo>
                <a:cubicBezTo>
                  <a:pt x="251" y="76"/>
                  <a:pt x="251" y="76"/>
                  <a:pt x="251" y="76"/>
                </a:cubicBezTo>
                <a:cubicBezTo>
                  <a:pt x="251" y="76"/>
                  <a:pt x="251" y="76"/>
                  <a:pt x="251" y="76"/>
                </a:cubicBezTo>
                <a:cubicBezTo>
                  <a:pt x="251" y="76"/>
                  <a:pt x="251" y="76"/>
                  <a:pt x="251" y="76"/>
                </a:cubicBezTo>
                <a:cubicBezTo>
                  <a:pt x="251" y="76"/>
                  <a:pt x="251" y="76"/>
                  <a:pt x="251" y="76"/>
                </a:cubicBezTo>
                <a:cubicBezTo>
                  <a:pt x="251" y="76"/>
                  <a:pt x="251" y="76"/>
                  <a:pt x="251" y="76"/>
                </a:cubicBezTo>
                <a:cubicBezTo>
                  <a:pt x="252" y="76"/>
                  <a:pt x="252" y="76"/>
                  <a:pt x="252" y="76"/>
                </a:cubicBezTo>
                <a:cubicBezTo>
                  <a:pt x="252" y="76"/>
                  <a:pt x="252" y="76"/>
                  <a:pt x="252" y="76"/>
                </a:cubicBezTo>
                <a:cubicBezTo>
                  <a:pt x="252" y="76"/>
                  <a:pt x="252" y="76"/>
                  <a:pt x="252" y="76"/>
                </a:cubicBezTo>
                <a:cubicBezTo>
                  <a:pt x="252" y="76"/>
                  <a:pt x="252" y="76"/>
                  <a:pt x="252" y="76"/>
                </a:cubicBezTo>
                <a:cubicBezTo>
                  <a:pt x="252" y="75"/>
                  <a:pt x="252" y="75"/>
                  <a:pt x="252" y="74"/>
                </a:cubicBezTo>
                <a:cubicBezTo>
                  <a:pt x="253" y="74"/>
                  <a:pt x="253" y="74"/>
                  <a:pt x="253" y="73"/>
                </a:cubicBezTo>
                <a:cubicBezTo>
                  <a:pt x="253" y="72"/>
                  <a:pt x="254" y="71"/>
                  <a:pt x="254" y="70"/>
                </a:cubicBezTo>
                <a:cubicBezTo>
                  <a:pt x="254" y="68"/>
                  <a:pt x="253" y="66"/>
                  <a:pt x="254" y="64"/>
                </a:cubicBezTo>
                <a:cubicBezTo>
                  <a:pt x="254" y="64"/>
                  <a:pt x="254" y="64"/>
                  <a:pt x="255" y="63"/>
                </a:cubicBezTo>
                <a:cubicBezTo>
                  <a:pt x="255" y="63"/>
                  <a:pt x="255" y="63"/>
                  <a:pt x="255" y="63"/>
                </a:cubicBezTo>
                <a:cubicBezTo>
                  <a:pt x="255" y="62"/>
                  <a:pt x="255" y="63"/>
                  <a:pt x="255" y="62"/>
                </a:cubicBezTo>
                <a:cubicBezTo>
                  <a:pt x="255" y="62"/>
                  <a:pt x="255" y="62"/>
                  <a:pt x="255" y="61"/>
                </a:cubicBezTo>
                <a:cubicBezTo>
                  <a:pt x="255" y="61"/>
                  <a:pt x="255" y="61"/>
                  <a:pt x="255" y="61"/>
                </a:cubicBezTo>
                <a:cubicBezTo>
                  <a:pt x="255" y="61"/>
                  <a:pt x="255" y="61"/>
                  <a:pt x="255" y="61"/>
                </a:cubicBezTo>
                <a:cubicBezTo>
                  <a:pt x="255" y="61"/>
                  <a:pt x="255" y="61"/>
                  <a:pt x="255" y="61"/>
                </a:cubicBezTo>
                <a:cubicBezTo>
                  <a:pt x="255" y="61"/>
                  <a:pt x="255" y="61"/>
                  <a:pt x="255" y="61"/>
                </a:cubicBezTo>
                <a:cubicBezTo>
                  <a:pt x="255" y="62"/>
                  <a:pt x="255" y="62"/>
                  <a:pt x="255" y="62"/>
                </a:cubicBezTo>
                <a:close/>
              </a:path>
            </a:pathLst>
          </a:custGeom>
          <a:solidFill>
            <a:srgbClr val="FF0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6" name="Freeform 13">
            <a:extLst>
              <a:ext uri="{FF2B5EF4-FFF2-40B4-BE49-F238E27FC236}">
                <a16:creationId xmlns:a16="http://schemas.microsoft.com/office/drawing/2014/main" id="{8240B766-D6E2-E3FE-4BD4-7934BAF6C73E}"/>
              </a:ext>
            </a:extLst>
          </p:cNvPr>
          <p:cNvSpPr>
            <a:spLocks noEditPoints="1"/>
          </p:cNvSpPr>
          <p:nvPr/>
        </p:nvSpPr>
        <p:spPr bwMode="auto">
          <a:xfrm>
            <a:off x="5101936" y="4520329"/>
            <a:ext cx="523595" cy="369124"/>
          </a:xfrm>
          <a:custGeom>
            <a:avLst/>
            <a:gdLst>
              <a:gd name="T0" fmla="*/ 118 w 130"/>
              <a:gd name="T1" fmla="*/ 15 h 92"/>
              <a:gd name="T2" fmla="*/ 111 w 130"/>
              <a:gd name="T3" fmla="*/ 14 h 92"/>
              <a:gd name="T4" fmla="*/ 104 w 130"/>
              <a:gd name="T5" fmla="*/ 11 h 92"/>
              <a:gd name="T6" fmla="*/ 104 w 130"/>
              <a:gd name="T7" fmla="*/ 4 h 92"/>
              <a:gd name="T8" fmla="*/ 104 w 130"/>
              <a:gd name="T9" fmla="*/ 1 h 92"/>
              <a:gd name="T10" fmla="*/ 95 w 130"/>
              <a:gd name="T11" fmla="*/ 5 h 92"/>
              <a:gd name="T12" fmla="*/ 91 w 130"/>
              <a:gd name="T13" fmla="*/ 7 h 92"/>
              <a:gd name="T14" fmla="*/ 86 w 130"/>
              <a:gd name="T15" fmla="*/ 21 h 92"/>
              <a:gd name="T16" fmla="*/ 86 w 130"/>
              <a:gd name="T17" fmla="*/ 32 h 92"/>
              <a:gd name="T18" fmla="*/ 80 w 130"/>
              <a:gd name="T19" fmla="*/ 35 h 92"/>
              <a:gd name="T20" fmla="*/ 59 w 130"/>
              <a:gd name="T21" fmla="*/ 46 h 92"/>
              <a:gd name="T22" fmla="*/ 58 w 130"/>
              <a:gd name="T23" fmla="*/ 44 h 92"/>
              <a:gd name="T24" fmla="*/ 43 w 130"/>
              <a:gd name="T25" fmla="*/ 45 h 92"/>
              <a:gd name="T26" fmla="*/ 40 w 130"/>
              <a:gd name="T27" fmla="*/ 46 h 92"/>
              <a:gd name="T28" fmla="*/ 36 w 130"/>
              <a:gd name="T29" fmla="*/ 45 h 92"/>
              <a:gd name="T30" fmla="*/ 7 w 130"/>
              <a:gd name="T31" fmla="*/ 56 h 92"/>
              <a:gd name="T32" fmla="*/ 8 w 130"/>
              <a:gd name="T33" fmla="*/ 65 h 92"/>
              <a:gd name="T34" fmla="*/ 16 w 130"/>
              <a:gd name="T35" fmla="*/ 65 h 92"/>
              <a:gd name="T36" fmla="*/ 22 w 130"/>
              <a:gd name="T37" fmla="*/ 64 h 92"/>
              <a:gd name="T38" fmla="*/ 21 w 130"/>
              <a:gd name="T39" fmla="*/ 70 h 92"/>
              <a:gd name="T40" fmla="*/ 14 w 130"/>
              <a:gd name="T41" fmla="*/ 74 h 92"/>
              <a:gd name="T42" fmla="*/ 3 w 130"/>
              <a:gd name="T43" fmla="*/ 78 h 92"/>
              <a:gd name="T44" fmla="*/ 0 w 130"/>
              <a:gd name="T45" fmla="*/ 87 h 92"/>
              <a:gd name="T46" fmla="*/ 4 w 130"/>
              <a:gd name="T47" fmla="*/ 91 h 92"/>
              <a:gd name="T48" fmla="*/ 10 w 130"/>
              <a:gd name="T49" fmla="*/ 91 h 92"/>
              <a:gd name="T50" fmla="*/ 11 w 130"/>
              <a:gd name="T51" fmla="*/ 87 h 92"/>
              <a:gd name="T52" fmla="*/ 7 w 130"/>
              <a:gd name="T53" fmla="*/ 88 h 92"/>
              <a:gd name="T54" fmla="*/ 6 w 130"/>
              <a:gd name="T55" fmla="*/ 84 h 92"/>
              <a:gd name="T56" fmla="*/ 15 w 130"/>
              <a:gd name="T57" fmla="*/ 79 h 92"/>
              <a:gd name="T58" fmla="*/ 17 w 130"/>
              <a:gd name="T59" fmla="*/ 78 h 92"/>
              <a:gd name="T60" fmla="*/ 18 w 130"/>
              <a:gd name="T61" fmla="*/ 77 h 92"/>
              <a:gd name="T62" fmla="*/ 19 w 130"/>
              <a:gd name="T63" fmla="*/ 79 h 92"/>
              <a:gd name="T64" fmla="*/ 22 w 130"/>
              <a:gd name="T65" fmla="*/ 81 h 92"/>
              <a:gd name="T66" fmla="*/ 25 w 130"/>
              <a:gd name="T67" fmla="*/ 80 h 92"/>
              <a:gd name="T68" fmla="*/ 29 w 130"/>
              <a:gd name="T69" fmla="*/ 77 h 92"/>
              <a:gd name="T70" fmla="*/ 36 w 130"/>
              <a:gd name="T71" fmla="*/ 76 h 92"/>
              <a:gd name="T72" fmla="*/ 42 w 130"/>
              <a:gd name="T73" fmla="*/ 79 h 92"/>
              <a:gd name="T74" fmla="*/ 29 w 130"/>
              <a:gd name="T75" fmla="*/ 80 h 92"/>
              <a:gd name="T76" fmla="*/ 43 w 130"/>
              <a:gd name="T77" fmla="*/ 81 h 92"/>
              <a:gd name="T78" fmla="*/ 57 w 130"/>
              <a:gd name="T79" fmla="*/ 77 h 92"/>
              <a:gd name="T80" fmla="*/ 55 w 130"/>
              <a:gd name="T81" fmla="*/ 73 h 92"/>
              <a:gd name="T82" fmla="*/ 55 w 130"/>
              <a:gd name="T83" fmla="*/ 69 h 92"/>
              <a:gd name="T84" fmla="*/ 61 w 130"/>
              <a:gd name="T85" fmla="*/ 67 h 92"/>
              <a:gd name="T86" fmla="*/ 60 w 130"/>
              <a:gd name="T87" fmla="*/ 71 h 92"/>
              <a:gd name="T88" fmla="*/ 59 w 130"/>
              <a:gd name="T89" fmla="*/ 76 h 92"/>
              <a:gd name="T90" fmla="*/ 73 w 130"/>
              <a:gd name="T91" fmla="*/ 77 h 92"/>
              <a:gd name="T92" fmla="*/ 95 w 130"/>
              <a:gd name="T93" fmla="*/ 77 h 92"/>
              <a:gd name="T94" fmla="*/ 95 w 130"/>
              <a:gd name="T95" fmla="*/ 75 h 92"/>
              <a:gd name="T96" fmla="*/ 100 w 130"/>
              <a:gd name="T97" fmla="*/ 70 h 92"/>
              <a:gd name="T98" fmla="*/ 98 w 130"/>
              <a:gd name="T99" fmla="*/ 61 h 92"/>
              <a:gd name="T100" fmla="*/ 129 w 130"/>
              <a:gd name="T101" fmla="*/ 44 h 92"/>
              <a:gd name="T102" fmla="*/ 130 w 130"/>
              <a:gd name="T103" fmla="*/ 21 h 92"/>
              <a:gd name="T104" fmla="*/ 25 w 130"/>
              <a:gd name="T105" fmla="*/ 84 h 92"/>
              <a:gd name="T106" fmla="*/ 23 w 130"/>
              <a:gd name="T107" fmla="*/ 82 h 92"/>
              <a:gd name="T108" fmla="*/ 20 w 130"/>
              <a:gd name="T109" fmla="*/ 83 h 92"/>
              <a:gd name="T110" fmla="*/ 17 w 130"/>
              <a:gd name="T111" fmla="*/ 85 h 92"/>
              <a:gd name="T112" fmla="*/ 18 w 130"/>
              <a:gd name="T113" fmla="*/ 87 h 92"/>
              <a:gd name="T114" fmla="*/ 24 w 130"/>
              <a:gd name="T115" fmla="*/ 85 h 92"/>
              <a:gd name="T116" fmla="*/ 26 w 130"/>
              <a:gd name="T117"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 h="92">
                <a:moveTo>
                  <a:pt x="130" y="18"/>
                </a:moveTo>
                <a:cubicBezTo>
                  <a:pt x="130" y="18"/>
                  <a:pt x="130" y="18"/>
                  <a:pt x="130" y="18"/>
                </a:cubicBezTo>
                <a:cubicBezTo>
                  <a:pt x="130" y="18"/>
                  <a:pt x="130" y="18"/>
                  <a:pt x="130" y="18"/>
                </a:cubicBezTo>
                <a:cubicBezTo>
                  <a:pt x="129" y="17"/>
                  <a:pt x="129" y="17"/>
                  <a:pt x="129" y="17"/>
                </a:cubicBezTo>
                <a:cubicBezTo>
                  <a:pt x="129" y="17"/>
                  <a:pt x="129" y="17"/>
                  <a:pt x="129" y="17"/>
                </a:cubicBezTo>
                <a:cubicBezTo>
                  <a:pt x="128" y="16"/>
                  <a:pt x="127" y="16"/>
                  <a:pt x="126" y="15"/>
                </a:cubicBezTo>
                <a:cubicBezTo>
                  <a:pt x="124" y="16"/>
                  <a:pt x="120" y="17"/>
                  <a:pt x="118" y="16"/>
                </a:cubicBezTo>
                <a:cubicBezTo>
                  <a:pt x="118" y="15"/>
                  <a:pt x="118" y="15"/>
                  <a:pt x="118" y="15"/>
                </a:cubicBezTo>
                <a:cubicBezTo>
                  <a:pt x="118" y="15"/>
                  <a:pt x="118" y="15"/>
                  <a:pt x="118" y="15"/>
                </a:cubicBezTo>
                <a:cubicBezTo>
                  <a:pt x="117" y="15"/>
                  <a:pt x="116" y="15"/>
                  <a:pt x="115" y="15"/>
                </a:cubicBezTo>
                <a:cubicBezTo>
                  <a:pt x="115" y="15"/>
                  <a:pt x="115" y="15"/>
                  <a:pt x="115" y="15"/>
                </a:cubicBezTo>
                <a:cubicBezTo>
                  <a:pt x="114" y="15"/>
                  <a:pt x="114" y="15"/>
                  <a:pt x="114" y="15"/>
                </a:cubicBezTo>
                <a:cubicBezTo>
                  <a:pt x="114" y="15"/>
                  <a:pt x="114" y="15"/>
                  <a:pt x="114" y="15"/>
                </a:cubicBezTo>
                <a:cubicBezTo>
                  <a:pt x="113" y="15"/>
                  <a:pt x="113" y="14"/>
                  <a:pt x="112" y="14"/>
                </a:cubicBezTo>
                <a:cubicBezTo>
                  <a:pt x="112" y="14"/>
                  <a:pt x="112" y="14"/>
                  <a:pt x="112" y="14"/>
                </a:cubicBezTo>
                <a:cubicBezTo>
                  <a:pt x="111" y="14"/>
                  <a:pt x="112" y="14"/>
                  <a:pt x="111" y="14"/>
                </a:cubicBezTo>
                <a:cubicBezTo>
                  <a:pt x="111" y="14"/>
                  <a:pt x="111" y="14"/>
                  <a:pt x="111" y="14"/>
                </a:cubicBezTo>
                <a:cubicBezTo>
                  <a:pt x="109" y="14"/>
                  <a:pt x="105" y="12"/>
                  <a:pt x="105" y="12"/>
                </a:cubicBezTo>
                <a:cubicBezTo>
                  <a:pt x="105" y="12"/>
                  <a:pt x="105" y="12"/>
                  <a:pt x="105" y="12"/>
                </a:cubicBezTo>
                <a:cubicBezTo>
                  <a:pt x="105" y="12"/>
                  <a:pt x="105" y="12"/>
                  <a:pt x="105" y="12"/>
                </a:cubicBezTo>
                <a:cubicBezTo>
                  <a:pt x="105" y="12"/>
                  <a:pt x="105" y="12"/>
                  <a:pt x="105" y="12"/>
                </a:cubicBezTo>
                <a:cubicBezTo>
                  <a:pt x="105" y="11"/>
                  <a:pt x="105" y="12"/>
                  <a:pt x="105" y="11"/>
                </a:cubicBezTo>
                <a:cubicBezTo>
                  <a:pt x="105" y="11"/>
                  <a:pt x="105" y="11"/>
                  <a:pt x="105" y="11"/>
                </a:cubicBezTo>
                <a:cubicBezTo>
                  <a:pt x="104" y="11"/>
                  <a:pt x="104" y="11"/>
                  <a:pt x="104" y="11"/>
                </a:cubicBezTo>
                <a:cubicBezTo>
                  <a:pt x="104" y="11"/>
                  <a:pt x="104" y="11"/>
                  <a:pt x="104" y="11"/>
                </a:cubicBezTo>
                <a:cubicBezTo>
                  <a:pt x="104" y="10"/>
                  <a:pt x="104" y="11"/>
                  <a:pt x="104" y="9"/>
                </a:cubicBezTo>
                <a:cubicBezTo>
                  <a:pt x="104" y="9"/>
                  <a:pt x="104" y="9"/>
                  <a:pt x="104" y="9"/>
                </a:cubicBezTo>
                <a:cubicBezTo>
                  <a:pt x="104" y="9"/>
                  <a:pt x="104" y="9"/>
                  <a:pt x="104" y="9"/>
                </a:cubicBezTo>
                <a:cubicBezTo>
                  <a:pt x="104" y="9"/>
                  <a:pt x="105" y="7"/>
                  <a:pt x="105" y="7"/>
                </a:cubicBezTo>
                <a:cubicBezTo>
                  <a:pt x="104" y="6"/>
                  <a:pt x="104" y="6"/>
                  <a:pt x="104" y="5"/>
                </a:cubicBezTo>
                <a:cubicBezTo>
                  <a:pt x="104" y="5"/>
                  <a:pt x="104" y="5"/>
                  <a:pt x="104" y="5"/>
                </a:cubicBezTo>
                <a:cubicBezTo>
                  <a:pt x="104" y="5"/>
                  <a:pt x="104" y="4"/>
                  <a:pt x="104" y="4"/>
                </a:cubicBezTo>
                <a:cubicBezTo>
                  <a:pt x="104" y="4"/>
                  <a:pt x="105" y="4"/>
                  <a:pt x="105" y="3"/>
                </a:cubicBezTo>
                <a:cubicBezTo>
                  <a:pt x="105" y="3"/>
                  <a:pt x="105" y="3"/>
                  <a:pt x="105" y="3"/>
                </a:cubicBezTo>
                <a:cubicBezTo>
                  <a:pt x="104" y="3"/>
                  <a:pt x="104" y="3"/>
                  <a:pt x="104" y="3"/>
                </a:cubicBezTo>
                <a:cubicBezTo>
                  <a:pt x="104" y="3"/>
                  <a:pt x="104" y="3"/>
                  <a:pt x="104" y="3"/>
                </a:cubicBezTo>
                <a:cubicBezTo>
                  <a:pt x="104" y="3"/>
                  <a:pt x="104" y="3"/>
                  <a:pt x="104" y="3"/>
                </a:cubicBezTo>
                <a:cubicBezTo>
                  <a:pt x="104" y="2"/>
                  <a:pt x="104" y="2"/>
                  <a:pt x="104" y="2"/>
                </a:cubicBezTo>
                <a:cubicBezTo>
                  <a:pt x="104" y="2"/>
                  <a:pt x="104" y="2"/>
                  <a:pt x="104" y="2"/>
                </a:cubicBezTo>
                <a:cubicBezTo>
                  <a:pt x="104" y="1"/>
                  <a:pt x="104" y="2"/>
                  <a:pt x="104" y="1"/>
                </a:cubicBezTo>
                <a:cubicBezTo>
                  <a:pt x="104" y="1"/>
                  <a:pt x="102" y="1"/>
                  <a:pt x="100" y="0"/>
                </a:cubicBezTo>
                <a:cubicBezTo>
                  <a:pt x="99" y="0"/>
                  <a:pt x="99" y="0"/>
                  <a:pt x="99" y="0"/>
                </a:cubicBezTo>
                <a:cubicBezTo>
                  <a:pt x="99" y="1"/>
                  <a:pt x="99" y="1"/>
                  <a:pt x="99" y="1"/>
                </a:cubicBezTo>
                <a:cubicBezTo>
                  <a:pt x="98" y="1"/>
                  <a:pt x="99" y="1"/>
                  <a:pt x="98" y="1"/>
                </a:cubicBezTo>
                <a:cubicBezTo>
                  <a:pt x="98" y="2"/>
                  <a:pt x="98" y="2"/>
                  <a:pt x="98" y="2"/>
                </a:cubicBezTo>
                <a:cubicBezTo>
                  <a:pt x="98" y="2"/>
                  <a:pt x="98" y="2"/>
                  <a:pt x="98" y="2"/>
                </a:cubicBezTo>
                <a:cubicBezTo>
                  <a:pt x="97" y="4"/>
                  <a:pt x="97" y="6"/>
                  <a:pt x="95" y="6"/>
                </a:cubicBezTo>
                <a:cubicBezTo>
                  <a:pt x="95" y="5"/>
                  <a:pt x="95" y="5"/>
                  <a:pt x="95" y="5"/>
                </a:cubicBezTo>
                <a:cubicBezTo>
                  <a:pt x="95" y="5"/>
                  <a:pt x="95" y="5"/>
                  <a:pt x="94" y="5"/>
                </a:cubicBezTo>
                <a:cubicBezTo>
                  <a:pt x="94" y="5"/>
                  <a:pt x="94" y="5"/>
                  <a:pt x="94" y="5"/>
                </a:cubicBezTo>
                <a:cubicBezTo>
                  <a:pt x="93" y="6"/>
                  <a:pt x="93" y="5"/>
                  <a:pt x="92" y="5"/>
                </a:cubicBezTo>
                <a:cubicBezTo>
                  <a:pt x="92" y="5"/>
                  <a:pt x="92" y="5"/>
                  <a:pt x="92" y="5"/>
                </a:cubicBezTo>
                <a:cubicBezTo>
                  <a:pt x="92" y="5"/>
                  <a:pt x="92" y="5"/>
                  <a:pt x="92" y="5"/>
                </a:cubicBezTo>
                <a:cubicBezTo>
                  <a:pt x="91" y="6"/>
                  <a:pt x="91" y="6"/>
                  <a:pt x="91" y="6"/>
                </a:cubicBezTo>
                <a:cubicBezTo>
                  <a:pt x="91" y="6"/>
                  <a:pt x="91" y="6"/>
                  <a:pt x="91" y="6"/>
                </a:cubicBezTo>
                <a:cubicBezTo>
                  <a:pt x="91" y="7"/>
                  <a:pt x="91" y="7"/>
                  <a:pt x="91" y="7"/>
                </a:cubicBezTo>
                <a:cubicBezTo>
                  <a:pt x="91" y="7"/>
                  <a:pt x="91" y="7"/>
                  <a:pt x="91" y="7"/>
                </a:cubicBezTo>
                <a:cubicBezTo>
                  <a:pt x="91" y="8"/>
                  <a:pt x="91" y="8"/>
                  <a:pt x="91" y="8"/>
                </a:cubicBezTo>
                <a:cubicBezTo>
                  <a:pt x="91" y="8"/>
                  <a:pt x="91" y="8"/>
                  <a:pt x="92" y="8"/>
                </a:cubicBezTo>
                <a:cubicBezTo>
                  <a:pt x="92" y="8"/>
                  <a:pt x="92" y="8"/>
                  <a:pt x="92" y="8"/>
                </a:cubicBezTo>
                <a:cubicBezTo>
                  <a:pt x="92" y="8"/>
                  <a:pt x="92" y="8"/>
                  <a:pt x="92" y="8"/>
                </a:cubicBezTo>
                <a:cubicBezTo>
                  <a:pt x="92" y="9"/>
                  <a:pt x="90" y="12"/>
                  <a:pt x="89" y="13"/>
                </a:cubicBezTo>
                <a:cubicBezTo>
                  <a:pt x="89" y="13"/>
                  <a:pt x="88" y="20"/>
                  <a:pt x="88" y="20"/>
                </a:cubicBezTo>
                <a:cubicBezTo>
                  <a:pt x="86" y="21"/>
                  <a:pt x="86" y="21"/>
                  <a:pt x="86" y="21"/>
                </a:cubicBezTo>
                <a:cubicBezTo>
                  <a:pt x="82" y="26"/>
                  <a:pt x="89" y="17"/>
                  <a:pt x="83" y="29"/>
                </a:cubicBezTo>
                <a:cubicBezTo>
                  <a:pt x="83" y="29"/>
                  <a:pt x="83" y="30"/>
                  <a:pt x="83" y="30"/>
                </a:cubicBezTo>
                <a:cubicBezTo>
                  <a:pt x="83" y="30"/>
                  <a:pt x="83" y="30"/>
                  <a:pt x="83" y="30"/>
                </a:cubicBezTo>
                <a:cubicBezTo>
                  <a:pt x="83" y="30"/>
                  <a:pt x="83" y="30"/>
                  <a:pt x="83" y="30"/>
                </a:cubicBezTo>
                <a:cubicBezTo>
                  <a:pt x="83" y="30"/>
                  <a:pt x="83" y="30"/>
                  <a:pt x="84" y="30"/>
                </a:cubicBezTo>
                <a:cubicBezTo>
                  <a:pt x="84" y="30"/>
                  <a:pt x="84" y="30"/>
                  <a:pt x="84" y="31"/>
                </a:cubicBezTo>
                <a:cubicBezTo>
                  <a:pt x="86" y="31"/>
                  <a:pt x="86" y="30"/>
                  <a:pt x="87" y="32"/>
                </a:cubicBezTo>
                <a:cubicBezTo>
                  <a:pt x="86" y="32"/>
                  <a:pt x="86" y="32"/>
                  <a:pt x="86" y="32"/>
                </a:cubicBezTo>
                <a:cubicBezTo>
                  <a:pt x="86" y="33"/>
                  <a:pt x="86" y="33"/>
                  <a:pt x="86" y="33"/>
                </a:cubicBezTo>
                <a:cubicBezTo>
                  <a:pt x="86" y="33"/>
                  <a:pt x="86" y="33"/>
                  <a:pt x="86" y="33"/>
                </a:cubicBezTo>
                <a:cubicBezTo>
                  <a:pt x="85" y="34"/>
                  <a:pt x="85" y="34"/>
                  <a:pt x="85" y="34"/>
                </a:cubicBezTo>
                <a:cubicBezTo>
                  <a:pt x="84" y="34"/>
                  <a:pt x="84" y="34"/>
                  <a:pt x="84" y="34"/>
                </a:cubicBezTo>
                <a:cubicBezTo>
                  <a:pt x="84" y="34"/>
                  <a:pt x="84" y="34"/>
                  <a:pt x="84" y="34"/>
                </a:cubicBezTo>
                <a:cubicBezTo>
                  <a:pt x="83" y="34"/>
                  <a:pt x="83" y="34"/>
                  <a:pt x="83" y="34"/>
                </a:cubicBezTo>
                <a:cubicBezTo>
                  <a:pt x="83" y="34"/>
                  <a:pt x="83" y="34"/>
                  <a:pt x="82" y="35"/>
                </a:cubicBezTo>
                <a:cubicBezTo>
                  <a:pt x="80" y="35"/>
                  <a:pt x="80" y="35"/>
                  <a:pt x="80" y="35"/>
                </a:cubicBezTo>
                <a:cubicBezTo>
                  <a:pt x="77" y="37"/>
                  <a:pt x="73" y="38"/>
                  <a:pt x="64" y="44"/>
                </a:cubicBezTo>
                <a:cubicBezTo>
                  <a:pt x="62" y="44"/>
                  <a:pt x="62" y="44"/>
                  <a:pt x="62" y="44"/>
                </a:cubicBezTo>
                <a:cubicBezTo>
                  <a:pt x="61" y="44"/>
                  <a:pt x="61" y="44"/>
                  <a:pt x="61" y="44"/>
                </a:cubicBezTo>
                <a:cubicBezTo>
                  <a:pt x="61" y="45"/>
                  <a:pt x="61" y="45"/>
                  <a:pt x="61" y="45"/>
                </a:cubicBezTo>
                <a:cubicBezTo>
                  <a:pt x="61" y="45"/>
                  <a:pt x="61" y="45"/>
                  <a:pt x="61" y="45"/>
                </a:cubicBezTo>
                <a:cubicBezTo>
                  <a:pt x="60" y="46"/>
                  <a:pt x="60" y="46"/>
                  <a:pt x="60" y="46"/>
                </a:cubicBezTo>
                <a:cubicBezTo>
                  <a:pt x="60" y="46"/>
                  <a:pt x="60" y="46"/>
                  <a:pt x="60" y="46"/>
                </a:cubicBezTo>
                <a:cubicBezTo>
                  <a:pt x="59" y="46"/>
                  <a:pt x="59" y="46"/>
                  <a:pt x="59" y="46"/>
                </a:cubicBezTo>
                <a:cubicBezTo>
                  <a:pt x="59" y="46"/>
                  <a:pt x="59" y="46"/>
                  <a:pt x="59" y="46"/>
                </a:cubicBezTo>
                <a:cubicBezTo>
                  <a:pt x="58" y="46"/>
                  <a:pt x="58" y="46"/>
                  <a:pt x="58" y="46"/>
                </a:cubicBezTo>
                <a:cubicBezTo>
                  <a:pt x="58" y="47"/>
                  <a:pt x="58" y="47"/>
                  <a:pt x="58" y="47"/>
                </a:cubicBezTo>
                <a:cubicBezTo>
                  <a:pt x="58" y="47"/>
                  <a:pt x="58" y="47"/>
                  <a:pt x="58" y="47"/>
                </a:cubicBezTo>
                <a:cubicBezTo>
                  <a:pt x="57" y="46"/>
                  <a:pt x="57" y="46"/>
                  <a:pt x="57" y="46"/>
                </a:cubicBezTo>
                <a:cubicBezTo>
                  <a:pt x="57" y="46"/>
                  <a:pt x="57" y="46"/>
                  <a:pt x="57" y="46"/>
                </a:cubicBezTo>
                <a:cubicBezTo>
                  <a:pt x="58" y="45"/>
                  <a:pt x="57" y="46"/>
                  <a:pt x="58" y="45"/>
                </a:cubicBezTo>
                <a:cubicBezTo>
                  <a:pt x="58" y="45"/>
                  <a:pt x="58" y="45"/>
                  <a:pt x="58" y="44"/>
                </a:cubicBezTo>
                <a:cubicBezTo>
                  <a:pt x="58" y="44"/>
                  <a:pt x="58" y="44"/>
                  <a:pt x="58" y="44"/>
                </a:cubicBezTo>
                <a:cubicBezTo>
                  <a:pt x="58" y="44"/>
                  <a:pt x="58" y="44"/>
                  <a:pt x="58" y="44"/>
                </a:cubicBezTo>
                <a:cubicBezTo>
                  <a:pt x="54" y="44"/>
                  <a:pt x="57" y="45"/>
                  <a:pt x="54" y="44"/>
                </a:cubicBezTo>
                <a:cubicBezTo>
                  <a:pt x="53" y="44"/>
                  <a:pt x="52" y="44"/>
                  <a:pt x="52" y="44"/>
                </a:cubicBezTo>
                <a:cubicBezTo>
                  <a:pt x="51" y="43"/>
                  <a:pt x="51" y="43"/>
                  <a:pt x="51" y="43"/>
                </a:cubicBezTo>
                <a:cubicBezTo>
                  <a:pt x="51" y="43"/>
                  <a:pt x="44" y="46"/>
                  <a:pt x="44" y="46"/>
                </a:cubicBezTo>
                <a:cubicBezTo>
                  <a:pt x="44" y="46"/>
                  <a:pt x="44" y="46"/>
                  <a:pt x="43" y="46"/>
                </a:cubicBezTo>
                <a:cubicBezTo>
                  <a:pt x="43" y="46"/>
                  <a:pt x="43" y="46"/>
                  <a:pt x="43" y="45"/>
                </a:cubicBezTo>
                <a:cubicBezTo>
                  <a:pt x="43" y="45"/>
                  <a:pt x="43" y="45"/>
                  <a:pt x="43" y="45"/>
                </a:cubicBezTo>
                <a:cubicBezTo>
                  <a:pt x="42" y="45"/>
                  <a:pt x="42" y="45"/>
                  <a:pt x="42" y="45"/>
                </a:cubicBezTo>
                <a:cubicBezTo>
                  <a:pt x="42" y="45"/>
                  <a:pt x="42" y="45"/>
                  <a:pt x="42" y="45"/>
                </a:cubicBezTo>
                <a:cubicBezTo>
                  <a:pt x="41" y="45"/>
                  <a:pt x="42" y="45"/>
                  <a:pt x="41" y="45"/>
                </a:cubicBezTo>
                <a:cubicBezTo>
                  <a:pt x="41" y="45"/>
                  <a:pt x="41" y="45"/>
                  <a:pt x="41" y="45"/>
                </a:cubicBezTo>
                <a:cubicBezTo>
                  <a:pt x="41" y="45"/>
                  <a:pt x="41" y="45"/>
                  <a:pt x="41" y="45"/>
                </a:cubicBezTo>
                <a:cubicBezTo>
                  <a:pt x="40" y="46"/>
                  <a:pt x="40" y="45"/>
                  <a:pt x="40" y="46"/>
                </a:cubicBezTo>
                <a:cubicBezTo>
                  <a:pt x="40" y="46"/>
                  <a:pt x="40" y="46"/>
                  <a:pt x="40" y="46"/>
                </a:cubicBezTo>
                <a:cubicBezTo>
                  <a:pt x="40" y="46"/>
                  <a:pt x="40" y="46"/>
                  <a:pt x="40" y="46"/>
                </a:cubicBezTo>
                <a:cubicBezTo>
                  <a:pt x="39" y="46"/>
                  <a:pt x="39" y="46"/>
                  <a:pt x="39" y="46"/>
                </a:cubicBezTo>
                <a:cubicBezTo>
                  <a:pt x="39" y="46"/>
                  <a:pt x="39" y="46"/>
                  <a:pt x="39" y="46"/>
                </a:cubicBezTo>
                <a:cubicBezTo>
                  <a:pt x="38" y="46"/>
                  <a:pt x="39" y="46"/>
                  <a:pt x="37" y="46"/>
                </a:cubicBezTo>
                <a:cubicBezTo>
                  <a:pt x="37" y="46"/>
                  <a:pt x="37" y="46"/>
                  <a:pt x="37" y="46"/>
                </a:cubicBezTo>
                <a:cubicBezTo>
                  <a:pt x="37" y="46"/>
                  <a:pt x="37" y="46"/>
                  <a:pt x="37" y="45"/>
                </a:cubicBezTo>
                <a:cubicBezTo>
                  <a:pt x="37" y="45"/>
                  <a:pt x="37" y="45"/>
                  <a:pt x="37" y="45"/>
                </a:cubicBezTo>
                <a:cubicBezTo>
                  <a:pt x="36" y="45"/>
                  <a:pt x="36" y="45"/>
                  <a:pt x="36" y="45"/>
                </a:cubicBezTo>
                <a:cubicBezTo>
                  <a:pt x="33" y="46"/>
                  <a:pt x="33" y="47"/>
                  <a:pt x="32" y="47"/>
                </a:cubicBezTo>
                <a:cubicBezTo>
                  <a:pt x="32" y="47"/>
                  <a:pt x="26" y="49"/>
                  <a:pt x="26" y="49"/>
                </a:cubicBezTo>
                <a:cubicBezTo>
                  <a:pt x="25" y="50"/>
                  <a:pt x="25" y="51"/>
                  <a:pt x="21" y="52"/>
                </a:cubicBezTo>
                <a:cubicBezTo>
                  <a:pt x="20" y="52"/>
                  <a:pt x="20" y="52"/>
                  <a:pt x="20" y="52"/>
                </a:cubicBezTo>
                <a:cubicBezTo>
                  <a:pt x="19" y="52"/>
                  <a:pt x="17" y="52"/>
                  <a:pt x="15" y="52"/>
                </a:cubicBezTo>
                <a:cubicBezTo>
                  <a:pt x="11" y="53"/>
                  <a:pt x="17" y="52"/>
                  <a:pt x="9" y="55"/>
                </a:cubicBezTo>
                <a:cubicBezTo>
                  <a:pt x="8" y="55"/>
                  <a:pt x="8" y="55"/>
                  <a:pt x="7" y="56"/>
                </a:cubicBezTo>
                <a:cubicBezTo>
                  <a:pt x="7" y="56"/>
                  <a:pt x="7" y="56"/>
                  <a:pt x="7" y="56"/>
                </a:cubicBezTo>
                <a:cubicBezTo>
                  <a:pt x="6" y="56"/>
                  <a:pt x="6" y="56"/>
                  <a:pt x="5" y="56"/>
                </a:cubicBezTo>
                <a:cubicBezTo>
                  <a:pt x="3" y="56"/>
                  <a:pt x="3" y="57"/>
                  <a:pt x="1" y="58"/>
                </a:cubicBezTo>
                <a:cubicBezTo>
                  <a:pt x="4" y="58"/>
                  <a:pt x="3" y="59"/>
                  <a:pt x="7" y="63"/>
                </a:cubicBezTo>
                <a:cubicBezTo>
                  <a:pt x="7" y="63"/>
                  <a:pt x="7" y="63"/>
                  <a:pt x="7" y="63"/>
                </a:cubicBezTo>
                <a:cubicBezTo>
                  <a:pt x="7" y="63"/>
                  <a:pt x="7" y="63"/>
                  <a:pt x="7" y="63"/>
                </a:cubicBezTo>
                <a:cubicBezTo>
                  <a:pt x="7" y="63"/>
                  <a:pt x="7" y="63"/>
                  <a:pt x="7" y="63"/>
                </a:cubicBezTo>
                <a:cubicBezTo>
                  <a:pt x="8" y="63"/>
                  <a:pt x="8" y="63"/>
                  <a:pt x="8" y="63"/>
                </a:cubicBezTo>
                <a:cubicBezTo>
                  <a:pt x="8" y="64"/>
                  <a:pt x="8" y="64"/>
                  <a:pt x="8" y="65"/>
                </a:cubicBezTo>
                <a:cubicBezTo>
                  <a:pt x="9" y="65"/>
                  <a:pt x="9" y="65"/>
                  <a:pt x="10" y="65"/>
                </a:cubicBezTo>
                <a:cubicBezTo>
                  <a:pt x="11" y="65"/>
                  <a:pt x="11" y="65"/>
                  <a:pt x="11" y="65"/>
                </a:cubicBezTo>
                <a:cubicBezTo>
                  <a:pt x="11" y="65"/>
                  <a:pt x="11" y="65"/>
                  <a:pt x="11" y="65"/>
                </a:cubicBezTo>
                <a:cubicBezTo>
                  <a:pt x="12" y="66"/>
                  <a:pt x="12" y="65"/>
                  <a:pt x="13" y="65"/>
                </a:cubicBezTo>
                <a:cubicBezTo>
                  <a:pt x="14" y="65"/>
                  <a:pt x="14" y="65"/>
                  <a:pt x="14" y="65"/>
                </a:cubicBezTo>
                <a:cubicBezTo>
                  <a:pt x="15" y="65"/>
                  <a:pt x="15" y="65"/>
                  <a:pt x="15" y="65"/>
                </a:cubicBezTo>
                <a:cubicBezTo>
                  <a:pt x="15" y="65"/>
                  <a:pt x="15" y="65"/>
                  <a:pt x="15" y="65"/>
                </a:cubicBezTo>
                <a:cubicBezTo>
                  <a:pt x="16" y="65"/>
                  <a:pt x="15" y="65"/>
                  <a:pt x="16" y="65"/>
                </a:cubicBezTo>
                <a:cubicBezTo>
                  <a:pt x="16" y="64"/>
                  <a:pt x="16" y="64"/>
                  <a:pt x="16" y="64"/>
                </a:cubicBezTo>
                <a:cubicBezTo>
                  <a:pt x="17" y="64"/>
                  <a:pt x="17" y="64"/>
                  <a:pt x="17" y="64"/>
                </a:cubicBezTo>
                <a:cubicBezTo>
                  <a:pt x="17" y="64"/>
                  <a:pt x="17" y="64"/>
                  <a:pt x="17" y="64"/>
                </a:cubicBezTo>
                <a:cubicBezTo>
                  <a:pt x="17" y="64"/>
                  <a:pt x="17" y="64"/>
                  <a:pt x="17" y="64"/>
                </a:cubicBezTo>
                <a:cubicBezTo>
                  <a:pt x="17" y="65"/>
                  <a:pt x="17" y="65"/>
                  <a:pt x="17" y="65"/>
                </a:cubicBezTo>
                <a:cubicBezTo>
                  <a:pt x="17" y="65"/>
                  <a:pt x="17" y="65"/>
                  <a:pt x="17" y="65"/>
                </a:cubicBezTo>
                <a:cubicBezTo>
                  <a:pt x="18" y="65"/>
                  <a:pt x="20" y="65"/>
                  <a:pt x="21" y="65"/>
                </a:cubicBezTo>
                <a:cubicBezTo>
                  <a:pt x="21" y="64"/>
                  <a:pt x="21" y="64"/>
                  <a:pt x="22" y="64"/>
                </a:cubicBezTo>
                <a:cubicBezTo>
                  <a:pt x="22" y="64"/>
                  <a:pt x="22" y="64"/>
                  <a:pt x="22" y="64"/>
                </a:cubicBezTo>
                <a:cubicBezTo>
                  <a:pt x="22" y="64"/>
                  <a:pt x="22" y="64"/>
                  <a:pt x="22" y="64"/>
                </a:cubicBezTo>
                <a:cubicBezTo>
                  <a:pt x="22" y="65"/>
                  <a:pt x="24" y="67"/>
                  <a:pt x="24" y="68"/>
                </a:cubicBezTo>
                <a:cubicBezTo>
                  <a:pt x="23" y="68"/>
                  <a:pt x="23" y="68"/>
                  <a:pt x="23" y="68"/>
                </a:cubicBezTo>
                <a:cubicBezTo>
                  <a:pt x="23" y="68"/>
                  <a:pt x="23" y="68"/>
                  <a:pt x="23" y="68"/>
                </a:cubicBezTo>
                <a:cubicBezTo>
                  <a:pt x="23" y="68"/>
                  <a:pt x="23" y="68"/>
                  <a:pt x="22" y="69"/>
                </a:cubicBezTo>
                <a:cubicBezTo>
                  <a:pt x="22" y="69"/>
                  <a:pt x="21" y="69"/>
                  <a:pt x="21" y="70"/>
                </a:cubicBezTo>
                <a:cubicBezTo>
                  <a:pt x="21" y="70"/>
                  <a:pt x="21" y="70"/>
                  <a:pt x="21" y="70"/>
                </a:cubicBezTo>
                <a:cubicBezTo>
                  <a:pt x="21" y="71"/>
                  <a:pt x="21" y="71"/>
                  <a:pt x="21" y="71"/>
                </a:cubicBezTo>
                <a:cubicBezTo>
                  <a:pt x="21" y="71"/>
                  <a:pt x="21" y="72"/>
                  <a:pt x="20" y="72"/>
                </a:cubicBezTo>
                <a:cubicBezTo>
                  <a:pt x="20" y="72"/>
                  <a:pt x="20" y="72"/>
                  <a:pt x="20" y="73"/>
                </a:cubicBezTo>
                <a:cubicBezTo>
                  <a:pt x="17" y="74"/>
                  <a:pt x="19" y="73"/>
                  <a:pt x="17" y="74"/>
                </a:cubicBezTo>
                <a:cubicBezTo>
                  <a:pt x="17" y="74"/>
                  <a:pt x="17" y="74"/>
                  <a:pt x="17" y="74"/>
                </a:cubicBezTo>
                <a:cubicBezTo>
                  <a:pt x="16" y="74"/>
                  <a:pt x="16" y="74"/>
                  <a:pt x="16" y="74"/>
                </a:cubicBezTo>
                <a:cubicBezTo>
                  <a:pt x="15" y="74"/>
                  <a:pt x="15" y="74"/>
                  <a:pt x="14" y="74"/>
                </a:cubicBezTo>
                <a:cubicBezTo>
                  <a:pt x="14" y="74"/>
                  <a:pt x="14" y="74"/>
                  <a:pt x="14" y="74"/>
                </a:cubicBezTo>
                <a:cubicBezTo>
                  <a:pt x="14" y="74"/>
                  <a:pt x="14" y="74"/>
                  <a:pt x="14" y="74"/>
                </a:cubicBezTo>
                <a:cubicBezTo>
                  <a:pt x="14" y="74"/>
                  <a:pt x="14" y="74"/>
                  <a:pt x="14" y="74"/>
                </a:cubicBezTo>
                <a:cubicBezTo>
                  <a:pt x="14" y="74"/>
                  <a:pt x="14" y="74"/>
                  <a:pt x="14" y="74"/>
                </a:cubicBezTo>
                <a:cubicBezTo>
                  <a:pt x="13" y="74"/>
                  <a:pt x="13" y="74"/>
                  <a:pt x="13" y="74"/>
                </a:cubicBezTo>
                <a:cubicBezTo>
                  <a:pt x="13" y="74"/>
                  <a:pt x="12" y="75"/>
                  <a:pt x="11" y="75"/>
                </a:cubicBezTo>
                <a:cubicBezTo>
                  <a:pt x="11" y="75"/>
                  <a:pt x="11" y="75"/>
                  <a:pt x="11" y="75"/>
                </a:cubicBezTo>
                <a:cubicBezTo>
                  <a:pt x="10" y="75"/>
                  <a:pt x="10" y="75"/>
                  <a:pt x="10" y="75"/>
                </a:cubicBezTo>
                <a:cubicBezTo>
                  <a:pt x="9" y="74"/>
                  <a:pt x="4" y="78"/>
                  <a:pt x="3" y="78"/>
                </a:cubicBezTo>
                <a:cubicBezTo>
                  <a:pt x="3" y="78"/>
                  <a:pt x="3" y="78"/>
                  <a:pt x="3" y="78"/>
                </a:cubicBezTo>
                <a:cubicBezTo>
                  <a:pt x="3" y="79"/>
                  <a:pt x="3" y="79"/>
                  <a:pt x="3" y="79"/>
                </a:cubicBezTo>
                <a:cubicBezTo>
                  <a:pt x="3" y="81"/>
                  <a:pt x="2" y="82"/>
                  <a:pt x="2" y="83"/>
                </a:cubicBezTo>
                <a:cubicBezTo>
                  <a:pt x="2" y="84"/>
                  <a:pt x="2" y="84"/>
                  <a:pt x="2" y="85"/>
                </a:cubicBezTo>
                <a:cubicBezTo>
                  <a:pt x="1" y="85"/>
                  <a:pt x="1" y="85"/>
                  <a:pt x="1" y="85"/>
                </a:cubicBezTo>
                <a:cubicBezTo>
                  <a:pt x="1" y="85"/>
                  <a:pt x="1" y="85"/>
                  <a:pt x="1" y="85"/>
                </a:cubicBezTo>
                <a:cubicBezTo>
                  <a:pt x="1" y="85"/>
                  <a:pt x="1" y="85"/>
                  <a:pt x="1" y="85"/>
                </a:cubicBezTo>
                <a:cubicBezTo>
                  <a:pt x="1" y="86"/>
                  <a:pt x="0" y="86"/>
                  <a:pt x="0" y="87"/>
                </a:cubicBezTo>
                <a:cubicBezTo>
                  <a:pt x="0" y="87"/>
                  <a:pt x="1" y="88"/>
                  <a:pt x="2" y="90"/>
                </a:cubicBezTo>
                <a:cubicBezTo>
                  <a:pt x="2" y="90"/>
                  <a:pt x="2" y="90"/>
                  <a:pt x="2" y="90"/>
                </a:cubicBezTo>
                <a:cubicBezTo>
                  <a:pt x="2" y="90"/>
                  <a:pt x="2" y="90"/>
                  <a:pt x="2" y="90"/>
                </a:cubicBezTo>
                <a:cubicBezTo>
                  <a:pt x="2" y="90"/>
                  <a:pt x="2" y="90"/>
                  <a:pt x="2" y="90"/>
                </a:cubicBezTo>
                <a:cubicBezTo>
                  <a:pt x="3" y="89"/>
                  <a:pt x="3" y="89"/>
                  <a:pt x="3" y="89"/>
                </a:cubicBezTo>
                <a:cubicBezTo>
                  <a:pt x="3" y="89"/>
                  <a:pt x="3" y="89"/>
                  <a:pt x="3" y="89"/>
                </a:cubicBezTo>
                <a:cubicBezTo>
                  <a:pt x="3" y="90"/>
                  <a:pt x="3" y="90"/>
                  <a:pt x="3" y="90"/>
                </a:cubicBezTo>
                <a:cubicBezTo>
                  <a:pt x="3" y="90"/>
                  <a:pt x="3" y="90"/>
                  <a:pt x="4" y="91"/>
                </a:cubicBezTo>
                <a:cubicBezTo>
                  <a:pt x="4" y="91"/>
                  <a:pt x="4" y="91"/>
                  <a:pt x="5" y="92"/>
                </a:cubicBezTo>
                <a:cubicBezTo>
                  <a:pt x="5" y="92"/>
                  <a:pt x="5" y="92"/>
                  <a:pt x="5" y="92"/>
                </a:cubicBezTo>
                <a:cubicBezTo>
                  <a:pt x="6" y="91"/>
                  <a:pt x="6" y="91"/>
                  <a:pt x="8" y="91"/>
                </a:cubicBezTo>
                <a:cubicBezTo>
                  <a:pt x="8" y="91"/>
                  <a:pt x="8" y="91"/>
                  <a:pt x="8" y="91"/>
                </a:cubicBezTo>
                <a:cubicBezTo>
                  <a:pt x="9" y="91"/>
                  <a:pt x="9" y="91"/>
                  <a:pt x="9" y="91"/>
                </a:cubicBezTo>
                <a:cubicBezTo>
                  <a:pt x="9" y="92"/>
                  <a:pt x="9" y="92"/>
                  <a:pt x="9" y="92"/>
                </a:cubicBezTo>
                <a:cubicBezTo>
                  <a:pt x="10" y="92"/>
                  <a:pt x="10" y="92"/>
                  <a:pt x="10" y="92"/>
                </a:cubicBezTo>
                <a:cubicBezTo>
                  <a:pt x="10" y="91"/>
                  <a:pt x="10" y="91"/>
                  <a:pt x="10" y="91"/>
                </a:cubicBezTo>
                <a:cubicBezTo>
                  <a:pt x="11" y="90"/>
                  <a:pt x="11" y="90"/>
                  <a:pt x="11" y="90"/>
                </a:cubicBezTo>
                <a:cubicBezTo>
                  <a:pt x="12" y="89"/>
                  <a:pt x="12" y="89"/>
                  <a:pt x="12" y="89"/>
                </a:cubicBezTo>
                <a:cubicBezTo>
                  <a:pt x="12" y="90"/>
                  <a:pt x="12" y="90"/>
                  <a:pt x="12" y="90"/>
                </a:cubicBezTo>
                <a:cubicBezTo>
                  <a:pt x="12" y="89"/>
                  <a:pt x="12" y="89"/>
                  <a:pt x="12" y="89"/>
                </a:cubicBezTo>
                <a:cubicBezTo>
                  <a:pt x="11" y="88"/>
                  <a:pt x="12" y="89"/>
                  <a:pt x="10" y="88"/>
                </a:cubicBezTo>
                <a:cubicBezTo>
                  <a:pt x="10" y="88"/>
                  <a:pt x="10" y="88"/>
                  <a:pt x="10" y="88"/>
                </a:cubicBezTo>
                <a:cubicBezTo>
                  <a:pt x="10" y="88"/>
                  <a:pt x="10" y="88"/>
                  <a:pt x="10" y="88"/>
                </a:cubicBezTo>
                <a:cubicBezTo>
                  <a:pt x="10" y="88"/>
                  <a:pt x="10" y="88"/>
                  <a:pt x="11" y="87"/>
                </a:cubicBezTo>
                <a:cubicBezTo>
                  <a:pt x="10" y="87"/>
                  <a:pt x="10" y="87"/>
                  <a:pt x="9" y="87"/>
                </a:cubicBezTo>
                <a:cubicBezTo>
                  <a:pt x="8" y="88"/>
                  <a:pt x="8" y="88"/>
                  <a:pt x="8" y="89"/>
                </a:cubicBezTo>
                <a:cubicBezTo>
                  <a:pt x="7" y="89"/>
                  <a:pt x="7" y="89"/>
                  <a:pt x="7" y="89"/>
                </a:cubicBezTo>
                <a:cubicBezTo>
                  <a:pt x="7" y="89"/>
                  <a:pt x="7" y="89"/>
                  <a:pt x="7" y="89"/>
                </a:cubicBezTo>
                <a:cubicBezTo>
                  <a:pt x="8" y="88"/>
                  <a:pt x="8" y="88"/>
                  <a:pt x="8" y="87"/>
                </a:cubicBezTo>
                <a:cubicBezTo>
                  <a:pt x="8" y="87"/>
                  <a:pt x="8" y="87"/>
                  <a:pt x="8" y="87"/>
                </a:cubicBezTo>
                <a:cubicBezTo>
                  <a:pt x="7" y="87"/>
                  <a:pt x="7" y="87"/>
                  <a:pt x="7" y="87"/>
                </a:cubicBezTo>
                <a:cubicBezTo>
                  <a:pt x="7" y="88"/>
                  <a:pt x="7" y="88"/>
                  <a:pt x="7" y="88"/>
                </a:cubicBezTo>
                <a:cubicBezTo>
                  <a:pt x="6" y="88"/>
                  <a:pt x="6" y="88"/>
                  <a:pt x="6" y="88"/>
                </a:cubicBezTo>
                <a:cubicBezTo>
                  <a:pt x="7" y="87"/>
                  <a:pt x="7" y="87"/>
                  <a:pt x="7" y="87"/>
                </a:cubicBezTo>
                <a:cubicBezTo>
                  <a:pt x="8" y="86"/>
                  <a:pt x="8" y="86"/>
                  <a:pt x="8" y="86"/>
                </a:cubicBezTo>
                <a:cubicBezTo>
                  <a:pt x="8" y="86"/>
                  <a:pt x="8" y="86"/>
                  <a:pt x="8" y="86"/>
                </a:cubicBezTo>
                <a:cubicBezTo>
                  <a:pt x="7" y="86"/>
                  <a:pt x="7" y="86"/>
                  <a:pt x="6" y="87"/>
                </a:cubicBezTo>
                <a:cubicBezTo>
                  <a:pt x="6" y="87"/>
                  <a:pt x="6" y="87"/>
                  <a:pt x="6" y="87"/>
                </a:cubicBezTo>
                <a:cubicBezTo>
                  <a:pt x="5" y="86"/>
                  <a:pt x="5" y="86"/>
                  <a:pt x="5" y="86"/>
                </a:cubicBezTo>
                <a:cubicBezTo>
                  <a:pt x="6" y="84"/>
                  <a:pt x="6" y="84"/>
                  <a:pt x="6" y="84"/>
                </a:cubicBezTo>
                <a:cubicBezTo>
                  <a:pt x="6" y="83"/>
                  <a:pt x="6" y="83"/>
                  <a:pt x="6" y="83"/>
                </a:cubicBezTo>
                <a:cubicBezTo>
                  <a:pt x="7" y="81"/>
                  <a:pt x="7" y="81"/>
                  <a:pt x="7" y="81"/>
                </a:cubicBezTo>
                <a:cubicBezTo>
                  <a:pt x="7" y="81"/>
                  <a:pt x="7" y="81"/>
                  <a:pt x="7" y="81"/>
                </a:cubicBezTo>
                <a:cubicBezTo>
                  <a:pt x="8" y="80"/>
                  <a:pt x="8" y="80"/>
                  <a:pt x="8" y="80"/>
                </a:cubicBezTo>
                <a:cubicBezTo>
                  <a:pt x="9" y="80"/>
                  <a:pt x="9" y="80"/>
                  <a:pt x="9" y="80"/>
                </a:cubicBezTo>
                <a:cubicBezTo>
                  <a:pt x="9" y="81"/>
                  <a:pt x="9" y="81"/>
                  <a:pt x="9" y="81"/>
                </a:cubicBezTo>
                <a:cubicBezTo>
                  <a:pt x="11" y="80"/>
                  <a:pt x="11" y="80"/>
                  <a:pt x="11" y="80"/>
                </a:cubicBezTo>
                <a:cubicBezTo>
                  <a:pt x="13" y="80"/>
                  <a:pt x="13" y="80"/>
                  <a:pt x="15" y="79"/>
                </a:cubicBezTo>
                <a:cubicBezTo>
                  <a:pt x="14" y="78"/>
                  <a:pt x="14" y="78"/>
                  <a:pt x="14" y="78"/>
                </a:cubicBezTo>
                <a:cubicBezTo>
                  <a:pt x="15" y="77"/>
                  <a:pt x="15" y="77"/>
                  <a:pt x="15" y="77"/>
                </a:cubicBezTo>
                <a:cubicBezTo>
                  <a:pt x="15" y="77"/>
                  <a:pt x="15" y="77"/>
                  <a:pt x="15" y="77"/>
                </a:cubicBezTo>
                <a:cubicBezTo>
                  <a:pt x="16" y="77"/>
                  <a:pt x="16" y="77"/>
                  <a:pt x="16" y="77"/>
                </a:cubicBezTo>
                <a:cubicBezTo>
                  <a:pt x="16" y="77"/>
                  <a:pt x="16" y="77"/>
                  <a:pt x="16" y="77"/>
                </a:cubicBezTo>
                <a:cubicBezTo>
                  <a:pt x="16" y="77"/>
                  <a:pt x="16" y="77"/>
                  <a:pt x="16" y="77"/>
                </a:cubicBezTo>
                <a:cubicBezTo>
                  <a:pt x="16" y="77"/>
                  <a:pt x="16" y="77"/>
                  <a:pt x="16" y="77"/>
                </a:cubicBezTo>
                <a:cubicBezTo>
                  <a:pt x="17" y="77"/>
                  <a:pt x="17" y="77"/>
                  <a:pt x="17" y="78"/>
                </a:cubicBezTo>
                <a:cubicBezTo>
                  <a:pt x="17" y="77"/>
                  <a:pt x="17" y="77"/>
                  <a:pt x="17" y="77"/>
                </a:cubicBezTo>
                <a:cubicBezTo>
                  <a:pt x="17" y="77"/>
                  <a:pt x="17" y="77"/>
                  <a:pt x="17" y="77"/>
                </a:cubicBezTo>
                <a:cubicBezTo>
                  <a:pt x="17" y="76"/>
                  <a:pt x="17" y="76"/>
                  <a:pt x="17" y="76"/>
                </a:cubicBezTo>
                <a:cubicBezTo>
                  <a:pt x="18" y="76"/>
                  <a:pt x="18" y="76"/>
                  <a:pt x="18" y="76"/>
                </a:cubicBezTo>
                <a:cubicBezTo>
                  <a:pt x="18" y="76"/>
                  <a:pt x="18" y="76"/>
                  <a:pt x="18" y="76"/>
                </a:cubicBezTo>
                <a:cubicBezTo>
                  <a:pt x="18" y="77"/>
                  <a:pt x="18" y="77"/>
                  <a:pt x="18" y="77"/>
                </a:cubicBezTo>
                <a:cubicBezTo>
                  <a:pt x="18" y="77"/>
                  <a:pt x="18" y="77"/>
                  <a:pt x="18" y="77"/>
                </a:cubicBezTo>
                <a:cubicBezTo>
                  <a:pt x="18" y="77"/>
                  <a:pt x="18" y="77"/>
                  <a:pt x="18" y="77"/>
                </a:cubicBezTo>
                <a:cubicBezTo>
                  <a:pt x="19" y="78"/>
                  <a:pt x="19" y="78"/>
                  <a:pt x="19" y="78"/>
                </a:cubicBezTo>
                <a:cubicBezTo>
                  <a:pt x="19" y="78"/>
                  <a:pt x="19" y="78"/>
                  <a:pt x="19" y="78"/>
                </a:cubicBezTo>
                <a:cubicBezTo>
                  <a:pt x="18" y="78"/>
                  <a:pt x="18" y="78"/>
                  <a:pt x="18" y="78"/>
                </a:cubicBezTo>
                <a:cubicBezTo>
                  <a:pt x="18" y="78"/>
                  <a:pt x="18" y="78"/>
                  <a:pt x="18" y="78"/>
                </a:cubicBezTo>
                <a:cubicBezTo>
                  <a:pt x="17" y="78"/>
                  <a:pt x="17" y="78"/>
                  <a:pt x="17" y="78"/>
                </a:cubicBezTo>
                <a:cubicBezTo>
                  <a:pt x="17" y="79"/>
                  <a:pt x="17" y="79"/>
                  <a:pt x="17" y="79"/>
                </a:cubicBezTo>
                <a:cubicBezTo>
                  <a:pt x="18" y="80"/>
                  <a:pt x="18" y="80"/>
                  <a:pt x="18" y="80"/>
                </a:cubicBezTo>
                <a:cubicBezTo>
                  <a:pt x="18" y="79"/>
                  <a:pt x="18" y="79"/>
                  <a:pt x="19" y="79"/>
                </a:cubicBezTo>
                <a:cubicBezTo>
                  <a:pt x="19" y="79"/>
                  <a:pt x="19" y="79"/>
                  <a:pt x="19" y="79"/>
                </a:cubicBezTo>
                <a:cubicBezTo>
                  <a:pt x="19" y="79"/>
                  <a:pt x="19" y="79"/>
                  <a:pt x="19" y="79"/>
                </a:cubicBezTo>
                <a:cubicBezTo>
                  <a:pt x="20" y="79"/>
                  <a:pt x="20" y="79"/>
                  <a:pt x="20" y="79"/>
                </a:cubicBezTo>
                <a:cubicBezTo>
                  <a:pt x="21" y="79"/>
                  <a:pt x="21" y="79"/>
                  <a:pt x="21" y="79"/>
                </a:cubicBezTo>
                <a:cubicBezTo>
                  <a:pt x="21" y="79"/>
                  <a:pt x="21" y="79"/>
                  <a:pt x="21" y="79"/>
                </a:cubicBezTo>
                <a:cubicBezTo>
                  <a:pt x="21" y="79"/>
                  <a:pt x="21" y="80"/>
                  <a:pt x="21" y="80"/>
                </a:cubicBezTo>
                <a:cubicBezTo>
                  <a:pt x="21" y="81"/>
                  <a:pt x="21" y="81"/>
                  <a:pt x="21" y="81"/>
                </a:cubicBezTo>
                <a:cubicBezTo>
                  <a:pt x="22" y="81"/>
                  <a:pt x="22" y="81"/>
                  <a:pt x="22" y="81"/>
                </a:cubicBezTo>
                <a:cubicBezTo>
                  <a:pt x="22" y="80"/>
                  <a:pt x="22" y="80"/>
                  <a:pt x="22" y="80"/>
                </a:cubicBezTo>
                <a:cubicBezTo>
                  <a:pt x="22" y="80"/>
                  <a:pt x="22" y="80"/>
                  <a:pt x="22" y="80"/>
                </a:cubicBezTo>
                <a:cubicBezTo>
                  <a:pt x="23" y="80"/>
                  <a:pt x="23" y="80"/>
                  <a:pt x="23" y="80"/>
                </a:cubicBezTo>
                <a:cubicBezTo>
                  <a:pt x="23" y="81"/>
                  <a:pt x="23" y="81"/>
                  <a:pt x="23" y="81"/>
                </a:cubicBezTo>
                <a:cubicBezTo>
                  <a:pt x="23" y="81"/>
                  <a:pt x="23" y="81"/>
                  <a:pt x="23" y="81"/>
                </a:cubicBezTo>
                <a:cubicBezTo>
                  <a:pt x="23" y="81"/>
                  <a:pt x="23" y="81"/>
                  <a:pt x="23" y="80"/>
                </a:cubicBezTo>
                <a:cubicBezTo>
                  <a:pt x="24" y="80"/>
                  <a:pt x="24" y="80"/>
                  <a:pt x="24" y="80"/>
                </a:cubicBezTo>
                <a:cubicBezTo>
                  <a:pt x="25" y="80"/>
                  <a:pt x="25" y="80"/>
                  <a:pt x="25" y="80"/>
                </a:cubicBezTo>
                <a:cubicBezTo>
                  <a:pt x="25" y="80"/>
                  <a:pt x="25" y="80"/>
                  <a:pt x="25" y="80"/>
                </a:cubicBezTo>
                <a:cubicBezTo>
                  <a:pt x="26" y="79"/>
                  <a:pt x="26" y="79"/>
                  <a:pt x="26" y="79"/>
                </a:cubicBezTo>
                <a:cubicBezTo>
                  <a:pt x="27" y="78"/>
                  <a:pt x="27" y="77"/>
                  <a:pt x="27" y="77"/>
                </a:cubicBezTo>
                <a:cubicBezTo>
                  <a:pt x="28" y="77"/>
                  <a:pt x="28" y="77"/>
                  <a:pt x="28" y="77"/>
                </a:cubicBezTo>
                <a:cubicBezTo>
                  <a:pt x="28" y="77"/>
                  <a:pt x="28" y="77"/>
                  <a:pt x="28" y="77"/>
                </a:cubicBezTo>
                <a:cubicBezTo>
                  <a:pt x="28" y="78"/>
                  <a:pt x="28" y="77"/>
                  <a:pt x="27" y="78"/>
                </a:cubicBezTo>
                <a:cubicBezTo>
                  <a:pt x="28" y="78"/>
                  <a:pt x="28" y="78"/>
                  <a:pt x="28" y="78"/>
                </a:cubicBezTo>
                <a:cubicBezTo>
                  <a:pt x="28" y="77"/>
                  <a:pt x="28" y="78"/>
                  <a:pt x="29" y="77"/>
                </a:cubicBezTo>
                <a:cubicBezTo>
                  <a:pt x="29" y="77"/>
                  <a:pt x="29" y="77"/>
                  <a:pt x="29" y="77"/>
                </a:cubicBezTo>
                <a:cubicBezTo>
                  <a:pt x="29" y="77"/>
                  <a:pt x="34" y="75"/>
                  <a:pt x="34" y="75"/>
                </a:cubicBezTo>
                <a:cubicBezTo>
                  <a:pt x="34" y="75"/>
                  <a:pt x="34" y="75"/>
                  <a:pt x="34" y="75"/>
                </a:cubicBezTo>
                <a:cubicBezTo>
                  <a:pt x="33" y="76"/>
                  <a:pt x="33" y="76"/>
                  <a:pt x="33" y="76"/>
                </a:cubicBezTo>
                <a:cubicBezTo>
                  <a:pt x="34" y="76"/>
                  <a:pt x="34" y="76"/>
                  <a:pt x="34" y="76"/>
                </a:cubicBezTo>
                <a:cubicBezTo>
                  <a:pt x="35" y="76"/>
                  <a:pt x="35" y="76"/>
                  <a:pt x="35" y="76"/>
                </a:cubicBezTo>
                <a:cubicBezTo>
                  <a:pt x="35" y="76"/>
                  <a:pt x="35" y="76"/>
                  <a:pt x="35" y="76"/>
                </a:cubicBezTo>
                <a:cubicBezTo>
                  <a:pt x="36" y="76"/>
                  <a:pt x="36" y="76"/>
                  <a:pt x="36" y="76"/>
                </a:cubicBezTo>
                <a:cubicBezTo>
                  <a:pt x="36" y="76"/>
                  <a:pt x="36" y="76"/>
                  <a:pt x="36" y="76"/>
                </a:cubicBezTo>
                <a:cubicBezTo>
                  <a:pt x="37" y="77"/>
                  <a:pt x="37" y="77"/>
                  <a:pt x="38" y="77"/>
                </a:cubicBezTo>
                <a:cubicBezTo>
                  <a:pt x="38" y="77"/>
                  <a:pt x="38" y="77"/>
                  <a:pt x="38" y="78"/>
                </a:cubicBezTo>
                <a:cubicBezTo>
                  <a:pt x="39" y="78"/>
                  <a:pt x="39" y="78"/>
                  <a:pt x="39" y="78"/>
                </a:cubicBezTo>
                <a:cubicBezTo>
                  <a:pt x="39" y="78"/>
                  <a:pt x="39" y="78"/>
                  <a:pt x="40" y="78"/>
                </a:cubicBezTo>
                <a:cubicBezTo>
                  <a:pt x="40" y="78"/>
                  <a:pt x="40" y="78"/>
                  <a:pt x="40" y="78"/>
                </a:cubicBezTo>
                <a:cubicBezTo>
                  <a:pt x="40" y="79"/>
                  <a:pt x="40" y="79"/>
                  <a:pt x="40" y="79"/>
                </a:cubicBezTo>
                <a:cubicBezTo>
                  <a:pt x="41" y="79"/>
                  <a:pt x="41" y="79"/>
                  <a:pt x="42" y="79"/>
                </a:cubicBezTo>
                <a:cubicBezTo>
                  <a:pt x="41" y="80"/>
                  <a:pt x="41" y="80"/>
                  <a:pt x="41" y="80"/>
                </a:cubicBezTo>
                <a:cubicBezTo>
                  <a:pt x="39" y="81"/>
                  <a:pt x="36" y="81"/>
                  <a:pt x="33" y="80"/>
                </a:cubicBezTo>
                <a:cubicBezTo>
                  <a:pt x="33" y="80"/>
                  <a:pt x="33" y="80"/>
                  <a:pt x="33" y="80"/>
                </a:cubicBezTo>
                <a:cubicBezTo>
                  <a:pt x="32" y="81"/>
                  <a:pt x="32" y="81"/>
                  <a:pt x="32" y="81"/>
                </a:cubicBezTo>
                <a:cubicBezTo>
                  <a:pt x="32" y="81"/>
                  <a:pt x="32" y="81"/>
                  <a:pt x="32" y="81"/>
                </a:cubicBezTo>
                <a:cubicBezTo>
                  <a:pt x="32" y="81"/>
                  <a:pt x="32" y="81"/>
                  <a:pt x="32" y="81"/>
                </a:cubicBezTo>
                <a:cubicBezTo>
                  <a:pt x="31" y="81"/>
                  <a:pt x="31" y="81"/>
                  <a:pt x="31" y="80"/>
                </a:cubicBezTo>
                <a:cubicBezTo>
                  <a:pt x="29" y="80"/>
                  <a:pt x="29" y="80"/>
                  <a:pt x="29" y="80"/>
                </a:cubicBezTo>
                <a:cubicBezTo>
                  <a:pt x="29" y="81"/>
                  <a:pt x="29" y="81"/>
                  <a:pt x="29" y="81"/>
                </a:cubicBezTo>
                <a:cubicBezTo>
                  <a:pt x="29" y="81"/>
                  <a:pt x="29" y="81"/>
                  <a:pt x="29" y="81"/>
                </a:cubicBezTo>
                <a:cubicBezTo>
                  <a:pt x="29" y="82"/>
                  <a:pt x="29" y="82"/>
                  <a:pt x="29" y="82"/>
                </a:cubicBezTo>
                <a:cubicBezTo>
                  <a:pt x="29" y="82"/>
                  <a:pt x="29" y="82"/>
                  <a:pt x="29" y="82"/>
                </a:cubicBezTo>
                <a:cubicBezTo>
                  <a:pt x="30" y="82"/>
                  <a:pt x="30" y="82"/>
                  <a:pt x="30" y="82"/>
                </a:cubicBezTo>
                <a:cubicBezTo>
                  <a:pt x="31" y="82"/>
                  <a:pt x="31" y="82"/>
                  <a:pt x="31" y="82"/>
                </a:cubicBezTo>
                <a:cubicBezTo>
                  <a:pt x="31" y="82"/>
                  <a:pt x="32" y="82"/>
                  <a:pt x="42" y="80"/>
                </a:cubicBezTo>
                <a:cubicBezTo>
                  <a:pt x="43" y="81"/>
                  <a:pt x="43" y="81"/>
                  <a:pt x="43" y="81"/>
                </a:cubicBezTo>
                <a:cubicBezTo>
                  <a:pt x="43" y="81"/>
                  <a:pt x="43" y="81"/>
                  <a:pt x="43" y="81"/>
                </a:cubicBezTo>
                <a:cubicBezTo>
                  <a:pt x="43" y="81"/>
                  <a:pt x="43" y="81"/>
                  <a:pt x="43" y="81"/>
                </a:cubicBezTo>
                <a:cubicBezTo>
                  <a:pt x="44" y="81"/>
                  <a:pt x="44" y="81"/>
                  <a:pt x="44" y="81"/>
                </a:cubicBezTo>
                <a:cubicBezTo>
                  <a:pt x="44" y="81"/>
                  <a:pt x="44" y="81"/>
                  <a:pt x="44" y="81"/>
                </a:cubicBezTo>
                <a:cubicBezTo>
                  <a:pt x="48" y="79"/>
                  <a:pt x="47" y="80"/>
                  <a:pt x="55" y="79"/>
                </a:cubicBezTo>
                <a:cubicBezTo>
                  <a:pt x="56" y="78"/>
                  <a:pt x="56" y="78"/>
                  <a:pt x="57" y="77"/>
                </a:cubicBezTo>
                <a:cubicBezTo>
                  <a:pt x="57" y="77"/>
                  <a:pt x="57" y="77"/>
                  <a:pt x="57" y="77"/>
                </a:cubicBezTo>
                <a:cubicBezTo>
                  <a:pt x="57" y="77"/>
                  <a:pt x="57" y="77"/>
                  <a:pt x="57" y="77"/>
                </a:cubicBezTo>
                <a:cubicBezTo>
                  <a:pt x="57" y="76"/>
                  <a:pt x="57" y="76"/>
                  <a:pt x="57" y="75"/>
                </a:cubicBezTo>
                <a:cubicBezTo>
                  <a:pt x="56" y="75"/>
                  <a:pt x="56" y="75"/>
                  <a:pt x="55" y="74"/>
                </a:cubicBezTo>
                <a:cubicBezTo>
                  <a:pt x="55" y="74"/>
                  <a:pt x="55" y="74"/>
                  <a:pt x="55" y="74"/>
                </a:cubicBezTo>
                <a:cubicBezTo>
                  <a:pt x="56" y="74"/>
                  <a:pt x="56" y="74"/>
                  <a:pt x="56" y="74"/>
                </a:cubicBezTo>
                <a:cubicBezTo>
                  <a:pt x="55" y="74"/>
                  <a:pt x="55" y="74"/>
                  <a:pt x="55" y="74"/>
                </a:cubicBezTo>
                <a:cubicBezTo>
                  <a:pt x="55" y="73"/>
                  <a:pt x="55" y="73"/>
                  <a:pt x="55" y="73"/>
                </a:cubicBezTo>
                <a:cubicBezTo>
                  <a:pt x="55" y="73"/>
                  <a:pt x="55" y="73"/>
                  <a:pt x="55" y="73"/>
                </a:cubicBezTo>
                <a:cubicBezTo>
                  <a:pt x="55" y="73"/>
                  <a:pt x="55" y="73"/>
                  <a:pt x="55" y="73"/>
                </a:cubicBezTo>
                <a:cubicBezTo>
                  <a:pt x="55" y="73"/>
                  <a:pt x="55" y="73"/>
                  <a:pt x="54" y="73"/>
                </a:cubicBezTo>
                <a:cubicBezTo>
                  <a:pt x="54" y="73"/>
                  <a:pt x="54" y="73"/>
                  <a:pt x="54" y="73"/>
                </a:cubicBezTo>
                <a:cubicBezTo>
                  <a:pt x="54" y="73"/>
                  <a:pt x="54" y="73"/>
                  <a:pt x="54" y="73"/>
                </a:cubicBezTo>
                <a:cubicBezTo>
                  <a:pt x="53" y="71"/>
                  <a:pt x="53" y="71"/>
                  <a:pt x="53" y="71"/>
                </a:cubicBezTo>
                <a:cubicBezTo>
                  <a:pt x="53" y="71"/>
                  <a:pt x="53" y="71"/>
                  <a:pt x="53" y="71"/>
                </a:cubicBezTo>
                <a:cubicBezTo>
                  <a:pt x="53" y="70"/>
                  <a:pt x="53" y="70"/>
                  <a:pt x="53" y="70"/>
                </a:cubicBezTo>
                <a:cubicBezTo>
                  <a:pt x="54" y="70"/>
                  <a:pt x="54" y="70"/>
                  <a:pt x="54" y="70"/>
                </a:cubicBezTo>
                <a:cubicBezTo>
                  <a:pt x="54" y="69"/>
                  <a:pt x="54" y="69"/>
                  <a:pt x="55" y="69"/>
                </a:cubicBezTo>
                <a:cubicBezTo>
                  <a:pt x="56" y="69"/>
                  <a:pt x="57" y="68"/>
                  <a:pt x="57" y="68"/>
                </a:cubicBezTo>
                <a:cubicBezTo>
                  <a:pt x="58" y="68"/>
                  <a:pt x="58" y="68"/>
                  <a:pt x="58" y="68"/>
                </a:cubicBezTo>
                <a:cubicBezTo>
                  <a:pt x="59" y="68"/>
                  <a:pt x="59" y="68"/>
                  <a:pt x="59" y="68"/>
                </a:cubicBezTo>
                <a:cubicBezTo>
                  <a:pt x="59" y="68"/>
                  <a:pt x="59" y="68"/>
                  <a:pt x="59" y="68"/>
                </a:cubicBezTo>
                <a:cubicBezTo>
                  <a:pt x="59" y="67"/>
                  <a:pt x="59" y="67"/>
                  <a:pt x="59" y="67"/>
                </a:cubicBezTo>
                <a:cubicBezTo>
                  <a:pt x="60" y="67"/>
                  <a:pt x="60" y="67"/>
                  <a:pt x="60" y="67"/>
                </a:cubicBezTo>
                <a:cubicBezTo>
                  <a:pt x="60" y="67"/>
                  <a:pt x="60" y="67"/>
                  <a:pt x="60" y="67"/>
                </a:cubicBezTo>
                <a:cubicBezTo>
                  <a:pt x="61" y="67"/>
                  <a:pt x="61" y="67"/>
                  <a:pt x="61" y="67"/>
                </a:cubicBezTo>
                <a:cubicBezTo>
                  <a:pt x="61" y="67"/>
                  <a:pt x="61" y="67"/>
                  <a:pt x="61" y="67"/>
                </a:cubicBezTo>
                <a:cubicBezTo>
                  <a:pt x="61" y="67"/>
                  <a:pt x="61" y="67"/>
                  <a:pt x="61" y="67"/>
                </a:cubicBezTo>
                <a:cubicBezTo>
                  <a:pt x="61" y="69"/>
                  <a:pt x="61" y="68"/>
                  <a:pt x="61" y="70"/>
                </a:cubicBezTo>
                <a:cubicBezTo>
                  <a:pt x="61" y="70"/>
                  <a:pt x="61" y="70"/>
                  <a:pt x="61" y="70"/>
                </a:cubicBezTo>
                <a:cubicBezTo>
                  <a:pt x="61" y="70"/>
                  <a:pt x="61" y="70"/>
                  <a:pt x="60" y="70"/>
                </a:cubicBezTo>
                <a:cubicBezTo>
                  <a:pt x="60" y="71"/>
                  <a:pt x="60" y="71"/>
                  <a:pt x="60" y="71"/>
                </a:cubicBezTo>
                <a:cubicBezTo>
                  <a:pt x="60" y="71"/>
                  <a:pt x="60" y="71"/>
                  <a:pt x="60" y="71"/>
                </a:cubicBezTo>
                <a:cubicBezTo>
                  <a:pt x="60" y="71"/>
                  <a:pt x="60" y="71"/>
                  <a:pt x="60" y="71"/>
                </a:cubicBezTo>
                <a:cubicBezTo>
                  <a:pt x="61" y="71"/>
                  <a:pt x="61" y="71"/>
                  <a:pt x="61" y="71"/>
                </a:cubicBezTo>
                <a:cubicBezTo>
                  <a:pt x="59" y="73"/>
                  <a:pt x="59" y="72"/>
                  <a:pt x="59" y="73"/>
                </a:cubicBezTo>
                <a:cubicBezTo>
                  <a:pt x="58" y="74"/>
                  <a:pt x="58" y="74"/>
                  <a:pt x="58" y="74"/>
                </a:cubicBezTo>
                <a:cubicBezTo>
                  <a:pt x="58" y="75"/>
                  <a:pt x="58" y="75"/>
                  <a:pt x="58" y="75"/>
                </a:cubicBezTo>
                <a:cubicBezTo>
                  <a:pt x="58" y="75"/>
                  <a:pt x="58" y="75"/>
                  <a:pt x="58" y="75"/>
                </a:cubicBezTo>
                <a:cubicBezTo>
                  <a:pt x="58" y="75"/>
                  <a:pt x="58" y="75"/>
                  <a:pt x="59" y="75"/>
                </a:cubicBezTo>
                <a:cubicBezTo>
                  <a:pt x="59" y="76"/>
                  <a:pt x="59" y="76"/>
                  <a:pt x="59" y="76"/>
                </a:cubicBezTo>
                <a:cubicBezTo>
                  <a:pt x="59" y="76"/>
                  <a:pt x="59" y="76"/>
                  <a:pt x="59" y="76"/>
                </a:cubicBezTo>
                <a:cubicBezTo>
                  <a:pt x="59" y="76"/>
                  <a:pt x="59" y="76"/>
                  <a:pt x="59" y="76"/>
                </a:cubicBezTo>
                <a:cubicBezTo>
                  <a:pt x="58" y="76"/>
                  <a:pt x="58" y="76"/>
                  <a:pt x="58" y="76"/>
                </a:cubicBezTo>
                <a:cubicBezTo>
                  <a:pt x="58" y="77"/>
                  <a:pt x="58" y="77"/>
                  <a:pt x="59" y="77"/>
                </a:cubicBezTo>
                <a:cubicBezTo>
                  <a:pt x="60" y="77"/>
                  <a:pt x="60" y="77"/>
                  <a:pt x="60" y="77"/>
                </a:cubicBezTo>
                <a:cubicBezTo>
                  <a:pt x="60" y="77"/>
                  <a:pt x="60" y="77"/>
                  <a:pt x="61" y="78"/>
                </a:cubicBezTo>
                <a:cubicBezTo>
                  <a:pt x="61" y="78"/>
                  <a:pt x="72" y="78"/>
                  <a:pt x="72" y="78"/>
                </a:cubicBezTo>
                <a:cubicBezTo>
                  <a:pt x="72" y="78"/>
                  <a:pt x="72" y="78"/>
                  <a:pt x="72" y="78"/>
                </a:cubicBezTo>
                <a:cubicBezTo>
                  <a:pt x="73" y="77"/>
                  <a:pt x="73" y="77"/>
                  <a:pt x="73" y="77"/>
                </a:cubicBezTo>
                <a:cubicBezTo>
                  <a:pt x="73" y="77"/>
                  <a:pt x="73" y="77"/>
                  <a:pt x="73" y="77"/>
                </a:cubicBezTo>
                <a:cubicBezTo>
                  <a:pt x="84" y="76"/>
                  <a:pt x="82" y="77"/>
                  <a:pt x="93" y="77"/>
                </a:cubicBezTo>
                <a:cubicBezTo>
                  <a:pt x="94" y="77"/>
                  <a:pt x="94" y="77"/>
                  <a:pt x="94" y="77"/>
                </a:cubicBezTo>
                <a:cubicBezTo>
                  <a:pt x="94" y="78"/>
                  <a:pt x="94" y="78"/>
                  <a:pt x="94" y="78"/>
                </a:cubicBezTo>
                <a:cubicBezTo>
                  <a:pt x="95" y="78"/>
                  <a:pt x="95" y="78"/>
                  <a:pt x="95" y="78"/>
                </a:cubicBezTo>
                <a:cubicBezTo>
                  <a:pt x="95" y="78"/>
                  <a:pt x="95" y="78"/>
                  <a:pt x="95" y="78"/>
                </a:cubicBezTo>
                <a:cubicBezTo>
                  <a:pt x="95" y="77"/>
                  <a:pt x="95" y="77"/>
                  <a:pt x="95" y="77"/>
                </a:cubicBezTo>
                <a:cubicBezTo>
                  <a:pt x="95" y="77"/>
                  <a:pt x="95" y="77"/>
                  <a:pt x="95" y="77"/>
                </a:cubicBezTo>
                <a:cubicBezTo>
                  <a:pt x="95" y="77"/>
                  <a:pt x="95" y="77"/>
                  <a:pt x="95" y="77"/>
                </a:cubicBezTo>
                <a:cubicBezTo>
                  <a:pt x="95" y="77"/>
                  <a:pt x="95" y="77"/>
                  <a:pt x="95" y="77"/>
                </a:cubicBezTo>
                <a:cubicBezTo>
                  <a:pt x="94" y="77"/>
                  <a:pt x="94" y="77"/>
                  <a:pt x="94" y="77"/>
                </a:cubicBezTo>
                <a:cubicBezTo>
                  <a:pt x="94" y="76"/>
                  <a:pt x="94" y="76"/>
                  <a:pt x="94" y="76"/>
                </a:cubicBezTo>
                <a:cubicBezTo>
                  <a:pt x="94" y="75"/>
                  <a:pt x="94" y="75"/>
                  <a:pt x="94" y="75"/>
                </a:cubicBezTo>
                <a:cubicBezTo>
                  <a:pt x="94" y="75"/>
                  <a:pt x="94" y="75"/>
                  <a:pt x="95" y="75"/>
                </a:cubicBezTo>
                <a:cubicBezTo>
                  <a:pt x="95" y="75"/>
                  <a:pt x="95" y="75"/>
                  <a:pt x="95" y="75"/>
                </a:cubicBezTo>
                <a:cubicBezTo>
                  <a:pt x="95" y="75"/>
                  <a:pt x="95" y="75"/>
                  <a:pt x="95" y="75"/>
                </a:cubicBezTo>
                <a:cubicBezTo>
                  <a:pt x="95" y="75"/>
                  <a:pt x="95" y="75"/>
                  <a:pt x="95" y="75"/>
                </a:cubicBezTo>
                <a:cubicBezTo>
                  <a:pt x="95" y="74"/>
                  <a:pt x="96" y="73"/>
                  <a:pt x="96" y="73"/>
                </a:cubicBezTo>
                <a:cubicBezTo>
                  <a:pt x="96" y="73"/>
                  <a:pt x="96" y="73"/>
                  <a:pt x="97" y="72"/>
                </a:cubicBezTo>
                <a:cubicBezTo>
                  <a:pt x="98" y="71"/>
                  <a:pt x="98" y="71"/>
                  <a:pt x="98" y="71"/>
                </a:cubicBezTo>
                <a:cubicBezTo>
                  <a:pt x="98" y="71"/>
                  <a:pt x="98" y="71"/>
                  <a:pt x="98" y="71"/>
                </a:cubicBezTo>
                <a:cubicBezTo>
                  <a:pt x="99" y="71"/>
                  <a:pt x="99" y="71"/>
                  <a:pt x="99" y="71"/>
                </a:cubicBezTo>
                <a:cubicBezTo>
                  <a:pt x="99" y="71"/>
                  <a:pt x="99" y="71"/>
                  <a:pt x="99" y="71"/>
                </a:cubicBezTo>
                <a:cubicBezTo>
                  <a:pt x="99" y="70"/>
                  <a:pt x="99" y="71"/>
                  <a:pt x="100" y="70"/>
                </a:cubicBezTo>
                <a:cubicBezTo>
                  <a:pt x="100" y="69"/>
                  <a:pt x="100" y="69"/>
                  <a:pt x="100" y="69"/>
                </a:cubicBezTo>
                <a:cubicBezTo>
                  <a:pt x="99" y="70"/>
                  <a:pt x="99" y="70"/>
                  <a:pt x="98" y="70"/>
                </a:cubicBezTo>
                <a:cubicBezTo>
                  <a:pt x="98" y="71"/>
                  <a:pt x="98" y="70"/>
                  <a:pt x="97" y="71"/>
                </a:cubicBezTo>
                <a:cubicBezTo>
                  <a:pt x="97" y="71"/>
                  <a:pt x="97" y="71"/>
                  <a:pt x="97" y="71"/>
                </a:cubicBezTo>
                <a:cubicBezTo>
                  <a:pt x="96" y="69"/>
                  <a:pt x="96" y="70"/>
                  <a:pt x="95" y="68"/>
                </a:cubicBezTo>
                <a:cubicBezTo>
                  <a:pt x="95" y="66"/>
                  <a:pt x="95" y="65"/>
                  <a:pt x="96" y="63"/>
                </a:cubicBezTo>
                <a:cubicBezTo>
                  <a:pt x="96" y="62"/>
                  <a:pt x="96" y="62"/>
                  <a:pt x="96" y="62"/>
                </a:cubicBezTo>
                <a:cubicBezTo>
                  <a:pt x="98" y="62"/>
                  <a:pt x="98" y="62"/>
                  <a:pt x="98" y="61"/>
                </a:cubicBezTo>
                <a:cubicBezTo>
                  <a:pt x="98" y="61"/>
                  <a:pt x="98" y="61"/>
                  <a:pt x="99" y="61"/>
                </a:cubicBezTo>
                <a:cubicBezTo>
                  <a:pt x="99" y="60"/>
                  <a:pt x="99" y="60"/>
                  <a:pt x="99" y="60"/>
                </a:cubicBezTo>
                <a:cubicBezTo>
                  <a:pt x="100" y="60"/>
                  <a:pt x="100" y="59"/>
                  <a:pt x="100" y="59"/>
                </a:cubicBezTo>
                <a:cubicBezTo>
                  <a:pt x="101" y="58"/>
                  <a:pt x="101" y="58"/>
                  <a:pt x="102" y="57"/>
                </a:cubicBezTo>
                <a:cubicBezTo>
                  <a:pt x="103" y="57"/>
                  <a:pt x="103" y="57"/>
                  <a:pt x="103" y="57"/>
                </a:cubicBezTo>
                <a:cubicBezTo>
                  <a:pt x="103" y="56"/>
                  <a:pt x="103" y="56"/>
                  <a:pt x="103" y="56"/>
                </a:cubicBezTo>
                <a:cubicBezTo>
                  <a:pt x="103" y="56"/>
                  <a:pt x="103" y="56"/>
                  <a:pt x="103" y="56"/>
                </a:cubicBezTo>
                <a:cubicBezTo>
                  <a:pt x="110" y="49"/>
                  <a:pt x="114" y="52"/>
                  <a:pt x="129" y="44"/>
                </a:cubicBezTo>
                <a:cubicBezTo>
                  <a:pt x="129" y="43"/>
                  <a:pt x="129" y="43"/>
                  <a:pt x="129" y="43"/>
                </a:cubicBezTo>
                <a:cubicBezTo>
                  <a:pt x="129" y="41"/>
                  <a:pt x="129" y="41"/>
                  <a:pt x="129" y="41"/>
                </a:cubicBezTo>
                <a:cubicBezTo>
                  <a:pt x="128" y="36"/>
                  <a:pt x="128" y="38"/>
                  <a:pt x="128" y="33"/>
                </a:cubicBezTo>
                <a:cubicBezTo>
                  <a:pt x="128" y="31"/>
                  <a:pt x="128" y="31"/>
                  <a:pt x="128" y="29"/>
                </a:cubicBezTo>
                <a:cubicBezTo>
                  <a:pt x="126" y="28"/>
                  <a:pt x="126" y="28"/>
                  <a:pt x="126" y="28"/>
                </a:cubicBezTo>
                <a:cubicBezTo>
                  <a:pt x="126" y="26"/>
                  <a:pt x="126" y="26"/>
                  <a:pt x="126" y="26"/>
                </a:cubicBezTo>
                <a:cubicBezTo>
                  <a:pt x="126" y="26"/>
                  <a:pt x="126" y="25"/>
                  <a:pt x="127" y="24"/>
                </a:cubicBezTo>
                <a:cubicBezTo>
                  <a:pt x="128" y="23"/>
                  <a:pt x="128" y="23"/>
                  <a:pt x="130" y="21"/>
                </a:cubicBezTo>
                <a:cubicBezTo>
                  <a:pt x="130" y="20"/>
                  <a:pt x="130" y="20"/>
                  <a:pt x="130" y="20"/>
                </a:cubicBezTo>
                <a:cubicBezTo>
                  <a:pt x="130" y="19"/>
                  <a:pt x="130" y="19"/>
                  <a:pt x="130" y="18"/>
                </a:cubicBezTo>
                <a:close/>
                <a:moveTo>
                  <a:pt x="25" y="84"/>
                </a:moveTo>
                <a:cubicBezTo>
                  <a:pt x="25" y="84"/>
                  <a:pt x="25" y="84"/>
                  <a:pt x="25" y="84"/>
                </a:cubicBezTo>
                <a:cubicBezTo>
                  <a:pt x="25" y="83"/>
                  <a:pt x="25" y="83"/>
                  <a:pt x="25" y="83"/>
                </a:cubicBezTo>
                <a:cubicBezTo>
                  <a:pt x="25" y="83"/>
                  <a:pt x="25" y="83"/>
                  <a:pt x="25" y="83"/>
                </a:cubicBezTo>
                <a:cubicBezTo>
                  <a:pt x="25" y="83"/>
                  <a:pt x="25" y="83"/>
                  <a:pt x="25" y="83"/>
                </a:cubicBezTo>
                <a:cubicBezTo>
                  <a:pt x="25" y="83"/>
                  <a:pt x="25" y="83"/>
                  <a:pt x="25" y="84"/>
                </a:cubicBezTo>
                <a:cubicBezTo>
                  <a:pt x="24" y="84"/>
                  <a:pt x="24" y="84"/>
                  <a:pt x="24" y="84"/>
                </a:cubicBezTo>
                <a:cubicBezTo>
                  <a:pt x="24" y="83"/>
                  <a:pt x="24" y="83"/>
                  <a:pt x="24" y="83"/>
                </a:cubicBezTo>
                <a:cubicBezTo>
                  <a:pt x="24" y="83"/>
                  <a:pt x="24" y="83"/>
                  <a:pt x="24" y="83"/>
                </a:cubicBezTo>
                <a:cubicBezTo>
                  <a:pt x="23" y="83"/>
                  <a:pt x="23" y="83"/>
                  <a:pt x="23" y="83"/>
                </a:cubicBezTo>
                <a:cubicBezTo>
                  <a:pt x="23" y="83"/>
                  <a:pt x="23" y="83"/>
                  <a:pt x="23" y="83"/>
                </a:cubicBezTo>
                <a:cubicBezTo>
                  <a:pt x="22" y="83"/>
                  <a:pt x="22" y="83"/>
                  <a:pt x="22" y="83"/>
                </a:cubicBezTo>
                <a:cubicBezTo>
                  <a:pt x="23" y="83"/>
                  <a:pt x="22" y="83"/>
                  <a:pt x="23" y="82"/>
                </a:cubicBezTo>
                <a:cubicBezTo>
                  <a:pt x="23" y="82"/>
                  <a:pt x="23" y="82"/>
                  <a:pt x="23" y="82"/>
                </a:cubicBezTo>
                <a:cubicBezTo>
                  <a:pt x="23" y="82"/>
                  <a:pt x="23" y="82"/>
                  <a:pt x="23" y="82"/>
                </a:cubicBezTo>
                <a:cubicBezTo>
                  <a:pt x="22" y="82"/>
                  <a:pt x="22" y="82"/>
                  <a:pt x="21" y="82"/>
                </a:cubicBezTo>
                <a:cubicBezTo>
                  <a:pt x="21" y="82"/>
                  <a:pt x="21" y="82"/>
                  <a:pt x="21" y="82"/>
                </a:cubicBezTo>
                <a:cubicBezTo>
                  <a:pt x="21" y="82"/>
                  <a:pt x="21" y="82"/>
                  <a:pt x="21" y="82"/>
                </a:cubicBezTo>
                <a:cubicBezTo>
                  <a:pt x="21" y="81"/>
                  <a:pt x="21" y="81"/>
                  <a:pt x="21" y="81"/>
                </a:cubicBezTo>
                <a:cubicBezTo>
                  <a:pt x="21" y="81"/>
                  <a:pt x="21" y="81"/>
                  <a:pt x="21" y="81"/>
                </a:cubicBezTo>
                <a:cubicBezTo>
                  <a:pt x="21" y="82"/>
                  <a:pt x="21" y="82"/>
                  <a:pt x="21" y="82"/>
                </a:cubicBezTo>
                <a:cubicBezTo>
                  <a:pt x="21" y="82"/>
                  <a:pt x="20" y="83"/>
                  <a:pt x="20" y="83"/>
                </a:cubicBezTo>
                <a:cubicBezTo>
                  <a:pt x="20" y="83"/>
                  <a:pt x="20" y="83"/>
                  <a:pt x="20" y="83"/>
                </a:cubicBezTo>
                <a:cubicBezTo>
                  <a:pt x="19" y="83"/>
                  <a:pt x="19" y="83"/>
                  <a:pt x="19" y="83"/>
                </a:cubicBezTo>
                <a:cubicBezTo>
                  <a:pt x="18" y="84"/>
                  <a:pt x="18" y="84"/>
                  <a:pt x="18" y="84"/>
                </a:cubicBezTo>
                <a:cubicBezTo>
                  <a:pt x="17" y="85"/>
                  <a:pt x="17" y="85"/>
                  <a:pt x="17" y="85"/>
                </a:cubicBezTo>
                <a:cubicBezTo>
                  <a:pt x="17" y="85"/>
                  <a:pt x="17" y="85"/>
                  <a:pt x="17" y="85"/>
                </a:cubicBezTo>
                <a:cubicBezTo>
                  <a:pt x="17" y="85"/>
                  <a:pt x="17" y="85"/>
                  <a:pt x="17" y="85"/>
                </a:cubicBezTo>
                <a:cubicBezTo>
                  <a:pt x="17" y="85"/>
                  <a:pt x="17" y="85"/>
                  <a:pt x="17" y="85"/>
                </a:cubicBezTo>
                <a:cubicBezTo>
                  <a:pt x="17" y="85"/>
                  <a:pt x="17" y="85"/>
                  <a:pt x="17" y="85"/>
                </a:cubicBezTo>
                <a:cubicBezTo>
                  <a:pt x="17" y="85"/>
                  <a:pt x="17" y="85"/>
                  <a:pt x="17" y="85"/>
                </a:cubicBezTo>
                <a:cubicBezTo>
                  <a:pt x="18" y="85"/>
                  <a:pt x="18" y="85"/>
                  <a:pt x="18" y="85"/>
                </a:cubicBezTo>
                <a:cubicBezTo>
                  <a:pt x="18" y="86"/>
                  <a:pt x="18" y="86"/>
                  <a:pt x="18" y="86"/>
                </a:cubicBezTo>
                <a:cubicBezTo>
                  <a:pt x="18" y="86"/>
                  <a:pt x="18" y="86"/>
                  <a:pt x="18" y="86"/>
                </a:cubicBezTo>
                <a:cubicBezTo>
                  <a:pt x="18" y="86"/>
                  <a:pt x="18" y="86"/>
                  <a:pt x="18" y="86"/>
                </a:cubicBezTo>
                <a:cubicBezTo>
                  <a:pt x="18" y="87"/>
                  <a:pt x="18" y="87"/>
                  <a:pt x="18" y="87"/>
                </a:cubicBezTo>
                <a:cubicBezTo>
                  <a:pt x="18" y="87"/>
                  <a:pt x="18" y="87"/>
                  <a:pt x="18" y="87"/>
                </a:cubicBezTo>
                <a:cubicBezTo>
                  <a:pt x="18" y="87"/>
                  <a:pt x="18" y="87"/>
                  <a:pt x="18" y="87"/>
                </a:cubicBezTo>
                <a:cubicBezTo>
                  <a:pt x="18" y="87"/>
                  <a:pt x="18" y="87"/>
                  <a:pt x="18" y="87"/>
                </a:cubicBezTo>
                <a:cubicBezTo>
                  <a:pt x="19" y="86"/>
                  <a:pt x="19" y="86"/>
                  <a:pt x="19" y="85"/>
                </a:cubicBezTo>
                <a:cubicBezTo>
                  <a:pt x="19" y="85"/>
                  <a:pt x="19" y="85"/>
                  <a:pt x="19" y="85"/>
                </a:cubicBezTo>
                <a:cubicBezTo>
                  <a:pt x="20" y="85"/>
                  <a:pt x="20" y="85"/>
                  <a:pt x="20" y="85"/>
                </a:cubicBezTo>
                <a:cubicBezTo>
                  <a:pt x="21" y="86"/>
                  <a:pt x="20" y="86"/>
                  <a:pt x="21" y="86"/>
                </a:cubicBezTo>
                <a:cubicBezTo>
                  <a:pt x="22" y="86"/>
                  <a:pt x="22" y="86"/>
                  <a:pt x="23" y="85"/>
                </a:cubicBezTo>
                <a:cubicBezTo>
                  <a:pt x="23" y="85"/>
                  <a:pt x="23" y="85"/>
                  <a:pt x="23" y="85"/>
                </a:cubicBezTo>
                <a:cubicBezTo>
                  <a:pt x="24" y="85"/>
                  <a:pt x="24" y="85"/>
                  <a:pt x="24" y="85"/>
                </a:cubicBezTo>
                <a:cubicBezTo>
                  <a:pt x="24" y="85"/>
                  <a:pt x="24" y="85"/>
                  <a:pt x="24" y="85"/>
                </a:cubicBezTo>
                <a:cubicBezTo>
                  <a:pt x="24" y="85"/>
                  <a:pt x="24" y="85"/>
                  <a:pt x="24" y="85"/>
                </a:cubicBezTo>
                <a:cubicBezTo>
                  <a:pt x="25" y="85"/>
                  <a:pt x="25" y="85"/>
                  <a:pt x="25" y="85"/>
                </a:cubicBezTo>
                <a:cubicBezTo>
                  <a:pt x="25" y="85"/>
                  <a:pt x="25" y="85"/>
                  <a:pt x="25" y="85"/>
                </a:cubicBezTo>
                <a:cubicBezTo>
                  <a:pt x="25" y="85"/>
                  <a:pt x="25" y="85"/>
                  <a:pt x="25" y="85"/>
                </a:cubicBezTo>
                <a:cubicBezTo>
                  <a:pt x="25" y="85"/>
                  <a:pt x="25" y="85"/>
                  <a:pt x="25" y="85"/>
                </a:cubicBezTo>
                <a:cubicBezTo>
                  <a:pt x="25" y="85"/>
                  <a:pt x="25" y="85"/>
                  <a:pt x="25" y="85"/>
                </a:cubicBezTo>
                <a:cubicBezTo>
                  <a:pt x="26" y="85"/>
                  <a:pt x="26" y="85"/>
                  <a:pt x="26" y="85"/>
                </a:cubicBezTo>
                <a:cubicBezTo>
                  <a:pt x="26" y="85"/>
                  <a:pt x="26" y="85"/>
                  <a:pt x="26" y="85"/>
                </a:cubicBezTo>
                <a:cubicBezTo>
                  <a:pt x="26" y="85"/>
                  <a:pt x="26" y="85"/>
                  <a:pt x="26" y="85"/>
                </a:cubicBezTo>
                <a:cubicBezTo>
                  <a:pt x="26" y="85"/>
                  <a:pt x="26" y="85"/>
                  <a:pt x="26" y="85"/>
                </a:cubicBezTo>
                <a:cubicBezTo>
                  <a:pt x="26" y="84"/>
                  <a:pt x="25" y="84"/>
                  <a:pt x="25" y="84"/>
                </a:cubicBez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7" name="Freeform 14">
            <a:extLst>
              <a:ext uri="{FF2B5EF4-FFF2-40B4-BE49-F238E27FC236}">
                <a16:creationId xmlns:a16="http://schemas.microsoft.com/office/drawing/2014/main" id="{F40C6F07-CA08-5134-E898-0DCD47604A4F}"/>
              </a:ext>
            </a:extLst>
          </p:cNvPr>
          <p:cNvSpPr>
            <a:spLocks/>
          </p:cNvSpPr>
          <p:nvPr/>
        </p:nvSpPr>
        <p:spPr bwMode="auto">
          <a:xfrm>
            <a:off x="4953483" y="2070867"/>
            <a:ext cx="744268" cy="1099349"/>
          </a:xfrm>
          <a:custGeom>
            <a:avLst/>
            <a:gdLst>
              <a:gd name="T0" fmla="*/ 175 w 185"/>
              <a:gd name="T1" fmla="*/ 129 h 273"/>
              <a:gd name="T2" fmla="*/ 165 w 185"/>
              <a:gd name="T3" fmla="*/ 86 h 273"/>
              <a:gd name="T4" fmla="*/ 161 w 185"/>
              <a:gd name="T5" fmla="*/ 75 h 273"/>
              <a:gd name="T6" fmla="*/ 158 w 185"/>
              <a:gd name="T7" fmla="*/ 59 h 273"/>
              <a:gd name="T8" fmla="*/ 150 w 185"/>
              <a:gd name="T9" fmla="*/ 23 h 273"/>
              <a:gd name="T10" fmla="*/ 155 w 185"/>
              <a:gd name="T11" fmla="*/ 7 h 273"/>
              <a:gd name="T12" fmla="*/ 151 w 185"/>
              <a:gd name="T13" fmla="*/ 5 h 273"/>
              <a:gd name="T14" fmla="*/ 151 w 185"/>
              <a:gd name="T15" fmla="*/ 5 h 273"/>
              <a:gd name="T16" fmla="*/ 143 w 185"/>
              <a:gd name="T17" fmla="*/ 4 h 273"/>
              <a:gd name="T18" fmla="*/ 139 w 185"/>
              <a:gd name="T19" fmla="*/ 0 h 273"/>
              <a:gd name="T20" fmla="*/ 138 w 185"/>
              <a:gd name="T21" fmla="*/ 7 h 273"/>
              <a:gd name="T22" fmla="*/ 133 w 185"/>
              <a:gd name="T23" fmla="*/ 14 h 273"/>
              <a:gd name="T24" fmla="*/ 129 w 185"/>
              <a:gd name="T25" fmla="*/ 18 h 273"/>
              <a:gd name="T26" fmla="*/ 117 w 185"/>
              <a:gd name="T27" fmla="*/ 24 h 273"/>
              <a:gd name="T28" fmla="*/ 110 w 185"/>
              <a:gd name="T29" fmla="*/ 34 h 273"/>
              <a:gd name="T30" fmla="*/ 100 w 185"/>
              <a:gd name="T31" fmla="*/ 49 h 273"/>
              <a:gd name="T32" fmla="*/ 103 w 185"/>
              <a:gd name="T33" fmla="*/ 55 h 273"/>
              <a:gd name="T34" fmla="*/ 101 w 185"/>
              <a:gd name="T35" fmla="*/ 65 h 273"/>
              <a:gd name="T36" fmla="*/ 104 w 185"/>
              <a:gd name="T37" fmla="*/ 72 h 273"/>
              <a:gd name="T38" fmla="*/ 105 w 185"/>
              <a:gd name="T39" fmla="*/ 85 h 273"/>
              <a:gd name="T40" fmla="*/ 96 w 185"/>
              <a:gd name="T41" fmla="*/ 94 h 273"/>
              <a:gd name="T42" fmla="*/ 96 w 185"/>
              <a:gd name="T43" fmla="*/ 98 h 273"/>
              <a:gd name="T44" fmla="*/ 97 w 185"/>
              <a:gd name="T45" fmla="*/ 108 h 273"/>
              <a:gd name="T46" fmla="*/ 101 w 185"/>
              <a:gd name="T47" fmla="*/ 114 h 273"/>
              <a:gd name="T48" fmla="*/ 105 w 185"/>
              <a:gd name="T49" fmla="*/ 119 h 273"/>
              <a:gd name="T50" fmla="*/ 103 w 185"/>
              <a:gd name="T51" fmla="*/ 127 h 273"/>
              <a:gd name="T52" fmla="*/ 95 w 185"/>
              <a:gd name="T53" fmla="*/ 133 h 273"/>
              <a:gd name="T54" fmla="*/ 81 w 185"/>
              <a:gd name="T55" fmla="*/ 133 h 273"/>
              <a:gd name="T56" fmla="*/ 78 w 185"/>
              <a:gd name="T57" fmla="*/ 131 h 273"/>
              <a:gd name="T58" fmla="*/ 68 w 185"/>
              <a:gd name="T59" fmla="*/ 133 h 273"/>
              <a:gd name="T60" fmla="*/ 64 w 185"/>
              <a:gd name="T61" fmla="*/ 133 h 273"/>
              <a:gd name="T62" fmla="*/ 63 w 185"/>
              <a:gd name="T63" fmla="*/ 136 h 273"/>
              <a:gd name="T64" fmla="*/ 58 w 185"/>
              <a:gd name="T65" fmla="*/ 140 h 273"/>
              <a:gd name="T66" fmla="*/ 53 w 185"/>
              <a:gd name="T67" fmla="*/ 145 h 273"/>
              <a:gd name="T68" fmla="*/ 43 w 185"/>
              <a:gd name="T69" fmla="*/ 154 h 273"/>
              <a:gd name="T70" fmla="*/ 38 w 185"/>
              <a:gd name="T71" fmla="*/ 154 h 273"/>
              <a:gd name="T72" fmla="*/ 17 w 185"/>
              <a:gd name="T73" fmla="*/ 163 h 273"/>
              <a:gd name="T74" fmla="*/ 15 w 185"/>
              <a:gd name="T75" fmla="*/ 170 h 273"/>
              <a:gd name="T76" fmla="*/ 15 w 185"/>
              <a:gd name="T77" fmla="*/ 174 h 273"/>
              <a:gd name="T78" fmla="*/ 13 w 185"/>
              <a:gd name="T79" fmla="*/ 181 h 273"/>
              <a:gd name="T80" fmla="*/ 7 w 185"/>
              <a:gd name="T81" fmla="*/ 193 h 273"/>
              <a:gd name="T82" fmla="*/ 4 w 185"/>
              <a:gd name="T83" fmla="*/ 198 h 273"/>
              <a:gd name="T84" fmla="*/ 0 w 185"/>
              <a:gd name="T85" fmla="*/ 205 h 273"/>
              <a:gd name="T86" fmla="*/ 3 w 185"/>
              <a:gd name="T87" fmla="*/ 214 h 273"/>
              <a:gd name="T88" fmla="*/ 6 w 185"/>
              <a:gd name="T89" fmla="*/ 222 h 273"/>
              <a:gd name="T90" fmla="*/ 4 w 185"/>
              <a:gd name="T91" fmla="*/ 240 h 273"/>
              <a:gd name="T92" fmla="*/ 22 w 185"/>
              <a:gd name="T93" fmla="*/ 266 h 273"/>
              <a:gd name="T94" fmla="*/ 69 w 185"/>
              <a:gd name="T95" fmla="*/ 255 h 273"/>
              <a:gd name="T96" fmla="*/ 71 w 185"/>
              <a:gd name="T97" fmla="*/ 223 h 273"/>
              <a:gd name="T98" fmla="*/ 82 w 185"/>
              <a:gd name="T99" fmla="*/ 219 h 273"/>
              <a:gd name="T100" fmla="*/ 89 w 185"/>
              <a:gd name="T101" fmla="*/ 221 h 273"/>
              <a:gd name="T102" fmla="*/ 95 w 185"/>
              <a:gd name="T103" fmla="*/ 219 h 273"/>
              <a:gd name="T104" fmla="*/ 101 w 185"/>
              <a:gd name="T105" fmla="*/ 222 h 273"/>
              <a:gd name="T106" fmla="*/ 104 w 185"/>
              <a:gd name="T107" fmla="*/ 225 h 273"/>
              <a:gd name="T108" fmla="*/ 116 w 185"/>
              <a:gd name="T109" fmla="*/ 224 h 273"/>
              <a:gd name="T110" fmla="*/ 127 w 185"/>
              <a:gd name="T111" fmla="*/ 217 h 273"/>
              <a:gd name="T112" fmla="*/ 133 w 185"/>
              <a:gd name="T113" fmla="*/ 214 h 273"/>
              <a:gd name="T114" fmla="*/ 137 w 185"/>
              <a:gd name="T115" fmla="*/ 215 h 273"/>
              <a:gd name="T116" fmla="*/ 153 w 185"/>
              <a:gd name="T117" fmla="*/ 197 h 273"/>
              <a:gd name="T118" fmla="*/ 168 w 185"/>
              <a:gd name="T119" fmla="*/ 188 h 273"/>
              <a:gd name="T120" fmla="*/ 172 w 185"/>
              <a:gd name="T121" fmla="*/ 184 h 273"/>
              <a:gd name="T122" fmla="*/ 177 w 185"/>
              <a:gd name="T123" fmla="*/ 16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273">
                <a:moveTo>
                  <a:pt x="185" y="134"/>
                </a:moveTo>
                <a:cubicBezTo>
                  <a:pt x="184" y="134"/>
                  <a:pt x="184" y="134"/>
                  <a:pt x="184" y="133"/>
                </a:cubicBezTo>
                <a:cubicBezTo>
                  <a:pt x="184" y="133"/>
                  <a:pt x="184" y="133"/>
                  <a:pt x="183" y="132"/>
                </a:cubicBezTo>
                <a:cubicBezTo>
                  <a:pt x="181" y="131"/>
                  <a:pt x="180" y="132"/>
                  <a:pt x="177" y="130"/>
                </a:cubicBezTo>
                <a:cubicBezTo>
                  <a:pt x="175" y="130"/>
                  <a:pt x="175" y="130"/>
                  <a:pt x="175" y="130"/>
                </a:cubicBezTo>
                <a:cubicBezTo>
                  <a:pt x="175" y="129"/>
                  <a:pt x="175" y="129"/>
                  <a:pt x="175" y="129"/>
                </a:cubicBezTo>
                <a:cubicBezTo>
                  <a:pt x="175" y="129"/>
                  <a:pt x="175" y="129"/>
                  <a:pt x="175" y="129"/>
                </a:cubicBezTo>
                <a:cubicBezTo>
                  <a:pt x="175" y="129"/>
                  <a:pt x="175" y="129"/>
                  <a:pt x="175" y="129"/>
                </a:cubicBezTo>
                <a:cubicBezTo>
                  <a:pt x="175" y="127"/>
                  <a:pt x="175" y="127"/>
                  <a:pt x="175" y="126"/>
                </a:cubicBezTo>
                <a:cubicBezTo>
                  <a:pt x="169" y="116"/>
                  <a:pt x="176" y="124"/>
                  <a:pt x="169" y="108"/>
                </a:cubicBezTo>
                <a:cubicBezTo>
                  <a:pt x="169" y="108"/>
                  <a:pt x="169" y="108"/>
                  <a:pt x="169" y="107"/>
                </a:cubicBezTo>
                <a:cubicBezTo>
                  <a:pt x="169" y="107"/>
                  <a:pt x="169" y="107"/>
                  <a:pt x="169" y="106"/>
                </a:cubicBezTo>
                <a:cubicBezTo>
                  <a:pt x="165" y="84"/>
                  <a:pt x="169" y="92"/>
                  <a:pt x="167" y="88"/>
                </a:cubicBezTo>
                <a:cubicBezTo>
                  <a:pt x="167" y="88"/>
                  <a:pt x="166" y="88"/>
                  <a:pt x="166" y="87"/>
                </a:cubicBezTo>
                <a:cubicBezTo>
                  <a:pt x="165" y="87"/>
                  <a:pt x="165" y="87"/>
                  <a:pt x="165" y="87"/>
                </a:cubicBezTo>
                <a:cubicBezTo>
                  <a:pt x="165" y="86"/>
                  <a:pt x="165" y="86"/>
                  <a:pt x="165" y="86"/>
                </a:cubicBezTo>
                <a:cubicBezTo>
                  <a:pt x="164" y="86"/>
                  <a:pt x="164" y="86"/>
                  <a:pt x="164" y="86"/>
                </a:cubicBezTo>
                <a:cubicBezTo>
                  <a:pt x="163" y="85"/>
                  <a:pt x="163" y="85"/>
                  <a:pt x="163" y="85"/>
                </a:cubicBezTo>
                <a:cubicBezTo>
                  <a:pt x="163" y="84"/>
                  <a:pt x="163" y="84"/>
                  <a:pt x="163" y="84"/>
                </a:cubicBezTo>
                <a:cubicBezTo>
                  <a:pt x="163" y="83"/>
                  <a:pt x="163" y="83"/>
                  <a:pt x="163" y="83"/>
                </a:cubicBezTo>
                <a:cubicBezTo>
                  <a:pt x="164" y="81"/>
                  <a:pt x="164" y="81"/>
                  <a:pt x="163" y="80"/>
                </a:cubicBezTo>
                <a:cubicBezTo>
                  <a:pt x="163" y="79"/>
                  <a:pt x="163" y="79"/>
                  <a:pt x="163" y="79"/>
                </a:cubicBezTo>
                <a:cubicBezTo>
                  <a:pt x="162" y="77"/>
                  <a:pt x="162" y="77"/>
                  <a:pt x="162" y="76"/>
                </a:cubicBezTo>
                <a:cubicBezTo>
                  <a:pt x="162" y="75"/>
                  <a:pt x="162" y="76"/>
                  <a:pt x="161" y="75"/>
                </a:cubicBezTo>
                <a:cubicBezTo>
                  <a:pt x="161" y="74"/>
                  <a:pt x="161" y="74"/>
                  <a:pt x="160" y="73"/>
                </a:cubicBezTo>
                <a:cubicBezTo>
                  <a:pt x="159" y="72"/>
                  <a:pt x="159" y="72"/>
                  <a:pt x="159" y="72"/>
                </a:cubicBezTo>
                <a:cubicBezTo>
                  <a:pt x="159" y="71"/>
                  <a:pt x="159" y="69"/>
                  <a:pt x="159" y="68"/>
                </a:cubicBezTo>
                <a:cubicBezTo>
                  <a:pt x="159" y="67"/>
                  <a:pt x="159" y="67"/>
                  <a:pt x="158" y="65"/>
                </a:cubicBezTo>
                <a:cubicBezTo>
                  <a:pt x="158" y="64"/>
                  <a:pt x="158" y="64"/>
                  <a:pt x="158" y="63"/>
                </a:cubicBezTo>
                <a:cubicBezTo>
                  <a:pt x="158" y="62"/>
                  <a:pt x="158" y="62"/>
                  <a:pt x="158" y="62"/>
                </a:cubicBezTo>
                <a:cubicBezTo>
                  <a:pt x="157" y="62"/>
                  <a:pt x="157" y="62"/>
                  <a:pt x="157" y="62"/>
                </a:cubicBezTo>
                <a:cubicBezTo>
                  <a:pt x="157" y="60"/>
                  <a:pt x="157" y="61"/>
                  <a:pt x="158" y="59"/>
                </a:cubicBezTo>
                <a:cubicBezTo>
                  <a:pt x="158" y="58"/>
                  <a:pt x="158" y="58"/>
                  <a:pt x="159" y="57"/>
                </a:cubicBezTo>
                <a:cubicBezTo>
                  <a:pt x="161" y="55"/>
                  <a:pt x="161" y="55"/>
                  <a:pt x="163" y="52"/>
                </a:cubicBezTo>
                <a:cubicBezTo>
                  <a:pt x="162" y="49"/>
                  <a:pt x="163" y="50"/>
                  <a:pt x="161" y="47"/>
                </a:cubicBezTo>
                <a:cubicBezTo>
                  <a:pt x="160" y="46"/>
                  <a:pt x="160" y="46"/>
                  <a:pt x="159" y="45"/>
                </a:cubicBezTo>
                <a:cubicBezTo>
                  <a:pt x="159" y="45"/>
                  <a:pt x="159" y="45"/>
                  <a:pt x="158" y="43"/>
                </a:cubicBezTo>
                <a:cubicBezTo>
                  <a:pt x="157" y="39"/>
                  <a:pt x="156" y="36"/>
                  <a:pt x="156" y="35"/>
                </a:cubicBezTo>
                <a:cubicBezTo>
                  <a:pt x="154" y="33"/>
                  <a:pt x="155" y="34"/>
                  <a:pt x="153" y="30"/>
                </a:cubicBezTo>
                <a:cubicBezTo>
                  <a:pt x="153" y="26"/>
                  <a:pt x="153" y="28"/>
                  <a:pt x="150" y="23"/>
                </a:cubicBezTo>
                <a:cubicBezTo>
                  <a:pt x="150" y="21"/>
                  <a:pt x="151" y="20"/>
                  <a:pt x="151" y="19"/>
                </a:cubicBezTo>
                <a:cubicBezTo>
                  <a:pt x="154" y="16"/>
                  <a:pt x="152" y="19"/>
                  <a:pt x="157" y="11"/>
                </a:cubicBezTo>
                <a:cubicBezTo>
                  <a:pt x="157" y="10"/>
                  <a:pt x="157" y="9"/>
                  <a:pt x="157" y="9"/>
                </a:cubicBezTo>
                <a:cubicBezTo>
                  <a:pt x="157" y="8"/>
                  <a:pt x="157" y="8"/>
                  <a:pt x="156" y="8"/>
                </a:cubicBezTo>
                <a:cubicBezTo>
                  <a:pt x="156" y="7"/>
                  <a:pt x="156" y="7"/>
                  <a:pt x="156" y="7"/>
                </a:cubicBezTo>
                <a:cubicBezTo>
                  <a:pt x="156" y="8"/>
                  <a:pt x="156" y="8"/>
                  <a:pt x="156" y="8"/>
                </a:cubicBezTo>
                <a:cubicBezTo>
                  <a:pt x="155" y="8"/>
                  <a:pt x="155" y="8"/>
                  <a:pt x="155" y="8"/>
                </a:cubicBezTo>
                <a:cubicBezTo>
                  <a:pt x="155" y="7"/>
                  <a:pt x="155" y="7"/>
                  <a:pt x="155" y="7"/>
                </a:cubicBezTo>
                <a:cubicBezTo>
                  <a:pt x="155" y="7"/>
                  <a:pt x="155" y="7"/>
                  <a:pt x="155" y="7"/>
                </a:cubicBezTo>
                <a:cubicBezTo>
                  <a:pt x="155" y="7"/>
                  <a:pt x="155" y="7"/>
                  <a:pt x="155" y="7"/>
                </a:cubicBezTo>
                <a:cubicBezTo>
                  <a:pt x="154" y="7"/>
                  <a:pt x="154" y="7"/>
                  <a:pt x="154" y="7"/>
                </a:cubicBezTo>
                <a:cubicBezTo>
                  <a:pt x="154" y="7"/>
                  <a:pt x="154" y="7"/>
                  <a:pt x="154" y="7"/>
                </a:cubicBezTo>
                <a:cubicBezTo>
                  <a:pt x="155" y="6"/>
                  <a:pt x="155" y="6"/>
                  <a:pt x="155" y="6"/>
                </a:cubicBezTo>
                <a:cubicBezTo>
                  <a:pt x="154" y="6"/>
                  <a:pt x="154" y="6"/>
                  <a:pt x="154" y="6"/>
                </a:cubicBezTo>
                <a:cubicBezTo>
                  <a:pt x="154" y="6"/>
                  <a:pt x="154" y="6"/>
                  <a:pt x="154" y="6"/>
                </a:cubicBezTo>
                <a:cubicBezTo>
                  <a:pt x="154" y="6"/>
                  <a:pt x="152" y="5"/>
                  <a:pt x="151" y="5"/>
                </a:cubicBezTo>
                <a:cubicBezTo>
                  <a:pt x="151" y="6"/>
                  <a:pt x="151" y="6"/>
                  <a:pt x="151" y="6"/>
                </a:cubicBezTo>
                <a:cubicBezTo>
                  <a:pt x="151" y="6"/>
                  <a:pt x="151" y="6"/>
                  <a:pt x="151" y="6"/>
                </a:cubicBezTo>
                <a:cubicBezTo>
                  <a:pt x="151" y="6"/>
                  <a:pt x="151" y="6"/>
                  <a:pt x="150" y="6"/>
                </a:cubicBezTo>
                <a:cubicBezTo>
                  <a:pt x="150" y="6"/>
                  <a:pt x="150" y="6"/>
                  <a:pt x="150" y="6"/>
                </a:cubicBezTo>
                <a:cubicBezTo>
                  <a:pt x="151" y="6"/>
                  <a:pt x="150" y="6"/>
                  <a:pt x="151" y="6"/>
                </a:cubicBezTo>
                <a:cubicBezTo>
                  <a:pt x="150" y="6"/>
                  <a:pt x="150" y="6"/>
                  <a:pt x="150" y="6"/>
                </a:cubicBezTo>
                <a:cubicBezTo>
                  <a:pt x="151" y="6"/>
                  <a:pt x="151" y="6"/>
                  <a:pt x="151" y="6"/>
                </a:cubicBezTo>
                <a:cubicBezTo>
                  <a:pt x="151" y="5"/>
                  <a:pt x="151" y="5"/>
                  <a:pt x="151" y="5"/>
                </a:cubicBezTo>
                <a:cubicBezTo>
                  <a:pt x="150" y="5"/>
                  <a:pt x="150" y="5"/>
                  <a:pt x="150" y="5"/>
                </a:cubicBezTo>
                <a:cubicBezTo>
                  <a:pt x="150" y="5"/>
                  <a:pt x="150" y="5"/>
                  <a:pt x="150" y="5"/>
                </a:cubicBezTo>
                <a:cubicBezTo>
                  <a:pt x="149" y="5"/>
                  <a:pt x="149" y="5"/>
                  <a:pt x="149" y="5"/>
                </a:cubicBezTo>
                <a:cubicBezTo>
                  <a:pt x="148" y="5"/>
                  <a:pt x="146" y="5"/>
                  <a:pt x="145" y="5"/>
                </a:cubicBezTo>
                <a:cubicBezTo>
                  <a:pt x="144" y="5"/>
                  <a:pt x="144" y="5"/>
                  <a:pt x="144" y="5"/>
                </a:cubicBezTo>
                <a:cubicBezTo>
                  <a:pt x="144" y="4"/>
                  <a:pt x="144" y="4"/>
                  <a:pt x="144" y="4"/>
                </a:cubicBezTo>
                <a:cubicBezTo>
                  <a:pt x="143" y="4"/>
                  <a:pt x="143" y="4"/>
                  <a:pt x="143" y="4"/>
                </a:cubicBezTo>
                <a:cubicBezTo>
                  <a:pt x="143" y="4"/>
                  <a:pt x="143" y="4"/>
                  <a:pt x="143" y="4"/>
                </a:cubicBezTo>
                <a:cubicBezTo>
                  <a:pt x="143" y="4"/>
                  <a:pt x="143" y="4"/>
                  <a:pt x="142" y="4"/>
                </a:cubicBezTo>
                <a:cubicBezTo>
                  <a:pt x="142" y="4"/>
                  <a:pt x="142" y="4"/>
                  <a:pt x="142" y="4"/>
                </a:cubicBezTo>
                <a:cubicBezTo>
                  <a:pt x="143" y="4"/>
                  <a:pt x="143" y="4"/>
                  <a:pt x="143" y="4"/>
                </a:cubicBezTo>
                <a:cubicBezTo>
                  <a:pt x="143" y="4"/>
                  <a:pt x="143" y="4"/>
                  <a:pt x="143" y="4"/>
                </a:cubicBezTo>
                <a:cubicBezTo>
                  <a:pt x="143" y="4"/>
                  <a:pt x="143" y="4"/>
                  <a:pt x="144" y="4"/>
                </a:cubicBezTo>
                <a:cubicBezTo>
                  <a:pt x="143" y="4"/>
                  <a:pt x="143" y="4"/>
                  <a:pt x="143" y="4"/>
                </a:cubicBezTo>
                <a:cubicBezTo>
                  <a:pt x="142" y="3"/>
                  <a:pt x="141" y="2"/>
                  <a:pt x="140" y="1"/>
                </a:cubicBezTo>
                <a:cubicBezTo>
                  <a:pt x="139" y="0"/>
                  <a:pt x="139" y="0"/>
                  <a:pt x="139" y="0"/>
                </a:cubicBezTo>
                <a:cubicBezTo>
                  <a:pt x="138" y="0"/>
                  <a:pt x="138" y="0"/>
                  <a:pt x="138" y="1"/>
                </a:cubicBezTo>
                <a:cubicBezTo>
                  <a:pt x="138" y="1"/>
                  <a:pt x="137" y="1"/>
                  <a:pt x="137" y="1"/>
                </a:cubicBezTo>
                <a:cubicBezTo>
                  <a:pt x="137" y="1"/>
                  <a:pt x="137" y="2"/>
                  <a:pt x="137" y="3"/>
                </a:cubicBezTo>
                <a:cubicBezTo>
                  <a:pt x="137" y="3"/>
                  <a:pt x="137" y="3"/>
                  <a:pt x="137" y="3"/>
                </a:cubicBezTo>
                <a:cubicBezTo>
                  <a:pt x="137" y="4"/>
                  <a:pt x="137" y="4"/>
                  <a:pt x="137" y="5"/>
                </a:cubicBezTo>
                <a:cubicBezTo>
                  <a:pt x="137" y="5"/>
                  <a:pt x="137" y="5"/>
                  <a:pt x="137" y="5"/>
                </a:cubicBezTo>
                <a:cubicBezTo>
                  <a:pt x="138" y="6"/>
                  <a:pt x="138" y="6"/>
                  <a:pt x="138" y="6"/>
                </a:cubicBezTo>
                <a:cubicBezTo>
                  <a:pt x="138" y="7"/>
                  <a:pt x="138" y="7"/>
                  <a:pt x="138" y="7"/>
                </a:cubicBezTo>
                <a:cubicBezTo>
                  <a:pt x="138" y="7"/>
                  <a:pt x="138" y="7"/>
                  <a:pt x="138" y="8"/>
                </a:cubicBezTo>
                <a:cubicBezTo>
                  <a:pt x="138" y="9"/>
                  <a:pt x="138" y="8"/>
                  <a:pt x="138" y="9"/>
                </a:cubicBezTo>
                <a:cubicBezTo>
                  <a:pt x="137" y="9"/>
                  <a:pt x="137" y="9"/>
                  <a:pt x="137" y="9"/>
                </a:cubicBezTo>
                <a:cubicBezTo>
                  <a:pt x="136" y="11"/>
                  <a:pt x="137" y="10"/>
                  <a:pt x="136" y="11"/>
                </a:cubicBezTo>
                <a:cubicBezTo>
                  <a:pt x="135" y="12"/>
                  <a:pt x="135" y="12"/>
                  <a:pt x="135" y="12"/>
                </a:cubicBezTo>
                <a:cubicBezTo>
                  <a:pt x="134" y="13"/>
                  <a:pt x="134" y="14"/>
                  <a:pt x="134" y="14"/>
                </a:cubicBezTo>
                <a:cubicBezTo>
                  <a:pt x="134" y="14"/>
                  <a:pt x="134" y="14"/>
                  <a:pt x="134" y="14"/>
                </a:cubicBezTo>
                <a:cubicBezTo>
                  <a:pt x="133" y="14"/>
                  <a:pt x="133" y="14"/>
                  <a:pt x="133" y="14"/>
                </a:cubicBezTo>
                <a:cubicBezTo>
                  <a:pt x="133" y="15"/>
                  <a:pt x="133" y="15"/>
                  <a:pt x="133" y="15"/>
                </a:cubicBezTo>
                <a:cubicBezTo>
                  <a:pt x="133" y="15"/>
                  <a:pt x="133" y="15"/>
                  <a:pt x="133" y="16"/>
                </a:cubicBezTo>
                <a:cubicBezTo>
                  <a:pt x="132" y="16"/>
                  <a:pt x="132" y="16"/>
                  <a:pt x="132" y="16"/>
                </a:cubicBezTo>
                <a:cubicBezTo>
                  <a:pt x="129" y="17"/>
                  <a:pt x="129" y="17"/>
                  <a:pt x="129" y="17"/>
                </a:cubicBezTo>
                <a:cubicBezTo>
                  <a:pt x="128" y="17"/>
                  <a:pt x="128" y="17"/>
                  <a:pt x="128" y="17"/>
                </a:cubicBezTo>
                <a:cubicBezTo>
                  <a:pt x="128" y="17"/>
                  <a:pt x="128" y="17"/>
                  <a:pt x="128" y="17"/>
                </a:cubicBezTo>
                <a:cubicBezTo>
                  <a:pt x="129" y="18"/>
                  <a:pt x="129" y="18"/>
                  <a:pt x="129" y="18"/>
                </a:cubicBezTo>
                <a:cubicBezTo>
                  <a:pt x="129" y="18"/>
                  <a:pt x="129" y="18"/>
                  <a:pt x="129" y="18"/>
                </a:cubicBezTo>
                <a:cubicBezTo>
                  <a:pt x="129" y="18"/>
                  <a:pt x="129" y="18"/>
                  <a:pt x="129" y="18"/>
                </a:cubicBezTo>
                <a:cubicBezTo>
                  <a:pt x="127" y="20"/>
                  <a:pt x="127" y="21"/>
                  <a:pt x="125" y="23"/>
                </a:cubicBezTo>
                <a:cubicBezTo>
                  <a:pt x="122" y="23"/>
                  <a:pt x="125" y="23"/>
                  <a:pt x="121" y="23"/>
                </a:cubicBezTo>
                <a:cubicBezTo>
                  <a:pt x="119" y="24"/>
                  <a:pt x="122" y="23"/>
                  <a:pt x="120" y="23"/>
                </a:cubicBezTo>
                <a:cubicBezTo>
                  <a:pt x="120" y="23"/>
                  <a:pt x="120" y="23"/>
                  <a:pt x="120" y="24"/>
                </a:cubicBezTo>
                <a:cubicBezTo>
                  <a:pt x="120" y="24"/>
                  <a:pt x="120" y="24"/>
                  <a:pt x="120" y="24"/>
                </a:cubicBezTo>
                <a:cubicBezTo>
                  <a:pt x="119" y="24"/>
                  <a:pt x="119" y="24"/>
                  <a:pt x="118" y="24"/>
                </a:cubicBezTo>
                <a:cubicBezTo>
                  <a:pt x="118" y="24"/>
                  <a:pt x="118" y="24"/>
                  <a:pt x="117" y="24"/>
                </a:cubicBezTo>
                <a:cubicBezTo>
                  <a:pt x="117" y="24"/>
                  <a:pt x="117" y="24"/>
                  <a:pt x="117" y="24"/>
                </a:cubicBezTo>
                <a:cubicBezTo>
                  <a:pt x="116" y="24"/>
                  <a:pt x="116" y="24"/>
                  <a:pt x="116" y="24"/>
                </a:cubicBezTo>
                <a:cubicBezTo>
                  <a:pt x="116" y="23"/>
                  <a:pt x="116" y="24"/>
                  <a:pt x="116" y="23"/>
                </a:cubicBezTo>
                <a:cubicBezTo>
                  <a:pt x="116" y="23"/>
                  <a:pt x="116" y="23"/>
                  <a:pt x="116" y="23"/>
                </a:cubicBezTo>
                <a:cubicBezTo>
                  <a:pt x="113" y="27"/>
                  <a:pt x="115" y="26"/>
                  <a:pt x="111" y="29"/>
                </a:cubicBezTo>
                <a:cubicBezTo>
                  <a:pt x="110" y="31"/>
                  <a:pt x="110" y="31"/>
                  <a:pt x="110" y="31"/>
                </a:cubicBezTo>
                <a:cubicBezTo>
                  <a:pt x="110" y="32"/>
                  <a:pt x="110" y="32"/>
                  <a:pt x="110" y="32"/>
                </a:cubicBezTo>
                <a:cubicBezTo>
                  <a:pt x="110" y="34"/>
                  <a:pt x="110" y="34"/>
                  <a:pt x="110" y="34"/>
                </a:cubicBezTo>
                <a:cubicBezTo>
                  <a:pt x="110" y="35"/>
                  <a:pt x="110" y="35"/>
                  <a:pt x="109" y="36"/>
                </a:cubicBezTo>
                <a:cubicBezTo>
                  <a:pt x="109" y="37"/>
                  <a:pt x="109" y="37"/>
                  <a:pt x="108" y="39"/>
                </a:cubicBezTo>
                <a:cubicBezTo>
                  <a:pt x="107" y="39"/>
                  <a:pt x="107" y="39"/>
                  <a:pt x="107" y="39"/>
                </a:cubicBezTo>
                <a:cubicBezTo>
                  <a:pt x="107" y="40"/>
                  <a:pt x="107" y="40"/>
                  <a:pt x="107" y="40"/>
                </a:cubicBezTo>
                <a:cubicBezTo>
                  <a:pt x="105" y="41"/>
                  <a:pt x="104" y="42"/>
                  <a:pt x="104" y="43"/>
                </a:cubicBezTo>
                <a:cubicBezTo>
                  <a:pt x="104" y="43"/>
                  <a:pt x="104" y="44"/>
                  <a:pt x="104" y="44"/>
                </a:cubicBezTo>
                <a:cubicBezTo>
                  <a:pt x="104" y="45"/>
                  <a:pt x="103" y="46"/>
                  <a:pt x="103" y="46"/>
                </a:cubicBezTo>
                <a:cubicBezTo>
                  <a:pt x="103" y="46"/>
                  <a:pt x="102" y="46"/>
                  <a:pt x="100" y="49"/>
                </a:cubicBezTo>
                <a:cubicBezTo>
                  <a:pt x="99" y="49"/>
                  <a:pt x="99" y="49"/>
                  <a:pt x="99" y="49"/>
                </a:cubicBezTo>
                <a:cubicBezTo>
                  <a:pt x="100" y="50"/>
                  <a:pt x="100" y="51"/>
                  <a:pt x="100" y="51"/>
                </a:cubicBezTo>
                <a:cubicBezTo>
                  <a:pt x="100" y="52"/>
                  <a:pt x="100" y="52"/>
                  <a:pt x="100" y="52"/>
                </a:cubicBezTo>
                <a:cubicBezTo>
                  <a:pt x="100" y="54"/>
                  <a:pt x="100" y="54"/>
                  <a:pt x="100" y="54"/>
                </a:cubicBezTo>
                <a:cubicBezTo>
                  <a:pt x="101" y="54"/>
                  <a:pt x="101" y="54"/>
                  <a:pt x="101" y="54"/>
                </a:cubicBezTo>
                <a:cubicBezTo>
                  <a:pt x="101" y="54"/>
                  <a:pt x="101" y="54"/>
                  <a:pt x="101" y="54"/>
                </a:cubicBezTo>
                <a:cubicBezTo>
                  <a:pt x="102" y="54"/>
                  <a:pt x="102" y="54"/>
                  <a:pt x="102" y="54"/>
                </a:cubicBezTo>
                <a:cubicBezTo>
                  <a:pt x="102" y="54"/>
                  <a:pt x="102" y="54"/>
                  <a:pt x="103" y="55"/>
                </a:cubicBezTo>
                <a:cubicBezTo>
                  <a:pt x="103" y="55"/>
                  <a:pt x="103" y="55"/>
                  <a:pt x="103" y="55"/>
                </a:cubicBezTo>
                <a:cubicBezTo>
                  <a:pt x="103" y="57"/>
                  <a:pt x="103" y="57"/>
                  <a:pt x="103" y="57"/>
                </a:cubicBezTo>
                <a:cubicBezTo>
                  <a:pt x="104" y="57"/>
                  <a:pt x="104" y="57"/>
                  <a:pt x="104" y="57"/>
                </a:cubicBezTo>
                <a:cubicBezTo>
                  <a:pt x="104" y="58"/>
                  <a:pt x="104" y="58"/>
                  <a:pt x="104" y="58"/>
                </a:cubicBezTo>
                <a:cubicBezTo>
                  <a:pt x="103" y="60"/>
                  <a:pt x="103" y="61"/>
                  <a:pt x="102" y="62"/>
                </a:cubicBezTo>
                <a:cubicBezTo>
                  <a:pt x="101" y="63"/>
                  <a:pt x="102" y="63"/>
                  <a:pt x="101" y="63"/>
                </a:cubicBezTo>
                <a:cubicBezTo>
                  <a:pt x="101" y="64"/>
                  <a:pt x="101" y="64"/>
                  <a:pt x="101" y="64"/>
                </a:cubicBezTo>
                <a:cubicBezTo>
                  <a:pt x="101" y="65"/>
                  <a:pt x="101" y="65"/>
                  <a:pt x="101" y="65"/>
                </a:cubicBezTo>
                <a:cubicBezTo>
                  <a:pt x="101" y="65"/>
                  <a:pt x="101" y="65"/>
                  <a:pt x="101" y="65"/>
                </a:cubicBezTo>
                <a:cubicBezTo>
                  <a:pt x="101" y="66"/>
                  <a:pt x="101" y="66"/>
                  <a:pt x="101" y="66"/>
                </a:cubicBezTo>
                <a:cubicBezTo>
                  <a:pt x="101" y="67"/>
                  <a:pt x="101" y="67"/>
                  <a:pt x="101" y="67"/>
                </a:cubicBezTo>
                <a:cubicBezTo>
                  <a:pt x="101" y="68"/>
                  <a:pt x="101" y="68"/>
                  <a:pt x="101" y="68"/>
                </a:cubicBezTo>
                <a:cubicBezTo>
                  <a:pt x="102" y="68"/>
                  <a:pt x="102" y="68"/>
                  <a:pt x="102" y="69"/>
                </a:cubicBezTo>
                <a:cubicBezTo>
                  <a:pt x="103" y="70"/>
                  <a:pt x="103" y="70"/>
                  <a:pt x="103" y="71"/>
                </a:cubicBezTo>
                <a:cubicBezTo>
                  <a:pt x="103" y="71"/>
                  <a:pt x="103" y="71"/>
                  <a:pt x="103" y="71"/>
                </a:cubicBezTo>
                <a:cubicBezTo>
                  <a:pt x="104" y="72"/>
                  <a:pt x="104" y="72"/>
                  <a:pt x="104" y="72"/>
                </a:cubicBezTo>
                <a:cubicBezTo>
                  <a:pt x="104" y="72"/>
                  <a:pt x="104" y="72"/>
                  <a:pt x="104" y="72"/>
                </a:cubicBezTo>
                <a:cubicBezTo>
                  <a:pt x="104" y="72"/>
                  <a:pt x="104" y="72"/>
                  <a:pt x="104" y="72"/>
                </a:cubicBezTo>
                <a:cubicBezTo>
                  <a:pt x="104" y="73"/>
                  <a:pt x="104" y="72"/>
                  <a:pt x="104" y="73"/>
                </a:cubicBezTo>
                <a:cubicBezTo>
                  <a:pt x="105" y="80"/>
                  <a:pt x="105" y="79"/>
                  <a:pt x="106" y="80"/>
                </a:cubicBezTo>
                <a:cubicBezTo>
                  <a:pt x="106" y="80"/>
                  <a:pt x="106" y="80"/>
                  <a:pt x="106" y="80"/>
                </a:cubicBezTo>
                <a:cubicBezTo>
                  <a:pt x="106" y="81"/>
                  <a:pt x="106" y="81"/>
                  <a:pt x="106" y="81"/>
                </a:cubicBezTo>
                <a:cubicBezTo>
                  <a:pt x="105" y="81"/>
                  <a:pt x="105" y="81"/>
                  <a:pt x="105" y="82"/>
                </a:cubicBezTo>
                <a:cubicBezTo>
                  <a:pt x="105" y="82"/>
                  <a:pt x="105" y="84"/>
                  <a:pt x="105" y="85"/>
                </a:cubicBezTo>
                <a:cubicBezTo>
                  <a:pt x="104" y="86"/>
                  <a:pt x="104" y="86"/>
                  <a:pt x="104" y="86"/>
                </a:cubicBezTo>
                <a:cubicBezTo>
                  <a:pt x="103" y="87"/>
                  <a:pt x="102" y="87"/>
                  <a:pt x="101" y="89"/>
                </a:cubicBezTo>
                <a:cubicBezTo>
                  <a:pt x="100" y="90"/>
                  <a:pt x="100" y="90"/>
                  <a:pt x="98" y="93"/>
                </a:cubicBezTo>
                <a:cubicBezTo>
                  <a:pt x="98" y="93"/>
                  <a:pt x="98" y="93"/>
                  <a:pt x="98" y="93"/>
                </a:cubicBezTo>
                <a:cubicBezTo>
                  <a:pt x="97" y="94"/>
                  <a:pt x="97" y="94"/>
                  <a:pt x="97" y="94"/>
                </a:cubicBezTo>
                <a:cubicBezTo>
                  <a:pt x="97" y="94"/>
                  <a:pt x="97" y="94"/>
                  <a:pt x="97" y="94"/>
                </a:cubicBezTo>
                <a:cubicBezTo>
                  <a:pt x="96" y="94"/>
                  <a:pt x="96" y="94"/>
                  <a:pt x="96" y="94"/>
                </a:cubicBezTo>
                <a:cubicBezTo>
                  <a:pt x="96" y="94"/>
                  <a:pt x="96" y="94"/>
                  <a:pt x="96" y="94"/>
                </a:cubicBezTo>
                <a:cubicBezTo>
                  <a:pt x="96" y="95"/>
                  <a:pt x="96" y="95"/>
                  <a:pt x="96" y="95"/>
                </a:cubicBezTo>
                <a:cubicBezTo>
                  <a:pt x="96" y="95"/>
                  <a:pt x="96" y="95"/>
                  <a:pt x="96" y="95"/>
                </a:cubicBezTo>
                <a:cubicBezTo>
                  <a:pt x="96" y="96"/>
                  <a:pt x="96" y="96"/>
                  <a:pt x="96" y="96"/>
                </a:cubicBezTo>
                <a:cubicBezTo>
                  <a:pt x="96" y="97"/>
                  <a:pt x="96" y="97"/>
                  <a:pt x="96" y="97"/>
                </a:cubicBezTo>
                <a:cubicBezTo>
                  <a:pt x="96" y="97"/>
                  <a:pt x="96" y="97"/>
                  <a:pt x="96" y="97"/>
                </a:cubicBezTo>
                <a:cubicBezTo>
                  <a:pt x="96" y="97"/>
                  <a:pt x="96" y="98"/>
                  <a:pt x="96" y="98"/>
                </a:cubicBezTo>
                <a:cubicBezTo>
                  <a:pt x="96" y="98"/>
                  <a:pt x="96" y="98"/>
                  <a:pt x="96" y="98"/>
                </a:cubicBezTo>
                <a:cubicBezTo>
                  <a:pt x="96" y="98"/>
                  <a:pt x="96" y="98"/>
                  <a:pt x="96" y="98"/>
                </a:cubicBezTo>
                <a:cubicBezTo>
                  <a:pt x="96" y="99"/>
                  <a:pt x="96" y="98"/>
                  <a:pt x="96" y="99"/>
                </a:cubicBezTo>
                <a:cubicBezTo>
                  <a:pt x="96" y="100"/>
                  <a:pt x="96" y="100"/>
                  <a:pt x="96" y="100"/>
                </a:cubicBezTo>
                <a:cubicBezTo>
                  <a:pt x="96" y="102"/>
                  <a:pt x="96" y="102"/>
                  <a:pt x="96" y="102"/>
                </a:cubicBezTo>
                <a:cubicBezTo>
                  <a:pt x="96" y="103"/>
                  <a:pt x="96" y="103"/>
                  <a:pt x="96" y="103"/>
                </a:cubicBezTo>
                <a:cubicBezTo>
                  <a:pt x="96" y="104"/>
                  <a:pt x="96" y="104"/>
                  <a:pt x="96" y="104"/>
                </a:cubicBezTo>
                <a:cubicBezTo>
                  <a:pt x="96" y="105"/>
                  <a:pt x="96" y="105"/>
                  <a:pt x="96" y="106"/>
                </a:cubicBezTo>
                <a:cubicBezTo>
                  <a:pt x="97" y="107"/>
                  <a:pt x="97" y="107"/>
                  <a:pt x="97" y="107"/>
                </a:cubicBezTo>
                <a:cubicBezTo>
                  <a:pt x="97" y="108"/>
                  <a:pt x="97" y="108"/>
                  <a:pt x="97" y="108"/>
                </a:cubicBezTo>
                <a:cubicBezTo>
                  <a:pt x="97" y="109"/>
                  <a:pt x="97" y="108"/>
                  <a:pt x="97" y="109"/>
                </a:cubicBezTo>
                <a:cubicBezTo>
                  <a:pt x="97" y="110"/>
                  <a:pt x="97" y="110"/>
                  <a:pt x="98" y="111"/>
                </a:cubicBezTo>
                <a:cubicBezTo>
                  <a:pt x="98" y="111"/>
                  <a:pt x="98" y="111"/>
                  <a:pt x="98" y="111"/>
                </a:cubicBezTo>
                <a:cubicBezTo>
                  <a:pt x="99" y="111"/>
                  <a:pt x="99" y="111"/>
                  <a:pt x="99" y="111"/>
                </a:cubicBezTo>
                <a:cubicBezTo>
                  <a:pt x="99" y="112"/>
                  <a:pt x="99" y="112"/>
                  <a:pt x="99" y="112"/>
                </a:cubicBezTo>
                <a:cubicBezTo>
                  <a:pt x="99" y="112"/>
                  <a:pt x="100" y="113"/>
                  <a:pt x="100" y="114"/>
                </a:cubicBezTo>
                <a:cubicBezTo>
                  <a:pt x="101" y="114"/>
                  <a:pt x="101" y="114"/>
                  <a:pt x="101" y="114"/>
                </a:cubicBezTo>
                <a:cubicBezTo>
                  <a:pt x="101" y="114"/>
                  <a:pt x="101" y="114"/>
                  <a:pt x="101" y="114"/>
                </a:cubicBezTo>
                <a:cubicBezTo>
                  <a:pt x="101" y="114"/>
                  <a:pt x="101" y="114"/>
                  <a:pt x="101" y="114"/>
                </a:cubicBezTo>
                <a:cubicBezTo>
                  <a:pt x="102" y="115"/>
                  <a:pt x="102" y="115"/>
                  <a:pt x="102" y="115"/>
                </a:cubicBezTo>
                <a:cubicBezTo>
                  <a:pt x="102" y="115"/>
                  <a:pt x="102" y="115"/>
                  <a:pt x="104" y="115"/>
                </a:cubicBezTo>
                <a:cubicBezTo>
                  <a:pt x="104" y="116"/>
                  <a:pt x="104" y="116"/>
                  <a:pt x="104" y="116"/>
                </a:cubicBezTo>
                <a:cubicBezTo>
                  <a:pt x="104" y="118"/>
                  <a:pt x="104" y="118"/>
                  <a:pt x="104" y="118"/>
                </a:cubicBezTo>
                <a:cubicBezTo>
                  <a:pt x="104" y="119"/>
                  <a:pt x="104" y="119"/>
                  <a:pt x="104" y="119"/>
                </a:cubicBezTo>
                <a:cubicBezTo>
                  <a:pt x="104" y="119"/>
                  <a:pt x="104" y="119"/>
                  <a:pt x="104" y="119"/>
                </a:cubicBezTo>
                <a:cubicBezTo>
                  <a:pt x="105" y="119"/>
                  <a:pt x="105" y="119"/>
                  <a:pt x="105" y="119"/>
                </a:cubicBezTo>
                <a:cubicBezTo>
                  <a:pt x="105" y="119"/>
                  <a:pt x="105" y="119"/>
                  <a:pt x="105" y="119"/>
                </a:cubicBezTo>
                <a:cubicBezTo>
                  <a:pt x="104" y="120"/>
                  <a:pt x="104" y="120"/>
                  <a:pt x="104" y="120"/>
                </a:cubicBezTo>
                <a:cubicBezTo>
                  <a:pt x="104" y="120"/>
                  <a:pt x="104" y="121"/>
                  <a:pt x="103" y="122"/>
                </a:cubicBezTo>
                <a:cubicBezTo>
                  <a:pt x="104" y="123"/>
                  <a:pt x="104" y="123"/>
                  <a:pt x="104" y="123"/>
                </a:cubicBezTo>
                <a:cubicBezTo>
                  <a:pt x="104" y="124"/>
                  <a:pt x="104" y="124"/>
                  <a:pt x="104" y="124"/>
                </a:cubicBezTo>
                <a:cubicBezTo>
                  <a:pt x="103" y="124"/>
                  <a:pt x="104" y="124"/>
                  <a:pt x="103" y="124"/>
                </a:cubicBezTo>
                <a:cubicBezTo>
                  <a:pt x="103" y="124"/>
                  <a:pt x="103" y="124"/>
                  <a:pt x="103" y="124"/>
                </a:cubicBezTo>
                <a:cubicBezTo>
                  <a:pt x="103" y="125"/>
                  <a:pt x="103" y="126"/>
                  <a:pt x="103" y="127"/>
                </a:cubicBezTo>
                <a:cubicBezTo>
                  <a:pt x="103" y="127"/>
                  <a:pt x="103" y="127"/>
                  <a:pt x="103" y="127"/>
                </a:cubicBezTo>
                <a:cubicBezTo>
                  <a:pt x="102" y="127"/>
                  <a:pt x="102" y="127"/>
                  <a:pt x="102" y="127"/>
                </a:cubicBezTo>
                <a:cubicBezTo>
                  <a:pt x="102" y="128"/>
                  <a:pt x="102" y="128"/>
                  <a:pt x="102" y="128"/>
                </a:cubicBezTo>
                <a:cubicBezTo>
                  <a:pt x="102" y="129"/>
                  <a:pt x="102" y="128"/>
                  <a:pt x="102" y="130"/>
                </a:cubicBezTo>
                <a:cubicBezTo>
                  <a:pt x="101" y="130"/>
                  <a:pt x="100" y="132"/>
                  <a:pt x="99" y="133"/>
                </a:cubicBezTo>
                <a:cubicBezTo>
                  <a:pt x="99" y="133"/>
                  <a:pt x="99" y="133"/>
                  <a:pt x="99" y="133"/>
                </a:cubicBezTo>
                <a:cubicBezTo>
                  <a:pt x="97" y="133"/>
                  <a:pt x="98" y="133"/>
                  <a:pt x="97" y="133"/>
                </a:cubicBezTo>
                <a:cubicBezTo>
                  <a:pt x="95" y="133"/>
                  <a:pt x="96" y="133"/>
                  <a:pt x="95" y="133"/>
                </a:cubicBezTo>
                <a:cubicBezTo>
                  <a:pt x="94" y="133"/>
                  <a:pt x="94" y="133"/>
                  <a:pt x="94" y="133"/>
                </a:cubicBezTo>
                <a:cubicBezTo>
                  <a:pt x="93" y="133"/>
                  <a:pt x="93" y="133"/>
                  <a:pt x="93" y="132"/>
                </a:cubicBezTo>
                <a:cubicBezTo>
                  <a:pt x="92" y="133"/>
                  <a:pt x="92" y="133"/>
                  <a:pt x="92" y="133"/>
                </a:cubicBezTo>
                <a:cubicBezTo>
                  <a:pt x="89" y="135"/>
                  <a:pt x="90" y="133"/>
                  <a:pt x="87" y="134"/>
                </a:cubicBezTo>
                <a:cubicBezTo>
                  <a:pt x="86" y="135"/>
                  <a:pt x="87" y="134"/>
                  <a:pt x="86" y="135"/>
                </a:cubicBezTo>
                <a:cubicBezTo>
                  <a:pt x="85" y="135"/>
                  <a:pt x="85" y="135"/>
                  <a:pt x="85" y="135"/>
                </a:cubicBezTo>
                <a:cubicBezTo>
                  <a:pt x="83" y="136"/>
                  <a:pt x="83" y="135"/>
                  <a:pt x="82" y="134"/>
                </a:cubicBezTo>
                <a:cubicBezTo>
                  <a:pt x="82" y="134"/>
                  <a:pt x="82" y="134"/>
                  <a:pt x="81" y="133"/>
                </a:cubicBezTo>
                <a:cubicBezTo>
                  <a:pt x="81" y="133"/>
                  <a:pt x="81" y="133"/>
                  <a:pt x="81" y="133"/>
                </a:cubicBezTo>
                <a:cubicBezTo>
                  <a:pt x="81" y="132"/>
                  <a:pt x="81" y="133"/>
                  <a:pt x="81" y="132"/>
                </a:cubicBezTo>
                <a:cubicBezTo>
                  <a:pt x="80" y="132"/>
                  <a:pt x="80" y="132"/>
                  <a:pt x="80" y="132"/>
                </a:cubicBezTo>
                <a:cubicBezTo>
                  <a:pt x="80" y="132"/>
                  <a:pt x="80" y="132"/>
                  <a:pt x="80" y="132"/>
                </a:cubicBezTo>
                <a:cubicBezTo>
                  <a:pt x="79" y="132"/>
                  <a:pt x="79" y="132"/>
                  <a:pt x="79" y="132"/>
                </a:cubicBezTo>
                <a:cubicBezTo>
                  <a:pt x="79" y="132"/>
                  <a:pt x="79" y="132"/>
                  <a:pt x="79" y="132"/>
                </a:cubicBezTo>
                <a:cubicBezTo>
                  <a:pt x="78" y="131"/>
                  <a:pt x="78" y="131"/>
                  <a:pt x="78" y="131"/>
                </a:cubicBezTo>
                <a:cubicBezTo>
                  <a:pt x="78" y="131"/>
                  <a:pt x="78" y="131"/>
                  <a:pt x="78" y="131"/>
                </a:cubicBezTo>
                <a:cubicBezTo>
                  <a:pt x="77" y="131"/>
                  <a:pt x="77" y="131"/>
                  <a:pt x="77" y="131"/>
                </a:cubicBezTo>
                <a:cubicBezTo>
                  <a:pt x="76" y="131"/>
                  <a:pt x="76" y="130"/>
                  <a:pt x="73" y="131"/>
                </a:cubicBezTo>
                <a:cubicBezTo>
                  <a:pt x="73" y="131"/>
                  <a:pt x="73" y="131"/>
                  <a:pt x="73" y="131"/>
                </a:cubicBezTo>
                <a:cubicBezTo>
                  <a:pt x="72" y="131"/>
                  <a:pt x="72" y="131"/>
                  <a:pt x="72" y="131"/>
                </a:cubicBezTo>
                <a:cubicBezTo>
                  <a:pt x="72" y="131"/>
                  <a:pt x="72" y="131"/>
                  <a:pt x="72" y="131"/>
                </a:cubicBezTo>
                <a:cubicBezTo>
                  <a:pt x="72" y="131"/>
                  <a:pt x="72" y="131"/>
                  <a:pt x="72" y="131"/>
                </a:cubicBezTo>
                <a:cubicBezTo>
                  <a:pt x="71" y="132"/>
                  <a:pt x="71" y="132"/>
                  <a:pt x="71" y="132"/>
                </a:cubicBezTo>
                <a:cubicBezTo>
                  <a:pt x="70" y="132"/>
                  <a:pt x="69" y="132"/>
                  <a:pt x="68" y="133"/>
                </a:cubicBezTo>
                <a:cubicBezTo>
                  <a:pt x="68" y="133"/>
                  <a:pt x="68" y="133"/>
                  <a:pt x="68" y="133"/>
                </a:cubicBezTo>
                <a:cubicBezTo>
                  <a:pt x="67" y="133"/>
                  <a:pt x="68" y="133"/>
                  <a:pt x="67" y="132"/>
                </a:cubicBezTo>
                <a:cubicBezTo>
                  <a:pt x="67" y="132"/>
                  <a:pt x="67" y="132"/>
                  <a:pt x="67" y="132"/>
                </a:cubicBezTo>
                <a:cubicBezTo>
                  <a:pt x="67" y="132"/>
                  <a:pt x="67" y="132"/>
                  <a:pt x="67" y="132"/>
                </a:cubicBezTo>
                <a:cubicBezTo>
                  <a:pt x="67" y="132"/>
                  <a:pt x="66" y="132"/>
                  <a:pt x="66" y="133"/>
                </a:cubicBezTo>
                <a:cubicBezTo>
                  <a:pt x="66" y="133"/>
                  <a:pt x="66" y="133"/>
                  <a:pt x="65" y="133"/>
                </a:cubicBezTo>
                <a:cubicBezTo>
                  <a:pt x="64" y="133"/>
                  <a:pt x="64" y="133"/>
                  <a:pt x="64" y="133"/>
                </a:cubicBezTo>
                <a:cubicBezTo>
                  <a:pt x="64" y="133"/>
                  <a:pt x="64" y="133"/>
                  <a:pt x="64" y="133"/>
                </a:cubicBezTo>
                <a:cubicBezTo>
                  <a:pt x="64" y="134"/>
                  <a:pt x="64" y="134"/>
                  <a:pt x="64" y="135"/>
                </a:cubicBezTo>
                <a:cubicBezTo>
                  <a:pt x="64" y="135"/>
                  <a:pt x="63" y="134"/>
                  <a:pt x="63" y="134"/>
                </a:cubicBezTo>
                <a:cubicBezTo>
                  <a:pt x="63" y="134"/>
                  <a:pt x="63" y="134"/>
                  <a:pt x="63" y="134"/>
                </a:cubicBezTo>
                <a:cubicBezTo>
                  <a:pt x="62" y="135"/>
                  <a:pt x="62" y="135"/>
                  <a:pt x="62" y="135"/>
                </a:cubicBezTo>
                <a:cubicBezTo>
                  <a:pt x="62" y="135"/>
                  <a:pt x="62" y="135"/>
                  <a:pt x="62" y="135"/>
                </a:cubicBezTo>
                <a:cubicBezTo>
                  <a:pt x="63" y="135"/>
                  <a:pt x="63" y="135"/>
                  <a:pt x="63" y="135"/>
                </a:cubicBezTo>
                <a:cubicBezTo>
                  <a:pt x="63" y="135"/>
                  <a:pt x="63" y="135"/>
                  <a:pt x="63" y="136"/>
                </a:cubicBezTo>
                <a:cubicBezTo>
                  <a:pt x="63" y="136"/>
                  <a:pt x="63" y="136"/>
                  <a:pt x="63" y="136"/>
                </a:cubicBezTo>
                <a:cubicBezTo>
                  <a:pt x="62" y="136"/>
                  <a:pt x="63" y="136"/>
                  <a:pt x="62" y="136"/>
                </a:cubicBezTo>
                <a:cubicBezTo>
                  <a:pt x="62" y="136"/>
                  <a:pt x="62" y="136"/>
                  <a:pt x="62" y="136"/>
                </a:cubicBezTo>
                <a:cubicBezTo>
                  <a:pt x="62" y="136"/>
                  <a:pt x="62" y="136"/>
                  <a:pt x="61" y="137"/>
                </a:cubicBezTo>
                <a:cubicBezTo>
                  <a:pt x="61" y="137"/>
                  <a:pt x="61" y="137"/>
                  <a:pt x="61" y="137"/>
                </a:cubicBezTo>
                <a:cubicBezTo>
                  <a:pt x="61" y="137"/>
                  <a:pt x="61" y="137"/>
                  <a:pt x="61" y="137"/>
                </a:cubicBezTo>
                <a:cubicBezTo>
                  <a:pt x="60" y="138"/>
                  <a:pt x="60" y="138"/>
                  <a:pt x="60" y="138"/>
                </a:cubicBezTo>
                <a:cubicBezTo>
                  <a:pt x="60" y="138"/>
                  <a:pt x="60" y="138"/>
                  <a:pt x="60" y="138"/>
                </a:cubicBezTo>
                <a:cubicBezTo>
                  <a:pt x="59" y="140"/>
                  <a:pt x="59" y="139"/>
                  <a:pt x="58" y="140"/>
                </a:cubicBezTo>
                <a:cubicBezTo>
                  <a:pt x="58" y="141"/>
                  <a:pt x="58" y="141"/>
                  <a:pt x="58" y="141"/>
                </a:cubicBezTo>
                <a:cubicBezTo>
                  <a:pt x="58" y="141"/>
                  <a:pt x="58" y="141"/>
                  <a:pt x="58" y="141"/>
                </a:cubicBezTo>
                <a:cubicBezTo>
                  <a:pt x="57" y="141"/>
                  <a:pt x="57" y="141"/>
                  <a:pt x="57" y="141"/>
                </a:cubicBezTo>
                <a:cubicBezTo>
                  <a:pt x="57" y="142"/>
                  <a:pt x="57" y="143"/>
                  <a:pt x="56" y="144"/>
                </a:cubicBezTo>
                <a:cubicBezTo>
                  <a:pt x="56" y="144"/>
                  <a:pt x="56" y="144"/>
                  <a:pt x="56" y="144"/>
                </a:cubicBezTo>
                <a:cubicBezTo>
                  <a:pt x="55" y="144"/>
                  <a:pt x="55" y="144"/>
                  <a:pt x="54" y="144"/>
                </a:cubicBezTo>
                <a:cubicBezTo>
                  <a:pt x="54" y="145"/>
                  <a:pt x="54" y="145"/>
                  <a:pt x="54" y="145"/>
                </a:cubicBezTo>
                <a:cubicBezTo>
                  <a:pt x="53" y="145"/>
                  <a:pt x="53" y="145"/>
                  <a:pt x="53" y="145"/>
                </a:cubicBezTo>
                <a:cubicBezTo>
                  <a:pt x="51" y="146"/>
                  <a:pt x="51" y="145"/>
                  <a:pt x="49" y="146"/>
                </a:cubicBezTo>
                <a:cubicBezTo>
                  <a:pt x="49" y="147"/>
                  <a:pt x="49" y="147"/>
                  <a:pt x="48" y="148"/>
                </a:cubicBezTo>
                <a:cubicBezTo>
                  <a:pt x="47" y="149"/>
                  <a:pt x="47" y="149"/>
                  <a:pt x="47" y="149"/>
                </a:cubicBezTo>
                <a:cubicBezTo>
                  <a:pt x="46" y="150"/>
                  <a:pt x="46" y="150"/>
                  <a:pt x="46" y="151"/>
                </a:cubicBezTo>
                <a:cubicBezTo>
                  <a:pt x="45" y="151"/>
                  <a:pt x="45" y="151"/>
                  <a:pt x="45" y="151"/>
                </a:cubicBezTo>
                <a:cubicBezTo>
                  <a:pt x="44" y="151"/>
                  <a:pt x="44" y="151"/>
                  <a:pt x="43" y="152"/>
                </a:cubicBezTo>
                <a:cubicBezTo>
                  <a:pt x="43" y="153"/>
                  <a:pt x="43" y="153"/>
                  <a:pt x="43" y="153"/>
                </a:cubicBezTo>
                <a:cubicBezTo>
                  <a:pt x="43" y="154"/>
                  <a:pt x="43" y="154"/>
                  <a:pt x="43" y="154"/>
                </a:cubicBezTo>
                <a:cubicBezTo>
                  <a:pt x="42" y="154"/>
                  <a:pt x="42" y="154"/>
                  <a:pt x="42" y="154"/>
                </a:cubicBezTo>
                <a:cubicBezTo>
                  <a:pt x="41" y="153"/>
                  <a:pt x="41" y="153"/>
                  <a:pt x="41" y="153"/>
                </a:cubicBezTo>
                <a:cubicBezTo>
                  <a:pt x="41" y="153"/>
                  <a:pt x="41" y="153"/>
                  <a:pt x="41" y="153"/>
                </a:cubicBezTo>
                <a:cubicBezTo>
                  <a:pt x="40" y="153"/>
                  <a:pt x="40" y="153"/>
                  <a:pt x="40" y="153"/>
                </a:cubicBezTo>
                <a:cubicBezTo>
                  <a:pt x="40" y="153"/>
                  <a:pt x="40" y="153"/>
                  <a:pt x="40" y="153"/>
                </a:cubicBezTo>
                <a:cubicBezTo>
                  <a:pt x="39" y="153"/>
                  <a:pt x="39" y="153"/>
                  <a:pt x="39" y="153"/>
                </a:cubicBezTo>
                <a:cubicBezTo>
                  <a:pt x="39" y="153"/>
                  <a:pt x="39" y="153"/>
                  <a:pt x="39" y="153"/>
                </a:cubicBezTo>
                <a:cubicBezTo>
                  <a:pt x="38" y="154"/>
                  <a:pt x="38" y="154"/>
                  <a:pt x="38" y="154"/>
                </a:cubicBezTo>
                <a:cubicBezTo>
                  <a:pt x="37" y="154"/>
                  <a:pt x="37" y="154"/>
                  <a:pt x="37" y="154"/>
                </a:cubicBezTo>
                <a:cubicBezTo>
                  <a:pt x="37" y="154"/>
                  <a:pt x="37" y="154"/>
                  <a:pt x="36" y="154"/>
                </a:cubicBezTo>
                <a:cubicBezTo>
                  <a:pt x="36" y="155"/>
                  <a:pt x="36" y="155"/>
                  <a:pt x="36" y="155"/>
                </a:cubicBezTo>
                <a:cubicBezTo>
                  <a:pt x="36" y="155"/>
                  <a:pt x="36" y="155"/>
                  <a:pt x="36" y="155"/>
                </a:cubicBezTo>
                <a:cubicBezTo>
                  <a:pt x="36" y="155"/>
                  <a:pt x="36" y="155"/>
                  <a:pt x="36" y="155"/>
                </a:cubicBezTo>
                <a:cubicBezTo>
                  <a:pt x="32" y="157"/>
                  <a:pt x="29" y="158"/>
                  <a:pt x="24" y="159"/>
                </a:cubicBezTo>
                <a:cubicBezTo>
                  <a:pt x="23" y="159"/>
                  <a:pt x="23" y="159"/>
                  <a:pt x="23" y="159"/>
                </a:cubicBezTo>
                <a:cubicBezTo>
                  <a:pt x="19" y="163"/>
                  <a:pt x="21" y="160"/>
                  <a:pt x="17" y="163"/>
                </a:cubicBezTo>
                <a:cubicBezTo>
                  <a:pt x="16" y="164"/>
                  <a:pt x="16" y="164"/>
                  <a:pt x="16" y="164"/>
                </a:cubicBezTo>
                <a:cubicBezTo>
                  <a:pt x="16" y="167"/>
                  <a:pt x="16" y="166"/>
                  <a:pt x="15" y="168"/>
                </a:cubicBezTo>
                <a:cubicBezTo>
                  <a:pt x="15" y="169"/>
                  <a:pt x="15" y="169"/>
                  <a:pt x="15" y="169"/>
                </a:cubicBezTo>
                <a:cubicBezTo>
                  <a:pt x="15" y="169"/>
                  <a:pt x="15" y="169"/>
                  <a:pt x="15" y="169"/>
                </a:cubicBezTo>
                <a:cubicBezTo>
                  <a:pt x="15" y="169"/>
                  <a:pt x="15" y="169"/>
                  <a:pt x="15" y="169"/>
                </a:cubicBezTo>
                <a:cubicBezTo>
                  <a:pt x="15" y="169"/>
                  <a:pt x="15" y="169"/>
                  <a:pt x="15" y="169"/>
                </a:cubicBezTo>
                <a:cubicBezTo>
                  <a:pt x="15" y="169"/>
                  <a:pt x="15" y="169"/>
                  <a:pt x="15" y="169"/>
                </a:cubicBezTo>
                <a:cubicBezTo>
                  <a:pt x="15" y="170"/>
                  <a:pt x="15" y="170"/>
                  <a:pt x="15" y="170"/>
                </a:cubicBezTo>
                <a:cubicBezTo>
                  <a:pt x="15" y="170"/>
                  <a:pt x="15" y="170"/>
                  <a:pt x="15" y="170"/>
                </a:cubicBezTo>
                <a:cubicBezTo>
                  <a:pt x="15" y="171"/>
                  <a:pt x="15" y="171"/>
                  <a:pt x="15" y="171"/>
                </a:cubicBezTo>
                <a:cubicBezTo>
                  <a:pt x="15" y="171"/>
                  <a:pt x="15" y="171"/>
                  <a:pt x="15" y="171"/>
                </a:cubicBezTo>
                <a:cubicBezTo>
                  <a:pt x="15" y="172"/>
                  <a:pt x="15" y="171"/>
                  <a:pt x="14" y="172"/>
                </a:cubicBezTo>
                <a:cubicBezTo>
                  <a:pt x="15" y="173"/>
                  <a:pt x="15" y="173"/>
                  <a:pt x="15" y="173"/>
                </a:cubicBezTo>
                <a:cubicBezTo>
                  <a:pt x="15" y="173"/>
                  <a:pt x="15" y="173"/>
                  <a:pt x="15" y="173"/>
                </a:cubicBezTo>
                <a:cubicBezTo>
                  <a:pt x="14" y="173"/>
                  <a:pt x="14" y="173"/>
                  <a:pt x="14" y="173"/>
                </a:cubicBezTo>
                <a:cubicBezTo>
                  <a:pt x="15" y="174"/>
                  <a:pt x="15" y="174"/>
                  <a:pt x="15" y="174"/>
                </a:cubicBezTo>
                <a:cubicBezTo>
                  <a:pt x="15" y="174"/>
                  <a:pt x="15" y="174"/>
                  <a:pt x="15" y="174"/>
                </a:cubicBezTo>
                <a:cubicBezTo>
                  <a:pt x="15" y="174"/>
                  <a:pt x="15" y="174"/>
                  <a:pt x="15" y="174"/>
                </a:cubicBezTo>
                <a:cubicBezTo>
                  <a:pt x="15" y="174"/>
                  <a:pt x="15" y="174"/>
                  <a:pt x="15" y="174"/>
                </a:cubicBezTo>
                <a:cubicBezTo>
                  <a:pt x="14" y="174"/>
                  <a:pt x="14" y="174"/>
                  <a:pt x="14" y="174"/>
                </a:cubicBezTo>
                <a:cubicBezTo>
                  <a:pt x="14" y="175"/>
                  <a:pt x="14" y="175"/>
                  <a:pt x="14" y="175"/>
                </a:cubicBezTo>
                <a:cubicBezTo>
                  <a:pt x="14" y="176"/>
                  <a:pt x="14" y="176"/>
                  <a:pt x="14" y="179"/>
                </a:cubicBezTo>
                <a:cubicBezTo>
                  <a:pt x="13" y="179"/>
                  <a:pt x="13" y="179"/>
                  <a:pt x="13" y="180"/>
                </a:cubicBezTo>
                <a:cubicBezTo>
                  <a:pt x="13" y="180"/>
                  <a:pt x="13" y="181"/>
                  <a:pt x="13" y="181"/>
                </a:cubicBezTo>
                <a:cubicBezTo>
                  <a:pt x="12" y="182"/>
                  <a:pt x="11" y="182"/>
                  <a:pt x="11" y="182"/>
                </a:cubicBezTo>
                <a:cubicBezTo>
                  <a:pt x="11" y="182"/>
                  <a:pt x="11" y="182"/>
                  <a:pt x="11" y="182"/>
                </a:cubicBezTo>
                <a:cubicBezTo>
                  <a:pt x="11" y="183"/>
                  <a:pt x="11" y="183"/>
                  <a:pt x="11" y="184"/>
                </a:cubicBezTo>
                <a:cubicBezTo>
                  <a:pt x="11" y="185"/>
                  <a:pt x="10" y="186"/>
                  <a:pt x="10" y="186"/>
                </a:cubicBezTo>
                <a:cubicBezTo>
                  <a:pt x="9" y="187"/>
                  <a:pt x="9" y="187"/>
                  <a:pt x="9" y="188"/>
                </a:cubicBezTo>
                <a:cubicBezTo>
                  <a:pt x="8" y="191"/>
                  <a:pt x="8" y="191"/>
                  <a:pt x="8" y="192"/>
                </a:cubicBezTo>
                <a:cubicBezTo>
                  <a:pt x="7" y="193"/>
                  <a:pt x="7" y="193"/>
                  <a:pt x="7" y="193"/>
                </a:cubicBezTo>
                <a:cubicBezTo>
                  <a:pt x="7" y="193"/>
                  <a:pt x="7" y="193"/>
                  <a:pt x="7" y="193"/>
                </a:cubicBezTo>
                <a:cubicBezTo>
                  <a:pt x="8" y="194"/>
                  <a:pt x="8" y="194"/>
                  <a:pt x="8" y="194"/>
                </a:cubicBezTo>
                <a:cubicBezTo>
                  <a:pt x="7" y="194"/>
                  <a:pt x="7" y="194"/>
                  <a:pt x="7" y="194"/>
                </a:cubicBezTo>
                <a:cubicBezTo>
                  <a:pt x="7" y="195"/>
                  <a:pt x="7" y="195"/>
                  <a:pt x="7" y="195"/>
                </a:cubicBezTo>
                <a:cubicBezTo>
                  <a:pt x="6" y="195"/>
                  <a:pt x="6" y="195"/>
                  <a:pt x="6" y="195"/>
                </a:cubicBezTo>
                <a:cubicBezTo>
                  <a:pt x="6" y="197"/>
                  <a:pt x="6" y="196"/>
                  <a:pt x="6" y="197"/>
                </a:cubicBezTo>
                <a:cubicBezTo>
                  <a:pt x="5" y="197"/>
                  <a:pt x="5" y="197"/>
                  <a:pt x="5" y="197"/>
                </a:cubicBezTo>
                <a:cubicBezTo>
                  <a:pt x="4" y="198"/>
                  <a:pt x="4" y="198"/>
                  <a:pt x="4" y="198"/>
                </a:cubicBezTo>
                <a:cubicBezTo>
                  <a:pt x="4" y="198"/>
                  <a:pt x="4" y="198"/>
                  <a:pt x="4" y="198"/>
                </a:cubicBezTo>
                <a:cubicBezTo>
                  <a:pt x="4" y="199"/>
                  <a:pt x="4" y="199"/>
                  <a:pt x="4" y="199"/>
                </a:cubicBezTo>
                <a:cubicBezTo>
                  <a:pt x="3" y="199"/>
                  <a:pt x="3" y="199"/>
                  <a:pt x="3" y="199"/>
                </a:cubicBezTo>
                <a:cubicBezTo>
                  <a:pt x="3" y="199"/>
                  <a:pt x="3" y="199"/>
                  <a:pt x="3" y="199"/>
                </a:cubicBezTo>
                <a:cubicBezTo>
                  <a:pt x="2" y="200"/>
                  <a:pt x="2" y="200"/>
                  <a:pt x="2" y="200"/>
                </a:cubicBezTo>
                <a:cubicBezTo>
                  <a:pt x="2" y="201"/>
                  <a:pt x="2" y="201"/>
                  <a:pt x="2" y="201"/>
                </a:cubicBezTo>
                <a:cubicBezTo>
                  <a:pt x="2" y="202"/>
                  <a:pt x="2" y="202"/>
                  <a:pt x="2" y="202"/>
                </a:cubicBezTo>
                <a:cubicBezTo>
                  <a:pt x="1" y="202"/>
                  <a:pt x="1" y="202"/>
                  <a:pt x="1" y="202"/>
                </a:cubicBezTo>
                <a:cubicBezTo>
                  <a:pt x="0" y="203"/>
                  <a:pt x="1" y="204"/>
                  <a:pt x="0" y="205"/>
                </a:cubicBezTo>
                <a:cubicBezTo>
                  <a:pt x="1" y="206"/>
                  <a:pt x="1" y="206"/>
                  <a:pt x="2" y="207"/>
                </a:cubicBezTo>
                <a:cubicBezTo>
                  <a:pt x="2" y="208"/>
                  <a:pt x="2" y="208"/>
                  <a:pt x="2" y="208"/>
                </a:cubicBezTo>
                <a:cubicBezTo>
                  <a:pt x="2" y="209"/>
                  <a:pt x="2" y="209"/>
                  <a:pt x="2" y="209"/>
                </a:cubicBezTo>
                <a:cubicBezTo>
                  <a:pt x="2" y="210"/>
                  <a:pt x="2" y="211"/>
                  <a:pt x="2" y="212"/>
                </a:cubicBezTo>
                <a:cubicBezTo>
                  <a:pt x="3" y="213"/>
                  <a:pt x="2" y="213"/>
                  <a:pt x="3" y="213"/>
                </a:cubicBezTo>
                <a:cubicBezTo>
                  <a:pt x="3" y="213"/>
                  <a:pt x="3" y="213"/>
                  <a:pt x="3" y="213"/>
                </a:cubicBezTo>
                <a:cubicBezTo>
                  <a:pt x="3" y="213"/>
                  <a:pt x="3" y="213"/>
                  <a:pt x="3" y="213"/>
                </a:cubicBezTo>
                <a:cubicBezTo>
                  <a:pt x="3" y="214"/>
                  <a:pt x="3" y="214"/>
                  <a:pt x="3" y="214"/>
                </a:cubicBezTo>
                <a:cubicBezTo>
                  <a:pt x="3" y="214"/>
                  <a:pt x="3" y="214"/>
                  <a:pt x="3" y="214"/>
                </a:cubicBezTo>
                <a:cubicBezTo>
                  <a:pt x="3" y="214"/>
                  <a:pt x="3" y="214"/>
                  <a:pt x="3" y="214"/>
                </a:cubicBezTo>
                <a:cubicBezTo>
                  <a:pt x="3" y="217"/>
                  <a:pt x="3" y="217"/>
                  <a:pt x="3" y="217"/>
                </a:cubicBezTo>
                <a:cubicBezTo>
                  <a:pt x="3" y="218"/>
                  <a:pt x="3" y="218"/>
                  <a:pt x="3" y="218"/>
                </a:cubicBezTo>
                <a:cubicBezTo>
                  <a:pt x="4" y="219"/>
                  <a:pt x="4" y="219"/>
                  <a:pt x="4" y="219"/>
                </a:cubicBezTo>
                <a:cubicBezTo>
                  <a:pt x="5" y="219"/>
                  <a:pt x="5" y="219"/>
                  <a:pt x="5" y="220"/>
                </a:cubicBezTo>
                <a:cubicBezTo>
                  <a:pt x="6" y="220"/>
                  <a:pt x="6" y="220"/>
                  <a:pt x="6" y="221"/>
                </a:cubicBezTo>
                <a:cubicBezTo>
                  <a:pt x="6" y="221"/>
                  <a:pt x="6" y="221"/>
                  <a:pt x="6" y="222"/>
                </a:cubicBezTo>
                <a:cubicBezTo>
                  <a:pt x="6" y="223"/>
                  <a:pt x="6" y="224"/>
                  <a:pt x="6" y="224"/>
                </a:cubicBezTo>
                <a:cubicBezTo>
                  <a:pt x="5" y="224"/>
                  <a:pt x="5" y="224"/>
                  <a:pt x="5" y="224"/>
                </a:cubicBezTo>
                <a:cubicBezTo>
                  <a:pt x="5" y="225"/>
                  <a:pt x="5" y="225"/>
                  <a:pt x="5" y="225"/>
                </a:cubicBezTo>
                <a:cubicBezTo>
                  <a:pt x="5" y="225"/>
                  <a:pt x="5" y="230"/>
                  <a:pt x="5" y="232"/>
                </a:cubicBezTo>
                <a:cubicBezTo>
                  <a:pt x="5" y="233"/>
                  <a:pt x="5" y="233"/>
                  <a:pt x="5" y="233"/>
                </a:cubicBezTo>
                <a:cubicBezTo>
                  <a:pt x="5" y="234"/>
                  <a:pt x="5" y="234"/>
                  <a:pt x="5" y="234"/>
                </a:cubicBezTo>
                <a:cubicBezTo>
                  <a:pt x="4" y="236"/>
                  <a:pt x="4" y="237"/>
                  <a:pt x="5" y="239"/>
                </a:cubicBezTo>
                <a:cubicBezTo>
                  <a:pt x="4" y="240"/>
                  <a:pt x="4" y="240"/>
                  <a:pt x="4" y="240"/>
                </a:cubicBezTo>
                <a:cubicBezTo>
                  <a:pt x="4" y="241"/>
                  <a:pt x="3" y="241"/>
                  <a:pt x="3" y="241"/>
                </a:cubicBezTo>
                <a:cubicBezTo>
                  <a:pt x="3" y="243"/>
                  <a:pt x="3" y="242"/>
                  <a:pt x="3" y="243"/>
                </a:cubicBezTo>
                <a:cubicBezTo>
                  <a:pt x="1" y="246"/>
                  <a:pt x="1" y="246"/>
                  <a:pt x="1" y="246"/>
                </a:cubicBezTo>
                <a:cubicBezTo>
                  <a:pt x="1" y="246"/>
                  <a:pt x="1" y="246"/>
                  <a:pt x="1" y="246"/>
                </a:cubicBezTo>
                <a:cubicBezTo>
                  <a:pt x="2" y="247"/>
                  <a:pt x="2" y="247"/>
                  <a:pt x="2" y="247"/>
                </a:cubicBezTo>
                <a:cubicBezTo>
                  <a:pt x="2" y="248"/>
                  <a:pt x="1" y="249"/>
                  <a:pt x="2" y="251"/>
                </a:cubicBezTo>
                <a:cubicBezTo>
                  <a:pt x="12" y="252"/>
                  <a:pt x="4" y="251"/>
                  <a:pt x="13" y="251"/>
                </a:cubicBezTo>
                <a:cubicBezTo>
                  <a:pt x="20" y="256"/>
                  <a:pt x="14" y="254"/>
                  <a:pt x="22" y="266"/>
                </a:cubicBezTo>
                <a:cubicBezTo>
                  <a:pt x="22" y="266"/>
                  <a:pt x="22" y="266"/>
                  <a:pt x="22" y="267"/>
                </a:cubicBezTo>
                <a:cubicBezTo>
                  <a:pt x="23" y="267"/>
                  <a:pt x="24" y="267"/>
                  <a:pt x="25" y="268"/>
                </a:cubicBezTo>
                <a:cubicBezTo>
                  <a:pt x="47" y="273"/>
                  <a:pt x="33" y="269"/>
                  <a:pt x="52" y="260"/>
                </a:cubicBezTo>
                <a:cubicBezTo>
                  <a:pt x="56" y="260"/>
                  <a:pt x="57" y="261"/>
                  <a:pt x="59" y="261"/>
                </a:cubicBezTo>
                <a:cubicBezTo>
                  <a:pt x="63" y="261"/>
                  <a:pt x="63" y="258"/>
                  <a:pt x="67" y="255"/>
                </a:cubicBezTo>
                <a:cubicBezTo>
                  <a:pt x="67" y="255"/>
                  <a:pt x="67" y="255"/>
                  <a:pt x="67" y="255"/>
                </a:cubicBezTo>
                <a:cubicBezTo>
                  <a:pt x="68" y="255"/>
                  <a:pt x="68" y="255"/>
                  <a:pt x="68" y="255"/>
                </a:cubicBezTo>
                <a:cubicBezTo>
                  <a:pt x="69" y="255"/>
                  <a:pt x="69" y="255"/>
                  <a:pt x="69" y="255"/>
                </a:cubicBezTo>
                <a:cubicBezTo>
                  <a:pt x="69" y="254"/>
                  <a:pt x="69" y="254"/>
                  <a:pt x="69" y="253"/>
                </a:cubicBezTo>
                <a:cubicBezTo>
                  <a:pt x="70" y="253"/>
                  <a:pt x="70" y="253"/>
                  <a:pt x="70" y="252"/>
                </a:cubicBezTo>
                <a:cubicBezTo>
                  <a:pt x="72" y="249"/>
                  <a:pt x="69" y="253"/>
                  <a:pt x="72" y="248"/>
                </a:cubicBezTo>
                <a:cubicBezTo>
                  <a:pt x="73" y="247"/>
                  <a:pt x="72" y="249"/>
                  <a:pt x="73" y="247"/>
                </a:cubicBezTo>
                <a:cubicBezTo>
                  <a:pt x="73" y="247"/>
                  <a:pt x="73" y="247"/>
                  <a:pt x="73" y="247"/>
                </a:cubicBezTo>
                <a:cubicBezTo>
                  <a:pt x="73" y="247"/>
                  <a:pt x="74" y="247"/>
                  <a:pt x="74" y="246"/>
                </a:cubicBezTo>
                <a:cubicBezTo>
                  <a:pt x="75" y="242"/>
                  <a:pt x="77" y="243"/>
                  <a:pt x="75" y="239"/>
                </a:cubicBezTo>
                <a:cubicBezTo>
                  <a:pt x="77" y="226"/>
                  <a:pt x="73" y="227"/>
                  <a:pt x="71" y="223"/>
                </a:cubicBezTo>
                <a:cubicBezTo>
                  <a:pt x="72" y="222"/>
                  <a:pt x="72" y="222"/>
                  <a:pt x="72" y="222"/>
                </a:cubicBezTo>
                <a:cubicBezTo>
                  <a:pt x="72" y="222"/>
                  <a:pt x="72" y="222"/>
                  <a:pt x="72" y="222"/>
                </a:cubicBezTo>
                <a:cubicBezTo>
                  <a:pt x="72" y="221"/>
                  <a:pt x="72" y="221"/>
                  <a:pt x="72" y="221"/>
                </a:cubicBezTo>
                <a:cubicBezTo>
                  <a:pt x="72" y="221"/>
                  <a:pt x="72" y="221"/>
                  <a:pt x="72" y="221"/>
                </a:cubicBezTo>
                <a:cubicBezTo>
                  <a:pt x="74" y="221"/>
                  <a:pt x="76" y="222"/>
                  <a:pt x="76" y="222"/>
                </a:cubicBezTo>
                <a:cubicBezTo>
                  <a:pt x="77" y="221"/>
                  <a:pt x="77" y="220"/>
                  <a:pt x="77" y="219"/>
                </a:cubicBezTo>
                <a:cubicBezTo>
                  <a:pt x="78" y="218"/>
                  <a:pt x="79" y="218"/>
                  <a:pt x="79" y="218"/>
                </a:cubicBezTo>
                <a:cubicBezTo>
                  <a:pt x="80" y="219"/>
                  <a:pt x="81" y="219"/>
                  <a:pt x="82" y="219"/>
                </a:cubicBezTo>
                <a:cubicBezTo>
                  <a:pt x="82" y="219"/>
                  <a:pt x="82" y="219"/>
                  <a:pt x="83" y="219"/>
                </a:cubicBezTo>
                <a:cubicBezTo>
                  <a:pt x="83" y="218"/>
                  <a:pt x="83" y="218"/>
                  <a:pt x="83" y="217"/>
                </a:cubicBezTo>
                <a:cubicBezTo>
                  <a:pt x="84" y="217"/>
                  <a:pt x="84" y="217"/>
                  <a:pt x="84" y="217"/>
                </a:cubicBezTo>
                <a:cubicBezTo>
                  <a:pt x="84" y="217"/>
                  <a:pt x="84" y="217"/>
                  <a:pt x="84" y="217"/>
                </a:cubicBezTo>
                <a:cubicBezTo>
                  <a:pt x="84" y="217"/>
                  <a:pt x="84" y="217"/>
                  <a:pt x="84" y="217"/>
                </a:cubicBezTo>
                <a:cubicBezTo>
                  <a:pt x="86" y="219"/>
                  <a:pt x="86" y="221"/>
                  <a:pt x="88" y="221"/>
                </a:cubicBezTo>
                <a:cubicBezTo>
                  <a:pt x="88" y="221"/>
                  <a:pt x="88" y="221"/>
                  <a:pt x="88" y="221"/>
                </a:cubicBezTo>
                <a:cubicBezTo>
                  <a:pt x="89" y="221"/>
                  <a:pt x="88" y="221"/>
                  <a:pt x="89" y="221"/>
                </a:cubicBezTo>
                <a:cubicBezTo>
                  <a:pt x="89" y="221"/>
                  <a:pt x="92" y="221"/>
                  <a:pt x="92" y="221"/>
                </a:cubicBezTo>
                <a:cubicBezTo>
                  <a:pt x="92" y="221"/>
                  <a:pt x="92" y="221"/>
                  <a:pt x="93" y="221"/>
                </a:cubicBezTo>
                <a:cubicBezTo>
                  <a:pt x="93" y="221"/>
                  <a:pt x="93" y="221"/>
                  <a:pt x="93" y="221"/>
                </a:cubicBezTo>
                <a:cubicBezTo>
                  <a:pt x="93" y="221"/>
                  <a:pt x="93" y="221"/>
                  <a:pt x="93" y="221"/>
                </a:cubicBezTo>
                <a:cubicBezTo>
                  <a:pt x="93" y="221"/>
                  <a:pt x="93" y="221"/>
                  <a:pt x="93" y="221"/>
                </a:cubicBezTo>
                <a:cubicBezTo>
                  <a:pt x="93" y="221"/>
                  <a:pt x="93" y="220"/>
                  <a:pt x="93" y="220"/>
                </a:cubicBezTo>
                <a:cubicBezTo>
                  <a:pt x="94" y="220"/>
                  <a:pt x="94" y="220"/>
                  <a:pt x="94" y="220"/>
                </a:cubicBezTo>
                <a:cubicBezTo>
                  <a:pt x="95" y="220"/>
                  <a:pt x="94" y="220"/>
                  <a:pt x="95" y="219"/>
                </a:cubicBezTo>
                <a:cubicBezTo>
                  <a:pt x="95" y="219"/>
                  <a:pt x="95" y="219"/>
                  <a:pt x="95" y="219"/>
                </a:cubicBezTo>
                <a:cubicBezTo>
                  <a:pt x="98" y="221"/>
                  <a:pt x="96" y="219"/>
                  <a:pt x="98" y="220"/>
                </a:cubicBezTo>
                <a:cubicBezTo>
                  <a:pt x="98" y="220"/>
                  <a:pt x="98" y="220"/>
                  <a:pt x="98" y="220"/>
                </a:cubicBezTo>
                <a:cubicBezTo>
                  <a:pt x="98" y="221"/>
                  <a:pt x="98" y="221"/>
                  <a:pt x="98" y="221"/>
                </a:cubicBezTo>
                <a:cubicBezTo>
                  <a:pt x="98" y="221"/>
                  <a:pt x="98" y="221"/>
                  <a:pt x="98" y="221"/>
                </a:cubicBezTo>
                <a:cubicBezTo>
                  <a:pt x="98" y="222"/>
                  <a:pt x="98" y="222"/>
                  <a:pt x="98" y="222"/>
                </a:cubicBezTo>
                <a:cubicBezTo>
                  <a:pt x="99" y="222"/>
                  <a:pt x="99" y="221"/>
                  <a:pt x="100" y="221"/>
                </a:cubicBezTo>
                <a:cubicBezTo>
                  <a:pt x="100" y="221"/>
                  <a:pt x="101" y="222"/>
                  <a:pt x="101" y="222"/>
                </a:cubicBezTo>
                <a:cubicBezTo>
                  <a:pt x="101" y="222"/>
                  <a:pt x="101" y="222"/>
                  <a:pt x="101" y="222"/>
                </a:cubicBezTo>
                <a:cubicBezTo>
                  <a:pt x="101" y="222"/>
                  <a:pt x="101" y="222"/>
                  <a:pt x="101" y="222"/>
                </a:cubicBezTo>
                <a:cubicBezTo>
                  <a:pt x="101" y="222"/>
                  <a:pt x="101" y="222"/>
                  <a:pt x="101" y="222"/>
                </a:cubicBezTo>
                <a:cubicBezTo>
                  <a:pt x="101" y="223"/>
                  <a:pt x="101" y="223"/>
                  <a:pt x="101" y="223"/>
                </a:cubicBezTo>
                <a:cubicBezTo>
                  <a:pt x="101" y="223"/>
                  <a:pt x="101" y="223"/>
                  <a:pt x="101" y="223"/>
                </a:cubicBezTo>
                <a:cubicBezTo>
                  <a:pt x="101" y="225"/>
                  <a:pt x="103" y="225"/>
                  <a:pt x="104" y="225"/>
                </a:cubicBezTo>
                <a:cubicBezTo>
                  <a:pt x="104" y="225"/>
                  <a:pt x="104" y="225"/>
                  <a:pt x="104" y="225"/>
                </a:cubicBezTo>
                <a:cubicBezTo>
                  <a:pt x="104" y="225"/>
                  <a:pt x="104" y="225"/>
                  <a:pt x="104" y="225"/>
                </a:cubicBezTo>
                <a:cubicBezTo>
                  <a:pt x="106" y="224"/>
                  <a:pt x="108" y="224"/>
                  <a:pt x="110" y="225"/>
                </a:cubicBezTo>
                <a:cubicBezTo>
                  <a:pt x="111" y="226"/>
                  <a:pt x="110" y="225"/>
                  <a:pt x="111" y="226"/>
                </a:cubicBezTo>
                <a:cubicBezTo>
                  <a:pt x="112" y="226"/>
                  <a:pt x="112" y="226"/>
                  <a:pt x="112" y="226"/>
                </a:cubicBezTo>
                <a:cubicBezTo>
                  <a:pt x="112" y="226"/>
                  <a:pt x="112" y="226"/>
                  <a:pt x="112" y="226"/>
                </a:cubicBezTo>
                <a:cubicBezTo>
                  <a:pt x="112" y="226"/>
                  <a:pt x="112" y="226"/>
                  <a:pt x="112" y="226"/>
                </a:cubicBezTo>
                <a:cubicBezTo>
                  <a:pt x="112" y="225"/>
                  <a:pt x="112" y="224"/>
                  <a:pt x="113" y="223"/>
                </a:cubicBezTo>
                <a:cubicBezTo>
                  <a:pt x="113" y="223"/>
                  <a:pt x="113" y="223"/>
                  <a:pt x="113" y="223"/>
                </a:cubicBezTo>
                <a:cubicBezTo>
                  <a:pt x="113" y="223"/>
                  <a:pt x="115" y="224"/>
                  <a:pt x="116" y="224"/>
                </a:cubicBezTo>
                <a:cubicBezTo>
                  <a:pt x="116" y="224"/>
                  <a:pt x="116" y="224"/>
                  <a:pt x="116" y="224"/>
                </a:cubicBezTo>
                <a:cubicBezTo>
                  <a:pt x="116" y="223"/>
                  <a:pt x="116" y="223"/>
                  <a:pt x="116" y="223"/>
                </a:cubicBezTo>
                <a:cubicBezTo>
                  <a:pt x="116" y="223"/>
                  <a:pt x="116" y="223"/>
                  <a:pt x="116" y="223"/>
                </a:cubicBezTo>
                <a:cubicBezTo>
                  <a:pt x="117" y="223"/>
                  <a:pt x="120" y="219"/>
                  <a:pt x="121" y="218"/>
                </a:cubicBezTo>
                <a:cubicBezTo>
                  <a:pt x="121" y="218"/>
                  <a:pt x="121" y="218"/>
                  <a:pt x="122" y="217"/>
                </a:cubicBezTo>
                <a:cubicBezTo>
                  <a:pt x="122" y="217"/>
                  <a:pt x="122" y="217"/>
                  <a:pt x="122" y="217"/>
                </a:cubicBezTo>
                <a:cubicBezTo>
                  <a:pt x="123" y="218"/>
                  <a:pt x="122" y="217"/>
                  <a:pt x="123" y="218"/>
                </a:cubicBezTo>
                <a:cubicBezTo>
                  <a:pt x="124" y="218"/>
                  <a:pt x="127" y="217"/>
                  <a:pt x="127" y="217"/>
                </a:cubicBezTo>
                <a:cubicBezTo>
                  <a:pt x="129" y="216"/>
                  <a:pt x="130" y="214"/>
                  <a:pt x="131" y="214"/>
                </a:cubicBezTo>
                <a:cubicBezTo>
                  <a:pt x="131" y="214"/>
                  <a:pt x="131" y="214"/>
                  <a:pt x="131" y="214"/>
                </a:cubicBezTo>
                <a:cubicBezTo>
                  <a:pt x="131" y="214"/>
                  <a:pt x="131" y="214"/>
                  <a:pt x="131" y="214"/>
                </a:cubicBezTo>
                <a:cubicBezTo>
                  <a:pt x="131" y="214"/>
                  <a:pt x="131" y="214"/>
                  <a:pt x="131" y="214"/>
                </a:cubicBezTo>
                <a:cubicBezTo>
                  <a:pt x="132" y="214"/>
                  <a:pt x="132" y="214"/>
                  <a:pt x="132" y="214"/>
                </a:cubicBezTo>
                <a:cubicBezTo>
                  <a:pt x="132" y="214"/>
                  <a:pt x="132" y="214"/>
                  <a:pt x="132" y="214"/>
                </a:cubicBezTo>
                <a:cubicBezTo>
                  <a:pt x="132" y="214"/>
                  <a:pt x="132" y="214"/>
                  <a:pt x="132" y="214"/>
                </a:cubicBezTo>
                <a:cubicBezTo>
                  <a:pt x="133" y="214"/>
                  <a:pt x="133" y="214"/>
                  <a:pt x="133" y="214"/>
                </a:cubicBezTo>
                <a:cubicBezTo>
                  <a:pt x="133" y="214"/>
                  <a:pt x="133" y="214"/>
                  <a:pt x="134" y="214"/>
                </a:cubicBezTo>
                <a:cubicBezTo>
                  <a:pt x="134" y="214"/>
                  <a:pt x="134" y="214"/>
                  <a:pt x="134" y="214"/>
                </a:cubicBezTo>
                <a:cubicBezTo>
                  <a:pt x="135" y="214"/>
                  <a:pt x="134" y="214"/>
                  <a:pt x="135" y="214"/>
                </a:cubicBezTo>
                <a:cubicBezTo>
                  <a:pt x="136" y="214"/>
                  <a:pt x="136" y="214"/>
                  <a:pt x="136" y="215"/>
                </a:cubicBezTo>
                <a:cubicBezTo>
                  <a:pt x="136" y="215"/>
                  <a:pt x="136" y="215"/>
                  <a:pt x="136" y="215"/>
                </a:cubicBezTo>
                <a:cubicBezTo>
                  <a:pt x="137" y="215"/>
                  <a:pt x="137" y="215"/>
                  <a:pt x="137" y="215"/>
                </a:cubicBezTo>
                <a:cubicBezTo>
                  <a:pt x="137" y="216"/>
                  <a:pt x="137" y="216"/>
                  <a:pt x="137" y="216"/>
                </a:cubicBezTo>
                <a:cubicBezTo>
                  <a:pt x="137" y="215"/>
                  <a:pt x="137" y="216"/>
                  <a:pt x="137" y="215"/>
                </a:cubicBezTo>
                <a:cubicBezTo>
                  <a:pt x="138" y="215"/>
                  <a:pt x="138" y="215"/>
                  <a:pt x="138" y="215"/>
                </a:cubicBezTo>
                <a:cubicBezTo>
                  <a:pt x="138" y="214"/>
                  <a:pt x="139" y="213"/>
                  <a:pt x="139" y="213"/>
                </a:cubicBezTo>
                <a:cubicBezTo>
                  <a:pt x="140" y="212"/>
                  <a:pt x="140" y="212"/>
                  <a:pt x="141" y="212"/>
                </a:cubicBezTo>
                <a:cubicBezTo>
                  <a:pt x="142" y="211"/>
                  <a:pt x="140" y="208"/>
                  <a:pt x="141" y="207"/>
                </a:cubicBezTo>
                <a:cubicBezTo>
                  <a:pt x="141" y="206"/>
                  <a:pt x="141" y="206"/>
                  <a:pt x="141" y="206"/>
                </a:cubicBezTo>
                <a:cubicBezTo>
                  <a:pt x="144" y="205"/>
                  <a:pt x="147" y="206"/>
                  <a:pt x="147" y="206"/>
                </a:cubicBezTo>
                <a:cubicBezTo>
                  <a:pt x="150" y="205"/>
                  <a:pt x="148" y="205"/>
                  <a:pt x="150" y="203"/>
                </a:cubicBezTo>
                <a:cubicBezTo>
                  <a:pt x="153" y="200"/>
                  <a:pt x="152" y="200"/>
                  <a:pt x="153" y="197"/>
                </a:cubicBezTo>
                <a:cubicBezTo>
                  <a:pt x="160" y="194"/>
                  <a:pt x="158" y="196"/>
                  <a:pt x="160" y="192"/>
                </a:cubicBezTo>
                <a:cubicBezTo>
                  <a:pt x="161" y="191"/>
                  <a:pt x="162" y="192"/>
                  <a:pt x="163" y="191"/>
                </a:cubicBezTo>
                <a:cubicBezTo>
                  <a:pt x="163" y="191"/>
                  <a:pt x="163" y="191"/>
                  <a:pt x="163" y="190"/>
                </a:cubicBezTo>
                <a:cubicBezTo>
                  <a:pt x="163" y="189"/>
                  <a:pt x="164" y="189"/>
                  <a:pt x="164" y="188"/>
                </a:cubicBezTo>
                <a:cubicBezTo>
                  <a:pt x="164" y="188"/>
                  <a:pt x="164" y="188"/>
                  <a:pt x="164" y="188"/>
                </a:cubicBezTo>
                <a:cubicBezTo>
                  <a:pt x="165" y="188"/>
                  <a:pt x="165" y="188"/>
                  <a:pt x="165" y="188"/>
                </a:cubicBezTo>
                <a:cubicBezTo>
                  <a:pt x="166" y="187"/>
                  <a:pt x="167" y="188"/>
                  <a:pt x="168" y="188"/>
                </a:cubicBezTo>
                <a:cubicBezTo>
                  <a:pt x="168" y="188"/>
                  <a:pt x="168" y="188"/>
                  <a:pt x="168" y="188"/>
                </a:cubicBezTo>
                <a:cubicBezTo>
                  <a:pt x="168" y="188"/>
                  <a:pt x="168" y="188"/>
                  <a:pt x="168" y="188"/>
                </a:cubicBezTo>
                <a:cubicBezTo>
                  <a:pt x="169" y="186"/>
                  <a:pt x="168" y="187"/>
                  <a:pt x="169" y="185"/>
                </a:cubicBezTo>
                <a:cubicBezTo>
                  <a:pt x="169" y="185"/>
                  <a:pt x="169" y="185"/>
                  <a:pt x="169" y="185"/>
                </a:cubicBezTo>
                <a:cubicBezTo>
                  <a:pt x="170" y="185"/>
                  <a:pt x="170" y="185"/>
                  <a:pt x="170" y="185"/>
                </a:cubicBezTo>
                <a:cubicBezTo>
                  <a:pt x="170" y="185"/>
                  <a:pt x="170" y="186"/>
                  <a:pt x="171" y="186"/>
                </a:cubicBezTo>
                <a:cubicBezTo>
                  <a:pt x="171" y="186"/>
                  <a:pt x="171" y="186"/>
                  <a:pt x="171" y="186"/>
                </a:cubicBezTo>
                <a:cubicBezTo>
                  <a:pt x="171" y="186"/>
                  <a:pt x="171" y="186"/>
                  <a:pt x="171" y="186"/>
                </a:cubicBezTo>
                <a:cubicBezTo>
                  <a:pt x="172" y="185"/>
                  <a:pt x="171" y="185"/>
                  <a:pt x="172" y="184"/>
                </a:cubicBezTo>
                <a:cubicBezTo>
                  <a:pt x="172" y="184"/>
                  <a:pt x="172" y="184"/>
                  <a:pt x="172" y="184"/>
                </a:cubicBezTo>
                <a:cubicBezTo>
                  <a:pt x="173" y="184"/>
                  <a:pt x="173" y="184"/>
                  <a:pt x="173" y="184"/>
                </a:cubicBezTo>
                <a:cubicBezTo>
                  <a:pt x="173" y="183"/>
                  <a:pt x="173" y="182"/>
                  <a:pt x="174" y="182"/>
                </a:cubicBezTo>
                <a:cubicBezTo>
                  <a:pt x="176" y="180"/>
                  <a:pt x="175" y="181"/>
                  <a:pt x="178" y="178"/>
                </a:cubicBezTo>
                <a:cubicBezTo>
                  <a:pt x="178" y="178"/>
                  <a:pt x="178" y="178"/>
                  <a:pt x="179" y="178"/>
                </a:cubicBezTo>
                <a:cubicBezTo>
                  <a:pt x="180" y="177"/>
                  <a:pt x="182" y="171"/>
                  <a:pt x="180" y="168"/>
                </a:cubicBezTo>
                <a:cubicBezTo>
                  <a:pt x="179" y="167"/>
                  <a:pt x="178" y="167"/>
                  <a:pt x="177" y="166"/>
                </a:cubicBezTo>
                <a:cubicBezTo>
                  <a:pt x="177" y="166"/>
                  <a:pt x="177" y="166"/>
                  <a:pt x="177" y="166"/>
                </a:cubicBezTo>
                <a:cubicBezTo>
                  <a:pt x="177" y="165"/>
                  <a:pt x="177" y="164"/>
                  <a:pt x="178" y="163"/>
                </a:cubicBezTo>
                <a:cubicBezTo>
                  <a:pt x="178" y="162"/>
                  <a:pt x="178" y="162"/>
                  <a:pt x="178" y="161"/>
                </a:cubicBezTo>
                <a:cubicBezTo>
                  <a:pt x="172" y="154"/>
                  <a:pt x="177" y="154"/>
                  <a:pt x="181" y="153"/>
                </a:cubicBezTo>
                <a:cubicBezTo>
                  <a:pt x="181" y="151"/>
                  <a:pt x="181" y="151"/>
                  <a:pt x="181" y="151"/>
                </a:cubicBezTo>
                <a:cubicBezTo>
                  <a:pt x="181" y="151"/>
                  <a:pt x="181" y="151"/>
                  <a:pt x="181" y="150"/>
                </a:cubicBezTo>
                <a:cubicBezTo>
                  <a:pt x="180" y="150"/>
                  <a:pt x="179" y="148"/>
                  <a:pt x="179" y="147"/>
                </a:cubicBezTo>
                <a:cubicBezTo>
                  <a:pt x="180" y="145"/>
                  <a:pt x="185" y="136"/>
                  <a:pt x="185" y="134"/>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8" name="Freeform 15">
            <a:extLst>
              <a:ext uri="{FF2B5EF4-FFF2-40B4-BE49-F238E27FC236}">
                <a16:creationId xmlns:a16="http://schemas.microsoft.com/office/drawing/2014/main" id="{7F74B9B2-3FE4-1D9D-8B6B-3AF42ED17BE7}"/>
              </a:ext>
            </a:extLst>
          </p:cNvPr>
          <p:cNvSpPr>
            <a:spLocks noEditPoints="1"/>
          </p:cNvSpPr>
          <p:nvPr/>
        </p:nvSpPr>
        <p:spPr bwMode="auto">
          <a:xfrm>
            <a:off x="5569360" y="2670694"/>
            <a:ext cx="874665" cy="296904"/>
          </a:xfrm>
          <a:custGeom>
            <a:avLst/>
            <a:gdLst>
              <a:gd name="T0" fmla="*/ 215 w 218"/>
              <a:gd name="T1" fmla="*/ 18 h 74"/>
              <a:gd name="T2" fmla="*/ 214 w 218"/>
              <a:gd name="T3" fmla="*/ 16 h 74"/>
              <a:gd name="T4" fmla="*/ 216 w 218"/>
              <a:gd name="T5" fmla="*/ 14 h 74"/>
              <a:gd name="T6" fmla="*/ 217 w 218"/>
              <a:gd name="T7" fmla="*/ 11 h 74"/>
              <a:gd name="T8" fmla="*/ 211 w 218"/>
              <a:gd name="T9" fmla="*/ 7 h 74"/>
              <a:gd name="T10" fmla="*/ 193 w 218"/>
              <a:gd name="T11" fmla="*/ 13 h 74"/>
              <a:gd name="T12" fmla="*/ 182 w 218"/>
              <a:gd name="T13" fmla="*/ 16 h 74"/>
              <a:gd name="T14" fmla="*/ 181 w 218"/>
              <a:gd name="T15" fmla="*/ 17 h 74"/>
              <a:gd name="T16" fmla="*/ 181 w 218"/>
              <a:gd name="T17" fmla="*/ 18 h 74"/>
              <a:gd name="T18" fmla="*/ 176 w 218"/>
              <a:gd name="T19" fmla="*/ 19 h 74"/>
              <a:gd name="T20" fmla="*/ 174 w 218"/>
              <a:gd name="T21" fmla="*/ 17 h 74"/>
              <a:gd name="T22" fmla="*/ 164 w 218"/>
              <a:gd name="T23" fmla="*/ 19 h 74"/>
              <a:gd name="T24" fmla="*/ 159 w 218"/>
              <a:gd name="T25" fmla="*/ 23 h 74"/>
              <a:gd name="T26" fmla="*/ 146 w 218"/>
              <a:gd name="T27" fmla="*/ 34 h 74"/>
              <a:gd name="T28" fmla="*/ 140 w 218"/>
              <a:gd name="T29" fmla="*/ 24 h 74"/>
              <a:gd name="T30" fmla="*/ 133 w 218"/>
              <a:gd name="T31" fmla="*/ 24 h 74"/>
              <a:gd name="T32" fmla="*/ 145 w 218"/>
              <a:gd name="T33" fmla="*/ 8 h 74"/>
              <a:gd name="T34" fmla="*/ 131 w 218"/>
              <a:gd name="T35" fmla="*/ 4 h 74"/>
              <a:gd name="T36" fmla="*/ 129 w 218"/>
              <a:gd name="T37" fmla="*/ 4 h 74"/>
              <a:gd name="T38" fmla="*/ 109 w 218"/>
              <a:gd name="T39" fmla="*/ 19 h 74"/>
              <a:gd name="T40" fmla="*/ 107 w 218"/>
              <a:gd name="T41" fmla="*/ 17 h 74"/>
              <a:gd name="T42" fmla="*/ 104 w 218"/>
              <a:gd name="T43" fmla="*/ 19 h 74"/>
              <a:gd name="T44" fmla="*/ 102 w 218"/>
              <a:gd name="T45" fmla="*/ 19 h 74"/>
              <a:gd name="T46" fmla="*/ 98 w 218"/>
              <a:gd name="T47" fmla="*/ 16 h 74"/>
              <a:gd name="T48" fmla="*/ 93 w 218"/>
              <a:gd name="T49" fmla="*/ 16 h 74"/>
              <a:gd name="T50" fmla="*/ 91 w 218"/>
              <a:gd name="T51" fmla="*/ 15 h 74"/>
              <a:gd name="T52" fmla="*/ 88 w 218"/>
              <a:gd name="T53" fmla="*/ 12 h 74"/>
              <a:gd name="T54" fmla="*/ 84 w 218"/>
              <a:gd name="T55" fmla="*/ 15 h 74"/>
              <a:gd name="T56" fmla="*/ 80 w 218"/>
              <a:gd name="T57" fmla="*/ 20 h 74"/>
              <a:gd name="T58" fmla="*/ 65 w 218"/>
              <a:gd name="T59" fmla="*/ 9 h 74"/>
              <a:gd name="T60" fmla="*/ 26 w 218"/>
              <a:gd name="T61" fmla="*/ 29 h 74"/>
              <a:gd name="T62" fmla="*/ 18 w 218"/>
              <a:gd name="T63" fmla="*/ 37 h 74"/>
              <a:gd name="T64" fmla="*/ 15 w 218"/>
              <a:gd name="T65" fmla="*/ 39 h 74"/>
              <a:gd name="T66" fmla="*/ 0 w 218"/>
              <a:gd name="T67" fmla="*/ 48 h 74"/>
              <a:gd name="T68" fmla="*/ 12 w 218"/>
              <a:gd name="T69" fmla="*/ 51 h 74"/>
              <a:gd name="T70" fmla="*/ 16 w 218"/>
              <a:gd name="T71" fmla="*/ 53 h 74"/>
              <a:gd name="T72" fmla="*/ 22 w 218"/>
              <a:gd name="T73" fmla="*/ 65 h 74"/>
              <a:gd name="T74" fmla="*/ 23 w 218"/>
              <a:gd name="T75" fmla="*/ 74 h 74"/>
              <a:gd name="T76" fmla="*/ 31 w 218"/>
              <a:gd name="T77" fmla="*/ 71 h 74"/>
              <a:gd name="T78" fmla="*/ 34 w 218"/>
              <a:gd name="T79" fmla="*/ 70 h 74"/>
              <a:gd name="T80" fmla="*/ 41 w 218"/>
              <a:gd name="T81" fmla="*/ 61 h 74"/>
              <a:gd name="T82" fmla="*/ 50 w 218"/>
              <a:gd name="T83" fmla="*/ 55 h 74"/>
              <a:gd name="T84" fmla="*/ 56 w 218"/>
              <a:gd name="T85" fmla="*/ 49 h 74"/>
              <a:gd name="T86" fmla="*/ 69 w 218"/>
              <a:gd name="T87" fmla="*/ 43 h 74"/>
              <a:gd name="T88" fmla="*/ 73 w 218"/>
              <a:gd name="T89" fmla="*/ 47 h 74"/>
              <a:gd name="T90" fmla="*/ 80 w 218"/>
              <a:gd name="T91" fmla="*/ 51 h 74"/>
              <a:gd name="T92" fmla="*/ 90 w 218"/>
              <a:gd name="T93" fmla="*/ 57 h 74"/>
              <a:gd name="T94" fmla="*/ 96 w 218"/>
              <a:gd name="T95" fmla="*/ 53 h 74"/>
              <a:gd name="T96" fmla="*/ 101 w 218"/>
              <a:gd name="T97" fmla="*/ 58 h 74"/>
              <a:gd name="T98" fmla="*/ 101 w 218"/>
              <a:gd name="T99" fmla="*/ 61 h 74"/>
              <a:gd name="T100" fmla="*/ 109 w 218"/>
              <a:gd name="T101" fmla="*/ 64 h 74"/>
              <a:gd name="T102" fmla="*/ 120 w 218"/>
              <a:gd name="T103" fmla="*/ 53 h 74"/>
              <a:gd name="T104" fmla="*/ 128 w 218"/>
              <a:gd name="T105" fmla="*/ 56 h 74"/>
              <a:gd name="T106" fmla="*/ 149 w 218"/>
              <a:gd name="T107" fmla="*/ 67 h 74"/>
              <a:gd name="T108" fmla="*/ 174 w 218"/>
              <a:gd name="T109" fmla="*/ 57 h 74"/>
              <a:gd name="T110" fmla="*/ 185 w 218"/>
              <a:gd name="T111" fmla="*/ 54 h 74"/>
              <a:gd name="T112" fmla="*/ 196 w 218"/>
              <a:gd name="T113" fmla="*/ 53 h 74"/>
              <a:gd name="T114" fmla="*/ 209 w 218"/>
              <a:gd name="T115" fmla="*/ 47 h 74"/>
              <a:gd name="T116" fmla="*/ 215 w 218"/>
              <a:gd name="T117" fmla="*/ 28 h 74"/>
              <a:gd name="T118" fmla="*/ 216 w 218"/>
              <a:gd name="T119" fmla="*/ 27 h 74"/>
              <a:gd name="T120" fmla="*/ 217 w 218"/>
              <a:gd name="T121" fmla="*/ 22 h 74"/>
              <a:gd name="T122" fmla="*/ 215 w 218"/>
              <a:gd name="T123" fmla="*/ 18 h 74"/>
              <a:gd name="T124" fmla="*/ 217 w 218"/>
              <a:gd name="T12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8" h="74">
                <a:moveTo>
                  <a:pt x="217" y="22"/>
                </a:moveTo>
                <a:cubicBezTo>
                  <a:pt x="217" y="21"/>
                  <a:pt x="217" y="21"/>
                  <a:pt x="217" y="20"/>
                </a:cubicBezTo>
                <a:cubicBezTo>
                  <a:pt x="216" y="21"/>
                  <a:pt x="216" y="21"/>
                  <a:pt x="216" y="21"/>
                </a:cubicBezTo>
                <a:cubicBezTo>
                  <a:pt x="216" y="20"/>
                  <a:pt x="216" y="20"/>
                  <a:pt x="216" y="20"/>
                </a:cubicBezTo>
                <a:cubicBezTo>
                  <a:pt x="216" y="19"/>
                  <a:pt x="216" y="19"/>
                  <a:pt x="216" y="19"/>
                </a:cubicBezTo>
                <a:cubicBezTo>
                  <a:pt x="215" y="19"/>
                  <a:pt x="215" y="19"/>
                  <a:pt x="215" y="19"/>
                </a:cubicBezTo>
                <a:cubicBezTo>
                  <a:pt x="215" y="18"/>
                  <a:pt x="215" y="18"/>
                  <a:pt x="215" y="18"/>
                </a:cubicBezTo>
                <a:cubicBezTo>
                  <a:pt x="215" y="17"/>
                  <a:pt x="215" y="17"/>
                  <a:pt x="215" y="17"/>
                </a:cubicBezTo>
                <a:cubicBezTo>
                  <a:pt x="215" y="16"/>
                  <a:pt x="215" y="16"/>
                  <a:pt x="215" y="16"/>
                </a:cubicBezTo>
                <a:cubicBezTo>
                  <a:pt x="215" y="16"/>
                  <a:pt x="215" y="16"/>
                  <a:pt x="216" y="16"/>
                </a:cubicBezTo>
                <a:cubicBezTo>
                  <a:pt x="216" y="15"/>
                  <a:pt x="216" y="15"/>
                  <a:pt x="216" y="15"/>
                </a:cubicBezTo>
                <a:cubicBezTo>
                  <a:pt x="216" y="15"/>
                  <a:pt x="216" y="15"/>
                  <a:pt x="216" y="15"/>
                </a:cubicBezTo>
                <a:cubicBezTo>
                  <a:pt x="215" y="15"/>
                  <a:pt x="215" y="15"/>
                  <a:pt x="215" y="15"/>
                </a:cubicBezTo>
                <a:cubicBezTo>
                  <a:pt x="215" y="16"/>
                  <a:pt x="215" y="15"/>
                  <a:pt x="214" y="16"/>
                </a:cubicBezTo>
                <a:cubicBezTo>
                  <a:pt x="214" y="15"/>
                  <a:pt x="214" y="15"/>
                  <a:pt x="214" y="15"/>
                </a:cubicBezTo>
                <a:cubicBezTo>
                  <a:pt x="215" y="15"/>
                  <a:pt x="215" y="15"/>
                  <a:pt x="215" y="15"/>
                </a:cubicBezTo>
                <a:cubicBezTo>
                  <a:pt x="216" y="15"/>
                  <a:pt x="216" y="15"/>
                  <a:pt x="216" y="15"/>
                </a:cubicBezTo>
                <a:cubicBezTo>
                  <a:pt x="216" y="14"/>
                  <a:pt x="216" y="14"/>
                  <a:pt x="216" y="14"/>
                </a:cubicBezTo>
                <a:cubicBezTo>
                  <a:pt x="215" y="13"/>
                  <a:pt x="215" y="13"/>
                  <a:pt x="215" y="13"/>
                </a:cubicBezTo>
                <a:cubicBezTo>
                  <a:pt x="215" y="12"/>
                  <a:pt x="215" y="12"/>
                  <a:pt x="215" y="12"/>
                </a:cubicBezTo>
                <a:cubicBezTo>
                  <a:pt x="216" y="13"/>
                  <a:pt x="216" y="13"/>
                  <a:pt x="216" y="14"/>
                </a:cubicBezTo>
                <a:cubicBezTo>
                  <a:pt x="216" y="13"/>
                  <a:pt x="216" y="13"/>
                  <a:pt x="216" y="13"/>
                </a:cubicBezTo>
                <a:cubicBezTo>
                  <a:pt x="216" y="13"/>
                  <a:pt x="216" y="13"/>
                  <a:pt x="216" y="13"/>
                </a:cubicBezTo>
                <a:cubicBezTo>
                  <a:pt x="216" y="14"/>
                  <a:pt x="217" y="13"/>
                  <a:pt x="217" y="14"/>
                </a:cubicBezTo>
                <a:cubicBezTo>
                  <a:pt x="217" y="14"/>
                  <a:pt x="217" y="14"/>
                  <a:pt x="217" y="14"/>
                </a:cubicBezTo>
                <a:cubicBezTo>
                  <a:pt x="217" y="13"/>
                  <a:pt x="217" y="13"/>
                  <a:pt x="218" y="12"/>
                </a:cubicBezTo>
                <a:cubicBezTo>
                  <a:pt x="218" y="12"/>
                  <a:pt x="218" y="12"/>
                  <a:pt x="218" y="12"/>
                </a:cubicBezTo>
                <a:cubicBezTo>
                  <a:pt x="217" y="11"/>
                  <a:pt x="217" y="12"/>
                  <a:pt x="217" y="11"/>
                </a:cubicBezTo>
                <a:cubicBezTo>
                  <a:pt x="217" y="10"/>
                  <a:pt x="217" y="10"/>
                  <a:pt x="217" y="10"/>
                </a:cubicBezTo>
                <a:cubicBezTo>
                  <a:pt x="216" y="10"/>
                  <a:pt x="216" y="10"/>
                  <a:pt x="216" y="10"/>
                </a:cubicBezTo>
                <a:cubicBezTo>
                  <a:pt x="214" y="10"/>
                  <a:pt x="214" y="10"/>
                  <a:pt x="214" y="10"/>
                </a:cubicBezTo>
                <a:cubicBezTo>
                  <a:pt x="214" y="10"/>
                  <a:pt x="214" y="10"/>
                  <a:pt x="215" y="10"/>
                </a:cubicBezTo>
                <a:cubicBezTo>
                  <a:pt x="214" y="9"/>
                  <a:pt x="214" y="9"/>
                  <a:pt x="212" y="8"/>
                </a:cubicBezTo>
                <a:cubicBezTo>
                  <a:pt x="212" y="8"/>
                  <a:pt x="212" y="8"/>
                  <a:pt x="212" y="8"/>
                </a:cubicBezTo>
                <a:cubicBezTo>
                  <a:pt x="211" y="7"/>
                  <a:pt x="212" y="9"/>
                  <a:pt x="211" y="7"/>
                </a:cubicBezTo>
                <a:cubicBezTo>
                  <a:pt x="209" y="5"/>
                  <a:pt x="210" y="6"/>
                  <a:pt x="209" y="5"/>
                </a:cubicBezTo>
                <a:cubicBezTo>
                  <a:pt x="207" y="4"/>
                  <a:pt x="208" y="5"/>
                  <a:pt x="206" y="5"/>
                </a:cubicBezTo>
                <a:cubicBezTo>
                  <a:pt x="197" y="3"/>
                  <a:pt x="202" y="7"/>
                  <a:pt x="198" y="7"/>
                </a:cubicBezTo>
                <a:cubicBezTo>
                  <a:pt x="198" y="7"/>
                  <a:pt x="198" y="7"/>
                  <a:pt x="197" y="7"/>
                </a:cubicBezTo>
                <a:cubicBezTo>
                  <a:pt x="196" y="7"/>
                  <a:pt x="195" y="6"/>
                  <a:pt x="195" y="7"/>
                </a:cubicBezTo>
                <a:cubicBezTo>
                  <a:pt x="195" y="7"/>
                  <a:pt x="195" y="7"/>
                  <a:pt x="195" y="7"/>
                </a:cubicBezTo>
                <a:cubicBezTo>
                  <a:pt x="194" y="8"/>
                  <a:pt x="194" y="10"/>
                  <a:pt x="193" y="13"/>
                </a:cubicBezTo>
                <a:cubicBezTo>
                  <a:pt x="191" y="14"/>
                  <a:pt x="189" y="15"/>
                  <a:pt x="189" y="15"/>
                </a:cubicBezTo>
                <a:cubicBezTo>
                  <a:pt x="188" y="15"/>
                  <a:pt x="188" y="15"/>
                  <a:pt x="188" y="15"/>
                </a:cubicBezTo>
                <a:cubicBezTo>
                  <a:pt x="188" y="15"/>
                  <a:pt x="183" y="17"/>
                  <a:pt x="183" y="17"/>
                </a:cubicBezTo>
                <a:cubicBezTo>
                  <a:pt x="183" y="17"/>
                  <a:pt x="183" y="17"/>
                  <a:pt x="182" y="17"/>
                </a:cubicBezTo>
                <a:cubicBezTo>
                  <a:pt x="182" y="17"/>
                  <a:pt x="182" y="17"/>
                  <a:pt x="182" y="17"/>
                </a:cubicBezTo>
                <a:cubicBezTo>
                  <a:pt x="182" y="16"/>
                  <a:pt x="182" y="16"/>
                  <a:pt x="182" y="16"/>
                </a:cubicBezTo>
                <a:cubicBezTo>
                  <a:pt x="182" y="16"/>
                  <a:pt x="182" y="16"/>
                  <a:pt x="182" y="16"/>
                </a:cubicBezTo>
                <a:cubicBezTo>
                  <a:pt x="182" y="16"/>
                  <a:pt x="182" y="16"/>
                  <a:pt x="182" y="16"/>
                </a:cubicBezTo>
                <a:cubicBezTo>
                  <a:pt x="182" y="16"/>
                  <a:pt x="182" y="16"/>
                  <a:pt x="182" y="16"/>
                </a:cubicBezTo>
                <a:cubicBezTo>
                  <a:pt x="182" y="16"/>
                  <a:pt x="182" y="16"/>
                  <a:pt x="182" y="16"/>
                </a:cubicBezTo>
                <a:cubicBezTo>
                  <a:pt x="182" y="16"/>
                  <a:pt x="182" y="16"/>
                  <a:pt x="182" y="16"/>
                </a:cubicBezTo>
                <a:cubicBezTo>
                  <a:pt x="182" y="16"/>
                  <a:pt x="182" y="16"/>
                  <a:pt x="181" y="16"/>
                </a:cubicBezTo>
                <a:cubicBezTo>
                  <a:pt x="181" y="16"/>
                  <a:pt x="181" y="16"/>
                  <a:pt x="181" y="17"/>
                </a:cubicBezTo>
                <a:cubicBezTo>
                  <a:pt x="181" y="17"/>
                  <a:pt x="181" y="17"/>
                  <a:pt x="181" y="17"/>
                </a:cubicBezTo>
                <a:cubicBezTo>
                  <a:pt x="182" y="17"/>
                  <a:pt x="182" y="17"/>
                  <a:pt x="183" y="18"/>
                </a:cubicBezTo>
                <a:cubicBezTo>
                  <a:pt x="183" y="18"/>
                  <a:pt x="183" y="18"/>
                  <a:pt x="183" y="18"/>
                </a:cubicBezTo>
                <a:cubicBezTo>
                  <a:pt x="183" y="18"/>
                  <a:pt x="183" y="18"/>
                  <a:pt x="183" y="18"/>
                </a:cubicBezTo>
                <a:cubicBezTo>
                  <a:pt x="183" y="18"/>
                  <a:pt x="183" y="18"/>
                  <a:pt x="183" y="18"/>
                </a:cubicBezTo>
                <a:cubicBezTo>
                  <a:pt x="182" y="18"/>
                  <a:pt x="182" y="18"/>
                  <a:pt x="182" y="18"/>
                </a:cubicBezTo>
                <a:cubicBezTo>
                  <a:pt x="182" y="18"/>
                  <a:pt x="182" y="18"/>
                  <a:pt x="182" y="18"/>
                </a:cubicBezTo>
                <a:cubicBezTo>
                  <a:pt x="181" y="18"/>
                  <a:pt x="182" y="18"/>
                  <a:pt x="181" y="18"/>
                </a:cubicBezTo>
                <a:cubicBezTo>
                  <a:pt x="181" y="18"/>
                  <a:pt x="181" y="18"/>
                  <a:pt x="181" y="18"/>
                </a:cubicBezTo>
                <a:cubicBezTo>
                  <a:pt x="181" y="18"/>
                  <a:pt x="181" y="18"/>
                  <a:pt x="181" y="18"/>
                </a:cubicBezTo>
                <a:cubicBezTo>
                  <a:pt x="181" y="19"/>
                  <a:pt x="181" y="19"/>
                  <a:pt x="181" y="19"/>
                </a:cubicBezTo>
                <a:cubicBezTo>
                  <a:pt x="181" y="19"/>
                  <a:pt x="181" y="19"/>
                  <a:pt x="181" y="19"/>
                </a:cubicBezTo>
                <a:cubicBezTo>
                  <a:pt x="180" y="19"/>
                  <a:pt x="180" y="19"/>
                  <a:pt x="180" y="19"/>
                </a:cubicBezTo>
                <a:cubicBezTo>
                  <a:pt x="180" y="19"/>
                  <a:pt x="180" y="19"/>
                  <a:pt x="180" y="19"/>
                </a:cubicBezTo>
                <a:cubicBezTo>
                  <a:pt x="178" y="17"/>
                  <a:pt x="178" y="19"/>
                  <a:pt x="176" y="19"/>
                </a:cubicBezTo>
                <a:cubicBezTo>
                  <a:pt x="176" y="19"/>
                  <a:pt x="176" y="19"/>
                  <a:pt x="176" y="19"/>
                </a:cubicBezTo>
                <a:cubicBezTo>
                  <a:pt x="176" y="19"/>
                  <a:pt x="176" y="19"/>
                  <a:pt x="176" y="19"/>
                </a:cubicBezTo>
                <a:cubicBezTo>
                  <a:pt x="175" y="19"/>
                  <a:pt x="175" y="19"/>
                  <a:pt x="175" y="19"/>
                </a:cubicBezTo>
                <a:cubicBezTo>
                  <a:pt x="175" y="18"/>
                  <a:pt x="176" y="18"/>
                  <a:pt x="175" y="17"/>
                </a:cubicBezTo>
                <a:cubicBezTo>
                  <a:pt x="175" y="17"/>
                  <a:pt x="175" y="17"/>
                  <a:pt x="175" y="17"/>
                </a:cubicBezTo>
                <a:cubicBezTo>
                  <a:pt x="175" y="17"/>
                  <a:pt x="175" y="17"/>
                  <a:pt x="175" y="17"/>
                </a:cubicBezTo>
                <a:cubicBezTo>
                  <a:pt x="174" y="17"/>
                  <a:pt x="174" y="17"/>
                  <a:pt x="174" y="17"/>
                </a:cubicBezTo>
                <a:cubicBezTo>
                  <a:pt x="173" y="18"/>
                  <a:pt x="173" y="19"/>
                  <a:pt x="171" y="19"/>
                </a:cubicBezTo>
                <a:cubicBezTo>
                  <a:pt x="171" y="19"/>
                  <a:pt x="171" y="19"/>
                  <a:pt x="171" y="19"/>
                </a:cubicBezTo>
                <a:cubicBezTo>
                  <a:pt x="171" y="18"/>
                  <a:pt x="171" y="18"/>
                  <a:pt x="171" y="18"/>
                </a:cubicBezTo>
                <a:cubicBezTo>
                  <a:pt x="171" y="17"/>
                  <a:pt x="171" y="17"/>
                  <a:pt x="171" y="17"/>
                </a:cubicBezTo>
                <a:cubicBezTo>
                  <a:pt x="170" y="18"/>
                  <a:pt x="170" y="19"/>
                  <a:pt x="169" y="19"/>
                </a:cubicBezTo>
                <a:cubicBezTo>
                  <a:pt x="168" y="19"/>
                  <a:pt x="166" y="18"/>
                  <a:pt x="164" y="19"/>
                </a:cubicBezTo>
                <a:cubicBezTo>
                  <a:pt x="164" y="19"/>
                  <a:pt x="164" y="19"/>
                  <a:pt x="164" y="19"/>
                </a:cubicBezTo>
                <a:cubicBezTo>
                  <a:pt x="165" y="20"/>
                  <a:pt x="165" y="21"/>
                  <a:pt x="163" y="22"/>
                </a:cubicBezTo>
                <a:cubicBezTo>
                  <a:pt x="161" y="22"/>
                  <a:pt x="162" y="22"/>
                  <a:pt x="159" y="22"/>
                </a:cubicBezTo>
                <a:cubicBezTo>
                  <a:pt x="159" y="22"/>
                  <a:pt x="159" y="22"/>
                  <a:pt x="159" y="22"/>
                </a:cubicBezTo>
                <a:cubicBezTo>
                  <a:pt x="159" y="23"/>
                  <a:pt x="159" y="23"/>
                  <a:pt x="159" y="23"/>
                </a:cubicBezTo>
                <a:cubicBezTo>
                  <a:pt x="159" y="23"/>
                  <a:pt x="159" y="23"/>
                  <a:pt x="159" y="23"/>
                </a:cubicBezTo>
                <a:cubicBezTo>
                  <a:pt x="159" y="23"/>
                  <a:pt x="159" y="23"/>
                  <a:pt x="159" y="23"/>
                </a:cubicBezTo>
                <a:cubicBezTo>
                  <a:pt x="159" y="23"/>
                  <a:pt x="159" y="23"/>
                  <a:pt x="159" y="23"/>
                </a:cubicBezTo>
                <a:cubicBezTo>
                  <a:pt x="158" y="23"/>
                  <a:pt x="159" y="23"/>
                  <a:pt x="158" y="23"/>
                </a:cubicBezTo>
                <a:cubicBezTo>
                  <a:pt x="157" y="24"/>
                  <a:pt x="156" y="25"/>
                  <a:pt x="156" y="25"/>
                </a:cubicBezTo>
                <a:cubicBezTo>
                  <a:pt x="157" y="26"/>
                  <a:pt x="157" y="26"/>
                  <a:pt x="157" y="27"/>
                </a:cubicBezTo>
                <a:cubicBezTo>
                  <a:pt x="157" y="29"/>
                  <a:pt x="156" y="29"/>
                  <a:pt x="155" y="30"/>
                </a:cubicBezTo>
                <a:cubicBezTo>
                  <a:pt x="154" y="30"/>
                  <a:pt x="154" y="31"/>
                  <a:pt x="152" y="32"/>
                </a:cubicBezTo>
                <a:cubicBezTo>
                  <a:pt x="152" y="32"/>
                  <a:pt x="152" y="32"/>
                  <a:pt x="152" y="32"/>
                </a:cubicBezTo>
                <a:cubicBezTo>
                  <a:pt x="146" y="32"/>
                  <a:pt x="150" y="34"/>
                  <a:pt x="146" y="34"/>
                </a:cubicBezTo>
                <a:cubicBezTo>
                  <a:pt x="145" y="34"/>
                  <a:pt x="145" y="34"/>
                  <a:pt x="145" y="34"/>
                </a:cubicBezTo>
                <a:cubicBezTo>
                  <a:pt x="144" y="33"/>
                  <a:pt x="144" y="33"/>
                  <a:pt x="144" y="33"/>
                </a:cubicBezTo>
                <a:cubicBezTo>
                  <a:pt x="143" y="32"/>
                  <a:pt x="142" y="32"/>
                  <a:pt x="141" y="30"/>
                </a:cubicBezTo>
                <a:cubicBezTo>
                  <a:pt x="140" y="29"/>
                  <a:pt x="140" y="26"/>
                  <a:pt x="140" y="25"/>
                </a:cubicBezTo>
                <a:cubicBezTo>
                  <a:pt x="140" y="25"/>
                  <a:pt x="140" y="25"/>
                  <a:pt x="140" y="25"/>
                </a:cubicBezTo>
                <a:cubicBezTo>
                  <a:pt x="140" y="25"/>
                  <a:pt x="140" y="25"/>
                  <a:pt x="140" y="25"/>
                </a:cubicBezTo>
                <a:cubicBezTo>
                  <a:pt x="140" y="24"/>
                  <a:pt x="140" y="24"/>
                  <a:pt x="140" y="24"/>
                </a:cubicBezTo>
                <a:cubicBezTo>
                  <a:pt x="140" y="24"/>
                  <a:pt x="140" y="24"/>
                  <a:pt x="140" y="24"/>
                </a:cubicBezTo>
                <a:cubicBezTo>
                  <a:pt x="140" y="24"/>
                  <a:pt x="140" y="24"/>
                  <a:pt x="140" y="24"/>
                </a:cubicBezTo>
                <a:cubicBezTo>
                  <a:pt x="134" y="22"/>
                  <a:pt x="139" y="25"/>
                  <a:pt x="135" y="24"/>
                </a:cubicBezTo>
                <a:cubicBezTo>
                  <a:pt x="135" y="24"/>
                  <a:pt x="135" y="24"/>
                  <a:pt x="135" y="24"/>
                </a:cubicBezTo>
                <a:cubicBezTo>
                  <a:pt x="135" y="25"/>
                  <a:pt x="134" y="25"/>
                  <a:pt x="134" y="25"/>
                </a:cubicBezTo>
                <a:cubicBezTo>
                  <a:pt x="134" y="25"/>
                  <a:pt x="133" y="25"/>
                  <a:pt x="133" y="24"/>
                </a:cubicBezTo>
                <a:cubicBezTo>
                  <a:pt x="133" y="24"/>
                  <a:pt x="133" y="24"/>
                  <a:pt x="133" y="24"/>
                </a:cubicBezTo>
                <a:cubicBezTo>
                  <a:pt x="133" y="24"/>
                  <a:pt x="134" y="24"/>
                  <a:pt x="134" y="23"/>
                </a:cubicBezTo>
                <a:cubicBezTo>
                  <a:pt x="134" y="23"/>
                  <a:pt x="135" y="23"/>
                  <a:pt x="135" y="22"/>
                </a:cubicBezTo>
                <a:cubicBezTo>
                  <a:pt x="138" y="17"/>
                  <a:pt x="138" y="18"/>
                  <a:pt x="139" y="18"/>
                </a:cubicBezTo>
                <a:cubicBezTo>
                  <a:pt x="139" y="17"/>
                  <a:pt x="139" y="18"/>
                  <a:pt x="139" y="17"/>
                </a:cubicBezTo>
                <a:cubicBezTo>
                  <a:pt x="140" y="16"/>
                  <a:pt x="138" y="14"/>
                  <a:pt x="138" y="13"/>
                </a:cubicBezTo>
                <a:cubicBezTo>
                  <a:pt x="138" y="12"/>
                  <a:pt x="138" y="11"/>
                  <a:pt x="138" y="11"/>
                </a:cubicBezTo>
                <a:cubicBezTo>
                  <a:pt x="139" y="10"/>
                  <a:pt x="144" y="9"/>
                  <a:pt x="145" y="8"/>
                </a:cubicBezTo>
                <a:cubicBezTo>
                  <a:pt x="145" y="8"/>
                  <a:pt x="145" y="8"/>
                  <a:pt x="145" y="8"/>
                </a:cubicBezTo>
                <a:cubicBezTo>
                  <a:pt x="145" y="8"/>
                  <a:pt x="145" y="8"/>
                  <a:pt x="145" y="8"/>
                </a:cubicBezTo>
                <a:cubicBezTo>
                  <a:pt x="144" y="0"/>
                  <a:pt x="145" y="11"/>
                  <a:pt x="144" y="5"/>
                </a:cubicBezTo>
                <a:cubicBezTo>
                  <a:pt x="144" y="5"/>
                  <a:pt x="136" y="0"/>
                  <a:pt x="136" y="0"/>
                </a:cubicBezTo>
                <a:cubicBezTo>
                  <a:pt x="136" y="1"/>
                  <a:pt x="133" y="1"/>
                  <a:pt x="133" y="2"/>
                </a:cubicBezTo>
                <a:cubicBezTo>
                  <a:pt x="133" y="2"/>
                  <a:pt x="133" y="2"/>
                  <a:pt x="133" y="2"/>
                </a:cubicBezTo>
                <a:cubicBezTo>
                  <a:pt x="133" y="3"/>
                  <a:pt x="133" y="3"/>
                  <a:pt x="131" y="4"/>
                </a:cubicBezTo>
                <a:cubicBezTo>
                  <a:pt x="131" y="4"/>
                  <a:pt x="131" y="4"/>
                  <a:pt x="131" y="4"/>
                </a:cubicBezTo>
                <a:cubicBezTo>
                  <a:pt x="131" y="3"/>
                  <a:pt x="131" y="3"/>
                  <a:pt x="131" y="3"/>
                </a:cubicBezTo>
                <a:cubicBezTo>
                  <a:pt x="131" y="3"/>
                  <a:pt x="131" y="3"/>
                  <a:pt x="131" y="3"/>
                </a:cubicBezTo>
                <a:cubicBezTo>
                  <a:pt x="131" y="3"/>
                  <a:pt x="131" y="3"/>
                  <a:pt x="131" y="3"/>
                </a:cubicBezTo>
                <a:cubicBezTo>
                  <a:pt x="130" y="3"/>
                  <a:pt x="130" y="3"/>
                  <a:pt x="130" y="3"/>
                </a:cubicBezTo>
                <a:cubicBezTo>
                  <a:pt x="130" y="3"/>
                  <a:pt x="129" y="4"/>
                  <a:pt x="129" y="4"/>
                </a:cubicBezTo>
                <a:cubicBezTo>
                  <a:pt x="129" y="4"/>
                  <a:pt x="129" y="4"/>
                  <a:pt x="129" y="4"/>
                </a:cubicBezTo>
                <a:cubicBezTo>
                  <a:pt x="129" y="4"/>
                  <a:pt x="129" y="4"/>
                  <a:pt x="129" y="5"/>
                </a:cubicBezTo>
                <a:cubicBezTo>
                  <a:pt x="129" y="5"/>
                  <a:pt x="129" y="5"/>
                  <a:pt x="129" y="5"/>
                </a:cubicBezTo>
                <a:cubicBezTo>
                  <a:pt x="127" y="6"/>
                  <a:pt x="113" y="17"/>
                  <a:pt x="113" y="17"/>
                </a:cubicBezTo>
                <a:cubicBezTo>
                  <a:pt x="111" y="17"/>
                  <a:pt x="111" y="16"/>
                  <a:pt x="110" y="17"/>
                </a:cubicBezTo>
                <a:cubicBezTo>
                  <a:pt x="109" y="17"/>
                  <a:pt x="109" y="17"/>
                  <a:pt x="109" y="18"/>
                </a:cubicBezTo>
                <a:cubicBezTo>
                  <a:pt x="109" y="18"/>
                  <a:pt x="109" y="18"/>
                  <a:pt x="109" y="18"/>
                </a:cubicBezTo>
                <a:cubicBezTo>
                  <a:pt x="109" y="19"/>
                  <a:pt x="109" y="19"/>
                  <a:pt x="109" y="19"/>
                </a:cubicBezTo>
                <a:cubicBezTo>
                  <a:pt x="109" y="19"/>
                  <a:pt x="109" y="19"/>
                  <a:pt x="109" y="19"/>
                </a:cubicBezTo>
                <a:cubicBezTo>
                  <a:pt x="109" y="19"/>
                  <a:pt x="109" y="19"/>
                  <a:pt x="109" y="19"/>
                </a:cubicBezTo>
                <a:cubicBezTo>
                  <a:pt x="109" y="19"/>
                  <a:pt x="108" y="18"/>
                  <a:pt x="108" y="18"/>
                </a:cubicBezTo>
                <a:cubicBezTo>
                  <a:pt x="108" y="18"/>
                  <a:pt x="108" y="18"/>
                  <a:pt x="107" y="17"/>
                </a:cubicBezTo>
                <a:cubicBezTo>
                  <a:pt x="107" y="17"/>
                  <a:pt x="107" y="17"/>
                  <a:pt x="107" y="17"/>
                </a:cubicBezTo>
                <a:cubicBezTo>
                  <a:pt x="107" y="17"/>
                  <a:pt x="107" y="17"/>
                  <a:pt x="107" y="17"/>
                </a:cubicBezTo>
                <a:cubicBezTo>
                  <a:pt x="107" y="17"/>
                  <a:pt x="107" y="17"/>
                  <a:pt x="107" y="17"/>
                </a:cubicBezTo>
                <a:cubicBezTo>
                  <a:pt x="107" y="17"/>
                  <a:pt x="107" y="17"/>
                  <a:pt x="107" y="17"/>
                </a:cubicBezTo>
                <a:cubicBezTo>
                  <a:pt x="106" y="18"/>
                  <a:pt x="107" y="19"/>
                  <a:pt x="105" y="19"/>
                </a:cubicBezTo>
                <a:cubicBezTo>
                  <a:pt x="105" y="19"/>
                  <a:pt x="105" y="19"/>
                  <a:pt x="105" y="19"/>
                </a:cubicBezTo>
                <a:cubicBezTo>
                  <a:pt x="104" y="19"/>
                  <a:pt x="105" y="19"/>
                  <a:pt x="104" y="18"/>
                </a:cubicBezTo>
                <a:cubicBezTo>
                  <a:pt x="104" y="19"/>
                  <a:pt x="104" y="19"/>
                  <a:pt x="104" y="19"/>
                </a:cubicBezTo>
                <a:cubicBezTo>
                  <a:pt x="104" y="19"/>
                  <a:pt x="104" y="19"/>
                  <a:pt x="104" y="19"/>
                </a:cubicBezTo>
                <a:cubicBezTo>
                  <a:pt x="104" y="19"/>
                  <a:pt x="104" y="19"/>
                  <a:pt x="104" y="19"/>
                </a:cubicBezTo>
                <a:cubicBezTo>
                  <a:pt x="104" y="19"/>
                  <a:pt x="104" y="19"/>
                  <a:pt x="104" y="19"/>
                </a:cubicBezTo>
                <a:cubicBezTo>
                  <a:pt x="104" y="20"/>
                  <a:pt x="104" y="20"/>
                  <a:pt x="104" y="20"/>
                </a:cubicBezTo>
                <a:cubicBezTo>
                  <a:pt x="104" y="20"/>
                  <a:pt x="104" y="20"/>
                  <a:pt x="104" y="20"/>
                </a:cubicBezTo>
                <a:cubicBezTo>
                  <a:pt x="103" y="20"/>
                  <a:pt x="103" y="20"/>
                  <a:pt x="103" y="20"/>
                </a:cubicBezTo>
                <a:cubicBezTo>
                  <a:pt x="102" y="19"/>
                  <a:pt x="103" y="19"/>
                  <a:pt x="102" y="19"/>
                </a:cubicBezTo>
                <a:cubicBezTo>
                  <a:pt x="102" y="19"/>
                  <a:pt x="102" y="19"/>
                  <a:pt x="102" y="19"/>
                </a:cubicBezTo>
                <a:cubicBezTo>
                  <a:pt x="102" y="19"/>
                  <a:pt x="102" y="19"/>
                  <a:pt x="102" y="19"/>
                </a:cubicBezTo>
                <a:cubicBezTo>
                  <a:pt x="102" y="18"/>
                  <a:pt x="103" y="16"/>
                  <a:pt x="100" y="15"/>
                </a:cubicBezTo>
                <a:cubicBezTo>
                  <a:pt x="100" y="15"/>
                  <a:pt x="100" y="15"/>
                  <a:pt x="100" y="15"/>
                </a:cubicBezTo>
                <a:cubicBezTo>
                  <a:pt x="99" y="15"/>
                  <a:pt x="99" y="15"/>
                  <a:pt x="98" y="16"/>
                </a:cubicBezTo>
                <a:cubicBezTo>
                  <a:pt x="98" y="16"/>
                  <a:pt x="98" y="16"/>
                  <a:pt x="98" y="16"/>
                </a:cubicBezTo>
                <a:cubicBezTo>
                  <a:pt x="98" y="16"/>
                  <a:pt x="98" y="16"/>
                  <a:pt x="98" y="16"/>
                </a:cubicBezTo>
                <a:cubicBezTo>
                  <a:pt x="98" y="16"/>
                  <a:pt x="98" y="16"/>
                  <a:pt x="98" y="16"/>
                </a:cubicBezTo>
                <a:cubicBezTo>
                  <a:pt x="98" y="16"/>
                  <a:pt x="98" y="16"/>
                  <a:pt x="98" y="16"/>
                </a:cubicBezTo>
                <a:cubicBezTo>
                  <a:pt x="97" y="16"/>
                  <a:pt x="97" y="16"/>
                  <a:pt x="97" y="16"/>
                </a:cubicBezTo>
                <a:cubicBezTo>
                  <a:pt x="97" y="16"/>
                  <a:pt x="97" y="16"/>
                  <a:pt x="97" y="16"/>
                </a:cubicBezTo>
                <a:cubicBezTo>
                  <a:pt x="97" y="16"/>
                  <a:pt x="97" y="16"/>
                  <a:pt x="97" y="16"/>
                </a:cubicBezTo>
                <a:cubicBezTo>
                  <a:pt x="97" y="16"/>
                  <a:pt x="96" y="16"/>
                  <a:pt x="96" y="17"/>
                </a:cubicBezTo>
                <a:cubicBezTo>
                  <a:pt x="95" y="17"/>
                  <a:pt x="95" y="17"/>
                  <a:pt x="94" y="17"/>
                </a:cubicBezTo>
                <a:cubicBezTo>
                  <a:pt x="94" y="17"/>
                  <a:pt x="94" y="17"/>
                  <a:pt x="94" y="17"/>
                </a:cubicBezTo>
                <a:cubicBezTo>
                  <a:pt x="93" y="16"/>
                  <a:pt x="93" y="16"/>
                  <a:pt x="93" y="16"/>
                </a:cubicBezTo>
                <a:cubicBezTo>
                  <a:pt x="93" y="16"/>
                  <a:pt x="93" y="16"/>
                  <a:pt x="93" y="16"/>
                </a:cubicBezTo>
                <a:cubicBezTo>
                  <a:pt x="92" y="16"/>
                  <a:pt x="92" y="16"/>
                  <a:pt x="92" y="16"/>
                </a:cubicBezTo>
                <a:cubicBezTo>
                  <a:pt x="92" y="15"/>
                  <a:pt x="92" y="15"/>
                  <a:pt x="92" y="15"/>
                </a:cubicBezTo>
                <a:cubicBezTo>
                  <a:pt x="92" y="15"/>
                  <a:pt x="92" y="15"/>
                  <a:pt x="92" y="15"/>
                </a:cubicBezTo>
                <a:cubicBezTo>
                  <a:pt x="92" y="14"/>
                  <a:pt x="92" y="14"/>
                  <a:pt x="92" y="14"/>
                </a:cubicBezTo>
                <a:cubicBezTo>
                  <a:pt x="92" y="14"/>
                  <a:pt x="92" y="14"/>
                  <a:pt x="92" y="14"/>
                </a:cubicBezTo>
                <a:cubicBezTo>
                  <a:pt x="92" y="14"/>
                  <a:pt x="92" y="14"/>
                  <a:pt x="91" y="15"/>
                </a:cubicBezTo>
                <a:cubicBezTo>
                  <a:pt x="91" y="15"/>
                  <a:pt x="91" y="14"/>
                  <a:pt x="91" y="14"/>
                </a:cubicBezTo>
                <a:cubicBezTo>
                  <a:pt x="90" y="14"/>
                  <a:pt x="90" y="13"/>
                  <a:pt x="90" y="12"/>
                </a:cubicBezTo>
                <a:cubicBezTo>
                  <a:pt x="90" y="12"/>
                  <a:pt x="90" y="12"/>
                  <a:pt x="90" y="12"/>
                </a:cubicBezTo>
                <a:cubicBezTo>
                  <a:pt x="90" y="12"/>
                  <a:pt x="90" y="12"/>
                  <a:pt x="90" y="12"/>
                </a:cubicBezTo>
                <a:cubicBezTo>
                  <a:pt x="90" y="12"/>
                  <a:pt x="90" y="12"/>
                  <a:pt x="90" y="12"/>
                </a:cubicBezTo>
                <a:cubicBezTo>
                  <a:pt x="89" y="12"/>
                  <a:pt x="89" y="12"/>
                  <a:pt x="89" y="12"/>
                </a:cubicBezTo>
                <a:cubicBezTo>
                  <a:pt x="88" y="12"/>
                  <a:pt x="88" y="12"/>
                  <a:pt x="88" y="12"/>
                </a:cubicBezTo>
                <a:cubicBezTo>
                  <a:pt x="87" y="13"/>
                  <a:pt x="87" y="13"/>
                  <a:pt x="87" y="13"/>
                </a:cubicBezTo>
                <a:cubicBezTo>
                  <a:pt x="87" y="13"/>
                  <a:pt x="87" y="13"/>
                  <a:pt x="87" y="13"/>
                </a:cubicBezTo>
                <a:cubicBezTo>
                  <a:pt x="87" y="13"/>
                  <a:pt x="87" y="13"/>
                  <a:pt x="87" y="13"/>
                </a:cubicBezTo>
                <a:cubicBezTo>
                  <a:pt x="87" y="13"/>
                  <a:pt x="87" y="13"/>
                  <a:pt x="87" y="13"/>
                </a:cubicBezTo>
                <a:cubicBezTo>
                  <a:pt x="86" y="13"/>
                  <a:pt x="85" y="13"/>
                  <a:pt x="85" y="14"/>
                </a:cubicBezTo>
                <a:cubicBezTo>
                  <a:pt x="84" y="14"/>
                  <a:pt x="84" y="14"/>
                  <a:pt x="84" y="15"/>
                </a:cubicBezTo>
                <a:cubicBezTo>
                  <a:pt x="84" y="15"/>
                  <a:pt x="84" y="15"/>
                  <a:pt x="84" y="15"/>
                </a:cubicBezTo>
                <a:cubicBezTo>
                  <a:pt x="84" y="15"/>
                  <a:pt x="84" y="15"/>
                  <a:pt x="84" y="15"/>
                </a:cubicBezTo>
                <a:cubicBezTo>
                  <a:pt x="84" y="15"/>
                  <a:pt x="84" y="15"/>
                  <a:pt x="84" y="15"/>
                </a:cubicBezTo>
                <a:cubicBezTo>
                  <a:pt x="83" y="15"/>
                  <a:pt x="83" y="15"/>
                  <a:pt x="83" y="15"/>
                </a:cubicBezTo>
                <a:cubicBezTo>
                  <a:pt x="83" y="15"/>
                  <a:pt x="83" y="15"/>
                  <a:pt x="83" y="15"/>
                </a:cubicBezTo>
                <a:cubicBezTo>
                  <a:pt x="83" y="15"/>
                  <a:pt x="83" y="15"/>
                  <a:pt x="83" y="15"/>
                </a:cubicBezTo>
                <a:cubicBezTo>
                  <a:pt x="81" y="17"/>
                  <a:pt x="81" y="18"/>
                  <a:pt x="80" y="20"/>
                </a:cubicBezTo>
                <a:cubicBezTo>
                  <a:pt x="80" y="20"/>
                  <a:pt x="80" y="20"/>
                  <a:pt x="80" y="20"/>
                </a:cubicBezTo>
                <a:cubicBezTo>
                  <a:pt x="79" y="20"/>
                  <a:pt x="79" y="20"/>
                  <a:pt x="79" y="20"/>
                </a:cubicBezTo>
                <a:cubicBezTo>
                  <a:pt x="79" y="20"/>
                  <a:pt x="79" y="19"/>
                  <a:pt x="79" y="19"/>
                </a:cubicBezTo>
                <a:cubicBezTo>
                  <a:pt x="79" y="19"/>
                  <a:pt x="79" y="19"/>
                  <a:pt x="79" y="19"/>
                </a:cubicBezTo>
                <a:cubicBezTo>
                  <a:pt x="78" y="19"/>
                  <a:pt x="78" y="19"/>
                  <a:pt x="76" y="20"/>
                </a:cubicBezTo>
                <a:cubicBezTo>
                  <a:pt x="76" y="20"/>
                  <a:pt x="76" y="20"/>
                  <a:pt x="76" y="20"/>
                </a:cubicBezTo>
                <a:cubicBezTo>
                  <a:pt x="76" y="20"/>
                  <a:pt x="67" y="10"/>
                  <a:pt x="67" y="10"/>
                </a:cubicBezTo>
                <a:cubicBezTo>
                  <a:pt x="64" y="9"/>
                  <a:pt x="67" y="10"/>
                  <a:pt x="65" y="9"/>
                </a:cubicBezTo>
                <a:cubicBezTo>
                  <a:pt x="65" y="9"/>
                  <a:pt x="57" y="4"/>
                  <a:pt x="57" y="4"/>
                </a:cubicBezTo>
                <a:cubicBezTo>
                  <a:pt x="53" y="3"/>
                  <a:pt x="16" y="1"/>
                  <a:pt x="25" y="12"/>
                </a:cubicBezTo>
                <a:cubicBezTo>
                  <a:pt x="25" y="13"/>
                  <a:pt x="25" y="13"/>
                  <a:pt x="25" y="14"/>
                </a:cubicBezTo>
                <a:cubicBezTo>
                  <a:pt x="24" y="15"/>
                  <a:pt x="24" y="16"/>
                  <a:pt x="24" y="17"/>
                </a:cubicBezTo>
                <a:cubicBezTo>
                  <a:pt x="24" y="17"/>
                  <a:pt x="24" y="17"/>
                  <a:pt x="24" y="17"/>
                </a:cubicBezTo>
                <a:cubicBezTo>
                  <a:pt x="25" y="18"/>
                  <a:pt x="26" y="18"/>
                  <a:pt x="27" y="19"/>
                </a:cubicBezTo>
                <a:cubicBezTo>
                  <a:pt x="29" y="22"/>
                  <a:pt x="27" y="28"/>
                  <a:pt x="26" y="29"/>
                </a:cubicBezTo>
                <a:cubicBezTo>
                  <a:pt x="25" y="29"/>
                  <a:pt x="25" y="29"/>
                  <a:pt x="25" y="29"/>
                </a:cubicBezTo>
                <a:cubicBezTo>
                  <a:pt x="22" y="32"/>
                  <a:pt x="23" y="31"/>
                  <a:pt x="21" y="33"/>
                </a:cubicBezTo>
                <a:cubicBezTo>
                  <a:pt x="20" y="33"/>
                  <a:pt x="20" y="34"/>
                  <a:pt x="20" y="35"/>
                </a:cubicBezTo>
                <a:cubicBezTo>
                  <a:pt x="19" y="35"/>
                  <a:pt x="19" y="35"/>
                  <a:pt x="19" y="35"/>
                </a:cubicBezTo>
                <a:cubicBezTo>
                  <a:pt x="19" y="35"/>
                  <a:pt x="19" y="35"/>
                  <a:pt x="19" y="35"/>
                </a:cubicBezTo>
                <a:cubicBezTo>
                  <a:pt x="18" y="36"/>
                  <a:pt x="19" y="35"/>
                  <a:pt x="18" y="37"/>
                </a:cubicBezTo>
                <a:cubicBezTo>
                  <a:pt x="18" y="37"/>
                  <a:pt x="18" y="37"/>
                  <a:pt x="18" y="37"/>
                </a:cubicBezTo>
                <a:cubicBezTo>
                  <a:pt x="18" y="37"/>
                  <a:pt x="18" y="37"/>
                  <a:pt x="18" y="37"/>
                </a:cubicBezTo>
                <a:cubicBezTo>
                  <a:pt x="17" y="37"/>
                  <a:pt x="17" y="36"/>
                  <a:pt x="17" y="36"/>
                </a:cubicBezTo>
                <a:cubicBezTo>
                  <a:pt x="16" y="36"/>
                  <a:pt x="16" y="36"/>
                  <a:pt x="16" y="36"/>
                </a:cubicBezTo>
                <a:cubicBezTo>
                  <a:pt x="16" y="36"/>
                  <a:pt x="16" y="36"/>
                  <a:pt x="16" y="36"/>
                </a:cubicBezTo>
                <a:cubicBezTo>
                  <a:pt x="15" y="38"/>
                  <a:pt x="16" y="37"/>
                  <a:pt x="15" y="39"/>
                </a:cubicBezTo>
                <a:cubicBezTo>
                  <a:pt x="15" y="39"/>
                  <a:pt x="15" y="39"/>
                  <a:pt x="15" y="39"/>
                </a:cubicBezTo>
                <a:cubicBezTo>
                  <a:pt x="15" y="39"/>
                  <a:pt x="15" y="39"/>
                  <a:pt x="15" y="39"/>
                </a:cubicBezTo>
                <a:cubicBezTo>
                  <a:pt x="14" y="39"/>
                  <a:pt x="13" y="38"/>
                  <a:pt x="12" y="39"/>
                </a:cubicBezTo>
                <a:cubicBezTo>
                  <a:pt x="11" y="39"/>
                  <a:pt x="11" y="39"/>
                  <a:pt x="11" y="39"/>
                </a:cubicBezTo>
                <a:cubicBezTo>
                  <a:pt x="11" y="39"/>
                  <a:pt x="11" y="39"/>
                  <a:pt x="11" y="39"/>
                </a:cubicBezTo>
                <a:cubicBezTo>
                  <a:pt x="11" y="40"/>
                  <a:pt x="10" y="40"/>
                  <a:pt x="10" y="41"/>
                </a:cubicBezTo>
                <a:cubicBezTo>
                  <a:pt x="10" y="42"/>
                  <a:pt x="10" y="42"/>
                  <a:pt x="10" y="42"/>
                </a:cubicBezTo>
                <a:cubicBezTo>
                  <a:pt x="9" y="43"/>
                  <a:pt x="8" y="42"/>
                  <a:pt x="7" y="43"/>
                </a:cubicBezTo>
                <a:cubicBezTo>
                  <a:pt x="5" y="46"/>
                  <a:pt x="7" y="45"/>
                  <a:pt x="0" y="48"/>
                </a:cubicBezTo>
                <a:cubicBezTo>
                  <a:pt x="5" y="51"/>
                  <a:pt x="4" y="46"/>
                  <a:pt x="9" y="49"/>
                </a:cubicBezTo>
                <a:cubicBezTo>
                  <a:pt x="9" y="49"/>
                  <a:pt x="9" y="49"/>
                  <a:pt x="9" y="49"/>
                </a:cubicBezTo>
                <a:cubicBezTo>
                  <a:pt x="9" y="50"/>
                  <a:pt x="9" y="50"/>
                  <a:pt x="9" y="50"/>
                </a:cubicBezTo>
                <a:cubicBezTo>
                  <a:pt x="9" y="50"/>
                  <a:pt x="9" y="50"/>
                  <a:pt x="9" y="50"/>
                </a:cubicBezTo>
                <a:cubicBezTo>
                  <a:pt x="9" y="51"/>
                  <a:pt x="9" y="51"/>
                  <a:pt x="9" y="51"/>
                </a:cubicBezTo>
                <a:cubicBezTo>
                  <a:pt x="9" y="51"/>
                  <a:pt x="9" y="51"/>
                  <a:pt x="9" y="51"/>
                </a:cubicBezTo>
                <a:cubicBezTo>
                  <a:pt x="11" y="51"/>
                  <a:pt x="11" y="50"/>
                  <a:pt x="12" y="51"/>
                </a:cubicBezTo>
                <a:cubicBezTo>
                  <a:pt x="14" y="52"/>
                  <a:pt x="12" y="52"/>
                  <a:pt x="14" y="53"/>
                </a:cubicBezTo>
                <a:cubicBezTo>
                  <a:pt x="14" y="53"/>
                  <a:pt x="14" y="53"/>
                  <a:pt x="14" y="53"/>
                </a:cubicBezTo>
                <a:cubicBezTo>
                  <a:pt x="14" y="53"/>
                  <a:pt x="14" y="53"/>
                  <a:pt x="14" y="53"/>
                </a:cubicBezTo>
                <a:cubicBezTo>
                  <a:pt x="15" y="52"/>
                  <a:pt x="15" y="52"/>
                  <a:pt x="15" y="52"/>
                </a:cubicBezTo>
                <a:cubicBezTo>
                  <a:pt x="15" y="52"/>
                  <a:pt x="15" y="52"/>
                  <a:pt x="15" y="52"/>
                </a:cubicBezTo>
                <a:cubicBezTo>
                  <a:pt x="15" y="52"/>
                  <a:pt x="16" y="53"/>
                  <a:pt x="16" y="53"/>
                </a:cubicBezTo>
                <a:cubicBezTo>
                  <a:pt x="16" y="53"/>
                  <a:pt x="16" y="53"/>
                  <a:pt x="16" y="53"/>
                </a:cubicBezTo>
                <a:cubicBezTo>
                  <a:pt x="16" y="57"/>
                  <a:pt x="15" y="57"/>
                  <a:pt x="17" y="63"/>
                </a:cubicBezTo>
                <a:cubicBezTo>
                  <a:pt x="17" y="63"/>
                  <a:pt x="17" y="63"/>
                  <a:pt x="17" y="63"/>
                </a:cubicBezTo>
                <a:cubicBezTo>
                  <a:pt x="18" y="63"/>
                  <a:pt x="18" y="63"/>
                  <a:pt x="18" y="63"/>
                </a:cubicBezTo>
                <a:cubicBezTo>
                  <a:pt x="18" y="63"/>
                  <a:pt x="18" y="63"/>
                  <a:pt x="18" y="63"/>
                </a:cubicBezTo>
                <a:cubicBezTo>
                  <a:pt x="18" y="64"/>
                  <a:pt x="20" y="64"/>
                  <a:pt x="20" y="65"/>
                </a:cubicBezTo>
                <a:cubicBezTo>
                  <a:pt x="21" y="65"/>
                  <a:pt x="21" y="65"/>
                  <a:pt x="22" y="65"/>
                </a:cubicBezTo>
                <a:cubicBezTo>
                  <a:pt x="22" y="65"/>
                  <a:pt x="22" y="65"/>
                  <a:pt x="22" y="65"/>
                </a:cubicBezTo>
                <a:cubicBezTo>
                  <a:pt x="22" y="65"/>
                  <a:pt x="22" y="65"/>
                  <a:pt x="22" y="65"/>
                </a:cubicBezTo>
                <a:cubicBezTo>
                  <a:pt x="22" y="65"/>
                  <a:pt x="22" y="65"/>
                  <a:pt x="22" y="65"/>
                </a:cubicBezTo>
                <a:cubicBezTo>
                  <a:pt x="22" y="68"/>
                  <a:pt x="23" y="66"/>
                  <a:pt x="23" y="69"/>
                </a:cubicBezTo>
                <a:cubicBezTo>
                  <a:pt x="22" y="72"/>
                  <a:pt x="22" y="71"/>
                  <a:pt x="20" y="73"/>
                </a:cubicBezTo>
                <a:cubicBezTo>
                  <a:pt x="21" y="73"/>
                  <a:pt x="21" y="73"/>
                  <a:pt x="21" y="73"/>
                </a:cubicBezTo>
                <a:cubicBezTo>
                  <a:pt x="21" y="73"/>
                  <a:pt x="21" y="73"/>
                  <a:pt x="22" y="73"/>
                </a:cubicBezTo>
                <a:cubicBezTo>
                  <a:pt x="22" y="73"/>
                  <a:pt x="22" y="73"/>
                  <a:pt x="23" y="74"/>
                </a:cubicBezTo>
                <a:cubicBezTo>
                  <a:pt x="23" y="74"/>
                  <a:pt x="24" y="74"/>
                  <a:pt x="25" y="74"/>
                </a:cubicBezTo>
                <a:cubicBezTo>
                  <a:pt x="25" y="74"/>
                  <a:pt x="27" y="74"/>
                  <a:pt x="27" y="73"/>
                </a:cubicBezTo>
                <a:cubicBezTo>
                  <a:pt x="28" y="73"/>
                  <a:pt x="28" y="73"/>
                  <a:pt x="28" y="73"/>
                </a:cubicBezTo>
                <a:cubicBezTo>
                  <a:pt x="28" y="72"/>
                  <a:pt x="28" y="72"/>
                  <a:pt x="28" y="72"/>
                </a:cubicBezTo>
                <a:cubicBezTo>
                  <a:pt x="29" y="72"/>
                  <a:pt x="29" y="72"/>
                  <a:pt x="29" y="72"/>
                </a:cubicBezTo>
                <a:cubicBezTo>
                  <a:pt x="30" y="72"/>
                  <a:pt x="30" y="72"/>
                  <a:pt x="30" y="72"/>
                </a:cubicBezTo>
                <a:cubicBezTo>
                  <a:pt x="31" y="71"/>
                  <a:pt x="31" y="71"/>
                  <a:pt x="31" y="71"/>
                </a:cubicBezTo>
                <a:cubicBezTo>
                  <a:pt x="31" y="70"/>
                  <a:pt x="31" y="70"/>
                  <a:pt x="31" y="70"/>
                </a:cubicBezTo>
                <a:cubicBezTo>
                  <a:pt x="32" y="70"/>
                  <a:pt x="32" y="70"/>
                  <a:pt x="32" y="70"/>
                </a:cubicBezTo>
                <a:cubicBezTo>
                  <a:pt x="32" y="70"/>
                  <a:pt x="33" y="70"/>
                  <a:pt x="33" y="70"/>
                </a:cubicBezTo>
                <a:cubicBezTo>
                  <a:pt x="33" y="70"/>
                  <a:pt x="33" y="70"/>
                  <a:pt x="33" y="70"/>
                </a:cubicBezTo>
                <a:cubicBezTo>
                  <a:pt x="34" y="70"/>
                  <a:pt x="34" y="70"/>
                  <a:pt x="34" y="70"/>
                </a:cubicBezTo>
                <a:cubicBezTo>
                  <a:pt x="34" y="70"/>
                  <a:pt x="34" y="70"/>
                  <a:pt x="34" y="70"/>
                </a:cubicBezTo>
                <a:cubicBezTo>
                  <a:pt x="34" y="70"/>
                  <a:pt x="34" y="70"/>
                  <a:pt x="34" y="70"/>
                </a:cubicBezTo>
                <a:cubicBezTo>
                  <a:pt x="35" y="70"/>
                  <a:pt x="35" y="70"/>
                  <a:pt x="35" y="70"/>
                </a:cubicBezTo>
                <a:cubicBezTo>
                  <a:pt x="35" y="69"/>
                  <a:pt x="35" y="69"/>
                  <a:pt x="35" y="69"/>
                </a:cubicBezTo>
                <a:cubicBezTo>
                  <a:pt x="35" y="67"/>
                  <a:pt x="36" y="63"/>
                  <a:pt x="36" y="61"/>
                </a:cubicBezTo>
                <a:cubicBezTo>
                  <a:pt x="37" y="60"/>
                  <a:pt x="37" y="60"/>
                  <a:pt x="37" y="60"/>
                </a:cubicBezTo>
                <a:cubicBezTo>
                  <a:pt x="39" y="60"/>
                  <a:pt x="39" y="60"/>
                  <a:pt x="39" y="60"/>
                </a:cubicBezTo>
                <a:cubicBezTo>
                  <a:pt x="40" y="61"/>
                  <a:pt x="39" y="60"/>
                  <a:pt x="40" y="61"/>
                </a:cubicBezTo>
                <a:cubicBezTo>
                  <a:pt x="41" y="61"/>
                  <a:pt x="40" y="61"/>
                  <a:pt x="41" y="61"/>
                </a:cubicBezTo>
                <a:cubicBezTo>
                  <a:pt x="41" y="61"/>
                  <a:pt x="41" y="61"/>
                  <a:pt x="41" y="61"/>
                </a:cubicBezTo>
                <a:cubicBezTo>
                  <a:pt x="42" y="61"/>
                  <a:pt x="42" y="61"/>
                  <a:pt x="42" y="61"/>
                </a:cubicBezTo>
                <a:cubicBezTo>
                  <a:pt x="42" y="61"/>
                  <a:pt x="42" y="61"/>
                  <a:pt x="44" y="60"/>
                </a:cubicBezTo>
                <a:cubicBezTo>
                  <a:pt x="45" y="60"/>
                  <a:pt x="45" y="60"/>
                  <a:pt x="47" y="59"/>
                </a:cubicBezTo>
                <a:cubicBezTo>
                  <a:pt x="47" y="59"/>
                  <a:pt x="48" y="58"/>
                  <a:pt x="49" y="57"/>
                </a:cubicBezTo>
                <a:cubicBezTo>
                  <a:pt x="49" y="56"/>
                  <a:pt x="49" y="56"/>
                  <a:pt x="50" y="55"/>
                </a:cubicBezTo>
                <a:cubicBezTo>
                  <a:pt x="50" y="55"/>
                  <a:pt x="50" y="55"/>
                  <a:pt x="50" y="55"/>
                </a:cubicBezTo>
                <a:cubicBezTo>
                  <a:pt x="49" y="54"/>
                  <a:pt x="49" y="54"/>
                  <a:pt x="49" y="54"/>
                </a:cubicBezTo>
                <a:cubicBezTo>
                  <a:pt x="49" y="54"/>
                  <a:pt x="49" y="54"/>
                  <a:pt x="49" y="53"/>
                </a:cubicBezTo>
                <a:cubicBezTo>
                  <a:pt x="49" y="52"/>
                  <a:pt x="49" y="52"/>
                  <a:pt x="49" y="52"/>
                </a:cubicBezTo>
                <a:cubicBezTo>
                  <a:pt x="49" y="52"/>
                  <a:pt x="49" y="52"/>
                  <a:pt x="49" y="52"/>
                </a:cubicBezTo>
                <a:cubicBezTo>
                  <a:pt x="49" y="52"/>
                  <a:pt x="56" y="51"/>
                  <a:pt x="56" y="51"/>
                </a:cubicBezTo>
                <a:cubicBezTo>
                  <a:pt x="56" y="50"/>
                  <a:pt x="56" y="50"/>
                  <a:pt x="56" y="50"/>
                </a:cubicBezTo>
                <a:cubicBezTo>
                  <a:pt x="56" y="49"/>
                  <a:pt x="56" y="49"/>
                  <a:pt x="56" y="49"/>
                </a:cubicBezTo>
                <a:cubicBezTo>
                  <a:pt x="56" y="47"/>
                  <a:pt x="56" y="47"/>
                  <a:pt x="56" y="47"/>
                </a:cubicBezTo>
                <a:cubicBezTo>
                  <a:pt x="56" y="47"/>
                  <a:pt x="56" y="47"/>
                  <a:pt x="56" y="47"/>
                </a:cubicBezTo>
                <a:cubicBezTo>
                  <a:pt x="56" y="46"/>
                  <a:pt x="56" y="46"/>
                  <a:pt x="56" y="46"/>
                </a:cubicBezTo>
                <a:cubicBezTo>
                  <a:pt x="63" y="45"/>
                  <a:pt x="62" y="43"/>
                  <a:pt x="66" y="42"/>
                </a:cubicBezTo>
                <a:cubicBezTo>
                  <a:pt x="67" y="42"/>
                  <a:pt x="67" y="42"/>
                  <a:pt x="67" y="42"/>
                </a:cubicBezTo>
                <a:cubicBezTo>
                  <a:pt x="68" y="43"/>
                  <a:pt x="68" y="43"/>
                  <a:pt x="68" y="43"/>
                </a:cubicBezTo>
                <a:cubicBezTo>
                  <a:pt x="69" y="43"/>
                  <a:pt x="69" y="43"/>
                  <a:pt x="69" y="43"/>
                </a:cubicBezTo>
                <a:cubicBezTo>
                  <a:pt x="70" y="44"/>
                  <a:pt x="70" y="44"/>
                  <a:pt x="70" y="44"/>
                </a:cubicBezTo>
                <a:cubicBezTo>
                  <a:pt x="70" y="46"/>
                  <a:pt x="70" y="46"/>
                  <a:pt x="70" y="46"/>
                </a:cubicBezTo>
                <a:cubicBezTo>
                  <a:pt x="71" y="46"/>
                  <a:pt x="71" y="46"/>
                  <a:pt x="71" y="46"/>
                </a:cubicBezTo>
                <a:cubicBezTo>
                  <a:pt x="71" y="47"/>
                  <a:pt x="71" y="47"/>
                  <a:pt x="71" y="47"/>
                </a:cubicBezTo>
                <a:cubicBezTo>
                  <a:pt x="72" y="47"/>
                  <a:pt x="72" y="47"/>
                  <a:pt x="72" y="47"/>
                </a:cubicBezTo>
                <a:cubicBezTo>
                  <a:pt x="72" y="47"/>
                  <a:pt x="72" y="47"/>
                  <a:pt x="72" y="47"/>
                </a:cubicBezTo>
                <a:cubicBezTo>
                  <a:pt x="73" y="47"/>
                  <a:pt x="73" y="47"/>
                  <a:pt x="73" y="47"/>
                </a:cubicBezTo>
                <a:cubicBezTo>
                  <a:pt x="73" y="48"/>
                  <a:pt x="73" y="48"/>
                  <a:pt x="73" y="48"/>
                </a:cubicBezTo>
                <a:cubicBezTo>
                  <a:pt x="74" y="48"/>
                  <a:pt x="74" y="48"/>
                  <a:pt x="74" y="48"/>
                </a:cubicBezTo>
                <a:cubicBezTo>
                  <a:pt x="74" y="48"/>
                  <a:pt x="74" y="48"/>
                  <a:pt x="74" y="48"/>
                </a:cubicBezTo>
                <a:cubicBezTo>
                  <a:pt x="74" y="48"/>
                  <a:pt x="74" y="48"/>
                  <a:pt x="74" y="48"/>
                </a:cubicBezTo>
                <a:cubicBezTo>
                  <a:pt x="76" y="48"/>
                  <a:pt x="78" y="49"/>
                  <a:pt x="79" y="50"/>
                </a:cubicBezTo>
                <a:cubicBezTo>
                  <a:pt x="79" y="51"/>
                  <a:pt x="79" y="51"/>
                  <a:pt x="79" y="51"/>
                </a:cubicBezTo>
                <a:cubicBezTo>
                  <a:pt x="80" y="51"/>
                  <a:pt x="80" y="51"/>
                  <a:pt x="80" y="51"/>
                </a:cubicBezTo>
                <a:cubicBezTo>
                  <a:pt x="82" y="51"/>
                  <a:pt x="82" y="51"/>
                  <a:pt x="83" y="50"/>
                </a:cubicBezTo>
                <a:cubicBezTo>
                  <a:pt x="86" y="51"/>
                  <a:pt x="83" y="50"/>
                  <a:pt x="85" y="51"/>
                </a:cubicBezTo>
                <a:cubicBezTo>
                  <a:pt x="86" y="51"/>
                  <a:pt x="86" y="51"/>
                  <a:pt x="86" y="52"/>
                </a:cubicBezTo>
                <a:cubicBezTo>
                  <a:pt x="88" y="52"/>
                  <a:pt x="88" y="52"/>
                  <a:pt x="88" y="53"/>
                </a:cubicBezTo>
                <a:cubicBezTo>
                  <a:pt x="89" y="53"/>
                  <a:pt x="89" y="53"/>
                  <a:pt x="89" y="53"/>
                </a:cubicBezTo>
                <a:cubicBezTo>
                  <a:pt x="89" y="54"/>
                  <a:pt x="90" y="56"/>
                  <a:pt x="90" y="57"/>
                </a:cubicBezTo>
                <a:cubicBezTo>
                  <a:pt x="90" y="57"/>
                  <a:pt x="90" y="57"/>
                  <a:pt x="90" y="57"/>
                </a:cubicBezTo>
                <a:cubicBezTo>
                  <a:pt x="91" y="57"/>
                  <a:pt x="91" y="57"/>
                  <a:pt x="91" y="57"/>
                </a:cubicBezTo>
                <a:cubicBezTo>
                  <a:pt x="92" y="57"/>
                  <a:pt x="92" y="57"/>
                  <a:pt x="92" y="57"/>
                </a:cubicBezTo>
                <a:cubicBezTo>
                  <a:pt x="92" y="56"/>
                  <a:pt x="92" y="57"/>
                  <a:pt x="92" y="55"/>
                </a:cubicBezTo>
                <a:cubicBezTo>
                  <a:pt x="92" y="53"/>
                  <a:pt x="92" y="53"/>
                  <a:pt x="92" y="53"/>
                </a:cubicBezTo>
                <a:cubicBezTo>
                  <a:pt x="93" y="52"/>
                  <a:pt x="93" y="52"/>
                  <a:pt x="93" y="52"/>
                </a:cubicBezTo>
                <a:cubicBezTo>
                  <a:pt x="94" y="52"/>
                  <a:pt x="94" y="52"/>
                  <a:pt x="94" y="52"/>
                </a:cubicBezTo>
                <a:cubicBezTo>
                  <a:pt x="96" y="53"/>
                  <a:pt x="96" y="53"/>
                  <a:pt x="96" y="53"/>
                </a:cubicBezTo>
                <a:cubicBezTo>
                  <a:pt x="96" y="53"/>
                  <a:pt x="96" y="53"/>
                  <a:pt x="96" y="53"/>
                </a:cubicBezTo>
                <a:cubicBezTo>
                  <a:pt x="96" y="54"/>
                  <a:pt x="96" y="54"/>
                  <a:pt x="96" y="54"/>
                </a:cubicBezTo>
                <a:cubicBezTo>
                  <a:pt x="95" y="56"/>
                  <a:pt x="95" y="56"/>
                  <a:pt x="95" y="56"/>
                </a:cubicBezTo>
                <a:cubicBezTo>
                  <a:pt x="95" y="57"/>
                  <a:pt x="95" y="57"/>
                  <a:pt x="96" y="58"/>
                </a:cubicBezTo>
                <a:cubicBezTo>
                  <a:pt x="96" y="58"/>
                  <a:pt x="98" y="59"/>
                  <a:pt x="98" y="59"/>
                </a:cubicBezTo>
                <a:cubicBezTo>
                  <a:pt x="99" y="59"/>
                  <a:pt x="99" y="59"/>
                  <a:pt x="99" y="59"/>
                </a:cubicBezTo>
                <a:cubicBezTo>
                  <a:pt x="101" y="58"/>
                  <a:pt x="100" y="59"/>
                  <a:pt x="101" y="58"/>
                </a:cubicBezTo>
                <a:cubicBezTo>
                  <a:pt x="101" y="58"/>
                  <a:pt x="101" y="58"/>
                  <a:pt x="101" y="58"/>
                </a:cubicBezTo>
                <a:cubicBezTo>
                  <a:pt x="102" y="58"/>
                  <a:pt x="102" y="58"/>
                  <a:pt x="102" y="58"/>
                </a:cubicBezTo>
                <a:cubicBezTo>
                  <a:pt x="102" y="58"/>
                  <a:pt x="102" y="58"/>
                  <a:pt x="102" y="58"/>
                </a:cubicBezTo>
                <a:cubicBezTo>
                  <a:pt x="102" y="59"/>
                  <a:pt x="102" y="59"/>
                  <a:pt x="102" y="59"/>
                </a:cubicBezTo>
                <a:cubicBezTo>
                  <a:pt x="102" y="59"/>
                  <a:pt x="102" y="59"/>
                  <a:pt x="102" y="60"/>
                </a:cubicBezTo>
                <a:cubicBezTo>
                  <a:pt x="102" y="60"/>
                  <a:pt x="102" y="60"/>
                  <a:pt x="101" y="60"/>
                </a:cubicBezTo>
                <a:cubicBezTo>
                  <a:pt x="101" y="61"/>
                  <a:pt x="101" y="61"/>
                  <a:pt x="101" y="61"/>
                </a:cubicBezTo>
                <a:cubicBezTo>
                  <a:pt x="102" y="61"/>
                  <a:pt x="102" y="61"/>
                  <a:pt x="102" y="61"/>
                </a:cubicBezTo>
                <a:cubicBezTo>
                  <a:pt x="101" y="62"/>
                  <a:pt x="101" y="62"/>
                  <a:pt x="101" y="62"/>
                </a:cubicBezTo>
                <a:cubicBezTo>
                  <a:pt x="102" y="63"/>
                  <a:pt x="101" y="63"/>
                  <a:pt x="102" y="64"/>
                </a:cubicBezTo>
                <a:cubicBezTo>
                  <a:pt x="102" y="64"/>
                  <a:pt x="102" y="64"/>
                  <a:pt x="102" y="64"/>
                </a:cubicBezTo>
                <a:cubicBezTo>
                  <a:pt x="102" y="65"/>
                  <a:pt x="103" y="68"/>
                  <a:pt x="104" y="69"/>
                </a:cubicBezTo>
                <a:cubicBezTo>
                  <a:pt x="106" y="68"/>
                  <a:pt x="105" y="68"/>
                  <a:pt x="107" y="67"/>
                </a:cubicBezTo>
                <a:cubicBezTo>
                  <a:pt x="107" y="66"/>
                  <a:pt x="108" y="65"/>
                  <a:pt x="109" y="64"/>
                </a:cubicBezTo>
                <a:cubicBezTo>
                  <a:pt x="110" y="64"/>
                  <a:pt x="110" y="64"/>
                  <a:pt x="112" y="63"/>
                </a:cubicBezTo>
                <a:cubicBezTo>
                  <a:pt x="113" y="63"/>
                  <a:pt x="113" y="63"/>
                  <a:pt x="113" y="63"/>
                </a:cubicBezTo>
                <a:cubicBezTo>
                  <a:pt x="114" y="61"/>
                  <a:pt x="118" y="58"/>
                  <a:pt x="118" y="57"/>
                </a:cubicBezTo>
                <a:cubicBezTo>
                  <a:pt x="118" y="57"/>
                  <a:pt x="118" y="57"/>
                  <a:pt x="118" y="54"/>
                </a:cubicBezTo>
                <a:cubicBezTo>
                  <a:pt x="118" y="54"/>
                  <a:pt x="118" y="54"/>
                  <a:pt x="118" y="54"/>
                </a:cubicBezTo>
                <a:cubicBezTo>
                  <a:pt x="119" y="53"/>
                  <a:pt x="119" y="53"/>
                  <a:pt x="119" y="53"/>
                </a:cubicBezTo>
                <a:cubicBezTo>
                  <a:pt x="120" y="53"/>
                  <a:pt x="120" y="53"/>
                  <a:pt x="120" y="53"/>
                </a:cubicBezTo>
                <a:cubicBezTo>
                  <a:pt x="120" y="53"/>
                  <a:pt x="120" y="53"/>
                  <a:pt x="120" y="53"/>
                </a:cubicBezTo>
                <a:cubicBezTo>
                  <a:pt x="121" y="55"/>
                  <a:pt x="120" y="54"/>
                  <a:pt x="122" y="56"/>
                </a:cubicBezTo>
                <a:cubicBezTo>
                  <a:pt x="122" y="56"/>
                  <a:pt x="122" y="56"/>
                  <a:pt x="122" y="56"/>
                </a:cubicBezTo>
                <a:cubicBezTo>
                  <a:pt x="122" y="57"/>
                  <a:pt x="122" y="57"/>
                  <a:pt x="122" y="57"/>
                </a:cubicBezTo>
                <a:cubicBezTo>
                  <a:pt x="123" y="58"/>
                  <a:pt x="123" y="57"/>
                  <a:pt x="123" y="58"/>
                </a:cubicBezTo>
                <a:cubicBezTo>
                  <a:pt x="124" y="58"/>
                  <a:pt x="124" y="58"/>
                  <a:pt x="124" y="58"/>
                </a:cubicBezTo>
                <a:cubicBezTo>
                  <a:pt x="126" y="57"/>
                  <a:pt x="125" y="56"/>
                  <a:pt x="128" y="56"/>
                </a:cubicBezTo>
                <a:cubicBezTo>
                  <a:pt x="128" y="57"/>
                  <a:pt x="129" y="58"/>
                  <a:pt x="129" y="58"/>
                </a:cubicBezTo>
                <a:cubicBezTo>
                  <a:pt x="132" y="59"/>
                  <a:pt x="133" y="60"/>
                  <a:pt x="139" y="66"/>
                </a:cubicBezTo>
                <a:cubicBezTo>
                  <a:pt x="142" y="68"/>
                  <a:pt x="143" y="67"/>
                  <a:pt x="145" y="68"/>
                </a:cubicBezTo>
                <a:cubicBezTo>
                  <a:pt x="145" y="69"/>
                  <a:pt x="146" y="69"/>
                  <a:pt x="146" y="70"/>
                </a:cubicBezTo>
                <a:cubicBezTo>
                  <a:pt x="147" y="70"/>
                  <a:pt x="147" y="70"/>
                  <a:pt x="147" y="70"/>
                </a:cubicBezTo>
                <a:cubicBezTo>
                  <a:pt x="148" y="68"/>
                  <a:pt x="148" y="68"/>
                  <a:pt x="148" y="68"/>
                </a:cubicBezTo>
                <a:cubicBezTo>
                  <a:pt x="149" y="67"/>
                  <a:pt x="149" y="67"/>
                  <a:pt x="149" y="67"/>
                </a:cubicBezTo>
                <a:cubicBezTo>
                  <a:pt x="153" y="66"/>
                  <a:pt x="157" y="68"/>
                  <a:pt x="158" y="68"/>
                </a:cubicBezTo>
                <a:cubicBezTo>
                  <a:pt x="159" y="68"/>
                  <a:pt x="159" y="68"/>
                  <a:pt x="159" y="68"/>
                </a:cubicBezTo>
                <a:cubicBezTo>
                  <a:pt x="163" y="64"/>
                  <a:pt x="164" y="65"/>
                  <a:pt x="167" y="65"/>
                </a:cubicBezTo>
                <a:cubicBezTo>
                  <a:pt x="169" y="63"/>
                  <a:pt x="169" y="63"/>
                  <a:pt x="169" y="63"/>
                </a:cubicBezTo>
                <a:cubicBezTo>
                  <a:pt x="170" y="62"/>
                  <a:pt x="170" y="62"/>
                  <a:pt x="170" y="61"/>
                </a:cubicBezTo>
                <a:cubicBezTo>
                  <a:pt x="171" y="60"/>
                  <a:pt x="174" y="59"/>
                  <a:pt x="174" y="58"/>
                </a:cubicBezTo>
                <a:cubicBezTo>
                  <a:pt x="174" y="58"/>
                  <a:pt x="174" y="58"/>
                  <a:pt x="174" y="57"/>
                </a:cubicBezTo>
                <a:cubicBezTo>
                  <a:pt x="174" y="57"/>
                  <a:pt x="174" y="57"/>
                  <a:pt x="174" y="57"/>
                </a:cubicBezTo>
                <a:cubicBezTo>
                  <a:pt x="174" y="57"/>
                  <a:pt x="175" y="57"/>
                  <a:pt x="175" y="57"/>
                </a:cubicBezTo>
                <a:cubicBezTo>
                  <a:pt x="176" y="56"/>
                  <a:pt x="175" y="56"/>
                  <a:pt x="178" y="54"/>
                </a:cubicBezTo>
                <a:cubicBezTo>
                  <a:pt x="178" y="54"/>
                  <a:pt x="178" y="54"/>
                  <a:pt x="178" y="54"/>
                </a:cubicBezTo>
                <a:cubicBezTo>
                  <a:pt x="179" y="55"/>
                  <a:pt x="179" y="55"/>
                  <a:pt x="179" y="55"/>
                </a:cubicBezTo>
                <a:cubicBezTo>
                  <a:pt x="179" y="55"/>
                  <a:pt x="179" y="55"/>
                  <a:pt x="179" y="55"/>
                </a:cubicBezTo>
                <a:cubicBezTo>
                  <a:pt x="181" y="54"/>
                  <a:pt x="181" y="54"/>
                  <a:pt x="185" y="54"/>
                </a:cubicBezTo>
                <a:cubicBezTo>
                  <a:pt x="185" y="54"/>
                  <a:pt x="185" y="54"/>
                  <a:pt x="185" y="54"/>
                </a:cubicBezTo>
                <a:cubicBezTo>
                  <a:pt x="185" y="54"/>
                  <a:pt x="185" y="54"/>
                  <a:pt x="185" y="54"/>
                </a:cubicBezTo>
                <a:cubicBezTo>
                  <a:pt x="185" y="54"/>
                  <a:pt x="185" y="54"/>
                  <a:pt x="185" y="54"/>
                </a:cubicBezTo>
                <a:cubicBezTo>
                  <a:pt x="185" y="55"/>
                  <a:pt x="185" y="55"/>
                  <a:pt x="185" y="55"/>
                </a:cubicBezTo>
                <a:cubicBezTo>
                  <a:pt x="187" y="55"/>
                  <a:pt x="186" y="55"/>
                  <a:pt x="187" y="55"/>
                </a:cubicBezTo>
                <a:cubicBezTo>
                  <a:pt x="189" y="55"/>
                  <a:pt x="191" y="52"/>
                  <a:pt x="196" y="52"/>
                </a:cubicBezTo>
                <a:cubicBezTo>
                  <a:pt x="196" y="53"/>
                  <a:pt x="196" y="53"/>
                  <a:pt x="196" y="53"/>
                </a:cubicBezTo>
                <a:cubicBezTo>
                  <a:pt x="196" y="53"/>
                  <a:pt x="196" y="53"/>
                  <a:pt x="196" y="53"/>
                </a:cubicBezTo>
                <a:cubicBezTo>
                  <a:pt x="196" y="53"/>
                  <a:pt x="197" y="54"/>
                  <a:pt x="198" y="54"/>
                </a:cubicBezTo>
                <a:cubicBezTo>
                  <a:pt x="201" y="54"/>
                  <a:pt x="205" y="55"/>
                  <a:pt x="206" y="55"/>
                </a:cubicBezTo>
                <a:cubicBezTo>
                  <a:pt x="206" y="55"/>
                  <a:pt x="206" y="55"/>
                  <a:pt x="206" y="55"/>
                </a:cubicBezTo>
                <a:cubicBezTo>
                  <a:pt x="206" y="55"/>
                  <a:pt x="207" y="52"/>
                  <a:pt x="207" y="52"/>
                </a:cubicBezTo>
                <a:cubicBezTo>
                  <a:pt x="208" y="50"/>
                  <a:pt x="208" y="50"/>
                  <a:pt x="208" y="49"/>
                </a:cubicBezTo>
                <a:cubicBezTo>
                  <a:pt x="208" y="48"/>
                  <a:pt x="208" y="48"/>
                  <a:pt x="209" y="47"/>
                </a:cubicBezTo>
                <a:cubicBezTo>
                  <a:pt x="209" y="47"/>
                  <a:pt x="209" y="47"/>
                  <a:pt x="209" y="47"/>
                </a:cubicBezTo>
                <a:cubicBezTo>
                  <a:pt x="209" y="47"/>
                  <a:pt x="209" y="47"/>
                  <a:pt x="209" y="47"/>
                </a:cubicBezTo>
                <a:cubicBezTo>
                  <a:pt x="210" y="45"/>
                  <a:pt x="210" y="44"/>
                  <a:pt x="213" y="37"/>
                </a:cubicBezTo>
                <a:cubicBezTo>
                  <a:pt x="213" y="37"/>
                  <a:pt x="213" y="37"/>
                  <a:pt x="213" y="36"/>
                </a:cubicBezTo>
                <a:cubicBezTo>
                  <a:pt x="213" y="36"/>
                  <a:pt x="213" y="36"/>
                  <a:pt x="213" y="36"/>
                </a:cubicBezTo>
                <a:cubicBezTo>
                  <a:pt x="213" y="36"/>
                  <a:pt x="213" y="36"/>
                  <a:pt x="213" y="36"/>
                </a:cubicBezTo>
                <a:cubicBezTo>
                  <a:pt x="213" y="33"/>
                  <a:pt x="213" y="34"/>
                  <a:pt x="215" y="28"/>
                </a:cubicBezTo>
                <a:cubicBezTo>
                  <a:pt x="215" y="28"/>
                  <a:pt x="215" y="28"/>
                  <a:pt x="215" y="28"/>
                </a:cubicBezTo>
                <a:cubicBezTo>
                  <a:pt x="215" y="28"/>
                  <a:pt x="215" y="28"/>
                  <a:pt x="215" y="28"/>
                </a:cubicBezTo>
                <a:cubicBezTo>
                  <a:pt x="215" y="28"/>
                  <a:pt x="215" y="28"/>
                  <a:pt x="215" y="28"/>
                </a:cubicBezTo>
                <a:cubicBezTo>
                  <a:pt x="214" y="27"/>
                  <a:pt x="215" y="27"/>
                  <a:pt x="214" y="26"/>
                </a:cubicBezTo>
                <a:cubicBezTo>
                  <a:pt x="214" y="26"/>
                  <a:pt x="214" y="26"/>
                  <a:pt x="214" y="26"/>
                </a:cubicBezTo>
                <a:cubicBezTo>
                  <a:pt x="214" y="26"/>
                  <a:pt x="214" y="26"/>
                  <a:pt x="215" y="27"/>
                </a:cubicBezTo>
                <a:cubicBezTo>
                  <a:pt x="216" y="27"/>
                  <a:pt x="216" y="27"/>
                  <a:pt x="216" y="27"/>
                </a:cubicBezTo>
                <a:cubicBezTo>
                  <a:pt x="216" y="27"/>
                  <a:pt x="216" y="27"/>
                  <a:pt x="216" y="27"/>
                </a:cubicBezTo>
                <a:cubicBezTo>
                  <a:pt x="216" y="27"/>
                  <a:pt x="216" y="27"/>
                  <a:pt x="216" y="27"/>
                </a:cubicBezTo>
                <a:cubicBezTo>
                  <a:pt x="216" y="26"/>
                  <a:pt x="216" y="26"/>
                  <a:pt x="216" y="26"/>
                </a:cubicBezTo>
                <a:cubicBezTo>
                  <a:pt x="217" y="25"/>
                  <a:pt x="217" y="23"/>
                  <a:pt x="217" y="22"/>
                </a:cubicBezTo>
                <a:cubicBezTo>
                  <a:pt x="217" y="22"/>
                  <a:pt x="217" y="22"/>
                  <a:pt x="217" y="22"/>
                </a:cubicBezTo>
                <a:cubicBezTo>
                  <a:pt x="217" y="22"/>
                  <a:pt x="217" y="22"/>
                  <a:pt x="217" y="22"/>
                </a:cubicBezTo>
                <a:cubicBezTo>
                  <a:pt x="217" y="22"/>
                  <a:pt x="217" y="22"/>
                  <a:pt x="217" y="22"/>
                </a:cubicBezTo>
                <a:close/>
                <a:moveTo>
                  <a:pt x="217" y="15"/>
                </a:moveTo>
                <a:cubicBezTo>
                  <a:pt x="216" y="15"/>
                  <a:pt x="216" y="15"/>
                  <a:pt x="216" y="15"/>
                </a:cubicBezTo>
                <a:cubicBezTo>
                  <a:pt x="216" y="15"/>
                  <a:pt x="216" y="15"/>
                  <a:pt x="216" y="15"/>
                </a:cubicBezTo>
                <a:cubicBezTo>
                  <a:pt x="216" y="15"/>
                  <a:pt x="216" y="15"/>
                  <a:pt x="216" y="15"/>
                </a:cubicBezTo>
                <a:cubicBezTo>
                  <a:pt x="216" y="15"/>
                  <a:pt x="216" y="15"/>
                  <a:pt x="216" y="16"/>
                </a:cubicBezTo>
                <a:cubicBezTo>
                  <a:pt x="215" y="16"/>
                  <a:pt x="216" y="16"/>
                  <a:pt x="215" y="17"/>
                </a:cubicBezTo>
                <a:cubicBezTo>
                  <a:pt x="215" y="17"/>
                  <a:pt x="215" y="17"/>
                  <a:pt x="215" y="18"/>
                </a:cubicBezTo>
                <a:cubicBezTo>
                  <a:pt x="216" y="19"/>
                  <a:pt x="216" y="19"/>
                  <a:pt x="216" y="19"/>
                </a:cubicBezTo>
                <a:cubicBezTo>
                  <a:pt x="217" y="18"/>
                  <a:pt x="217" y="18"/>
                  <a:pt x="217" y="18"/>
                </a:cubicBezTo>
                <a:cubicBezTo>
                  <a:pt x="217" y="18"/>
                  <a:pt x="217" y="18"/>
                  <a:pt x="217" y="17"/>
                </a:cubicBezTo>
                <a:cubicBezTo>
                  <a:pt x="217" y="17"/>
                  <a:pt x="217" y="17"/>
                  <a:pt x="217" y="16"/>
                </a:cubicBezTo>
                <a:cubicBezTo>
                  <a:pt x="217" y="16"/>
                  <a:pt x="217" y="16"/>
                  <a:pt x="217" y="16"/>
                </a:cubicBezTo>
                <a:cubicBezTo>
                  <a:pt x="217" y="15"/>
                  <a:pt x="217" y="16"/>
                  <a:pt x="217" y="15"/>
                </a:cubicBezTo>
                <a:cubicBezTo>
                  <a:pt x="217" y="15"/>
                  <a:pt x="217" y="15"/>
                  <a:pt x="217" y="15"/>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79" name="Freeform 16">
            <a:extLst>
              <a:ext uri="{FF2B5EF4-FFF2-40B4-BE49-F238E27FC236}">
                <a16:creationId xmlns:a16="http://schemas.microsoft.com/office/drawing/2014/main" id="{065FE73D-F3DF-4F30-E43A-1B8B7273C6E0}"/>
              </a:ext>
            </a:extLst>
          </p:cNvPr>
          <p:cNvSpPr>
            <a:spLocks noEditPoints="1"/>
          </p:cNvSpPr>
          <p:nvPr/>
        </p:nvSpPr>
        <p:spPr bwMode="auto">
          <a:xfrm>
            <a:off x="3805987" y="4769087"/>
            <a:ext cx="922811" cy="611865"/>
          </a:xfrm>
          <a:custGeom>
            <a:avLst/>
            <a:gdLst>
              <a:gd name="T0" fmla="*/ 209 w 230"/>
              <a:gd name="T1" fmla="*/ 107 h 152"/>
              <a:gd name="T2" fmla="*/ 217 w 230"/>
              <a:gd name="T3" fmla="*/ 98 h 152"/>
              <a:gd name="T4" fmla="*/ 210 w 230"/>
              <a:gd name="T5" fmla="*/ 90 h 152"/>
              <a:gd name="T6" fmla="*/ 204 w 230"/>
              <a:gd name="T7" fmla="*/ 90 h 152"/>
              <a:gd name="T8" fmla="*/ 201 w 230"/>
              <a:gd name="T9" fmla="*/ 87 h 152"/>
              <a:gd name="T10" fmla="*/ 198 w 230"/>
              <a:gd name="T11" fmla="*/ 78 h 152"/>
              <a:gd name="T12" fmla="*/ 191 w 230"/>
              <a:gd name="T13" fmla="*/ 77 h 152"/>
              <a:gd name="T14" fmla="*/ 181 w 230"/>
              <a:gd name="T15" fmla="*/ 78 h 152"/>
              <a:gd name="T16" fmla="*/ 177 w 230"/>
              <a:gd name="T17" fmla="*/ 69 h 152"/>
              <a:gd name="T18" fmla="*/ 179 w 230"/>
              <a:gd name="T19" fmla="*/ 66 h 152"/>
              <a:gd name="T20" fmla="*/ 175 w 230"/>
              <a:gd name="T21" fmla="*/ 58 h 152"/>
              <a:gd name="T22" fmla="*/ 169 w 230"/>
              <a:gd name="T23" fmla="*/ 51 h 152"/>
              <a:gd name="T24" fmla="*/ 167 w 230"/>
              <a:gd name="T25" fmla="*/ 47 h 152"/>
              <a:gd name="T26" fmla="*/ 162 w 230"/>
              <a:gd name="T27" fmla="*/ 22 h 152"/>
              <a:gd name="T28" fmla="*/ 154 w 230"/>
              <a:gd name="T29" fmla="*/ 15 h 152"/>
              <a:gd name="T30" fmla="*/ 144 w 230"/>
              <a:gd name="T31" fmla="*/ 15 h 152"/>
              <a:gd name="T32" fmla="*/ 128 w 230"/>
              <a:gd name="T33" fmla="*/ 15 h 152"/>
              <a:gd name="T34" fmla="*/ 85 w 230"/>
              <a:gd name="T35" fmla="*/ 0 h 152"/>
              <a:gd name="T36" fmla="*/ 79 w 230"/>
              <a:gd name="T37" fmla="*/ 3 h 152"/>
              <a:gd name="T38" fmla="*/ 64 w 230"/>
              <a:gd name="T39" fmla="*/ 3 h 152"/>
              <a:gd name="T40" fmla="*/ 22 w 230"/>
              <a:gd name="T41" fmla="*/ 33 h 152"/>
              <a:gd name="T42" fmla="*/ 10 w 230"/>
              <a:gd name="T43" fmla="*/ 58 h 152"/>
              <a:gd name="T44" fmla="*/ 7 w 230"/>
              <a:gd name="T45" fmla="*/ 95 h 152"/>
              <a:gd name="T46" fmla="*/ 3 w 230"/>
              <a:gd name="T47" fmla="*/ 110 h 152"/>
              <a:gd name="T48" fmla="*/ 6 w 230"/>
              <a:gd name="T49" fmla="*/ 113 h 152"/>
              <a:gd name="T50" fmla="*/ 9 w 230"/>
              <a:gd name="T51" fmla="*/ 110 h 152"/>
              <a:gd name="T52" fmla="*/ 14 w 230"/>
              <a:gd name="T53" fmla="*/ 110 h 152"/>
              <a:gd name="T54" fmla="*/ 17 w 230"/>
              <a:gd name="T55" fmla="*/ 107 h 152"/>
              <a:gd name="T56" fmla="*/ 19 w 230"/>
              <a:gd name="T57" fmla="*/ 110 h 152"/>
              <a:gd name="T58" fmla="*/ 25 w 230"/>
              <a:gd name="T59" fmla="*/ 115 h 152"/>
              <a:gd name="T60" fmla="*/ 28 w 230"/>
              <a:gd name="T61" fmla="*/ 126 h 152"/>
              <a:gd name="T62" fmla="*/ 54 w 230"/>
              <a:gd name="T63" fmla="*/ 139 h 152"/>
              <a:gd name="T64" fmla="*/ 80 w 230"/>
              <a:gd name="T65" fmla="*/ 142 h 152"/>
              <a:gd name="T66" fmla="*/ 99 w 230"/>
              <a:gd name="T67" fmla="*/ 148 h 152"/>
              <a:gd name="T68" fmla="*/ 107 w 230"/>
              <a:gd name="T69" fmla="*/ 151 h 152"/>
              <a:gd name="T70" fmla="*/ 112 w 230"/>
              <a:gd name="T71" fmla="*/ 140 h 152"/>
              <a:gd name="T72" fmla="*/ 121 w 230"/>
              <a:gd name="T73" fmla="*/ 135 h 152"/>
              <a:gd name="T74" fmla="*/ 123 w 230"/>
              <a:gd name="T75" fmla="*/ 136 h 152"/>
              <a:gd name="T76" fmla="*/ 135 w 230"/>
              <a:gd name="T77" fmla="*/ 127 h 152"/>
              <a:gd name="T78" fmla="*/ 138 w 230"/>
              <a:gd name="T79" fmla="*/ 127 h 152"/>
              <a:gd name="T80" fmla="*/ 147 w 230"/>
              <a:gd name="T81" fmla="*/ 128 h 152"/>
              <a:gd name="T82" fmla="*/ 162 w 230"/>
              <a:gd name="T83" fmla="*/ 131 h 152"/>
              <a:gd name="T84" fmla="*/ 183 w 230"/>
              <a:gd name="T85" fmla="*/ 126 h 152"/>
              <a:gd name="T86" fmla="*/ 186 w 230"/>
              <a:gd name="T87" fmla="*/ 126 h 152"/>
              <a:gd name="T88" fmla="*/ 201 w 230"/>
              <a:gd name="T89" fmla="*/ 122 h 152"/>
              <a:gd name="T90" fmla="*/ 194 w 230"/>
              <a:gd name="T91" fmla="*/ 120 h 152"/>
              <a:gd name="T92" fmla="*/ 200 w 230"/>
              <a:gd name="T93" fmla="*/ 119 h 152"/>
              <a:gd name="T94" fmla="*/ 206 w 230"/>
              <a:gd name="T95" fmla="*/ 109 h 152"/>
              <a:gd name="T96" fmla="*/ 201 w 230"/>
              <a:gd name="T97" fmla="*/ 108 h 152"/>
              <a:gd name="T98" fmla="*/ 198 w 230"/>
              <a:gd name="T99" fmla="*/ 107 h 152"/>
              <a:gd name="T100" fmla="*/ 195 w 230"/>
              <a:gd name="T101" fmla="*/ 102 h 152"/>
              <a:gd name="T102" fmla="*/ 203 w 230"/>
              <a:gd name="T103" fmla="*/ 106 h 152"/>
              <a:gd name="T104" fmla="*/ 205 w 230"/>
              <a:gd name="T105" fmla="*/ 103 h 152"/>
              <a:gd name="T106" fmla="*/ 204 w 230"/>
              <a:gd name="T107" fmla="*/ 98 h 152"/>
              <a:gd name="T108" fmla="*/ 208 w 230"/>
              <a:gd name="T109" fmla="*/ 100 h 152"/>
              <a:gd name="T110" fmla="*/ 208 w 230"/>
              <a:gd name="T111" fmla="*/ 101 h 152"/>
              <a:gd name="T112" fmla="*/ 211 w 230"/>
              <a:gd name="T113" fmla="*/ 101 h 152"/>
              <a:gd name="T114" fmla="*/ 211 w 230"/>
              <a:gd name="T115" fmla="*/ 10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 h="152">
                <a:moveTo>
                  <a:pt x="211" y="102"/>
                </a:moveTo>
                <a:cubicBezTo>
                  <a:pt x="211" y="102"/>
                  <a:pt x="211" y="102"/>
                  <a:pt x="211" y="102"/>
                </a:cubicBezTo>
                <a:cubicBezTo>
                  <a:pt x="211" y="102"/>
                  <a:pt x="211" y="102"/>
                  <a:pt x="211" y="102"/>
                </a:cubicBezTo>
                <a:cubicBezTo>
                  <a:pt x="209" y="103"/>
                  <a:pt x="210" y="102"/>
                  <a:pt x="209" y="103"/>
                </a:cubicBezTo>
                <a:cubicBezTo>
                  <a:pt x="208" y="104"/>
                  <a:pt x="208" y="104"/>
                  <a:pt x="208" y="104"/>
                </a:cubicBezTo>
                <a:cubicBezTo>
                  <a:pt x="208" y="105"/>
                  <a:pt x="208" y="105"/>
                  <a:pt x="208" y="105"/>
                </a:cubicBezTo>
                <a:cubicBezTo>
                  <a:pt x="209" y="105"/>
                  <a:pt x="209" y="105"/>
                  <a:pt x="209" y="105"/>
                </a:cubicBezTo>
                <a:cubicBezTo>
                  <a:pt x="209" y="106"/>
                  <a:pt x="209" y="106"/>
                  <a:pt x="209" y="106"/>
                </a:cubicBezTo>
                <a:cubicBezTo>
                  <a:pt x="209" y="106"/>
                  <a:pt x="209" y="106"/>
                  <a:pt x="209" y="106"/>
                </a:cubicBezTo>
                <a:cubicBezTo>
                  <a:pt x="209" y="107"/>
                  <a:pt x="209" y="107"/>
                  <a:pt x="209" y="107"/>
                </a:cubicBezTo>
                <a:cubicBezTo>
                  <a:pt x="210" y="107"/>
                  <a:pt x="210" y="107"/>
                  <a:pt x="210" y="107"/>
                </a:cubicBezTo>
                <a:cubicBezTo>
                  <a:pt x="211" y="106"/>
                  <a:pt x="210" y="107"/>
                  <a:pt x="211" y="106"/>
                </a:cubicBezTo>
                <a:cubicBezTo>
                  <a:pt x="211" y="105"/>
                  <a:pt x="211" y="105"/>
                  <a:pt x="211" y="105"/>
                </a:cubicBezTo>
                <a:cubicBezTo>
                  <a:pt x="211" y="105"/>
                  <a:pt x="211" y="105"/>
                  <a:pt x="211" y="105"/>
                </a:cubicBezTo>
                <a:cubicBezTo>
                  <a:pt x="211" y="103"/>
                  <a:pt x="211" y="103"/>
                  <a:pt x="211" y="102"/>
                </a:cubicBezTo>
                <a:close/>
                <a:moveTo>
                  <a:pt x="218" y="97"/>
                </a:moveTo>
                <a:cubicBezTo>
                  <a:pt x="218" y="97"/>
                  <a:pt x="218" y="97"/>
                  <a:pt x="218" y="97"/>
                </a:cubicBezTo>
                <a:cubicBezTo>
                  <a:pt x="218" y="97"/>
                  <a:pt x="218" y="97"/>
                  <a:pt x="218" y="97"/>
                </a:cubicBezTo>
                <a:cubicBezTo>
                  <a:pt x="218" y="97"/>
                  <a:pt x="218" y="97"/>
                  <a:pt x="218" y="97"/>
                </a:cubicBezTo>
                <a:cubicBezTo>
                  <a:pt x="217" y="97"/>
                  <a:pt x="217" y="97"/>
                  <a:pt x="217" y="98"/>
                </a:cubicBezTo>
                <a:cubicBezTo>
                  <a:pt x="217" y="98"/>
                  <a:pt x="217" y="98"/>
                  <a:pt x="217" y="98"/>
                </a:cubicBezTo>
                <a:cubicBezTo>
                  <a:pt x="216" y="98"/>
                  <a:pt x="214" y="97"/>
                  <a:pt x="213" y="96"/>
                </a:cubicBezTo>
                <a:cubicBezTo>
                  <a:pt x="213" y="96"/>
                  <a:pt x="213" y="96"/>
                  <a:pt x="213" y="96"/>
                </a:cubicBezTo>
                <a:cubicBezTo>
                  <a:pt x="213" y="96"/>
                  <a:pt x="213" y="96"/>
                  <a:pt x="213" y="95"/>
                </a:cubicBezTo>
                <a:cubicBezTo>
                  <a:pt x="213" y="94"/>
                  <a:pt x="213" y="94"/>
                  <a:pt x="213" y="93"/>
                </a:cubicBezTo>
                <a:cubicBezTo>
                  <a:pt x="213" y="92"/>
                  <a:pt x="212" y="91"/>
                  <a:pt x="212" y="90"/>
                </a:cubicBezTo>
                <a:cubicBezTo>
                  <a:pt x="211" y="90"/>
                  <a:pt x="211" y="90"/>
                  <a:pt x="211" y="90"/>
                </a:cubicBezTo>
                <a:cubicBezTo>
                  <a:pt x="210" y="90"/>
                  <a:pt x="211" y="90"/>
                  <a:pt x="210" y="90"/>
                </a:cubicBezTo>
                <a:cubicBezTo>
                  <a:pt x="210" y="90"/>
                  <a:pt x="210" y="90"/>
                  <a:pt x="210" y="90"/>
                </a:cubicBezTo>
                <a:cubicBezTo>
                  <a:pt x="210" y="90"/>
                  <a:pt x="210" y="90"/>
                  <a:pt x="210" y="90"/>
                </a:cubicBezTo>
                <a:cubicBezTo>
                  <a:pt x="209" y="90"/>
                  <a:pt x="209" y="90"/>
                  <a:pt x="209" y="90"/>
                </a:cubicBezTo>
                <a:cubicBezTo>
                  <a:pt x="208" y="90"/>
                  <a:pt x="208" y="90"/>
                  <a:pt x="208" y="90"/>
                </a:cubicBezTo>
                <a:cubicBezTo>
                  <a:pt x="208" y="89"/>
                  <a:pt x="208" y="89"/>
                  <a:pt x="208" y="88"/>
                </a:cubicBezTo>
                <a:cubicBezTo>
                  <a:pt x="207" y="88"/>
                  <a:pt x="207" y="88"/>
                  <a:pt x="207" y="88"/>
                </a:cubicBezTo>
                <a:cubicBezTo>
                  <a:pt x="206" y="88"/>
                  <a:pt x="206" y="88"/>
                  <a:pt x="206" y="88"/>
                </a:cubicBezTo>
                <a:cubicBezTo>
                  <a:pt x="206" y="88"/>
                  <a:pt x="206" y="88"/>
                  <a:pt x="206" y="88"/>
                </a:cubicBezTo>
                <a:cubicBezTo>
                  <a:pt x="205" y="88"/>
                  <a:pt x="205" y="88"/>
                  <a:pt x="205" y="88"/>
                </a:cubicBezTo>
                <a:cubicBezTo>
                  <a:pt x="205" y="88"/>
                  <a:pt x="205" y="88"/>
                  <a:pt x="205" y="88"/>
                </a:cubicBezTo>
                <a:cubicBezTo>
                  <a:pt x="205" y="88"/>
                  <a:pt x="205" y="88"/>
                  <a:pt x="205" y="88"/>
                </a:cubicBezTo>
                <a:cubicBezTo>
                  <a:pt x="204" y="89"/>
                  <a:pt x="204" y="89"/>
                  <a:pt x="204" y="90"/>
                </a:cubicBezTo>
                <a:cubicBezTo>
                  <a:pt x="204" y="90"/>
                  <a:pt x="204" y="90"/>
                  <a:pt x="204" y="90"/>
                </a:cubicBezTo>
                <a:cubicBezTo>
                  <a:pt x="204" y="90"/>
                  <a:pt x="203" y="92"/>
                  <a:pt x="203" y="92"/>
                </a:cubicBezTo>
                <a:cubicBezTo>
                  <a:pt x="203" y="92"/>
                  <a:pt x="203" y="92"/>
                  <a:pt x="203" y="92"/>
                </a:cubicBezTo>
                <a:cubicBezTo>
                  <a:pt x="203" y="92"/>
                  <a:pt x="203" y="92"/>
                  <a:pt x="203" y="92"/>
                </a:cubicBezTo>
                <a:cubicBezTo>
                  <a:pt x="201" y="92"/>
                  <a:pt x="202" y="92"/>
                  <a:pt x="201" y="91"/>
                </a:cubicBezTo>
                <a:cubicBezTo>
                  <a:pt x="201" y="91"/>
                  <a:pt x="201" y="91"/>
                  <a:pt x="200" y="91"/>
                </a:cubicBezTo>
                <a:cubicBezTo>
                  <a:pt x="200" y="90"/>
                  <a:pt x="200" y="90"/>
                  <a:pt x="200" y="89"/>
                </a:cubicBezTo>
                <a:cubicBezTo>
                  <a:pt x="200" y="89"/>
                  <a:pt x="201" y="89"/>
                  <a:pt x="201" y="88"/>
                </a:cubicBezTo>
                <a:cubicBezTo>
                  <a:pt x="201" y="88"/>
                  <a:pt x="201" y="88"/>
                  <a:pt x="201" y="88"/>
                </a:cubicBezTo>
                <a:cubicBezTo>
                  <a:pt x="201" y="87"/>
                  <a:pt x="201" y="87"/>
                  <a:pt x="201" y="87"/>
                </a:cubicBezTo>
                <a:cubicBezTo>
                  <a:pt x="201" y="86"/>
                  <a:pt x="201" y="86"/>
                  <a:pt x="201" y="86"/>
                </a:cubicBezTo>
                <a:cubicBezTo>
                  <a:pt x="201" y="85"/>
                  <a:pt x="201" y="85"/>
                  <a:pt x="201" y="85"/>
                </a:cubicBezTo>
                <a:cubicBezTo>
                  <a:pt x="201" y="85"/>
                  <a:pt x="201" y="85"/>
                  <a:pt x="202" y="85"/>
                </a:cubicBezTo>
                <a:cubicBezTo>
                  <a:pt x="201" y="84"/>
                  <a:pt x="201" y="83"/>
                  <a:pt x="201" y="82"/>
                </a:cubicBezTo>
                <a:cubicBezTo>
                  <a:pt x="202" y="82"/>
                  <a:pt x="202" y="82"/>
                  <a:pt x="202" y="82"/>
                </a:cubicBezTo>
                <a:cubicBezTo>
                  <a:pt x="203" y="81"/>
                  <a:pt x="203" y="81"/>
                  <a:pt x="203" y="80"/>
                </a:cubicBezTo>
                <a:cubicBezTo>
                  <a:pt x="203" y="80"/>
                  <a:pt x="203" y="80"/>
                  <a:pt x="203" y="80"/>
                </a:cubicBezTo>
                <a:cubicBezTo>
                  <a:pt x="167" y="62"/>
                  <a:pt x="230" y="104"/>
                  <a:pt x="200" y="78"/>
                </a:cubicBezTo>
                <a:cubicBezTo>
                  <a:pt x="199" y="77"/>
                  <a:pt x="199" y="78"/>
                  <a:pt x="198" y="78"/>
                </a:cubicBezTo>
                <a:cubicBezTo>
                  <a:pt x="198" y="78"/>
                  <a:pt x="198" y="78"/>
                  <a:pt x="198" y="78"/>
                </a:cubicBezTo>
                <a:cubicBezTo>
                  <a:pt x="197" y="78"/>
                  <a:pt x="197" y="78"/>
                  <a:pt x="197" y="78"/>
                </a:cubicBezTo>
                <a:cubicBezTo>
                  <a:pt x="197" y="78"/>
                  <a:pt x="197" y="78"/>
                  <a:pt x="197" y="77"/>
                </a:cubicBezTo>
                <a:cubicBezTo>
                  <a:pt x="197" y="77"/>
                  <a:pt x="197" y="77"/>
                  <a:pt x="197" y="77"/>
                </a:cubicBezTo>
                <a:cubicBezTo>
                  <a:pt x="197" y="78"/>
                  <a:pt x="197" y="78"/>
                  <a:pt x="197" y="78"/>
                </a:cubicBezTo>
                <a:cubicBezTo>
                  <a:pt x="195" y="78"/>
                  <a:pt x="195" y="78"/>
                  <a:pt x="194" y="78"/>
                </a:cubicBezTo>
                <a:cubicBezTo>
                  <a:pt x="194" y="78"/>
                  <a:pt x="194" y="78"/>
                  <a:pt x="194" y="78"/>
                </a:cubicBezTo>
                <a:cubicBezTo>
                  <a:pt x="194" y="78"/>
                  <a:pt x="194" y="78"/>
                  <a:pt x="194" y="78"/>
                </a:cubicBezTo>
                <a:cubicBezTo>
                  <a:pt x="194" y="78"/>
                  <a:pt x="194" y="78"/>
                  <a:pt x="194" y="78"/>
                </a:cubicBezTo>
                <a:cubicBezTo>
                  <a:pt x="192" y="77"/>
                  <a:pt x="193" y="78"/>
                  <a:pt x="192" y="77"/>
                </a:cubicBezTo>
                <a:cubicBezTo>
                  <a:pt x="191" y="77"/>
                  <a:pt x="191" y="77"/>
                  <a:pt x="191" y="77"/>
                </a:cubicBezTo>
                <a:cubicBezTo>
                  <a:pt x="191" y="77"/>
                  <a:pt x="191" y="77"/>
                  <a:pt x="191" y="77"/>
                </a:cubicBezTo>
                <a:cubicBezTo>
                  <a:pt x="190" y="77"/>
                  <a:pt x="189" y="77"/>
                  <a:pt x="188" y="77"/>
                </a:cubicBezTo>
                <a:cubicBezTo>
                  <a:pt x="187" y="77"/>
                  <a:pt x="187" y="77"/>
                  <a:pt x="187" y="77"/>
                </a:cubicBezTo>
                <a:cubicBezTo>
                  <a:pt x="186" y="76"/>
                  <a:pt x="186" y="76"/>
                  <a:pt x="186" y="76"/>
                </a:cubicBezTo>
                <a:cubicBezTo>
                  <a:pt x="185" y="76"/>
                  <a:pt x="185" y="76"/>
                  <a:pt x="185" y="76"/>
                </a:cubicBezTo>
                <a:cubicBezTo>
                  <a:pt x="185" y="77"/>
                  <a:pt x="185" y="77"/>
                  <a:pt x="185" y="77"/>
                </a:cubicBezTo>
                <a:cubicBezTo>
                  <a:pt x="185" y="78"/>
                  <a:pt x="185" y="78"/>
                  <a:pt x="185" y="78"/>
                </a:cubicBezTo>
                <a:cubicBezTo>
                  <a:pt x="183" y="78"/>
                  <a:pt x="183" y="78"/>
                  <a:pt x="183" y="78"/>
                </a:cubicBezTo>
                <a:cubicBezTo>
                  <a:pt x="182" y="77"/>
                  <a:pt x="182" y="77"/>
                  <a:pt x="182" y="77"/>
                </a:cubicBezTo>
                <a:cubicBezTo>
                  <a:pt x="181" y="78"/>
                  <a:pt x="181" y="78"/>
                  <a:pt x="181" y="78"/>
                </a:cubicBezTo>
                <a:cubicBezTo>
                  <a:pt x="180" y="78"/>
                  <a:pt x="180" y="78"/>
                  <a:pt x="180" y="78"/>
                </a:cubicBezTo>
                <a:cubicBezTo>
                  <a:pt x="179" y="78"/>
                  <a:pt x="177" y="77"/>
                  <a:pt x="177" y="77"/>
                </a:cubicBezTo>
                <a:cubicBezTo>
                  <a:pt x="176" y="76"/>
                  <a:pt x="177" y="76"/>
                  <a:pt x="176" y="74"/>
                </a:cubicBezTo>
                <a:cubicBezTo>
                  <a:pt x="176" y="73"/>
                  <a:pt x="176" y="73"/>
                  <a:pt x="176" y="72"/>
                </a:cubicBezTo>
                <a:cubicBezTo>
                  <a:pt x="176" y="72"/>
                  <a:pt x="176" y="72"/>
                  <a:pt x="176" y="72"/>
                </a:cubicBezTo>
                <a:cubicBezTo>
                  <a:pt x="177" y="72"/>
                  <a:pt x="177" y="72"/>
                  <a:pt x="177" y="72"/>
                </a:cubicBezTo>
                <a:cubicBezTo>
                  <a:pt x="177" y="72"/>
                  <a:pt x="177" y="72"/>
                  <a:pt x="177" y="72"/>
                </a:cubicBezTo>
                <a:cubicBezTo>
                  <a:pt x="177" y="71"/>
                  <a:pt x="177" y="71"/>
                  <a:pt x="177" y="70"/>
                </a:cubicBezTo>
                <a:cubicBezTo>
                  <a:pt x="177" y="69"/>
                  <a:pt x="177" y="69"/>
                  <a:pt x="177" y="69"/>
                </a:cubicBezTo>
                <a:cubicBezTo>
                  <a:pt x="177" y="69"/>
                  <a:pt x="177" y="69"/>
                  <a:pt x="177" y="69"/>
                </a:cubicBezTo>
                <a:cubicBezTo>
                  <a:pt x="177" y="69"/>
                  <a:pt x="177" y="69"/>
                  <a:pt x="177" y="69"/>
                </a:cubicBezTo>
                <a:cubicBezTo>
                  <a:pt x="177" y="69"/>
                  <a:pt x="177" y="69"/>
                  <a:pt x="177" y="69"/>
                </a:cubicBezTo>
                <a:cubicBezTo>
                  <a:pt x="178" y="68"/>
                  <a:pt x="177" y="69"/>
                  <a:pt x="178" y="68"/>
                </a:cubicBezTo>
                <a:cubicBezTo>
                  <a:pt x="178" y="68"/>
                  <a:pt x="178" y="68"/>
                  <a:pt x="178" y="68"/>
                </a:cubicBezTo>
                <a:cubicBezTo>
                  <a:pt x="178" y="68"/>
                  <a:pt x="178" y="68"/>
                  <a:pt x="178" y="68"/>
                </a:cubicBezTo>
                <a:cubicBezTo>
                  <a:pt x="178" y="67"/>
                  <a:pt x="178" y="67"/>
                  <a:pt x="178" y="67"/>
                </a:cubicBezTo>
                <a:cubicBezTo>
                  <a:pt x="178" y="67"/>
                  <a:pt x="178" y="67"/>
                  <a:pt x="178" y="67"/>
                </a:cubicBezTo>
                <a:cubicBezTo>
                  <a:pt x="178" y="67"/>
                  <a:pt x="178" y="67"/>
                  <a:pt x="178" y="67"/>
                </a:cubicBezTo>
                <a:cubicBezTo>
                  <a:pt x="179" y="67"/>
                  <a:pt x="179" y="66"/>
                  <a:pt x="179" y="66"/>
                </a:cubicBezTo>
                <a:cubicBezTo>
                  <a:pt x="179" y="66"/>
                  <a:pt x="179" y="66"/>
                  <a:pt x="179" y="66"/>
                </a:cubicBezTo>
                <a:cubicBezTo>
                  <a:pt x="179" y="65"/>
                  <a:pt x="179" y="65"/>
                  <a:pt x="179" y="65"/>
                </a:cubicBezTo>
                <a:cubicBezTo>
                  <a:pt x="179" y="65"/>
                  <a:pt x="179" y="65"/>
                  <a:pt x="179" y="65"/>
                </a:cubicBezTo>
                <a:cubicBezTo>
                  <a:pt x="179" y="65"/>
                  <a:pt x="177" y="64"/>
                  <a:pt x="177" y="64"/>
                </a:cubicBezTo>
                <a:cubicBezTo>
                  <a:pt x="177" y="64"/>
                  <a:pt x="177" y="64"/>
                  <a:pt x="177" y="64"/>
                </a:cubicBezTo>
                <a:cubicBezTo>
                  <a:pt x="177" y="63"/>
                  <a:pt x="177" y="63"/>
                  <a:pt x="176" y="62"/>
                </a:cubicBezTo>
                <a:cubicBezTo>
                  <a:pt x="176" y="61"/>
                  <a:pt x="176" y="61"/>
                  <a:pt x="175" y="61"/>
                </a:cubicBezTo>
                <a:cubicBezTo>
                  <a:pt x="175" y="61"/>
                  <a:pt x="175" y="61"/>
                  <a:pt x="175" y="61"/>
                </a:cubicBezTo>
                <a:cubicBezTo>
                  <a:pt x="175" y="61"/>
                  <a:pt x="175" y="61"/>
                  <a:pt x="175" y="61"/>
                </a:cubicBezTo>
                <a:cubicBezTo>
                  <a:pt x="175" y="61"/>
                  <a:pt x="175" y="61"/>
                  <a:pt x="175" y="61"/>
                </a:cubicBezTo>
                <a:cubicBezTo>
                  <a:pt x="175" y="60"/>
                  <a:pt x="175" y="59"/>
                  <a:pt x="175" y="58"/>
                </a:cubicBezTo>
                <a:cubicBezTo>
                  <a:pt x="173" y="54"/>
                  <a:pt x="176" y="59"/>
                  <a:pt x="172" y="55"/>
                </a:cubicBezTo>
                <a:cubicBezTo>
                  <a:pt x="172" y="55"/>
                  <a:pt x="172" y="55"/>
                  <a:pt x="171" y="55"/>
                </a:cubicBezTo>
                <a:cubicBezTo>
                  <a:pt x="170" y="54"/>
                  <a:pt x="169" y="52"/>
                  <a:pt x="169" y="51"/>
                </a:cubicBezTo>
                <a:cubicBezTo>
                  <a:pt x="169" y="51"/>
                  <a:pt x="169" y="51"/>
                  <a:pt x="169" y="51"/>
                </a:cubicBezTo>
                <a:cubicBezTo>
                  <a:pt x="169" y="51"/>
                  <a:pt x="169" y="51"/>
                  <a:pt x="169" y="51"/>
                </a:cubicBezTo>
                <a:cubicBezTo>
                  <a:pt x="169" y="51"/>
                  <a:pt x="169" y="51"/>
                  <a:pt x="169" y="51"/>
                </a:cubicBezTo>
                <a:cubicBezTo>
                  <a:pt x="169" y="50"/>
                  <a:pt x="169" y="50"/>
                  <a:pt x="169" y="50"/>
                </a:cubicBezTo>
                <a:cubicBezTo>
                  <a:pt x="169" y="51"/>
                  <a:pt x="169" y="51"/>
                  <a:pt x="169" y="51"/>
                </a:cubicBezTo>
                <a:cubicBezTo>
                  <a:pt x="169" y="51"/>
                  <a:pt x="169" y="51"/>
                  <a:pt x="169" y="51"/>
                </a:cubicBezTo>
                <a:cubicBezTo>
                  <a:pt x="169" y="51"/>
                  <a:pt x="169" y="51"/>
                  <a:pt x="169" y="51"/>
                </a:cubicBezTo>
                <a:cubicBezTo>
                  <a:pt x="168" y="50"/>
                  <a:pt x="168" y="50"/>
                  <a:pt x="168" y="50"/>
                </a:cubicBezTo>
                <a:cubicBezTo>
                  <a:pt x="168" y="49"/>
                  <a:pt x="168" y="49"/>
                  <a:pt x="168" y="49"/>
                </a:cubicBezTo>
                <a:cubicBezTo>
                  <a:pt x="167" y="49"/>
                  <a:pt x="167" y="49"/>
                  <a:pt x="167" y="49"/>
                </a:cubicBezTo>
                <a:cubicBezTo>
                  <a:pt x="167" y="49"/>
                  <a:pt x="167" y="49"/>
                  <a:pt x="167" y="49"/>
                </a:cubicBezTo>
                <a:cubicBezTo>
                  <a:pt x="166" y="48"/>
                  <a:pt x="166" y="48"/>
                  <a:pt x="166" y="48"/>
                </a:cubicBezTo>
                <a:cubicBezTo>
                  <a:pt x="166" y="48"/>
                  <a:pt x="166" y="48"/>
                  <a:pt x="166" y="48"/>
                </a:cubicBezTo>
                <a:cubicBezTo>
                  <a:pt x="166" y="48"/>
                  <a:pt x="166" y="48"/>
                  <a:pt x="166" y="48"/>
                </a:cubicBezTo>
                <a:cubicBezTo>
                  <a:pt x="167" y="48"/>
                  <a:pt x="167" y="48"/>
                  <a:pt x="167" y="48"/>
                </a:cubicBezTo>
                <a:cubicBezTo>
                  <a:pt x="167" y="47"/>
                  <a:pt x="167" y="47"/>
                  <a:pt x="167" y="47"/>
                </a:cubicBezTo>
                <a:cubicBezTo>
                  <a:pt x="167" y="47"/>
                  <a:pt x="167" y="47"/>
                  <a:pt x="167" y="47"/>
                </a:cubicBezTo>
                <a:cubicBezTo>
                  <a:pt x="168" y="46"/>
                  <a:pt x="168" y="44"/>
                  <a:pt x="168" y="43"/>
                </a:cubicBezTo>
                <a:cubicBezTo>
                  <a:pt x="168" y="42"/>
                  <a:pt x="168" y="42"/>
                  <a:pt x="168" y="42"/>
                </a:cubicBezTo>
                <a:cubicBezTo>
                  <a:pt x="168" y="42"/>
                  <a:pt x="168" y="42"/>
                  <a:pt x="168" y="42"/>
                </a:cubicBezTo>
                <a:cubicBezTo>
                  <a:pt x="165" y="40"/>
                  <a:pt x="166" y="38"/>
                  <a:pt x="165" y="36"/>
                </a:cubicBezTo>
                <a:cubicBezTo>
                  <a:pt x="165" y="36"/>
                  <a:pt x="165" y="36"/>
                  <a:pt x="165" y="36"/>
                </a:cubicBezTo>
                <a:cubicBezTo>
                  <a:pt x="165" y="35"/>
                  <a:pt x="165" y="35"/>
                  <a:pt x="165" y="35"/>
                </a:cubicBezTo>
                <a:cubicBezTo>
                  <a:pt x="165" y="35"/>
                  <a:pt x="165" y="35"/>
                  <a:pt x="165" y="35"/>
                </a:cubicBezTo>
                <a:cubicBezTo>
                  <a:pt x="165" y="35"/>
                  <a:pt x="165" y="35"/>
                  <a:pt x="165" y="35"/>
                </a:cubicBezTo>
                <a:cubicBezTo>
                  <a:pt x="166" y="30"/>
                  <a:pt x="166" y="25"/>
                  <a:pt x="162" y="22"/>
                </a:cubicBezTo>
                <a:cubicBezTo>
                  <a:pt x="162" y="22"/>
                  <a:pt x="162" y="22"/>
                  <a:pt x="162" y="22"/>
                </a:cubicBezTo>
                <a:cubicBezTo>
                  <a:pt x="162" y="22"/>
                  <a:pt x="162" y="21"/>
                  <a:pt x="162" y="21"/>
                </a:cubicBezTo>
                <a:cubicBezTo>
                  <a:pt x="162" y="21"/>
                  <a:pt x="162" y="21"/>
                  <a:pt x="162" y="21"/>
                </a:cubicBezTo>
                <a:cubicBezTo>
                  <a:pt x="162" y="20"/>
                  <a:pt x="162" y="20"/>
                  <a:pt x="162" y="20"/>
                </a:cubicBezTo>
                <a:cubicBezTo>
                  <a:pt x="159" y="20"/>
                  <a:pt x="160" y="20"/>
                  <a:pt x="157" y="19"/>
                </a:cubicBezTo>
                <a:cubicBezTo>
                  <a:pt x="157" y="19"/>
                  <a:pt x="157" y="19"/>
                  <a:pt x="156" y="18"/>
                </a:cubicBezTo>
                <a:cubicBezTo>
                  <a:pt x="156" y="18"/>
                  <a:pt x="156" y="18"/>
                  <a:pt x="156" y="18"/>
                </a:cubicBezTo>
                <a:cubicBezTo>
                  <a:pt x="156" y="17"/>
                  <a:pt x="156" y="17"/>
                  <a:pt x="156" y="17"/>
                </a:cubicBezTo>
                <a:cubicBezTo>
                  <a:pt x="156" y="16"/>
                  <a:pt x="156" y="16"/>
                  <a:pt x="156" y="16"/>
                </a:cubicBezTo>
                <a:cubicBezTo>
                  <a:pt x="156" y="16"/>
                  <a:pt x="156" y="16"/>
                  <a:pt x="155" y="16"/>
                </a:cubicBezTo>
                <a:cubicBezTo>
                  <a:pt x="154" y="15"/>
                  <a:pt x="154" y="15"/>
                  <a:pt x="154" y="15"/>
                </a:cubicBezTo>
                <a:cubicBezTo>
                  <a:pt x="154" y="14"/>
                  <a:pt x="154" y="14"/>
                  <a:pt x="154" y="14"/>
                </a:cubicBezTo>
                <a:cubicBezTo>
                  <a:pt x="154" y="14"/>
                  <a:pt x="154" y="14"/>
                  <a:pt x="154" y="14"/>
                </a:cubicBezTo>
                <a:cubicBezTo>
                  <a:pt x="154" y="14"/>
                  <a:pt x="154" y="14"/>
                  <a:pt x="154" y="14"/>
                </a:cubicBezTo>
                <a:cubicBezTo>
                  <a:pt x="154" y="13"/>
                  <a:pt x="154" y="13"/>
                  <a:pt x="154" y="13"/>
                </a:cubicBezTo>
                <a:cubicBezTo>
                  <a:pt x="153" y="14"/>
                  <a:pt x="153" y="14"/>
                  <a:pt x="153" y="14"/>
                </a:cubicBezTo>
                <a:cubicBezTo>
                  <a:pt x="153" y="14"/>
                  <a:pt x="153" y="14"/>
                  <a:pt x="153" y="14"/>
                </a:cubicBezTo>
                <a:cubicBezTo>
                  <a:pt x="153" y="14"/>
                  <a:pt x="153" y="14"/>
                  <a:pt x="153" y="14"/>
                </a:cubicBezTo>
                <a:cubicBezTo>
                  <a:pt x="152" y="14"/>
                  <a:pt x="152" y="14"/>
                  <a:pt x="152" y="14"/>
                </a:cubicBezTo>
                <a:cubicBezTo>
                  <a:pt x="148" y="15"/>
                  <a:pt x="150" y="15"/>
                  <a:pt x="146" y="15"/>
                </a:cubicBezTo>
                <a:cubicBezTo>
                  <a:pt x="145" y="15"/>
                  <a:pt x="145" y="15"/>
                  <a:pt x="144" y="15"/>
                </a:cubicBezTo>
                <a:cubicBezTo>
                  <a:pt x="144" y="15"/>
                  <a:pt x="144" y="15"/>
                  <a:pt x="144" y="15"/>
                </a:cubicBezTo>
                <a:cubicBezTo>
                  <a:pt x="143" y="15"/>
                  <a:pt x="143" y="15"/>
                  <a:pt x="143" y="15"/>
                </a:cubicBezTo>
                <a:cubicBezTo>
                  <a:pt x="142" y="15"/>
                  <a:pt x="142" y="15"/>
                  <a:pt x="141" y="14"/>
                </a:cubicBezTo>
                <a:cubicBezTo>
                  <a:pt x="140" y="14"/>
                  <a:pt x="140" y="14"/>
                  <a:pt x="140" y="14"/>
                </a:cubicBezTo>
                <a:cubicBezTo>
                  <a:pt x="140" y="14"/>
                  <a:pt x="140" y="14"/>
                  <a:pt x="140" y="14"/>
                </a:cubicBezTo>
                <a:cubicBezTo>
                  <a:pt x="140" y="14"/>
                  <a:pt x="140" y="14"/>
                  <a:pt x="139" y="15"/>
                </a:cubicBezTo>
                <a:cubicBezTo>
                  <a:pt x="139" y="15"/>
                  <a:pt x="139" y="15"/>
                  <a:pt x="139" y="15"/>
                </a:cubicBezTo>
                <a:cubicBezTo>
                  <a:pt x="138" y="15"/>
                  <a:pt x="137" y="15"/>
                  <a:pt x="136" y="15"/>
                </a:cubicBezTo>
                <a:cubicBezTo>
                  <a:pt x="134" y="14"/>
                  <a:pt x="132" y="14"/>
                  <a:pt x="131" y="14"/>
                </a:cubicBezTo>
                <a:cubicBezTo>
                  <a:pt x="130" y="15"/>
                  <a:pt x="129" y="15"/>
                  <a:pt x="128" y="15"/>
                </a:cubicBezTo>
                <a:cubicBezTo>
                  <a:pt x="127" y="15"/>
                  <a:pt x="127" y="15"/>
                  <a:pt x="127" y="15"/>
                </a:cubicBezTo>
                <a:cubicBezTo>
                  <a:pt x="126" y="14"/>
                  <a:pt x="127" y="12"/>
                  <a:pt x="124" y="11"/>
                </a:cubicBezTo>
                <a:cubicBezTo>
                  <a:pt x="113" y="8"/>
                  <a:pt x="109" y="4"/>
                  <a:pt x="106" y="5"/>
                </a:cubicBezTo>
                <a:cubicBezTo>
                  <a:pt x="103" y="7"/>
                  <a:pt x="102" y="6"/>
                  <a:pt x="99" y="5"/>
                </a:cubicBezTo>
                <a:cubicBezTo>
                  <a:pt x="98" y="5"/>
                  <a:pt x="98" y="5"/>
                  <a:pt x="98" y="5"/>
                </a:cubicBezTo>
                <a:cubicBezTo>
                  <a:pt x="98" y="5"/>
                  <a:pt x="98" y="5"/>
                  <a:pt x="98" y="5"/>
                </a:cubicBezTo>
                <a:cubicBezTo>
                  <a:pt x="97" y="5"/>
                  <a:pt x="97" y="5"/>
                  <a:pt x="97" y="5"/>
                </a:cubicBezTo>
                <a:cubicBezTo>
                  <a:pt x="96" y="4"/>
                  <a:pt x="97" y="5"/>
                  <a:pt x="95" y="3"/>
                </a:cubicBezTo>
                <a:cubicBezTo>
                  <a:pt x="95" y="3"/>
                  <a:pt x="95" y="3"/>
                  <a:pt x="95" y="3"/>
                </a:cubicBezTo>
                <a:cubicBezTo>
                  <a:pt x="88" y="4"/>
                  <a:pt x="91" y="2"/>
                  <a:pt x="85" y="0"/>
                </a:cubicBezTo>
                <a:cubicBezTo>
                  <a:pt x="84" y="0"/>
                  <a:pt x="84" y="0"/>
                  <a:pt x="83" y="0"/>
                </a:cubicBezTo>
                <a:cubicBezTo>
                  <a:pt x="82" y="1"/>
                  <a:pt x="82" y="1"/>
                  <a:pt x="82" y="1"/>
                </a:cubicBezTo>
                <a:cubicBezTo>
                  <a:pt x="82" y="1"/>
                  <a:pt x="82" y="1"/>
                  <a:pt x="82" y="1"/>
                </a:cubicBezTo>
                <a:cubicBezTo>
                  <a:pt x="82" y="3"/>
                  <a:pt x="82" y="3"/>
                  <a:pt x="81" y="4"/>
                </a:cubicBezTo>
                <a:cubicBezTo>
                  <a:pt x="81" y="4"/>
                  <a:pt x="81" y="4"/>
                  <a:pt x="81" y="4"/>
                </a:cubicBezTo>
                <a:cubicBezTo>
                  <a:pt x="80" y="4"/>
                  <a:pt x="80" y="4"/>
                  <a:pt x="80" y="4"/>
                </a:cubicBezTo>
                <a:cubicBezTo>
                  <a:pt x="79" y="4"/>
                  <a:pt x="79" y="4"/>
                  <a:pt x="79" y="4"/>
                </a:cubicBezTo>
                <a:cubicBezTo>
                  <a:pt x="79" y="3"/>
                  <a:pt x="79" y="3"/>
                  <a:pt x="79" y="3"/>
                </a:cubicBezTo>
                <a:cubicBezTo>
                  <a:pt x="79" y="3"/>
                  <a:pt x="79" y="3"/>
                  <a:pt x="79" y="3"/>
                </a:cubicBezTo>
                <a:cubicBezTo>
                  <a:pt x="79" y="3"/>
                  <a:pt x="79" y="3"/>
                  <a:pt x="79" y="3"/>
                </a:cubicBezTo>
                <a:cubicBezTo>
                  <a:pt x="78" y="3"/>
                  <a:pt x="79" y="3"/>
                  <a:pt x="78" y="3"/>
                </a:cubicBezTo>
                <a:cubicBezTo>
                  <a:pt x="78" y="3"/>
                  <a:pt x="78" y="3"/>
                  <a:pt x="78" y="3"/>
                </a:cubicBezTo>
                <a:cubicBezTo>
                  <a:pt x="77" y="3"/>
                  <a:pt x="77" y="3"/>
                  <a:pt x="77" y="3"/>
                </a:cubicBezTo>
                <a:cubicBezTo>
                  <a:pt x="77" y="3"/>
                  <a:pt x="77" y="3"/>
                  <a:pt x="77" y="3"/>
                </a:cubicBezTo>
                <a:cubicBezTo>
                  <a:pt x="76" y="3"/>
                  <a:pt x="76" y="3"/>
                  <a:pt x="76" y="3"/>
                </a:cubicBezTo>
                <a:cubicBezTo>
                  <a:pt x="72" y="2"/>
                  <a:pt x="73" y="3"/>
                  <a:pt x="70" y="3"/>
                </a:cubicBezTo>
                <a:cubicBezTo>
                  <a:pt x="68" y="2"/>
                  <a:pt x="69" y="3"/>
                  <a:pt x="68" y="2"/>
                </a:cubicBezTo>
                <a:cubicBezTo>
                  <a:pt x="67" y="2"/>
                  <a:pt x="67" y="2"/>
                  <a:pt x="67" y="2"/>
                </a:cubicBezTo>
                <a:cubicBezTo>
                  <a:pt x="65" y="3"/>
                  <a:pt x="65" y="3"/>
                  <a:pt x="65" y="3"/>
                </a:cubicBezTo>
                <a:cubicBezTo>
                  <a:pt x="64" y="3"/>
                  <a:pt x="64" y="3"/>
                  <a:pt x="64" y="3"/>
                </a:cubicBezTo>
                <a:cubicBezTo>
                  <a:pt x="61" y="2"/>
                  <a:pt x="59" y="2"/>
                  <a:pt x="59" y="2"/>
                </a:cubicBezTo>
                <a:cubicBezTo>
                  <a:pt x="58" y="2"/>
                  <a:pt x="58" y="2"/>
                  <a:pt x="58" y="2"/>
                </a:cubicBezTo>
                <a:cubicBezTo>
                  <a:pt x="57" y="2"/>
                  <a:pt x="57" y="2"/>
                  <a:pt x="57" y="2"/>
                </a:cubicBezTo>
                <a:cubicBezTo>
                  <a:pt x="56" y="2"/>
                  <a:pt x="56" y="2"/>
                  <a:pt x="56" y="2"/>
                </a:cubicBezTo>
                <a:cubicBezTo>
                  <a:pt x="52" y="3"/>
                  <a:pt x="52" y="6"/>
                  <a:pt x="48" y="6"/>
                </a:cubicBezTo>
                <a:cubicBezTo>
                  <a:pt x="48" y="6"/>
                  <a:pt x="48" y="6"/>
                  <a:pt x="48" y="6"/>
                </a:cubicBezTo>
                <a:cubicBezTo>
                  <a:pt x="23" y="18"/>
                  <a:pt x="39" y="17"/>
                  <a:pt x="29" y="29"/>
                </a:cubicBezTo>
                <a:cubicBezTo>
                  <a:pt x="25" y="32"/>
                  <a:pt x="26" y="31"/>
                  <a:pt x="22" y="32"/>
                </a:cubicBezTo>
                <a:cubicBezTo>
                  <a:pt x="22" y="33"/>
                  <a:pt x="22" y="33"/>
                  <a:pt x="22" y="33"/>
                </a:cubicBezTo>
                <a:cubicBezTo>
                  <a:pt x="22" y="33"/>
                  <a:pt x="22" y="33"/>
                  <a:pt x="22" y="33"/>
                </a:cubicBezTo>
                <a:cubicBezTo>
                  <a:pt x="22" y="34"/>
                  <a:pt x="22" y="34"/>
                  <a:pt x="22" y="34"/>
                </a:cubicBezTo>
                <a:cubicBezTo>
                  <a:pt x="20" y="39"/>
                  <a:pt x="20" y="38"/>
                  <a:pt x="18" y="51"/>
                </a:cubicBezTo>
                <a:cubicBezTo>
                  <a:pt x="17" y="52"/>
                  <a:pt x="17" y="52"/>
                  <a:pt x="17" y="52"/>
                </a:cubicBezTo>
                <a:cubicBezTo>
                  <a:pt x="15" y="53"/>
                  <a:pt x="15" y="53"/>
                  <a:pt x="15" y="53"/>
                </a:cubicBezTo>
                <a:cubicBezTo>
                  <a:pt x="15" y="54"/>
                  <a:pt x="15" y="54"/>
                  <a:pt x="15" y="54"/>
                </a:cubicBezTo>
                <a:cubicBezTo>
                  <a:pt x="14" y="54"/>
                  <a:pt x="14" y="54"/>
                  <a:pt x="13" y="55"/>
                </a:cubicBezTo>
                <a:cubicBezTo>
                  <a:pt x="13" y="55"/>
                  <a:pt x="13" y="55"/>
                  <a:pt x="13" y="55"/>
                </a:cubicBezTo>
                <a:cubicBezTo>
                  <a:pt x="12" y="55"/>
                  <a:pt x="12" y="55"/>
                  <a:pt x="11" y="56"/>
                </a:cubicBezTo>
                <a:cubicBezTo>
                  <a:pt x="10" y="57"/>
                  <a:pt x="10" y="57"/>
                  <a:pt x="10" y="57"/>
                </a:cubicBezTo>
                <a:cubicBezTo>
                  <a:pt x="10" y="58"/>
                  <a:pt x="10" y="58"/>
                  <a:pt x="10" y="58"/>
                </a:cubicBezTo>
                <a:cubicBezTo>
                  <a:pt x="10" y="61"/>
                  <a:pt x="10" y="58"/>
                  <a:pt x="10" y="61"/>
                </a:cubicBezTo>
                <a:cubicBezTo>
                  <a:pt x="11" y="62"/>
                  <a:pt x="11" y="62"/>
                  <a:pt x="11" y="63"/>
                </a:cubicBezTo>
                <a:cubicBezTo>
                  <a:pt x="12" y="64"/>
                  <a:pt x="11" y="63"/>
                  <a:pt x="12" y="65"/>
                </a:cubicBezTo>
                <a:cubicBezTo>
                  <a:pt x="12" y="67"/>
                  <a:pt x="11" y="68"/>
                  <a:pt x="10" y="70"/>
                </a:cubicBezTo>
                <a:cubicBezTo>
                  <a:pt x="10" y="71"/>
                  <a:pt x="10" y="71"/>
                  <a:pt x="10" y="71"/>
                </a:cubicBezTo>
                <a:cubicBezTo>
                  <a:pt x="10" y="74"/>
                  <a:pt x="10" y="73"/>
                  <a:pt x="10" y="76"/>
                </a:cubicBezTo>
                <a:cubicBezTo>
                  <a:pt x="9" y="77"/>
                  <a:pt x="9" y="79"/>
                  <a:pt x="8" y="81"/>
                </a:cubicBezTo>
                <a:cubicBezTo>
                  <a:pt x="7" y="83"/>
                  <a:pt x="5" y="90"/>
                  <a:pt x="5" y="92"/>
                </a:cubicBezTo>
                <a:cubicBezTo>
                  <a:pt x="6" y="92"/>
                  <a:pt x="5" y="92"/>
                  <a:pt x="6" y="94"/>
                </a:cubicBezTo>
                <a:cubicBezTo>
                  <a:pt x="7" y="95"/>
                  <a:pt x="7" y="95"/>
                  <a:pt x="7" y="95"/>
                </a:cubicBezTo>
                <a:cubicBezTo>
                  <a:pt x="6" y="95"/>
                  <a:pt x="6" y="95"/>
                  <a:pt x="6" y="95"/>
                </a:cubicBezTo>
                <a:cubicBezTo>
                  <a:pt x="5" y="96"/>
                  <a:pt x="5" y="96"/>
                  <a:pt x="5" y="96"/>
                </a:cubicBezTo>
                <a:cubicBezTo>
                  <a:pt x="5" y="97"/>
                  <a:pt x="4" y="98"/>
                  <a:pt x="4" y="99"/>
                </a:cubicBezTo>
                <a:cubicBezTo>
                  <a:pt x="3" y="102"/>
                  <a:pt x="3" y="101"/>
                  <a:pt x="2" y="102"/>
                </a:cubicBezTo>
                <a:cubicBezTo>
                  <a:pt x="1" y="104"/>
                  <a:pt x="0" y="105"/>
                  <a:pt x="1" y="107"/>
                </a:cubicBezTo>
                <a:cubicBezTo>
                  <a:pt x="1" y="108"/>
                  <a:pt x="1" y="107"/>
                  <a:pt x="1" y="108"/>
                </a:cubicBezTo>
                <a:cubicBezTo>
                  <a:pt x="1" y="109"/>
                  <a:pt x="1" y="110"/>
                  <a:pt x="1" y="110"/>
                </a:cubicBezTo>
                <a:cubicBezTo>
                  <a:pt x="2" y="110"/>
                  <a:pt x="2" y="110"/>
                  <a:pt x="2" y="110"/>
                </a:cubicBezTo>
                <a:cubicBezTo>
                  <a:pt x="3" y="110"/>
                  <a:pt x="3" y="110"/>
                  <a:pt x="3" y="110"/>
                </a:cubicBezTo>
                <a:cubicBezTo>
                  <a:pt x="3" y="110"/>
                  <a:pt x="3" y="110"/>
                  <a:pt x="3" y="110"/>
                </a:cubicBezTo>
                <a:cubicBezTo>
                  <a:pt x="3" y="111"/>
                  <a:pt x="3" y="111"/>
                  <a:pt x="3" y="111"/>
                </a:cubicBezTo>
                <a:cubicBezTo>
                  <a:pt x="3" y="111"/>
                  <a:pt x="3" y="111"/>
                  <a:pt x="3" y="111"/>
                </a:cubicBezTo>
                <a:cubicBezTo>
                  <a:pt x="4" y="111"/>
                  <a:pt x="4" y="111"/>
                  <a:pt x="4" y="111"/>
                </a:cubicBezTo>
                <a:cubicBezTo>
                  <a:pt x="5" y="112"/>
                  <a:pt x="4" y="111"/>
                  <a:pt x="5" y="112"/>
                </a:cubicBezTo>
                <a:cubicBezTo>
                  <a:pt x="5" y="113"/>
                  <a:pt x="5" y="113"/>
                  <a:pt x="5" y="113"/>
                </a:cubicBezTo>
                <a:cubicBezTo>
                  <a:pt x="5" y="113"/>
                  <a:pt x="6" y="114"/>
                  <a:pt x="6" y="114"/>
                </a:cubicBezTo>
                <a:cubicBezTo>
                  <a:pt x="6" y="114"/>
                  <a:pt x="6" y="114"/>
                  <a:pt x="6" y="114"/>
                </a:cubicBezTo>
                <a:cubicBezTo>
                  <a:pt x="6" y="114"/>
                  <a:pt x="6" y="114"/>
                  <a:pt x="6" y="114"/>
                </a:cubicBezTo>
                <a:cubicBezTo>
                  <a:pt x="6" y="114"/>
                  <a:pt x="6" y="114"/>
                  <a:pt x="6" y="114"/>
                </a:cubicBezTo>
                <a:cubicBezTo>
                  <a:pt x="6" y="113"/>
                  <a:pt x="6" y="113"/>
                  <a:pt x="6" y="113"/>
                </a:cubicBezTo>
                <a:cubicBezTo>
                  <a:pt x="6" y="112"/>
                  <a:pt x="6" y="112"/>
                  <a:pt x="6" y="112"/>
                </a:cubicBezTo>
                <a:cubicBezTo>
                  <a:pt x="7" y="112"/>
                  <a:pt x="7" y="112"/>
                  <a:pt x="7" y="112"/>
                </a:cubicBezTo>
                <a:cubicBezTo>
                  <a:pt x="7" y="112"/>
                  <a:pt x="7" y="112"/>
                  <a:pt x="7" y="112"/>
                </a:cubicBezTo>
                <a:cubicBezTo>
                  <a:pt x="7" y="111"/>
                  <a:pt x="7" y="111"/>
                  <a:pt x="7" y="111"/>
                </a:cubicBezTo>
                <a:cubicBezTo>
                  <a:pt x="7" y="111"/>
                  <a:pt x="7" y="111"/>
                  <a:pt x="7" y="111"/>
                </a:cubicBezTo>
                <a:cubicBezTo>
                  <a:pt x="8" y="110"/>
                  <a:pt x="8" y="110"/>
                  <a:pt x="8" y="110"/>
                </a:cubicBezTo>
                <a:cubicBezTo>
                  <a:pt x="8" y="110"/>
                  <a:pt x="8" y="110"/>
                  <a:pt x="8" y="110"/>
                </a:cubicBezTo>
                <a:cubicBezTo>
                  <a:pt x="8" y="110"/>
                  <a:pt x="8" y="110"/>
                  <a:pt x="8" y="110"/>
                </a:cubicBezTo>
                <a:cubicBezTo>
                  <a:pt x="9" y="110"/>
                  <a:pt x="9" y="110"/>
                  <a:pt x="9" y="110"/>
                </a:cubicBezTo>
                <a:cubicBezTo>
                  <a:pt x="9" y="110"/>
                  <a:pt x="9" y="110"/>
                  <a:pt x="9" y="110"/>
                </a:cubicBezTo>
                <a:cubicBezTo>
                  <a:pt x="10" y="110"/>
                  <a:pt x="10" y="110"/>
                  <a:pt x="10" y="110"/>
                </a:cubicBezTo>
                <a:cubicBezTo>
                  <a:pt x="10" y="109"/>
                  <a:pt x="10" y="109"/>
                  <a:pt x="10" y="109"/>
                </a:cubicBezTo>
                <a:cubicBezTo>
                  <a:pt x="11" y="109"/>
                  <a:pt x="11" y="109"/>
                  <a:pt x="11" y="109"/>
                </a:cubicBezTo>
                <a:cubicBezTo>
                  <a:pt x="11" y="109"/>
                  <a:pt x="11" y="109"/>
                  <a:pt x="11" y="109"/>
                </a:cubicBezTo>
                <a:cubicBezTo>
                  <a:pt x="12" y="110"/>
                  <a:pt x="12" y="110"/>
                  <a:pt x="12" y="110"/>
                </a:cubicBezTo>
                <a:cubicBezTo>
                  <a:pt x="12" y="111"/>
                  <a:pt x="12" y="111"/>
                  <a:pt x="12" y="111"/>
                </a:cubicBezTo>
                <a:cubicBezTo>
                  <a:pt x="12" y="111"/>
                  <a:pt x="12" y="111"/>
                  <a:pt x="12" y="111"/>
                </a:cubicBezTo>
                <a:cubicBezTo>
                  <a:pt x="13" y="110"/>
                  <a:pt x="13" y="110"/>
                  <a:pt x="13" y="110"/>
                </a:cubicBezTo>
                <a:cubicBezTo>
                  <a:pt x="13" y="110"/>
                  <a:pt x="13" y="110"/>
                  <a:pt x="14" y="110"/>
                </a:cubicBezTo>
                <a:cubicBezTo>
                  <a:pt x="14" y="110"/>
                  <a:pt x="14" y="110"/>
                  <a:pt x="14" y="110"/>
                </a:cubicBezTo>
                <a:cubicBezTo>
                  <a:pt x="14" y="110"/>
                  <a:pt x="14" y="110"/>
                  <a:pt x="14" y="110"/>
                </a:cubicBezTo>
                <a:cubicBezTo>
                  <a:pt x="14" y="108"/>
                  <a:pt x="14" y="108"/>
                  <a:pt x="14" y="108"/>
                </a:cubicBezTo>
                <a:cubicBezTo>
                  <a:pt x="14" y="108"/>
                  <a:pt x="14" y="108"/>
                  <a:pt x="14" y="108"/>
                </a:cubicBezTo>
                <a:cubicBezTo>
                  <a:pt x="14" y="108"/>
                  <a:pt x="14" y="108"/>
                  <a:pt x="15" y="109"/>
                </a:cubicBezTo>
                <a:cubicBezTo>
                  <a:pt x="15" y="109"/>
                  <a:pt x="15" y="109"/>
                  <a:pt x="15" y="109"/>
                </a:cubicBezTo>
                <a:cubicBezTo>
                  <a:pt x="16" y="108"/>
                  <a:pt x="16" y="108"/>
                  <a:pt x="16" y="108"/>
                </a:cubicBezTo>
                <a:cubicBezTo>
                  <a:pt x="16" y="108"/>
                  <a:pt x="16" y="107"/>
                  <a:pt x="17" y="107"/>
                </a:cubicBezTo>
                <a:cubicBezTo>
                  <a:pt x="17" y="107"/>
                  <a:pt x="17" y="107"/>
                  <a:pt x="17" y="107"/>
                </a:cubicBezTo>
                <a:cubicBezTo>
                  <a:pt x="17" y="107"/>
                  <a:pt x="17" y="107"/>
                  <a:pt x="17" y="107"/>
                </a:cubicBezTo>
                <a:cubicBezTo>
                  <a:pt x="17" y="107"/>
                  <a:pt x="17" y="107"/>
                  <a:pt x="17" y="107"/>
                </a:cubicBezTo>
                <a:cubicBezTo>
                  <a:pt x="17" y="109"/>
                  <a:pt x="17" y="108"/>
                  <a:pt x="17" y="109"/>
                </a:cubicBezTo>
                <a:cubicBezTo>
                  <a:pt x="17" y="110"/>
                  <a:pt x="17" y="110"/>
                  <a:pt x="17" y="110"/>
                </a:cubicBezTo>
                <a:cubicBezTo>
                  <a:pt x="17" y="111"/>
                  <a:pt x="17" y="111"/>
                  <a:pt x="17" y="111"/>
                </a:cubicBezTo>
                <a:cubicBezTo>
                  <a:pt x="18" y="111"/>
                  <a:pt x="18" y="111"/>
                  <a:pt x="18" y="111"/>
                </a:cubicBezTo>
                <a:cubicBezTo>
                  <a:pt x="18" y="111"/>
                  <a:pt x="18" y="111"/>
                  <a:pt x="18" y="111"/>
                </a:cubicBezTo>
                <a:cubicBezTo>
                  <a:pt x="18" y="110"/>
                  <a:pt x="18" y="110"/>
                  <a:pt x="18" y="109"/>
                </a:cubicBezTo>
                <a:cubicBezTo>
                  <a:pt x="18" y="109"/>
                  <a:pt x="18" y="109"/>
                  <a:pt x="18" y="109"/>
                </a:cubicBezTo>
                <a:cubicBezTo>
                  <a:pt x="18" y="109"/>
                  <a:pt x="18" y="109"/>
                  <a:pt x="18" y="109"/>
                </a:cubicBezTo>
                <a:cubicBezTo>
                  <a:pt x="19" y="110"/>
                  <a:pt x="19" y="110"/>
                  <a:pt x="19" y="110"/>
                </a:cubicBezTo>
                <a:cubicBezTo>
                  <a:pt x="19" y="110"/>
                  <a:pt x="19" y="110"/>
                  <a:pt x="19" y="110"/>
                </a:cubicBezTo>
                <a:cubicBezTo>
                  <a:pt x="19" y="110"/>
                  <a:pt x="19" y="110"/>
                  <a:pt x="20" y="110"/>
                </a:cubicBezTo>
                <a:cubicBezTo>
                  <a:pt x="20" y="110"/>
                  <a:pt x="20" y="110"/>
                  <a:pt x="20" y="110"/>
                </a:cubicBezTo>
                <a:cubicBezTo>
                  <a:pt x="21" y="110"/>
                  <a:pt x="21" y="110"/>
                  <a:pt x="21" y="110"/>
                </a:cubicBezTo>
                <a:cubicBezTo>
                  <a:pt x="21" y="111"/>
                  <a:pt x="21" y="111"/>
                  <a:pt x="21" y="111"/>
                </a:cubicBezTo>
                <a:cubicBezTo>
                  <a:pt x="22" y="112"/>
                  <a:pt x="21" y="111"/>
                  <a:pt x="22" y="113"/>
                </a:cubicBezTo>
                <a:cubicBezTo>
                  <a:pt x="22" y="113"/>
                  <a:pt x="22" y="113"/>
                  <a:pt x="22" y="113"/>
                </a:cubicBezTo>
                <a:cubicBezTo>
                  <a:pt x="24" y="112"/>
                  <a:pt x="24" y="112"/>
                  <a:pt x="24" y="112"/>
                </a:cubicBezTo>
                <a:cubicBezTo>
                  <a:pt x="24" y="112"/>
                  <a:pt x="24" y="112"/>
                  <a:pt x="24" y="112"/>
                </a:cubicBezTo>
                <a:cubicBezTo>
                  <a:pt x="24" y="113"/>
                  <a:pt x="24" y="113"/>
                  <a:pt x="25" y="115"/>
                </a:cubicBezTo>
                <a:cubicBezTo>
                  <a:pt x="25" y="115"/>
                  <a:pt x="25" y="115"/>
                  <a:pt x="25" y="115"/>
                </a:cubicBezTo>
                <a:cubicBezTo>
                  <a:pt x="25" y="115"/>
                  <a:pt x="25" y="115"/>
                  <a:pt x="24" y="115"/>
                </a:cubicBezTo>
                <a:cubicBezTo>
                  <a:pt x="25" y="116"/>
                  <a:pt x="25" y="116"/>
                  <a:pt x="25" y="116"/>
                </a:cubicBezTo>
                <a:cubicBezTo>
                  <a:pt x="25" y="116"/>
                  <a:pt x="25" y="116"/>
                  <a:pt x="25" y="116"/>
                </a:cubicBezTo>
                <a:cubicBezTo>
                  <a:pt x="26" y="118"/>
                  <a:pt x="26" y="118"/>
                  <a:pt x="26" y="121"/>
                </a:cubicBezTo>
                <a:cubicBezTo>
                  <a:pt x="26" y="123"/>
                  <a:pt x="26" y="123"/>
                  <a:pt x="26" y="123"/>
                </a:cubicBezTo>
                <a:cubicBezTo>
                  <a:pt x="26" y="123"/>
                  <a:pt x="26" y="123"/>
                  <a:pt x="26" y="124"/>
                </a:cubicBezTo>
                <a:cubicBezTo>
                  <a:pt x="26" y="124"/>
                  <a:pt x="26" y="124"/>
                  <a:pt x="26" y="124"/>
                </a:cubicBezTo>
                <a:cubicBezTo>
                  <a:pt x="26" y="125"/>
                  <a:pt x="26" y="125"/>
                  <a:pt x="26" y="125"/>
                </a:cubicBezTo>
                <a:cubicBezTo>
                  <a:pt x="26" y="125"/>
                  <a:pt x="28" y="126"/>
                  <a:pt x="28" y="126"/>
                </a:cubicBezTo>
                <a:cubicBezTo>
                  <a:pt x="28" y="126"/>
                  <a:pt x="28" y="126"/>
                  <a:pt x="28" y="126"/>
                </a:cubicBezTo>
                <a:cubicBezTo>
                  <a:pt x="28" y="127"/>
                  <a:pt x="28" y="127"/>
                  <a:pt x="28" y="127"/>
                </a:cubicBezTo>
                <a:cubicBezTo>
                  <a:pt x="29" y="129"/>
                  <a:pt x="28" y="127"/>
                  <a:pt x="30" y="130"/>
                </a:cubicBezTo>
                <a:cubicBezTo>
                  <a:pt x="31" y="133"/>
                  <a:pt x="31" y="133"/>
                  <a:pt x="32" y="134"/>
                </a:cubicBezTo>
                <a:cubicBezTo>
                  <a:pt x="32" y="135"/>
                  <a:pt x="32" y="135"/>
                  <a:pt x="32" y="135"/>
                </a:cubicBezTo>
                <a:cubicBezTo>
                  <a:pt x="32" y="135"/>
                  <a:pt x="32" y="135"/>
                  <a:pt x="32" y="135"/>
                </a:cubicBezTo>
                <a:cubicBezTo>
                  <a:pt x="33" y="135"/>
                  <a:pt x="33" y="135"/>
                  <a:pt x="33" y="135"/>
                </a:cubicBezTo>
                <a:cubicBezTo>
                  <a:pt x="35" y="135"/>
                  <a:pt x="36" y="136"/>
                  <a:pt x="37" y="136"/>
                </a:cubicBezTo>
                <a:cubicBezTo>
                  <a:pt x="41" y="137"/>
                  <a:pt x="40" y="132"/>
                  <a:pt x="45" y="136"/>
                </a:cubicBezTo>
                <a:cubicBezTo>
                  <a:pt x="45" y="136"/>
                  <a:pt x="50" y="139"/>
                  <a:pt x="50" y="139"/>
                </a:cubicBezTo>
                <a:cubicBezTo>
                  <a:pt x="51" y="139"/>
                  <a:pt x="53" y="139"/>
                  <a:pt x="54" y="139"/>
                </a:cubicBezTo>
                <a:cubicBezTo>
                  <a:pt x="54" y="139"/>
                  <a:pt x="54" y="139"/>
                  <a:pt x="54" y="139"/>
                </a:cubicBezTo>
                <a:cubicBezTo>
                  <a:pt x="55" y="139"/>
                  <a:pt x="55" y="139"/>
                  <a:pt x="55" y="139"/>
                </a:cubicBezTo>
                <a:cubicBezTo>
                  <a:pt x="55" y="139"/>
                  <a:pt x="55" y="139"/>
                  <a:pt x="55" y="139"/>
                </a:cubicBezTo>
                <a:cubicBezTo>
                  <a:pt x="56" y="139"/>
                  <a:pt x="59" y="138"/>
                  <a:pt x="60" y="138"/>
                </a:cubicBezTo>
                <a:cubicBezTo>
                  <a:pt x="61" y="138"/>
                  <a:pt x="64" y="139"/>
                  <a:pt x="65" y="140"/>
                </a:cubicBezTo>
                <a:cubicBezTo>
                  <a:pt x="65" y="140"/>
                  <a:pt x="65" y="140"/>
                  <a:pt x="66" y="140"/>
                </a:cubicBezTo>
                <a:cubicBezTo>
                  <a:pt x="67" y="141"/>
                  <a:pt x="68" y="140"/>
                  <a:pt x="69" y="140"/>
                </a:cubicBezTo>
                <a:cubicBezTo>
                  <a:pt x="71" y="141"/>
                  <a:pt x="73" y="143"/>
                  <a:pt x="77" y="142"/>
                </a:cubicBezTo>
                <a:cubicBezTo>
                  <a:pt x="79" y="142"/>
                  <a:pt x="77" y="142"/>
                  <a:pt x="79" y="142"/>
                </a:cubicBezTo>
                <a:cubicBezTo>
                  <a:pt x="80" y="142"/>
                  <a:pt x="80" y="142"/>
                  <a:pt x="80" y="142"/>
                </a:cubicBezTo>
                <a:cubicBezTo>
                  <a:pt x="81" y="142"/>
                  <a:pt x="82" y="143"/>
                  <a:pt x="83" y="143"/>
                </a:cubicBezTo>
                <a:cubicBezTo>
                  <a:pt x="83" y="144"/>
                  <a:pt x="83" y="144"/>
                  <a:pt x="83" y="145"/>
                </a:cubicBezTo>
                <a:cubicBezTo>
                  <a:pt x="83" y="145"/>
                  <a:pt x="86" y="147"/>
                  <a:pt x="86" y="147"/>
                </a:cubicBezTo>
                <a:cubicBezTo>
                  <a:pt x="86" y="147"/>
                  <a:pt x="88" y="147"/>
                  <a:pt x="91" y="148"/>
                </a:cubicBezTo>
                <a:cubicBezTo>
                  <a:pt x="92" y="148"/>
                  <a:pt x="97" y="148"/>
                  <a:pt x="97" y="148"/>
                </a:cubicBezTo>
                <a:cubicBezTo>
                  <a:pt x="98" y="147"/>
                  <a:pt x="98" y="147"/>
                  <a:pt x="98" y="147"/>
                </a:cubicBezTo>
                <a:cubicBezTo>
                  <a:pt x="98" y="147"/>
                  <a:pt x="98" y="147"/>
                  <a:pt x="98" y="147"/>
                </a:cubicBezTo>
                <a:cubicBezTo>
                  <a:pt x="99" y="147"/>
                  <a:pt x="99" y="147"/>
                  <a:pt x="99" y="147"/>
                </a:cubicBezTo>
                <a:cubicBezTo>
                  <a:pt x="99" y="147"/>
                  <a:pt x="99" y="147"/>
                  <a:pt x="99" y="147"/>
                </a:cubicBezTo>
                <a:cubicBezTo>
                  <a:pt x="99" y="147"/>
                  <a:pt x="99" y="147"/>
                  <a:pt x="99" y="148"/>
                </a:cubicBezTo>
                <a:cubicBezTo>
                  <a:pt x="99" y="148"/>
                  <a:pt x="99" y="148"/>
                  <a:pt x="99" y="148"/>
                </a:cubicBezTo>
                <a:cubicBezTo>
                  <a:pt x="100" y="148"/>
                  <a:pt x="100" y="148"/>
                  <a:pt x="100" y="148"/>
                </a:cubicBezTo>
                <a:cubicBezTo>
                  <a:pt x="100" y="148"/>
                  <a:pt x="103" y="148"/>
                  <a:pt x="104" y="148"/>
                </a:cubicBezTo>
                <a:cubicBezTo>
                  <a:pt x="104" y="148"/>
                  <a:pt x="104" y="148"/>
                  <a:pt x="104" y="148"/>
                </a:cubicBezTo>
                <a:cubicBezTo>
                  <a:pt x="104" y="148"/>
                  <a:pt x="104" y="148"/>
                  <a:pt x="104" y="148"/>
                </a:cubicBezTo>
                <a:cubicBezTo>
                  <a:pt x="104" y="148"/>
                  <a:pt x="106" y="151"/>
                  <a:pt x="106" y="151"/>
                </a:cubicBezTo>
                <a:cubicBezTo>
                  <a:pt x="106" y="152"/>
                  <a:pt x="106" y="152"/>
                  <a:pt x="106" y="152"/>
                </a:cubicBezTo>
                <a:cubicBezTo>
                  <a:pt x="106" y="151"/>
                  <a:pt x="106" y="151"/>
                  <a:pt x="106" y="151"/>
                </a:cubicBezTo>
                <a:cubicBezTo>
                  <a:pt x="107" y="151"/>
                  <a:pt x="107" y="151"/>
                  <a:pt x="107" y="151"/>
                </a:cubicBezTo>
                <a:cubicBezTo>
                  <a:pt x="107" y="151"/>
                  <a:pt x="107" y="151"/>
                  <a:pt x="107" y="151"/>
                </a:cubicBezTo>
                <a:cubicBezTo>
                  <a:pt x="110" y="149"/>
                  <a:pt x="109" y="151"/>
                  <a:pt x="112" y="149"/>
                </a:cubicBezTo>
                <a:cubicBezTo>
                  <a:pt x="112" y="148"/>
                  <a:pt x="112" y="148"/>
                  <a:pt x="112" y="148"/>
                </a:cubicBezTo>
                <a:cubicBezTo>
                  <a:pt x="112" y="146"/>
                  <a:pt x="112" y="145"/>
                  <a:pt x="111" y="144"/>
                </a:cubicBezTo>
                <a:cubicBezTo>
                  <a:pt x="111" y="144"/>
                  <a:pt x="111" y="144"/>
                  <a:pt x="111" y="144"/>
                </a:cubicBezTo>
                <a:cubicBezTo>
                  <a:pt x="111" y="144"/>
                  <a:pt x="111" y="143"/>
                  <a:pt x="111" y="143"/>
                </a:cubicBezTo>
                <a:cubicBezTo>
                  <a:pt x="111" y="143"/>
                  <a:pt x="111" y="143"/>
                  <a:pt x="111" y="143"/>
                </a:cubicBezTo>
                <a:cubicBezTo>
                  <a:pt x="111" y="143"/>
                  <a:pt x="111" y="143"/>
                  <a:pt x="111" y="143"/>
                </a:cubicBezTo>
                <a:cubicBezTo>
                  <a:pt x="111" y="142"/>
                  <a:pt x="111" y="143"/>
                  <a:pt x="110" y="142"/>
                </a:cubicBezTo>
                <a:cubicBezTo>
                  <a:pt x="110" y="142"/>
                  <a:pt x="110" y="142"/>
                  <a:pt x="111" y="141"/>
                </a:cubicBezTo>
                <a:cubicBezTo>
                  <a:pt x="111" y="140"/>
                  <a:pt x="111" y="141"/>
                  <a:pt x="112" y="140"/>
                </a:cubicBezTo>
                <a:cubicBezTo>
                  <a:pt x="112" y="139"/>
                  <a:pt x="112" y="139"/>
                  <a:pt x="112" y="138"/>
                </a:cubicBezTo>
                <a:cubicBezTo>
                  <a:pt x="112" y="138"/>
                  <a:pt x="117" y="134"/>
                  <a:pt x="118" y="134"/>
                </a:cubicBezTo>
                <a:cubicBezTo>
                  <a:pt x="118" y="134"/>
                  <a:pt x="118" y="134"/>
                  <a:pt x="118" y="134"/>
                </a:cubicBezTo>
                <a:cubicBezTo>
                  <a:pt x="118" y="134"/>
                  <a:pt x="118" y="134"/>
                  <a:pt x="118" y="134"/>
                </a:cubicBezTo>
                <a:cubicBezTo>
                  <a:pt x="118" y="134"/>
                  <a:pt x="118" y="134"/>
                  <a:pt x="118" y="134"/>
                </a:cubicBezTo>
                <a:cubicBezTo>
                  <a:pt x="118" y="135"/>
                  <a:pt x="118" y="135"/>
                  <a:pt x="118" y="135"/>
                </a:cubicBezTo>
                <a:cubicBezTo>
                  <a:pt x="118" y="135"/>
                  <a:pt x="118" y="135"/>
                  <a:pt x="118" y="135"/>
                </a:cubicBezTo>
                <a:cubicBezTo>
                  <a:pt x="121" y="135"/>
                  <a:pt x="119" y="133"/>
                  <a:pt x="121" y="135"/>
                </a:cubicBezTo>
                <a:cubicBezTo>
                  <a:pt x="121" y="135"/>
                  <a:pt x="121" y="135"/>
                  <a:pt x="121" y="135"/>
                </a:cubicBezTo>
                <a:cubicBezTo>
                  <a:pt x="121" y="135"/>
                  <a:pt x="121" y="135"/>
                  <a:pt x="121" y="135"/>
                </a:cubicBezTo>
                <a:cubicBezTo>
                  <a:pt x="122" y="135"/>
                  <a:pt x="122" y="135"/>
                  <a:pt x="122" y="135"/>
                </a:cubicBezTo>
                <a:cubicBezTo>
                  <a:pt x="122" y="135"/>
                  <a:pt x="122" y="135"/>
                  <a:pt x="122" y="135"/>
                </a:cubicBezTo>
                <a:cubicBezTo>
                  <a:pt x="122" y="135"/>
                  <a:pt x="122" y="135"/>
                  <a:pt x="122" y="135"/>
                </a:cubicBezTo>
                <a:cubicBezTo>
                  <a:pt x="123" y="135"/>
                  <a:pt x="123" y="135"/>
                  <a:pt x="123" y="135"/>
                </a:cubicBezTo>
                <a:cubicBezTo>
                  <a:pt x="123" y="135"/>
                  <a:pt x="123" y="135"/>
                  <a:pt x="123" y="135"/>
                </a:cubicBezTo>
                <a:cubicBezTo>
                  <a:pt x="123" y="135"/>
                  <a:pt x="123" y="135"/>
                  <a:pt x="123" y="135"/>
                </a:cubicBezTo>
                <a:cubicBezTo>
                  <a:pt x="123" y="135"/>
                  <a:pt x="123" y="135"/>
                  <a:pt x="123" y="136"/>
                </a:cubicBezTo>
                <a:cubicBezTo>
                  <a:pt x="123" y="136"/>
                  <a:pt x="123" y="136"/>
                  <a:pt x="123" y="136"/>
                </a:cubicBezTo>
                <a:cubicBezTo>
                  <a:pt x="123" y="136"/>
                  <a:pt x="123" y="136"/>
                  <a:pt x="123" y="136"/>
                </a:cubicBezTo>
                <a:cubicBezTo>
                  <a:pt x="123" y="136"/>
                  <a:pt x="123" y="136"/>
                  <a:pt x="123" y="136"/>
                </a:cubicBezTo>
                <a:cubicBezTo>
                  <a:pt x="124" y="135"/>
                  <a:pt x="123" y="136"/>
                  <a:pt x="124" y="135"/>
                </a:cubicBezTo>
                <a:cubicBezTo>
                  <a:pt x="124" y="135"/>
                  <a:pt x="124" y="135"/>
                  <a:pt x="124" y="135"/>
                </a:cubicBezTo>
                <a:cubicBezTo>
                  <a:pt x="124" y="135"/>
                  <a:pt x="124" y="135"/>
                  <a:pt x="124" y="135"/>
                </a:cubicBezTo>
                <a:cubicBezTo>
                  <a:pt x="127" y="135"/>
                  <a:pt x="127" y="133"/>
                  <a:pt x="129" y="134"/>
                </a:cubicBezTo>
                <a:cubicBezTo>
                  <a:pt x="129" y="134"/>
                  <a:pt x="129" y="134"/>
                  <a:pt x="129" y="134"/>
                </a:cubicBezTo>
                <a:cubicBezTo>
                  <a:pt x="129" y="134"/>
                  <a:pt x="129" y="134"/>
                  <a:pt x="129" y="134"/>
                </a:cubicBezTo>
                <a:cubicBezTo>
                  <a:pt x="129" y="133"/>
                  <a:pt x="131" y="131"/>
                  <a:pt x="132" y="128"/>
                </a:cubicBezTo>
                <a:cubicBezTo>
                  <a:pt x="132" y="128"/>
                  <a:pt x="132" y="128"/>
                  <a:pt x="132" y="128"/>
                </a:cubicBezTo>
                <a:cubicBezTo>
                  <a:pt x="133" y="128"/>
                  <a:pt x="133" y="128"/>
                  <a:pt x="134" y="127"/>
                </a:cubicBezTo>
                <a:cubicBezTo>
                  <a:pt x="135" y="127"/>
                  <a:pt x="135" y="127"/>
                  <a:pt x="135" y="127"/>
                </a:cubicBezTo>
                <a:cubicBezTo>
                  <a:pt x="135" y="127"/>
                  <a:pt x="135" y="127"/>
                  <a:pt x="135" y="127"/>
                </a:cubicBezTo>
                <a:cubicBezTo>
                  <a:pt x="135" y="127"/>
                  <a:pt x="135" y="127"/>
                  <a:pt x="135" y="127"/>
                </a:cubicBezTo>
                <a:cubicBezTo>
                  <a:pt x="134" y="127"/>
                  <a:pt x="134" y="127"/>
                  <a:pt x="134" y="126"/>
                </a:cubicBezTo>
                <a:cubicBezTo>
                  <a:pt x="133" y="126"/>
                  <a:pt x="133" y="126"/>
                  <a:pt x="133" y="126"/>
                </a:cubicBezTo>
                <a:cubicBezTo>
                  <a:pt x="134" y="126"/>
                  <a:pt x="134" y="126"/>
                  <a:pt x="134" y="126"/>
                </a:cubicBezTo>
                <a:cubicBezTo>
                  <a:pt x="134" y="126"/>
                  <a:pt x="134" y="126"/>
                  <a:pt x="134" y="126"/>
                </a:cubicBezTo>
                <a:cubicBezTo>
                  <a:pt x="134" y="126"/>
                  <a:pt x="134" y="126"/>
                  <a:pt x="134" y="126"/>
                </a:cubicBezTo>
                <a:cubicBezTo>
                  <a:pt x="135" y="126"/>
                  <a:pt x="135" y="126"/>
                  <a:pt x="135" y="126"/>
                </a:cubicBezTo>
                <a:cubicBezTo>
                  <a:pt x="135" y="127"/>
                  <a:pt x="137" y="126"/>
                  <a:pt x="137" y="126"/>
                </a:cubicBezTo>
                <a:cubicBezTo>
                  <a:pt x="138" y="127"/>
                  <a:pt x="138" y="127"/>
                  <a:pt x="138" y="127"/>
                </a:cubicBezTo>
                <a:cubicBezTo>
                  <a:pt x="138" y="127"/>
                  <a:pt x="138" y="127"/>
                  <a:pt x="138" y="127"/>
                </a:cubicBezTo>
                <a:cubicBezTo>
                  <a:pt x="138" y="127"/>
                  <a:pt x="138" y="127"/>
                  <a:pt x="138" y="127"/>
                </a:cubicBezTo>
                <a:cubicBezTo>
                  <a:pt x="139" y="127"/>
                  <a:pt x="139" y="127"/>
                  <a:pt x="139" y="128"/>
                </a:cubicBezTo>
                <a:cubicBezTo>
                  <a:pt x="141" y="128"/>
                  <a:pt x="140" y="127"/>
                  <a:pt x="141" y="129"/>
                </a:cubicBezTo>
                <a:cubicBezTo>
                  <a:pt x="141" y="130"/>
                  <a:pt x="142" y="130"/>
                  <a:pt x="142" y="130"/>
                </a:cubicBezTo>
                <a:cubicBezTo>
                  <a:pt x="142" y="130"/>
                  <a:pt x="142" y="130"/>
                  <a:pt x="142" y="130"/>
                </a:cubicBezTo>
                <a:cubicBezTo>
                  <a:pt x="142" y="130"/>
                  <a:pt x="142" y="130"/>
                  <a:pt x="142" y="130"/>
                </a:cubicBezTo>
                <a:cubicBezTo>
                  <a:pt x="142" y="129"/>
                  <a:pt x="142" y="129"/>
                  <a:pt x="142" y="129"/>
                </a:cubicBezTo>
                <a:cubicBezTo>
                  <a:pt x="142" y="129"/>
                  <a:pt x="142" y="129"/>
                  <a:pt x="142" y="129"/>
                </a:cubicBezTo>
                <a:cubicBezTo>
                  <a:pt x="142" y="126"/>
                  <a:pt x="144" y="127"/>
                  <a:pt x="147" y="128"/>
                </a:cubicBezTo>
                <a:cubicBezTo>
                  <a:pt x="148" y="127"/>
                  <a:pt x="152" y="127"/>
                  <a:pt x="153" y="127"/>
                </a:cubicBezTo>
                <a:cubicBezTo>
                  <a:pt x="153" y="126"/>
                  <a:pt x="153" y="126"/>
                  <a:pt x="153" y="126"/>
                </a:cubicBezTo>
                <a:cubicBezTo>
                  <a:pt x="153" y="126"/>
                  <a:pt x="153" y="126"/>
                  <a:pt x="153" y="126"/>
                </a:cubicBezTo>
                <a:cubicBezTo>
                  <a:pt x="155" y="126"/>
                  <a:pt x="154" y="126"/>
                  <a:pt x="155" y="126"/>
                </a:cubicBezTo>
                <a:cubicBezTo>
                  <a:pt x="155" y="126"/>
                  <a:pt x="155" y="126"/>
                  <a:pt x="155" y="126"/>
                </a:cubicBezTo>
                <a:cubicBezTo>
                  <a:pt x="155" y="126"/>
                  <a:pt x="155" y="126"/>
                  <a:pt x="155" y="126"/>
                </a:cubicBezTo>
                <a:cubicBezTo>
                  <a:pt x="155" y="126"/>
                  <a:pt x="155" y="126"/>
                  <a:pt x="155" y="126"/>
                </a:cubicBezTo>
                <a:cubicBezTo>
                  <a:pt x="156" y="127"/>
                  <a:pt x="156" y="127"/>
                  <a:pt x="156" y="127"/>
                </a:cubicBezTo>
                <a:cubicBezTo>
                  <a:pt x="157" y="127"/>
                  <a:pt x="161" y="130"/>
                  <a:pt x="162" y="131"/>
                </a:cubicBezTo>
                <a:cubicBezTo>
                  <a:pt x="162" y="131"/>
                  <a:pt x="162" y="131"/>
                  <a:pt x="162" y="131"/>
                </a:cubicBezTo>
                <a:cubicBezTo>
                  <a:pt x="162" y="132"/>
                  <a:pt x="162" y="132"/>
                  <a:pt x="162" y="132"/>
                </a:cubicBezTo>
                <a:cubicBezTo>
                  <a:pt x="166" y="134"/>
                  <a:pt x="167" y="134"/>
                  <a:pt x="169" y="134"/>
                </a:cubicBezTo>
                <a:cubicBezTo>
                  <a:pt x="170" y="134"/>
                  <a:pt x="170" y="134"/>
                  <a:pt x="170" y="134"/>
                </a:cubicBezTo>
                <a:cubicBezTo>
                  <a:pt x="171" y="133"/>
                  <a:pt x="170" y="133"/>
                  <a:pt x="171" y="132"/>
                </a:cubicBezTo>
                <a:cubicBezTo>
                  <a:pt x="171" y="132"/>
                  <a:pt x="182" y="126"/>
                  <a:pt x="182" y="126"/>
                </a:cubicBezTo>
                <a:cubicBezTo>
                  <a:pt x="182" y="125"/>
                  <a:pt x="182" y="125"/>
                  <a:pt x="183" y="125"/>
                </a:cubicBezTo>
                <a:cubicBezTo>
                  <a:pt x="183" y="125"/>
                  <a:pt x="183" y="125"/>
                  <a:pt x="183" y="125"/>
                </a:cubicBezTo>
                <a:cubicBezTo>
                  <a:pt x="183" y="125"/>
                  <a:pt x="183" y="125"/>
                  <a:pt x="183" y="125"/>
                </a:cubicBezTo>
                <a:cubicBezTo>
                  <a:pt x="183" y="126"/>
                  <a:pt x="183" y="126"/>
                  <a:pt x="183" y="126"/>
                </a:cubicBezTo>
                <a:cubicBezTo>
                  <a:pt x="183" y="126"/>
                  <a:pt x="183" y="126"/>
                  <a:pt x="183" y="126"/>
                </a:cubicBezTo>
                <a:cubicBezTo>
                  <a:pt x="183" y="126"/>
                  <a:pt x="183" y="126"/>
                  <a:pt x="183" y="126"/>
                </a:cubicBezTo>
                <a:cubicBezTo>
                  <a:pt x="183" y="126"/>
                  <a:pt x="183" y="126"/>
                  <a:pt x="183" y="126"/>
                </a:cubicBezTo>
                <a:cubicBezTo>
                  <a:pt x="183" y="126"/>
                  <a:pt x="183" y="126"/>
                  <a:pt x="183" y="126"/>
                </a:cubicBezTo>
                <a:cubicBezTo>
                  <a:pt x="184" y="126"/>
                  <a:pt x="184" y="126"/>
                  <a:pt x="184" y="126"/>
                </a:cubicBezTo>
                <a:cubicBezTo>
                  <a:pt x="185" y="126"/>
                  <a:pt x="185" y="126"/>
                  <a:pt x="185" y="126"/>
                </a:cubicBezTo>
                <a:cubicBezTo>
                  <a:pt x="185" y="126"/>
                  <a:pt x="185" y="126"/>
                  <a:pt x="185" y="126"/>
                </a:cubicBezTo>
                <a:cubicBezTo>
                  <a:pt x="185" y="126"/>
                  <a:pt x="185" y="126"/>
                  <a:pt x="185" y="126"/>
                </a:cubicBezTo>
                <a:cubicBezTo>
                  <a:pt x="185" y="126"/>
                  <a:pt x="185" y="126"/>
                  <a:pt x="185" y="126"/>
                </a:cubicBezTo>
                <a:cubicBezTo>
                  <a:pt x="186" y="126"/>
                  <a:pt x="186" y="126"/>
                  <a:pt x="186" y="126"/>
                </a:cubicBezTo>
                <a:cubicBezTo>
                  <a:pt x="186" y="126"/>
                  <a:pt x="186" y="126"/>
                  <a:pt x="186" y="126"/>
                </a:cubicBezTo>
                <a:cubicBezTo>
                  <a:pt x="187" y="126"/>
                  <a:pt x="187" y="126"/>
                  <a:pt x="187" y="126"/>
                </a:cubicBezTo>
                <a:cubicBezTo>
                  <a:pt x="188" y="126"/>
                  <a:pt x="187" y="126"/>
                  <a:pt x="188" y="126"/>
                </a:cubicBezTo>
                <a:cubicBezTo>
                  <a:pt x="189" y="126"/>
                  <a:pt x="189" y="126"/>
                  <a:pt x="189" y="126"/>
                </a:cubicBezTo>
                <a:cubicBezTo>
                  <a:pt x="189" y="125"/>
                  <a:pt x="189" y="125"/>
                  <a:pt x="189" y="125"/>
                </a:cubicBezTo>
                <a:cubicBezTo>
                  <a:pt x="189" y="125"/>
                  <a:pt x="189" y="125"/>
                  <a:pt x="189" y="125"/>
                </a:cubicBezTo>
                <a:cubicBezTo>
                  <a:pt x="198" y="125"/>
                  <a:pt x="198" y="125"/>
                  <a:pt x="198" y="125"/>
                </a:cubicBezTo>
                <a:cubicBezTo>
                  <a:pt x="199" y="125"/>
                  <a:pt x="199" y="125"/>
                  <a:pt x="199" y="125"/>
                </a:cubicBezTo>
                <a:cubicBezTo>
                  <a:pt x="199" y="125"/>
                  <a:pt x="199" y="125"/>
                  <a:pt x="199" y="125"/>
                </a:cubicBezTo>
                <a:cubicBezTo>
                  <a:pt x="199" y="125"/>
                  <a:pt x="200" y="125"/>
                  <a:pt x="200" y="125"/>
                </a:cubicBezTo>
                <a:cubicBezTo>
                  <a:pt x="200" y="123"/>
                  <a:pt x="201" y="123"/>
                  <a:pt x="201" y="122"/>
                </a:cubicBezTo>
                <a:cubicBezTo>
                  <a:pt x="201" y="121"/>
                  <a:pt x="201" y="121"/>
                  <a:pt x="201" y="121"/>
                </a:cubicBezTo>
                <a:cubicBezTo>
                  <a:pt x="201" y="121"/>
                  <a:pt x="201" y="121"/>
                  <a:pt x="201" y="121"/>
                </a:cubicBezTo>
                <a:cubicBezTo>
                  <a:pt x="201" y="121"/>
                  <a:pt x="201" y="121"/>
                  <a:pt x="201" y="121"/>
                </a:cubicBezTo>
                <a:cubicBezTo>
                  <a:pt x="200" y="121"/>
                  <a:pt x="200" y="121"/>
                  <a:pt x="200" y="121"/>
                </a:cubicBezTo>
                <a:cubicBezTo>
                  <a:pt x="195" y="121"/>
                  <a:pt x="195" y="121"/>
                  <a:pt x="195" y="121"/>
                </a:cubicBezTo>
                <a:cubicBezTo>
                  <a:pt x="195" y="121"/>
                  <a:pt x="195" y="121"/>
                  <a:pt x="194" y="121"/>
                </a:cubicBezTo>
                <a:cubicBezTo>
                  <a:pt x="194" y="121"/>
                  <a:pt x="194" y="121"/>
                  <a:pt x="194" y="121"/>
                </a:cubicBezTo>
                <a:cubicBezTo>
                  <a:pt x="194" y="121"/>
                  <a:pt x="194" y="121"/>
                  <a:pt x="194" y="121"/>
                </a:cubicBezTo>
                <a:cubicBezTo>
                  <a:pt x="194" y="121"/>
                  <a:pt x="194" y="121"/>
                  <a:pt x="194" y="121"/>
                </a:cubicBezTo>
                <a:cubicBezTo>
                  <a:pt x="194" y="120"/>
                  <a:pt x="194" y="120"/>
                  <a:pt x="194" y="120"/>
                </a:cubicBezTo>
                <a:cubicBezTo>
                  <a:pt x="195" y="120"/>
                  <a:pt x="194" y="120"/>
                  <a:pt x="195" y="120"/>
                </a:cubicBezTo>
                <a:cubicBezTo>
                  <a:pt x="198" y="120"/>
                  <a:pt x="197" y="120"/>
                  <a:pt x="200" y="120"/>
                </a:cubicBezTo>
                <a:cubicBezTo>
                  <a:pt x="200" y="120"/>
                  <a:pt x="200" y="120"/>
                  <a:pt x="200" y="120"/>
                </a:cubicBezTo>
                <a:cubicBezTo>
                  <a:pt x="200" y="119"/>
                  <a:pt x="200" y="119"/>
                  <a:pt x="200" y="119"/>
                </a:cubicBezTo>
                <a:cubicBezTo>
                  <a:pt x="199" y="119"/>
                  <a:pt x="199" y="119"/>
                  <a:pt x="199" y="119"/>
                </a:cubicBezTo>
                <a:cubicBezTo>
                  <a:pt x="199" y="119"/>
                  <a:pt x="199" y="119"/>
                  <a:pt x="199" y="119"/>
                </a:cubicBezTo>
                <a:cubicBezTo>
                  <a:pt x="199" y="119"/>
                  <a:pt x="199" y="119"/>
                  <a:pt x="199" y="119"/>
                </a:cubicBezTo>
                <a:cubicBezTo>
                  <a:pt x="199" y="118"/>
                  <a:pt x="199" y="118"/>
                  <a:pt x="199" y="118"/>
                </a:cubicBezTo>
                <a:cubicBezTo>
                  <a:pt x="200" y="118"/>
                  <a:pt x="200" y="118"/>
                  <a:pt x="200" y="118"/>
                </a:cubicBezTo>
                <a:cubicBezTo>
                  <a:pt x="200" y="118"/>
                  <a:pt x="200" y="119"/>
                  <a:pt x="200" y="119"/>
                </a:cubicBezTo>
                <a:cubicBezTo>
                  <a:pt x="200" y="119"/>
                  <a:pt x="200" y="119"/>
                  <a:pt x="200" y="119"/>
                </a:cubicBezTo>
                <a:cubicBezTo>
                  <a:pt x="201" y="120"/>
                  <a:pt x="201" y="120"/>
                  <a:pt x="201" y="120"/>
                </a:cubicBezTo>
                <a:cubicBezTo>
                  <a:pt x="202" y="120"/>
                  <a:pt x="202" y="120"/>
                  <a:pt x="202" y="120"/>
                </a:cubicBezTo>
                <a:cubicBezTo>
                  <a:pt x="202" y="120"/>
                  <a:pt x="202" y="120"/>
                  <a:pt x="202" y="120"/>
                </a:cubicBezTo>
                <a:cubicBezTo>
                  <a:pt x="202" y="118"/>
                  <a:pt x="202" y="118"/>
                  <a:pt x="202" y="118"/>
                </a:cubicBezTo>
                <a:cubicBezTo>
                  <a:pt x="202" y="117"/>
                  <a:pt x="202" y="117"/>
                  <a:pt x="202" y="117"/>
                </a:cubicBezTo>
                <a:cubicBezTo>
                  <a:pt x="205" y="112"/>
                  <a:pt x="205" y="112"/>
                  <a:pt x="205" y="112"/>
                </a:cubicBezTo>
                <a:cubicBezTo>
                  <a:pt x="207" y="111"/>
                  <a:pt x="206" y="111"/>
                  <a:pt x="207" y="110"/>
                </a:cubicBezTo>
                <a:cubicBezTo>
                  <a:pt x="207" y="109"/>
                  <a:pt x="207" y="109"/>
                  <a:pt x="207" y="109"/>
                </a:cubicBezTo>
                <a:cubicBezTo>
                  <a:pt x="206" y="109"/>
                  <a:pt x="206" y="109"/>
                  <a:pt x="206" y="109"/>
                </a:cubicBezTo>
                <a:cubicBezTo>
                  <a:pt x="205" y="109"/>
                  <a:pt x="206" y="109"/>
                  <a:pt x="205" y="109"/>
                </a:cubicBezTo>
                <a:cubicBezTo>
                  <a:pt x="204" y="109"/>
                  <a:pt x="204" y="109"/>
                  <a:pt x="204" y="109"/>
                </a:cubicBezTo>
                <a:cubicBezTo>
                  <a:pt x="204" y="110"/>
                  <a:pt x="204" y="109"/>
                  <a:pt x="204" y="110"/>
                </a:cubicBezTo>
                <a:cubicBezTo>
                  <a:pt x="203" y="110"/>
                  <a:pt x="203" y="110"/>
                  <a:pt x="203" y="110"/>
                </a:cubicBezTo>
                <a:cubicBezTo>
                  <a:pt x="203" y="110"/>
                  <a:pt x="203" y="110"/>
                  <a:pt x="203" y="110"/>
                </a:cubicBezTo>
                <a:cubicBezTo>
                  <a:pt x="203" y="110"/>
                  <a:pt x="203" y="110"/>
                  <a:pt x="204" y="109"/>
                </a:cubicBezTo>
                <a:cubicBezTo>
                  <a:pt x="203" y="109"/>
                  <a:pt x="203" y="109"/>
                  <a:pt x="203" y="109"/>
                </a:cubicBezTo>
                <a:cubicBezTo>
                  <a:pt x="204" y="109"/>
                  <a:pt x="204" y="109"/>
                  <a:pt x="204" y="109"/>
                </a:cubicBezTo>
                <a:cubicBezTo>
                  <a:pt x="203" y="108"/>
                  <a:pt x="204" y="109"/>
                  <a:pt x="202" y="108"/>
                </a:cubicBezTo>
                <a:cubicBezTo>
                  <a:pt x="201" y="108"/>
                  <a:pt x="201" y="108"/>
                  <a:pt x="201" y="108"/>
                </a:cubicBezTo>
                <a:cubicBezTo>
                  <a:pt x="200" y="108"/>
                  <a:pt x="200" y="108"/>
                  <a:pt x="200" y="108"/>
                </a:cubicBezTo>
                <a:cubicBezTo>
                  <a:pt x="199" y="109"/>
                  <a:pt x="199" y="109"/>
                  <a:pt x="199" y="109"/>
                </a:cubicBezTo>
                <a:cubicBezTo>
                  <a:pt x="199" y="108"/>
                  <a:pt x="199" y="108"/>
                  <a:pt x="199" y="108"/>
                </a:cubicBezTo>
                <a:cubicBezTo>
                  <a:pt x="198" y="108"/>
                  <a:pt x="199" y="108"/>
                  <a:pt x="198" y="108"/>
                </a:cubicBezTo>
                <a:cubicBezTo>
                  <a:pt x="198" y="108"/>
                  <a:pt x="198" y="108"/>
                  <a:pt x="198" y="108"/>
                </a:cubicBezTo>
                <a:cubicBezTo>
                  <a:pt x="198" y="107"/>
                  <a:pt x="198" y="107"/>
                  <a:pt x="198" y="107"/>
                </a:cubicBezTo>
                <a:cubicBezTo>
                  <a:pt x="198" y="107"/>
                  <a:pt x="198" y="107"/>
                  <a:pt x="198" y="107"/>
                </a:cubicBezTo>
                <a:cubicBezTo>
                  <a:pt x="199" y="108"/>
                  <a:pt x="199" y="108"/>
                  <a:pt x="199" y="108"/>
                </a:cubicBezTo>
                <a:cubicBezTo>
                  <a:pt x="199" y="107"/>
                  <a:pt x="199" y="107"/>
                  <a:pt x="199" y="107"/>
                </a:cubicBezTo>
                <a:cubicBezTo>
                  <a:pt x="198" y="107"/>
                  <a:pt x="198" y="107"/>
                  <a:pt x="198" y="107"/>
                </a:cubicBezTo>
                <a:cubicBezTo>
                  <a:pt x="197" y="107"/>
                  <a:pt x="197" y="107"/>
                  <a:pt x="197" y="107"/>
                </a:cubicBezTo>
                <a:cubicBezTo>
                  <a:pt x="196" y="107"/>
                  <a:pt x="196" y="107"/>
                  <a:pt x="196" y="107"/>
                </a:cubicBezTo>
                <a:cubicBezTo>
                  <a:pt x="195" y="106"/>
                  <a:pt x="195" y="106"/>
                  <a:pt x="195" y="106"/>
                </a:cubicBezTo>
                <a:cubicBezTo>
                  <a:pt x="196" y="106"/>
                  <a:pt x="196" y="106"/>
                  <a:pt x="196" y="106"/>
                </a:cubicBezTo>
                <a:cubicBezTo>
                  <a:pt x="197" y="106"/>
                  <a:pt x="197" y="106"/>
                  <a:pt x="197" y="106"/>
                </a:cubicBezTo>
                <a:cubicBezTo>
                  <a:pt x="197" y="106"/>
                  <a:pt x="197" y="106"/>
                  <a:pt x="197" y="106"/>
                </a:cubicBezTo>
                <a:cubicBezTo>
                  <a:pt x="196" y="105"/>
                  <a:pt x="196" y="105"/>
                  <a:pt x="196" y="105"/>
                </a:cubicBezTo>
                <a:cubicBezTo>
                  <a:pt x="196" y="105"/>
                  <a:pt x="196" y="105"/>
                  <a:pt x="196" y="105"/>
                </a:cubicBezTo>
                <a:cubicBezTo>
                  <a:pt x="196" y="105"/>
                  <a:pt x="196" y="105"/>
                  <a:pt x="196" y="105"/>
                </a:cubicBezTo>
                <a:cubicBezTo>
                  <a:pt x="196" y="105"/>
                  <a:pt x="195" y="103"/>
                  <a:pt x="195" y="102"/>
                </a:cubicBezTo>
                <a:cubicBezTo>
                  <a:pt x="195" y="102"/>
                  <a:pt x="195" y="102"/>
                  <a:pt x="195" y="102"/>
                </a:cubicBezTo>
                <a:cubicBezTo>
                  <a:pt x="197" y="105"/>
                  <a:pt x="197" y="105"/>
                  <a:pt x="200" y="106"/>
                </a:cubicBezTo>
                <a:cubicBezTo>
                  <a:pt x="201" y="106"/>
                  <a:pt x="201" y="106"/>
                  <a:pt x="201" y="106"/>
                </a:cubicBezTo>
                <a:cubicBezTo>
                  <a:pt x="201" y="105"/>
                  <a:pt x="201" y="105"/>
                  <a:pt x="201" y="105"/>
                </a:cubicBezTo>
                <a:cubicBezTo>
                  <a:pt x="201" y="106"/>
                  <a:pt x="201" y="106"/>
                  <a:pt x="201" y="106"/>
                </a:cubicBezTo>
                <a:cubicBezTo>
                  <a:pt x="202" y="106"/>
                  <a:pt x="202" y="106"/>
                  <a:pt x="202" y="106"/>
                </a:cubicBezTo>
                <a:cubicBezTo>
                  <a:pt x="202" y="106"/>
                  <a:pt x="202" y="106"/>
                  <a:pt x="202" y="106"/>
                </a:cubicBezTo>
                <a:cubicBezTo>
                  <a:pt x="202" y="105"/>
                  <a:pt x="202" y="105"/>
                  <a:pt x="202" y="105"/>
                </a:cubicBezTo>
                <a:cubicBezTo>
                  <a:pt x="203" y="106"/>
                  <a:pt x="203" y="106"/>
                  <a:pt x="203" y="106"/>
                </a:cubicBezTo>
                <a:cubicBezTo>
                  <a:pt x="203" y="106"/>
                  <a:pt x="203" y="106"/>
                  <a:pt x="203" y="106"/>
                </a:cubicBezTo>
                <a:cubicBezTo>
                  <a:pt x="204" y="106"/>
                  <a:pt x="204" y="106"/>
                  <a:pt x="204" y="106"/>
                </a:cubicBezTo>
                <a:cubicBezTo>
                  <a:pt x="204" y="106"/>
                  <a:pt x="204" y="106"/>
                  <a:pt x="204" y="106"/>
                </a:cubicBezTo>
                <a:cubicBezTo>
                  <a:pt x="204" y="106"/>
                  <a:pt x="204" y="106"/>
                  <a:pt x="204" y="105"/>
                </a:cubicBezTo>
                <a:cubicBezTo>
                  <a:pt x="205" y="105"/>
                  <a:pt x="205" y="105"/>
                  <a:pt x="205" y="105"/>
                </a:cubicBezTo>
                <a:cubicBezTo>
                  <a:pt x="205" y="105"/>
                  <a:pt x="205" y="105"/>
                  <a:pt x="205" y="105"/>
                </a:cubicBezTo>
                <a:cubicBezTo>
                  <a:pt x="205" y="105"/>
                  <a:pt x="205" y="105"/>
                  <a:pt x="205" y="105"/>
                </a:cubicBezTo>
                <a:cubicBezTo>
                  <a:pt x="206" y="105"/>
                  <a:pt x="206" y="105"/>
                  <a:pt x="206" y="105"/>
                </a:cubicBezTo>
                <a:cubicBezTo>
                  <a:pt x="206" y="104"/>
                  <a:pt x="206" y="104"/>
                  <a:pt x="206" y="104"/>
                </a:cubicBezTo>
                <a:cubicBezTo>
                  <a:pt x="206" y="104"/>
                  <a:pt x="206" y="104"/>
                  <a:pt x="206" y="104"/>
                </a:cubicBezTo>
                <a:cubicBezTo>
                  <a:pt x="205" y="103"/>
                  <a:pt x="205" y="103"/>
                  <a:pt x="205" y="103"/>
                </a:cubicBezTo>
                <a:cubicBezTo>
                  <a:pt x="205" y="103"/>
                  <a:pt x="205" y="103"/>
                  <a:pt x="205" y="103"/>
                </a:cubicBezTo>
                <a:cubicBezTo>
                  <a:pt x="205" y="103"/>
                  <a:pt x="205" y="103"/>
                  <a:pt x="205" y="103"/>
                </a:cubicBezTo>
                <a:cubicBezTo>
                  <a:pt x="204" y="103"/>
                  <a:pt x="204" y="103"/>
                  <a:pt x="204" y="103"/>
                </a:cubicBezTo>
                <a:cubicBezTo>
                  <a:pt x="204" y="103"/>
                  <a:pt x="204" y="103"/>
                  <a:pt x="204" y="103"/>
                </a:cubicBezTo>
                <a:cubicBezTo>
                  <a:pt x="205" y="102"/>
                  <a:pt x="205" y="102"/>
                  <a:pt x="205" y="102"/>
                </a:cubicBezTo>
                <a:cubicBezTo>
                  <a:pt x="205" y="102"/>
                  <a:pt x="205" y="102"/>
                  <a:pt x="205" y="102"/>
                </a:cubicBezTo>
                <a:cubicBezTo>
                  <a:pt x="204" y="102"/>
                  <a:pt x="204" y="102"/>
                  <a:pt x="203" y="101"/>
                </a:cubicBezTo>
                <a:cubicBezTo>
                  <a:pt x="203" y="101"/>
                  <a:pt x="203" y="101"/>
                  <a:pt x="203" y="101"/>
                </a:cubicBezTo>
                <a:cubicBezTo>
                  <a:pt x="204" y="101"/>
                  <a:pt x="204" y="101"/>
                  <a:pt x="205" y="101"/>
                </a:cubicBezTo>
                <a:cubicBezTo>
                  <a:pt x="205" y="100"/>
                  <a:pt x="205" y="99"/>
                  <a:pt x="204" y="98"/>
                </a:cubicBezTo>
                <a:cubicBezTo>
                  <a:pt x="205" y="98"/>
                  <a:pt x="205" y="98"/>
                  <a:pt x="205" y="98"/>
                </a:cubicBezTo>
                <a:cubicBezTo>
                  <a:pt x="205" y="99"/>
                  <a:pt x="205" y="99"/>
                  <a:pt x="205" y="99"/>
                </a:cubicBezTo>
                <a:cubicBezTo>
                  <a:pt x="205" y="99"/>
                  <a:pt x="205" y="99"/>
                  <a:pt x="205" y="99"/>
                </a:cubicBezTo>
                <a:cubicBezTo>
                  <a:pt x="205" y="98"/>
                  <a:pt x="205" y="98"/>
                  <a:pt x="205" y="98"/>
                </a:cubicBezTo>
                <a:cubicBezTo>
                  <a:pt x="205" y="98"/>
                  <a:pt x="205" y="98"/>
                  <a:pt x="205" y="98"/>
                </a:cubicBezTo>
                <a:cubicBezTo>
                  <a:pt x="206" y="99"/>
                  <a:pt x="206" y="99"/>
                  <a:pt x="206" y="99"/>
                </a:cubicBezTo>
                <a:cubicBezTo>
                  <a:pt x="207" y="100"/>
                  <a:pt x="207" y="100"/>
                  <a:pt x="207" y="100"/>
                </a:cubicBezTo>
                <a:cubicBezTo>
                  <a:pt x="208" y="100"/>
                  <a:pt x="208" y="100"/>
                  <a:pt x="208" y="100"/>
                </a:cubicBezTo>
                <a:cubicBezTo>
                  <a:pt x="208" y="100"/>
                  <a:pt x="208" y="100"/>
                  <a:pt x="208" y="100"/>
                </a:cubicBezTo>
                <a:cubicBezTo>
                  <a:pt x="208" y="100"/>
                  <a:pt x="208" y="100"/>
                  <a:pt x="208" y="100"/>
                </a:cubicBezTo>
                <a:cubicBezTo>
                  <a:pt x="208" y="100"/>
                  <a:pt x="208" y="100"/>
                  <a:pt x="208" y="100"/>
                </a:cubicBezTo>
                <a:cubicBezTo>
                  <a:pt x="208" y="100"/>
                  <a:pt x="208" y="100"/>
                  <a:pt x="208" y="100"/>
                </a:cubicBezTo>
                <a:cubicBezTo>
                  <a:pt x="208" y="99"/>
                  <a:pt x="208" y="100"/>
                  <a:pt x="207" y="99"/>
                </a:cubicBezTo>
                <a:cubicBezTo>
                  <a:pt x="207" y="99"/>
                  <a:pt x="207" y="99"/>
                  <a:pt x="207" y="99"/>
                </a:cubicBezTo>
                <a:cubicBezTo>
                  <a:pt x="207" y="99"/>
                  <a:pt x="207" y="99"/>
                  <a:pt x="207" y="99"/>
                </a:cubicBezTo>
                <a:cubicBezTo>
                  <a:pt x="207" y="99"/>
                  <a:pt x="207" y="99"/>
                  <a:pt x="207" y="99"/>
                </a:cubicBezTo>
                <a:cubicBezTo>
                  <a:pt x="207" y="99"/>
                  <a:pt x="207" y="99"/>
                  <a:pt x="207" y="99"/>
                </a:cubicBezTo>
                <a:cubicBezTo>
                  <a:pt x="208" y="99"/>
                  <a:pt x="208" y="99"/>
                  <a:pt x="208" y="99"/>
                </a:cubicBezTo>
                <a:cubicBezTo>
                  <a:pt x="208" y="98"/>
                  <a:pt x="208" y="98"/>
                  <a:pt x="209" y="97"/>
                </a:cubicBezTo>
                <a:cubicBezTo>
                  <a:pt x="209" y="99"/>
                  <a:pt x="208" y="100"/>
                  <a:pt x="208" y="101"/>
                </a:cubicBezTo>
                <a:cubicBezTo>
                  <a:pt x="209" y="101"/>
                  <a:pt x="209" y="101"/>
                  <a:pt x="209" y="101"/>
                </a:cubicBezTo>
                <a:cubicBezTo>
                  <a:pt x="209" y="101"/>
                  <a:pt x="209" y="101"/>
                  <a:pt x="209" y="101"/>
                </a:cubicBezTo>
                <a:cubicBezTo>
                  <a:pt x="208" y="102"/>
                  <a:pt x="208" y="102"/>
                  <a:pt x="208" y="102"/>
                </a:cubicBezTo>
                <a:cubicBezTo>
                  <a:pt x="209" y="102"/>
                  <a:pt x="209" y="102"/>
                  <a:pt x="209" y="102"/>
                </a:cubicBezTo>
                <a:cubicBezTo>
                  <a:pt x="209" y="102"/>
                  <a:pt x="209" y="102"/>
                  <a:pt x="209" y="102"/>
                </a:cubicBezTo>
                <a:cubicBezTo>
                  <a:pt x="210" y="102"/>
                  <a:pt x="210" y="101"/>
                  <a:pt x="210" y="101"/>
                </a:cubicBezTo>
                <a:cubicBezTo>
                  <a:pt x="210" y="100"/>
                  <a:pt x="210" y="100"/>
                  <a:pt x="210" y="100"/>
                </a:cubicBezTo>
                <a:cubicBezTo>
                  <a:pt x="210" y="100"/>
                  <a:pt x="210" y="100"/>
                  <a:pt x="210" y="100"/>
                </a:cubicBezTo>
                <a:cubicBezTo>
                  <a:pt x="211" y="101"/>
                  <a:pt x="211" y="101"/>
                  <a:pt x="211" y="101"/>
                </a:cubicBezTo>
                <a:cubicBezTo>
                  <a:pt x="211" y="101"/>
                  <a:pt x="211" y="101"/>
                  <a:pt x="211" y="101"/>
                </a:cubicBezTo>
                <a:cubicBezTo>
                  <a:pt x="211" y="101"/>
                  <a:pt x="211" y="101"/>
                  <a:pt x="211" y="101"/>
                </a:cubicBezTo>
                <a:cubicBezTo>
                  <a:pt x="212" y="100"/>
                  <a:pt x="212" y="100"/>
                  <a:pt x="212" y="100"/>
                </a:cubicBezTo>
                <a:cubicBezTo>
                  <a:pt x="212" y="100"/>
                  <a:pt x="212" y="100"/>
                  <a:pt x="212" y="100"/>
                </a:cubicBezTo>
                <a:cubicBezTo>
                  <a:pt x="214" y="100"/>
                  <a:pt x="214" y="100"/>
                  <a:pt x="214" y="99"/>
                </a:cubicBezTo>
                <a:cubicBezTo>
                  <a:pt x="215" y="99"/>
                  <a:pt x="215" y="99"/>
                  <a:pt x="215" y="99"/>
                </a:cubicBezTo>
                <a:cubicBezTo>
                  <a:pt x="215" y="99"/>
                  <a:pt x="215" y="99"/>
                  <a:pt x="215" y="99"/>
                </a:cubicBezTo>
                <a:cubicBezTo>
                  <a:pt x="215" y="100"/>
                  <a:pt x="215" y="100"/>
                  <a:pt x="215" y="100"/>
                </a:cubicBezTo>
                <a:cubicBezTo>
                  <a:pt x="214" y="100"/>
                  <a:pt x="213" y="100"/>
                  <a:pt x="212" y="101"/>
                </a:cubicBezTo>
                <a:cubicBezTo>
                  <a:pt x="212" y="102"/>
                  <a:pt x="212" y="102"/>
                  <a:pt x="212" y="102"/>
                </a:cubicBezTo>
                <a:cubicBezTo>
                  <a:pt x="212" y="103"/>
                  <a:pt x="211" y="104"/>
                  <a:pt x="211" y="105"/>
                </a:cubicBezTo>
                <a:cubicBezTo>
                  <a:pt x="211" y="105"/>
                  <a:pt x="211" y="105"/>
                  <a:pt x="211" y="105"/>
                </a:cubicBezTo>
                <a:cubicBezTo>
                  <a:pt x="212" y="106"/>
                  <a:pt x="212" y="106"/>
                  <a:pt x="212" y="106"/>
                </a:cubicBezTo>
                <a:cubicBezTo>
                  <a:pt x="213" y="106"/>
                  <a:pt x="213" y="106"/>
                  <a:pt x="213" y="106"/>
                </a:cubicBezTo>
                <a:cubicBezTo>
                  <a:pt x="214" y="102"/>
                  <a:pt x="213" y="106"/>
                  <a:pt x="214" y="103"/>
                </a:cubicBezTo>
                <a:cubicBezTo>
                  <a:pt x="216" y="101"/>
                  <a:pt x="216" y="101"/>
                  <a:pt x="216" y="101"/>
                </a:cubicBezTo>
                <a:cubicBezTo>
                  <a:pt x="217" y="101"/>
                  <a:pt x="217" y="100"/>
                  <a:pt x="217" y="100"/>
                </a:cubicBezTo>
                <a:cubicBezTo>
                  <a:pt x="217" y="100"/>
                  <a:pt x="217" y="100"/>
                  <a:pt x="217" y="100"/>
                </a:cubicBezTo>
                <a:cubicBezTo>
                  <a:pt x="217" y="100"/>
                  <a:pt x="218" y="98"/>
                  <a:pt x="218" y="97"/>
                </a:cubicBezTo>
                <a:close/>
              </a:path>
            </a:pathLst>
          </a:custGeom>
          <a:solidFill>
            <a:srgbClr val="FF0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0" name="Freeform 17">
            <a:extLst>
              <a:ext uri="{FF2B5EF4-FFF2-40B4-BE49-F238E27FC236}">
                <a16:creationId xmlns:a16="http://schemas.microsoft.com/office/drawing/2014/main" id="{BFBB64B6-69F2-ECA1-1C3E-6E94199CE851}"/>
              </a:ext>
            </a:extLst>
          </p:cNvPr>
          <p:cNvSpPr>
            <a:spLocks/>
          </p:cNvSpPr>
          <p:nvPr/>
        </p:nvSpPr>
        <p:spPr bwMode="auto">
          <a:xfrm>
            <a:off x="5918423" y="2506193"/>
            <a:ext cx="525602" cy="300917"/>
          </a:xfrm>
          <a:custGeom>
            <a:avLst/>
            <a:gdLst>
              <a:gd name="T0" fmla="*/ 129 w 131"/>
              <a:gd name="T1" fmla="*/ 32 h 75"/>
              <a:gd name="T2" fmla="*/ 127 w 131"/>
              <a:gd name="T3" fmla="*/ 36 h 75"/>
              <a:gd name="T4" fmla="*/ 128 w 131"/>
              <a:gd name="T5" fmla="*/ 35 h 75"/>
              <a:gd name="T6" fmla="*/ 129 w 131"/>
              <a:gd name="T7" fmla="*/ 29 h 75"/>
              <a:gd name="T8" fmla="*/ 126 w 131"/>
              <a:gd name="T9" fmla="*/ 23 h 75"/>
              <a:gd name="T10" fmla="*/ 123 w 131"/>
              <a:gd name="T11" fmla="*/ 17 h 75"/>
              <a:gd name="T12" fmla="*/ 102 w 131"/>
              <a:gd name="T13" fmla="*/ 14 h 75"/>
              <a:gd name="T14" fmla="*/ 81 w 131"/>
              <a:gd name="T15" fmla="*/ 10 h 75"/>
              <a:gd name="T16" fmla="*/ 75 w 131"/>
              <a:gd name="T17" fmla="*/ 12 h 75"/>
              <a:gd name="T18" fmla="*/ 76 w 131"/>
              <a:gd name="T19" fmla="*/ 20 h 75"/>
              <a:gd name="T20" fmla="*/ 74 w 131"/>
              <a:gd name="T21" fmla="*/ 25 h 75"/>
              <a:gd name="T22" fmla="*/ 67 w 131"/>
              <a:gd name="T23" fmla="*/ 32 h 75"/>
              <a:gd name="T24" fmla="*/ 67 w 131"/>
              <a:gd name="T25" fmla="*/ 27 h 75"/>
              <a:gd name="T26" fmla="*/ 58 w 131"/>
              <a:gd name="T27" fmla="*/ 23 h 75"/>
              <a:gd name="T28" fmla="*/ 49 w 131"/>
              <a:gd name="T29" fmla="*/ 24 h 75"/>
              <a:gd name="T30" fmla="*/ 52 w 131"/>
              <a:gd name="T31" fmla="*/ 4 h 75"/>
              <a:gd name="T32" fmla="*/ 49 w 131"/>
              <a:gd name="T33" fmla="*/ 0 h 75"/>
              <a:gd name="T34" fmla="*/ 33 w 131"/>
              <a:gd name="T35" fmla="*/ 5 h 75"/>
              <a:gd name="T36" fmla="*/ 31 w 131"/>
              <a:gd name="T37" fmla="*/ 9 h 75"/>
              <a:gd name="T38" fmla="*/ 24 w 131"/>
              <a:gd name="T39" fmla="*/ 14 h 75"/>
              <a:gd name="T40" fmla="*/ 21 w 131"/>
              <a:gd name="T41" fmla="*/ 17 h 75"/>
              <a:gd name="T42" fmla="*/ 10 w 131"/>
              <a:gd name="T43" fmla="*/ 13 h 75"/>
              <a:gd name="T44" fmla="*/ 8 w 131"/>
              <a:gd name="T45" fmla="*/ 11 h 75"/>
              <a:gd name="T46" fmla="*/ 4 w 131"/>
              <a:gd name="T47" fmla="*/ 25 h 75"/>
              <a:gd name="T48" fmla="*/ 2 w 131"/>
              <a:gd name="T49" fmla="*/ 38 h 75"/>
              <a:gd name="T50" fmla="*/ 5 w 131"/>
              <a:gd name="T51" fmla="*/ 40 h 75"/>
              <a:gd name="T52" fmla="*/ 4 w 131"/>
              <a:gd name="T53" fmla="*/ 48 h 75"/>
              <a:gd name="T54" fmla="*/ 3 w 131"/>
              <a:gd name="T55" fmla="*/ 53 h 75"/>
              <a:gd name="T56" fmla="*/ 5 w 131"/>
              <a:gd name="T57" fmla="*/ 55 h 75"/>
              <a:gd name="T58" fmla="*/ 6 w 131"/>
              <a:gd name="T59" fmla="*/ 57 h 75"/>
              <a:gd name="T60" fmla="*/ 10 w 131"/>
              <a:gd name="T61" fmla="*/ 57 h 75"/>
              <a:gd name="T62" fmla="*/ 13 w 131"/>
              <a:gd name="T63" fmla="*/ 56 h 75"/>
              <a:gd name="T64" fmla="*/ 17 w 131"/>
              <a:gd name="T65" fmla="*/ 61 h 75"/>
              <a:gd name="T66" fmla="*/ 17 w 131"/>
              <a:gd name="T67" fmla="*/ 59 h 75"/>
              <a:gd name="T68" fmla="*/ 20 w 131"/>
              <a:gd name="T69" fmla="*/ 58 h 75"/>
              <a:gd name="T70" fmla="*/ 22 w 131"/>
              <a:gd name="T71" fmla="*/ 59 h 75"/>
              <a:gd name="T72" fmla="*/ 42 w 131"/>
              <a:gd name="T73" fmla="*/ 45 h 75"/>
              <a:gd name="T74" fmla="*/ 44 w 131"/>
              <a:gd name="T75" fmla="*/ 45 h 75"/>
              <a:gd name="T76" fmla="*/ 58 w 131"/>
              <a:gd name="T77" fmla="*/ 49 h 75"/>
              <a:gd name="T78" fmla="*/ 52 w 131"/>
              <a:gd name="T79" fmla="*/ 59 h 75"/>
              <a:gd name="T80" fmla="*/ 48 w 131"/>
              <a:gd name="T81" fmla="*/ 65 h 75"/>
              <a:gd name="T82" fmla="*/ 53 w 131"/>
              <a:gd name="T83" fmla="*/ 66 h 75"/>
              <a:gd name="T84" fmla="*/ 65 w 131"/>
              <a:gd name="T85" fmla="*/ 73 h 75"/>
              <a:gd name="T86" fmla="*/ 72 w 131"/>
              <a:gd name="T87" fmla="*/ 64 h 75"/>
              <a:gd name="T88" fmla="*/ 76 w 131"/>
              <a:gd name="T89" fmla="*/ 63 h 75"/>
              <a:gd name="T90" fmla="*/ 84 w 131"/>
              <a:gd name="T91" fmla="*/ 60 h 75"/>
              <a:gd name="T92" fmla="*/ 88 w 131"/>
              <a:gd name="T93" fmla="*/ 60 h 75"/>
              <a:gd name="T94" fmla="*/ 94 w 131"/>
              <a:gd name="T95" fmla="*/ 60 h 75"/>
              <a:gd name="T96" fmla="*/ 95 w 131"/>
              <a:gd name="T97" fmla="*/ 59 h 75"/>
              <a:gd name="T98" fmla="*/ 94 w 131"/>
              <a:gd name="T99" fmla="*/ 58 h 75"/>
              <a:gd name="T100" fmla="*/ 95 w 131"/>
              <a:gd name="T101" fmla="*/ 57 h 75"/>
              <a:gd name="T102" fmla="*/ 102 w 131"/>
              <a:gd name="T103" fmla="*/ 56 h 75"/>
              <a:gd name="T104" fmla="*/ 119 w 131"/>
              <a:gd name="T105" fmla="*/ 46 h 75"/>
              <a:gd name="T106" fmla="*/ 130 w 131"/>
              <a:gd name="T107"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75">
                <a:moveTo>
                  <a:pt x="131" y="38"/>
                </a:moveTo>
                <a:cubicBezTo>
                  <a:pt x="131" y="38"/>
                  <a:pt x="130" y="37"/>
                  <a:pt x="130" y="37"/>
                </a:cubicBezTo>
                <a:cubicBezTo>
                  <a:pt x="130" y="37"/>
                  <a:pt x="130" y="37"/>
                  <a:pt x="130" y="37"/>
                </a:cubicBezTo>
                <a:cubicBezTo>
                  <a:pt x="130" y="36"/>
                  <a:pt x="130" y="35"/>
                  <a:pt x="130" y="33"/>
                </a:cubicBezTo>
                <a:cubicBezTo>
                  <a:pt x="130" y="32"/>
                  <a:pt x="130" y="32"/>
                  <a:pt x="130" y="32"/>
                </a:cubicBezTo>
                <a:cubicBezTo>
                  <a:pt x="129" y="32"/>
                  <a:pt x="129" y="32"/>
                  <a:pt x="129" y="32"/>
                </a:cubicBezTo>
                <a:cubicBezTo>
                  <a:pt x="130" y="32"/>
                  <a:pt x="130" y="32"/>
                  <a:pt x="130" y="32"/>
                </a:cubicBezTo>
                <a:cubicBezTo>
                  <a:pt x="129" y="34"/>
                  <a:pt x="129" y="34"/>
                  <a:pt x="129" y="35"/>
                </a:cubicBezTo>
                <a:cubicBezTo>
                  <a:pt x="128" y="36"/>
                  <a:pt x="128" y="36"/>
                  <a:pt x="127" y="37"/>
                </a:cubicBezTo>
                <a:cubicBezTo>
                  <a:pt x="127" y="36"/>
                  <a:pt x="127" y="36"/>
                  <a:pt x="127" y="36"/>
                </a:cubicBezTo>
                <a:cubicBezTo>
                  <a:pt x="127" y="36"/>
                  <a:pt x="127" y="36"/>
                  <a:pt x="127" y="36"/>
                </a:cubicBezTo>
                <a:cubicBezTo>
                  <a:pt x="127" y="36"/>
                  <a:pt x="127" y="36"/>
                  <a:pt x="127" y="36"/>
                </a:cubicBezTo>
                <a:cubicBezTo>
                  <a:pt x="127" y="35"/>
                  <a:pt x="127" y="35"/>
                  <a:pt x="127" y="35"/>
                </a:cubicBezTo>
                <a:cubicBezTo>
                  <a:pt x="127" y="36"/>
                  <a:pt x="127" y="36"/>
                  <a:pt x="127" y="36"/>
                </a:cubicBezTo>
                <a:cubicBezTo>
                  <a:pt x="127" y="36"/>
                  <a:pt x="127" y="36"/>
                  <a:pt x="127" y="36"/>
                </a:cubicBezTo>
                <a:cubicBezTo>
                  <a:pt x="127" y="36"/>
                  <a:pt x="127" y="36"/>
                  <a:pt x="127" y="36"/>
                </a:cubicBezTo>
                <a:cubicBezTo>
                  <a:pt x="128" y="35"/>
                  <a:pt x="128" y="35"/>
                  <a:pt x="128" y="35"/>
                </a:cubicBezTo>
                <a:cubicBezTo>
                  <a:pt x="128" y="35"/>
                  <a:pt x="128" y="35"/>
                  <a:pt x="128" y="35"/>
                </a:cubicBezTo>
                <a:cubicBezTo>
                  <a:pt x="128" y="35"/>
                  <a:pt x="128" y="34"/>
                  <a:pt x="128" y="33"/>
                </a:cubicBezTo>
                <a:cubicBezTo>
                  <a:pt x="128" y="33"/>
                  <a:pt x="128" y="33"/>
                  <a:pt x="128" y="32"/>
                </a:cubicBezTo>
                <a:cubicBezTo>
                  <a:pt x="128" y="32"/>
                  <a:pt x="128" y="32"/>
                  <a:pt x="128" y="32"/>
                </a:cubicBezTo>
                <a:cubicBezTo>
                  <a:pt x="129" y="32"/>
                  <a:pt x="128" y="32"/>
                  <a:pt x="129" y="32"/>
                </a:cubicBezTo>
                <a:cubicBezTo>
                  <a:pt x="129" y="31"/>
                  <a:pt x="129" y="30"/>
                  <a:pt x="129" y="30"/>
                </a:cubicBezTo>
                <a:cubicBezTo>
                  <a:pt x="129" y="29"/>
                  <a:pt x="129" y="29"/>
                  <a:pt x="129" y="29"/>
                </a:cubicBezTo>
                <a:cubicBezTo>
                  <a:pt x="128" y="29"/>
                  <a:pt x="128" y="29"/>
                  <a:pt x="127" y="29"/>
                </a:cubicBezTo>
                <a:cubicBezTo>
                  <a:pt x="127" y="28"/>
                  <a:pt x="127" y="28"/>
                  <a:pt x="127" y="28"/>
                </a:cubicBezTo>
                <a:cubicBezTo>
                  <a:pt x="126" y="25"/>
                  <a:pt x="126" y="25"/>
                  <a:pt x="126" y="25"/>
                </a:cubicBezTo>
                <a:cubicBezTo>
                  <a:pt x="126" y="25"/>
                  <a:pt x="126" y="25"/>
                  <a:pt x="126" y="25"/>
                </a:cubicBezTo>
                <a:cubicBezTo>
                  <a:pt x="126" y="25"/>
                  <a:pt x="126" y="25"/>
                  <a:pt x="126" y="25"/>
                </a:cubicBezTo>
                <a:cubicBezTo>
                  <a:pt x="126" y="24"/>
                  <a:pt x="126" y="24"/>
                  <a:pt x="126" y="23"/>
                </a:cubicBezTo>
                <a:cubicBezTo>
                  <a:pt x="126" y="22"/>
                  <a:pt x="126" y="23"/>
                  <a:pt x="126" y="22"/>
                </a:cubicBezTo>
                <a:cubicBezTo>
                  <a:pt x="126" y="21"/>
                  <a:pt x="126" y="21"/>
                  <a:pt x="125" y="20"/>
                </a:cubicBezTo>
                <a:cubicBezTo>
                  <a:pt x="126" y="19"/>
                  <a:pt x="126" y="19"/>
                  <a:pt x="126" y="19"/>
                </a:cubicBezTo>
                <a:cubicBezTo>
                  <a:pt x="126" y="17"/>
                  <a:pt x="126" y="17"/>
                  <a:pt x="125" y="16"/>
                </a:cubicBezTo>
                <a:cubicBezTo>
                  <a:pt x="125" y="16"/>
                  <a:pt x="124" y="16"/>
                  <a:pt x="123" y="17"/>
                </a:cubicBezTo>
                <a:cubicBezTo>
                  <a:pt x="123" y="17"/>
                  <a:pt x="123" y="17"/>
                  <a:pt x="123" y="17"/>
                </a:cubicBezTo>
                <a:cubicBezTo>
                  <a:pt x="123" y="17"/>
                  <a:pt x="123" y="17"/>
                  <a:pt x="123" y="17"/>
                </a:cubicBezTo>
                <a:cubicBezTo>
                  <a:pt x="122" y="17"/>
                  <a:pt x="122" y="17"/>
                  <a:pt x="122" y="17"/>
                </a:cubicBezTo>
                <a:cubicBezTo>
                  <a:pt x="121" y="17"/>
                  <a:pt x="118" y="16"/>
                  <a:pt x="116" y="16"/>
                </a:cubicBezTo>
                <a:cubicBezTo>
                  <a:pt x="115" y="17"/>
                  <a:pt x="115" y="17"/>
                  <a:pt x="115" y="17"/>
                </a:cubicBezTo>
                <a:cubicBezTo>
                  <a:pt x="114" y="17"/>
                  <a:pt x="114" y="17"/>
                  <a:pt x="114" y="17"/>
                </a:cubicBezTo>
                <a:cubicBezTo>
                  <a:pt x="113" y="17"/>
                  <a:pt x="106" y="13"/>
                  <a:pt x="102" y="14"/>
                </a:cubicBezTo>
                <a:cubicBezTo>
                  <a:pt x="95" y="16"/>
                  <a:pt x="91" y="14"/>
                  <a:pt x="83" y="13"/>
                </a:cubicBezTo>
                <a:cubicBezTo>
                  <a:pt x="82" y="13"/>
                  <a:pt x="82" y="13"/>
                  <a:pt x="82" y="13"/>
                </a:cubicBezTo>
                <a:cubicBezTo>
                  <a:pt x="82" y="12"/>
                  <a:pt x="82" y="12"/>
                  <a:pt x="82" y="12"/>
                </a:cubicBezTo>
                <a:cubicBezTo>
                  <a:pt x="82" y="10"/>
                  <a:pt x="82" y="11"/>
                  <a:pt x="82" y="10"/>
                </a:cubicBezTo>
                <a:cubicBezTo>
                  <a:pt x="82" y="10"/>
                  <a:pt x="82" y="10"/>
                  <a:pt x="82" y="10"/>
                </a:cubicBezTo>
                <a:cubicBezTo>
                  <a:pt x="81" y="10"/>
                  <a:pt x="81" y="10"/>
                  <a:pt x="81" y="10"/>
                </a:cubicBezTo>
                <a:cubicBezTo>
                  <a:pt x="81" y="9"/>
                  <a:pt x="81" y="9"/>
                  <a:pt x="81" y="9"/>
                </a:cubicBezTo>
                <a:cubicBezTo>
                  <a:pt x="79" y="10"/>
                  <a:pt x="80" y="10"/>
                  <a:pt x="78" y="9"/>
                </a:cubicBezTo>
                <a:cubicBezTo>
                  <a:pt x="78" y="10"/>
                  <a:pt x="78" y="10"/>
                  <a:pt x="78" y="10"/>
                </a:cubicBezTo>
                <a:cubicBezTo>
                  <a:pt x="78" y="10"/>
                  <a:pt x="78" y="10"/>
                  <a:pt x="78" y="10"/>
                </a:cubicBezTo>
                <a:cubicBezTo>
                  <a:pt x="77" y="11"/>
                  <a:pt x="77" y="11"/>
                  <a:pt x="76" y="12"/>
                </a:cubicBezTo>
                <a:cubicBezTo>
                  <a:pt x="76" y="12"/>
                  <a:pt x="75" y="12"/>
                  <a:pt x="75" y="12"/>
                </a:cubicBezTo>
                <a:cubicBezTo>
                  <a:pt x="74" y="12"/>
                  <a:pt x="74" y="12"/>
                  <a:pt x="74" y="12"/>
                </a:cubicBezTo>
                <a:cubicBezTo>
                  <a:pt x="74" y="13"/>
                  <a:pt x="74" y="14"/>
                  <a:pt x="74" y="15"/>
                </a:cubicBezTo>
                <a:cubicBezTo>
                  <a:pt x="74" y="16"/>
                  <a:pt x="74" y="16"/>
                  <a:pt x="74" y="16"/>
                </a:cubicBezTo>
                <a:cubicBezTo>
                  <a:pt x="74" y="16"/>
                  <a:pt x="74" y="16"/>
                  <a:pt x="74" y="16"/>
                </a:cubicBezTo>
                <a:cubicBezTo>
                  <a:pt x="75" y="17"/>
                  <a:pt x="76" y="17"/>
                  <a:pt x="76" y="20"/>
                </a:cubicBezTo>
                <a:cubicBezTo>
                  <a:pt x="76" y="20"/>
                  <a:pt x="76" y="20"/>
                  <a:pt x="76" y="20"/>
                </a:cubicBezTo>
                <a:cubicBezTo>
                  <a:pt x="76" y="20"/>
                  <a:pt x="76" y="20"/>
                  <a:pt x="76" y="20"/>
                </a:cubicBezTo>
                <a:cubicBezTo>
                  <a:pt x="76" y="20"/>
                  <a:pt x="76" y="20"/>
                  <a:pt x="76" y="20"/>
                </a:cubicBezTo>
                <a:cubicBezTo>
                  <a:pt x="75" y="20"/>
                  <a:pt x="75" y="20"/>
                  <a:pt x="74" y="20"/>
                </a:cubicBezTo>
                <a:cubicBezTo>
                  <a:pt x="74" y="20"/>
                  <a:pt x="74" y="20"/>
                  <a:pt x="74" y="20"/>
                </a:cubicBezTo>
                <a:cubicBezTo>
                  <a:pt x="74" y="20"/>
                  <a:pt x="74" y="20"/>
                  <a:pt x="74" y="20"/>
                </a:cubicBezTo>
                <a:cubicBezTo>
                  <a:pt x="73" y="21"/>
                  <a:pt x="73" y="23"/>
                  <a:pt x="74" y="25"/>
                </a:cubicBezTo>
                <a:cubicBezTo>
                  <a:pt x="74" y="25"/>
                  <a:pt x="74" y="25"/>
                  <a:pt x="74" y="25"/>
                </a:cubicBezTo>
                <a:cubicBezTo>
                  <a:pt x="74" y="26"/>
                  <a:pt x="73" y="29"/>
                  <a:pt x="72" y="30"/>
                </a:cubicBezTo>
                <a:cubicBezTo>
                  <a:pt x="71" y="30"/>
                  <a:pt x="72" y="30"/>
                  <a:pt x="71" y="30"/>
                </a:cubicBezTo>
                <a:cubicBezTo>
                  <a:pt x="70" y="30"/>
                  <a:pt x="70" y="30"/>
                  <a:pt x="70" y="30"/>
                </a:cubicBezTo>
                <a:cubicBezTo>
                  <a:pt x="69" y="30"/>
                  <a:pt x="69" y="30"/>
                  <a:pt x="69" y="30"/>
                </a:cubicBezTo>
                <a:cubicBezTo>
                  <a:pt x="69" y="30"/>
                  <a:pt x="68" y="31"/>
                  <a:pt x="67" y="32"/>
                </a:cubicBezTo>
                <a:cubicBezTo>
                  <a:pt x="67" y="32"/>
                  <a:pt x="67" y="32"/>
                  <a:pt x="67" y="32"/>
                </a:cubicBezTo>
                <a:cubicBezTo>
                  <a:pt x="67" y="32"/>
                  <a:pt x="67" y="32"/>
                  <a:pt x="67" y="32"/>
                </a:cubicBezTo>
                <a:cubicBezTo>
                  <a:pt x="66" y="31"/>
                  <a:pt x="66" y="31"/>
                  <a:pt x="66" y="31"/>
                </a:cubicBezTo>
                <a:cubicBezTo>
                  <a:pt x="65" y="30"/>
                  <a:pt x="65" y="30"/>
                  <a:pt x="65" y="30"/>
                </a:cubicBezTo>
                <a:cubicBezTo>
                  <a:pt x="65" y="29"/>
                  <a:pt x="66" y="28"/>
                  <a:pt x="67" y="27"/>
                </a:cubicBezTo>
                <a:cubicBezTo>
                  <a:pt x="67" y="27"/>
                  <a:pt x="67" y="27"/>
                  <a:pt x="67" y="27"/>
                </a:cubicBezTo>
                <a:cubicBezTo>
                  <a:pt x="66" y="27"/>
                  <a:pt x="66" y="27"/>
                  <a:pt x="66" y="27"/>
                </a:cubicBezTo>
                <a:cubicBezTo>
                  <a:pt x="66" y="27"/>
                  <a:pt x="65" y="25"/>
                  <a:pt x="65" y="25"/>
                </a:cubicBezTo>
                <a:cubicBezTo>
                  <a:pt x="64" y="25"/>
                  <a:pt x="64" y="25"/>
                  <a:pt x="64" y="25"/>
                </a:cubicBezTo>
                <a:cubicBezTo>
                  <a:pt x="61" y="24"/>
                  <a:pt x="61" y="24"/>
                  <a:pt x="60" y="24"/>
                </a:cubicBezTo>
                <a:cubicBezTo>
                  <a:pt x="59" y="24"/>
                  <a:pt x="59" y="24"/>
                  <a:pt x="59" y="24"/>
                </a:cubicBezTo>
                <a:cubicBezTo>
                  <a:pt x="59" y="23"/>
                  <a:pt x="59" y="23"/>
                  <a:pt x="58" y="23"/>
                </a:cubicBezTo>
                <a:cubicBezTo>
                  <a:pt x="58" y="23"/>
                  <a:pt x="58" y="23"/>
                  <a:pt x="58" y="23"/>
                </a:cubicBezTo>
                <a:cubicBezTo>
                  <a:pt x="58" y="23"/>
                  <a:pt x="58" y="23"/>
                  <a:pt x="58" y="23"/>
                </a:cubicBezTo>
                <a:cubicBezTo>
                  <a:pt x="55" y="26"/>
                  <a:pt x="56" y="24"/>
                  <a:pt x="51" y="27"/>
                </a:cubicBezTo>
                <a:cubicBezTo>
                  <a:pt x="50" y="27"/>
                  <a:pt x="50" y="27"/>
                  <a:pt x="50" y="27"/>
                </a:cubicBezTo>
                <a:cubicBezTo>
                  <a:pt x="50" y="26"/>
                  <a:pt x="50" y="26"/>
                  <a:pt x="50" y="26"/>
                </a:cubicBezTo>
                <a:cubicBezTo>
                  <a:pt x="49" y="24"/>
                  <a:pt x="50" y="26"/>
                  <a:pt x="49" y="24"/>
                </a:cubicBezTo>
                <a:cubicBezTo>
                  <a:pt x="49" y="24"/>
                  <a:pt x="49" y="24"/>
                  <a:pt x="49" y="24"/>
                </a:cubicBezTo>
                <a:cubicBezTo>
                  <a:pt x="46" y="22"/>
                  <a:pt x="44" y="23"/>
                  <a:pt x="41" y="22"/>
                </a:cubicBezTo>
                <a:cubicBezTo>
                  <a:pt x="41" y="22"/>
                  <a:pt x="41" y="22"/>
                  <a:pt x="41" y="22"/>
                </a:cubicBezTo>
                <a:cubicBezTo>
                  <a:pt x="40" y="20"/>
                  <a:pt x="41" y="19"/>
                  <a:pt x="41" y="18"/>
                </a:cubicBezTo>
                <a:cubicBezTo>
                  <a:pt x="42" y="17"/>
                  <a:pt x="43" y="17"/>
                  <a:pt x="44" y="17"/>
                </a:cubicBezTo>
                <a:cubicBezTo>
                  <a:pt x="45" y="14"/>
                  <a:pt x="45" y="8"/>
                  <a:pt x="52" y="4"/>
                </a:cubicBezTo>
                <a:cubicBezTo>
                  <a:pt x="52" y="3"/>
                  <a:pt x="52" y="3"/>
                  <a:pt x="52" y="3"/>
                </a:cubicBezTo>
                <a:cubicBezTo>
                  <a:pt x="52" y="1"/>
                  <a:pt x="52" y="1"/>
                  <a:pt x="52" y="1"/>
                </a:cubicBezTo>
                <a:cubicBezTo>
                  <a:pt x="52" y="1"/>
                  <a:pt x="52" y="1"/>
                  <a:pt x="52" y="1"/>
                </a:cubicBezTo>
                <a:cubicBezTo>
                  <a:pt x="51" y="1"/>
                  <a:pt x="52" y="1"/>
                  <a:pt x="51" y="0"/>
                </a:cubicBezTo>
                <a:cubicBezTo>
                  <a:pt x="50" y="0"/>
                  <a:pt x="50" y="0"/>
                  <a:pt x="50" y="0"/>
                </a:cubicBezTo>
                <a:cubicBezTo>
                  <a:pt x="49" y="0"/>
                  <a:pt x="49" y="0"/>
                  <a:pt x="49" y="0"/>
                </a:cubicBezTo>
                <a:cubicBezTo>
                  <a:pt x="49" y="0"/>
                  <a:pt x="45" y="2"/>
                  <a:pt x="45" y="2"/>
                </a:cubicBezTo>
                <a:cubicBezTo>
                  <a:pt x="44" y="3"/>
                  <a:pt x="44" y="3"/>
                  <a:pt x="44" y="3"/>
                </a:cubicBezTo>
                <a:cubicBezTo>
                  <a:pt x="44" y="3"/>
                  <a:pt x="44" y="3"/>
                  <a:pt x="44" y="3"/>
                </a:cubicBezTo>
                <a:cubicBezTo>
                  <a:pt x="43" y="2"/>
                  <a:pt x="42" y="2"/>
                  <a:pt x="40" y="3"/>
                </a:cubicBezTo>
                <a:cubicBezTo>
                  <a:pt x="39" y="3"/>
                  <a:pt x="39" y="3"/>
                  <a:pt x="39" y="3"/>
                </a:cubicBezTo>
                <a:cubicBezTo>
                  <a:pt x="38" y="3"/>
                  <a:pt x="35" y="4"/>
                  <a:pt x="33" y="5"/>
                </a:cubicBezTo>
                <a:cubicBezTo>
                  <a:pt x="32" y="6"/>
                  <a:pt x="33" y="6"/>
                  <a:pt x="32" y="7"/>
                </a:cubicBezTo>
                <a:cubicBezTo>
                  <a:pt x="32" y="8"/>
                  <a:pt x="32" y="8"/>
                  <a:pt x="32" y="9"/>
                </a:cubicBezTo>
                <a:cubicBezTo>
                  <a:pt x="32" y="9"/>
                  <a:pt x="32" y="9"/>
                  <a:pt x="32" y="9"/>
                </a:cubicBezTo>
                <a:cubicBezTo>
                  <a:pt x="31" y="9"/>
                  <a:pt x="31" y="9"/>
                  <a:pt x="31" y="9"/>
                </a:cubicBezTo>
                <a:cubicBezTo>
                  <a:pt x="31" y="9"/>
                  <a:pt x="31" y="9"/>
                  <a:pt x="31" y="9"/>
                </a:cubicBezTo>
                <a:cubicBezTo>
                  <a:pt x="31" y="9"/>
                  <a:pt x="31" y="9"/>
                  <a:pt x="31" y="9"/>
                </a:cubicBezTo>
                <a:cubicBezTo>
                  <a:pt x="31" y="9"/>
                  <a:pt x="31" y="9"/>
                  <a:pt x="31" y="9"/>
                </a:cubicBezTo>
                <a:cubicBezTo>
                  <a:pt x="30" y="10"/>
                  <a:pt x="31" y="10"/>
                  <a:pt x="30" y="10"/>
                </a:cubicBezTo>
                <a:cubicBezTo>
                  <a:pt x="30" y="11"/>
                  <a:pt x="30" y="11"/>
                  <a:pt x="30" y="11"/>
                </a:cubicBezTo>
                <a:cubicBezTo>
                  <a:pt x="29" y="11"/>
                  <a:pt x="25" y="14"/>
                  <a:pt x="25" y="14"/>
                </a:cubicBezTo>
                <a:cubicBezTo>
                  <a:pt x="25" y="14"/>
                  <a:pt x="25" y="14"/>
                  <a:pt x="25" y="14"/>
                </a:cubicBezTo>
                <a:cubicBezTo>
                  <a:pt x="24" y="14"/>
                  <a:pt x="24" y="14"/>
                  <a:pt x="24" y="14"/>
                </a:cubicBezTo>
                <a:cubicBezTo>
                  <a:pt x="24" y="14"/>
                  <a:pt x="24" y="14"/>
                  <a:pt x="24" y="14"/>
                </a:cubicBezTo>
                <a:cubicBezTo>
                  <a:pt x="24" y="15"/>
                  <a:pt x="24" y="15"/>
                  <a:pt x="24" y="15"/>
                </a:cubicBezTo>
                <a:cubicBezTo>
                  <a:pt x="23" y="15"/>
                  <a:pt x="23" y="15"/>
                  <a:pt x="23" y="15"/>
                </a:cubicBezTo>
                <a:cubicBezTo>
                  <a:pt x="23" y="14"/>
                  <a:pt x="23" y="14"/>
                  <a:pt x="23" y="14"/>
                </a:cubicBezTo>
                <a:cubicBezTo>
                  <a:pt x="23" y="14"/>
                  <a:pt x="23" y="14"/>
                  <a:pt x="23" y="14"/>
                </a:cubicBezTo>
                <a:cubicBezTo>
                  <a:pt x="22" y="15"/>
                  <a:pt x="22" y="16"/>
                  <a:pt x="21" y="17"/>
                </a:cubicBezTo>
                <a:cubicBezTo>
                  <a:pt x="20" y="17"/>
                  <a:pt x="20" y="17"/>
                  <a:pt x="20" y="17"/>
                </a:cubicBezTo>
                <a:cubicBezTo>
                  <a:pt x="17" y="15"/>
                  <a:pt x="17" y="15"/>
                  <a:pt x="17" y="15"/>
                </a:cubicBezTo>
                <a:cubicBezTo>
                  <a:pt x="16" y="15"/>
                  <a:pt x="16" y="15"/>
                  <a:pt x="16" y="15"/>
                </a:cubicBezTo>
                <a:cubicBezTo>
                  <a:pt x="16" y="16"/>
                  <a:pt x="16" y="16"/>
                  <a:pt x="16" y="16"/>
                </a:cubicBezTo>
                <a:cubicBezTo>
                  <a:pt x="16" y="16"/>
                  <a:pt x="16" y="16"/>
                  <a:pt x="15" y="16"/>
                </a:cubicBezTo>
                <a:cubicBezTo>
                  <a:pt x="15" y="16"/>
                  <a:pt x="14" y="15"/>
                  <a:pt x="10" y="13"/>
                </a:cubicBezTo>
                <a:cubicBezTo>
                  <a:pt x="9" y="13"/>
                  <a:pt x="9" y="13"/>
                  <a:pt x="9" y="13"/>
                </a:cubicBezTo>
                <a:cubicBezTo>
                  <a:pt x="8" y="12"/>
                  <a:pt x="8" y="12"/>
                  <a:pt x="8" y="12"/>
                </a:cubicBezTo>
                <a:cubicBezTo>
                  <a:pt x="8" y="12"/>
                  <a:pt x="8" y="12"/>
                  <a:pt x="8" y="11"/>
                </a:cubicBezTo>
                <a:cubicBezTo>
                  <a:pt x="8" y="11"/>
                  <a:pt x="8" y="11"/>
                  <a:pt x="8" y="11"/>
                </a:cubicBezTo>
                <a:cubicBezTo>
                  <a:pt x="8" y="11"/>
                  <a:pt x="8" y="11"/>
                  <a:pt x="8" y="11"/>
                </a:cubicBezTo>
                <a:cubicBezTo>
                  <a:pt x="8" y="11"/>
                  <a:pt x="8" y="11"/>
                  <a:pt x="8" y="11"/>
                </a:cubicBezTo>
                <a:cubicBezTo>
                  <a:pt x="7" y="12"/>
                  <a:pt x="7" y="12"/>
                  <a:pt x="7" y="12"/>
                </a:cubicBezTo>
                <a:cubicBezTo>
                  <a:pt x="7" y="14"/>
                  <a:pt x="7" y="14"/>
                  <a:pt x="6" y="15"/>
                </a:cubicBezTo>
                <a:cubicBezTo>
                  <a:pt x="5" y="16"/>
                  <a:pt x="4" y="21"/>
                  <a:pt x="3" y="22"/>
                </a:cubicBezTo>
                <a:cubicBezTo>
                  <a:pt x="3" y="24"/>
                  <a:pt x="4" y="23"/>
                  <a:pt x="4" y="25"/>
                </a:cubicBezTo>
                <a:cubicBezTo>
                  <a:pt x="4" y="25"/>
                  <a:pt x="4" y="25"/>
                  <a:pt x="4" y="25"/>
                </a:cubicBezTo>
                <a:cubicBezTo>
                  <a:pt x="4" y="25"/>
                  <a:pt x="4" y="25"/>
                  <a:pt x="4" y="25"/>
                </a:cubicBezTo>
                <a:cubicBezTo>
                  <a:pt x="4" y="26"/>
                  <a:pt x="4" y="26"/>
                  <a:pt x="4" y="26"/>
                </a:cubicBezTo>
                <a:cubicBezTo>
                  <a:pt x="3" y="27"/>
                  <a:pt x="3" y="27"/>
                  <a:pt x="3" y="27"/>
                </a:cubicBezTo>
                <a:cubicBezTo>
                  <a:pt x="2" y="28"/>
                  <a:pt x="2" y="28"/>
                  <a:pt x="1" y="29"/>
                </a:cubicBezTo>
                <a:cubicBezTo>
                  <a:pt x="0" y="30"/>
                  <a:pt x="0" y="30"/>
                  <a:pt x="0" y="30"/>
                </a:cubicBezTo>
                <a:cubicBezTo>
                  <a:pt x="0" y="31"/>
                  <a:pt x="0" y="32"/>
                  <a:pt x="1" y="33"/>
                </a:cubicBezTo>
                <a:cubicBezTo>
                  <a:pt x="4" y="34"/>
                  <a:pt x="2" y="35"/>
                  <a:pt x="2" y="38"/>
                </a:cubicBezTo>
                <a:cubicBezTo>
                  <a:pt x="3" y="38"/>
                  <a:pt x="3" y="38"/>
                  <a:pt x="3" y="38"/>
                </a:cubicBezTo>
                <a:cubicBezTo>
                  <a:pt x="3" y="38"/>
                  <a:pt x="3" y="38"/>
                  <a:pt x="3" y="38"/>
                </a:cubicBezTo>
                <a:cubicBezTo>
                  <a:pt x="3" y="38"/>
                  <a:pt x="3" y="38"/>
                  <a:pt x="4" y="38"/>
                </a:cubicBezTo>
                <a:cubicBezTo>
                  <a:pt x="4" y="39"/>
                  <a:pt x="4" y="39"/>
                  <a:pt x="4" y="39"/>
                </a:cubicBezTo>
                <a:cubicBezTo>
                  <a:pt x="4" y="39"/>
                  <a:pt x="4" y="39"/>
                  <a:pt x="4" y="39"/>
                </a:cubicBezTo>
                <a:cubicBezTo>
                  <a:pt x="5" y="40"/>
                  <a:pt x="5" y="40"/>
                  <a:pt x="5" y="40"/>
                </a:cubicBezTo>
                <a:cubicBezTo>
                  <a:pt x="5" y="40"/>
                  <a:pt x="5" y="40"/>
                  <a:pt x="5" y="40"/>
                </a:cubicBezTo>
                <a:cubicBezTo>
                  <a:pt x="5" y="40"/>
                  <a:pt x="5" y="40"/>
                  <a:pt x="6" y="40"/>
                </a:cubicBezTo>
                <a:cubicBezTo>
                  <a:pt x="7" y="40"/>
                  <a:pt x="7" y="40"/>
                  <a:pt x="7" y="40"/>
                </a:cubicBezTo>
                <a:cubicBezTo>
                  <a:pt x="7" y="41"/>
                  <a:pt x="7" y="41"/>
                  <a:pt x="7" y="41"/>
                </a:cubicBezTo>
                <a:cubicBezTo>
                  <a:pt x="7" y="43"/>
                  <a:pt x="8" y="44"/>
                  <a:pt x="5" y="47"/>
                </a:cubicBezTo>
                <a:cubicBezTo>
                  <a:pt x="4" y="48"/>
                  <a:pt x="4" y="48"/>
                  <a:pt x="4" y="48"/>
                </a:cubicBezTo>
                <a:cubicBezTo>
                  <a:pt x="4" y="48"/>
                  <a:pt x="4" y="48"/>
                  <a:pt x="4" y="48"/>
                </a:cubicBezTo>
                <a:cubicBezTo>
                  <a:pt x="4" y="49"/>
                  <a:pt x="4" y="49"/>
                  <a:pt x="4" y="49"/>
                </a:cubicBezTo>
                <a:cubicBezTo>
                  <a:pt x="3" y="52"/>
                  <a:pt x="2" y="51"/>
                  <a:pt x="1" y="52"/>
                </a:cubicBezTo>
                <a:cubicBezTo>
                  <a:pt x="1" y="53"/>
                  <a:pt x="1" y="53"/>
                  <a:pt x="1" y="53"/>
                </a:cubicBezTo>
                <a:cubicBezTo>
                  <a:pt x="2" y="53"/>
                  <a:pt x="2" y="53"/>
                  <a:pt x="2" y="53"/>
                </a:cubicBezTo>
                <a:cubicBezTo>
                  <a:pt x="2" y="53"/>
                  <a:pt x="2" y="53"/>
                  <a:pt x="3" y="53"/>
                </a:cubicBezTo>
                <a:cubicBezTo>
                  <a:pt x="3" y="53"/>
                  <a:pt x="3" y="53"/>
                  <a:pt x="3" y="53"/>
                </a:cubicBezTo>
                <a:cubicBezTo>
                  <a:pt x="3" y="53"/>
                  <a:pt x="3" y="53"/>
                  <a:pt x="3" y="53"/>
                </a:cubicBezTo>
                <a:cubicBezTo>
                  <a:pt x="3" y="53"/>
                  <a:pt x="3" y="53"/>
                  <a:pt x="3" y="53"/>
                </a:cubicBezTo>
                <a:cubicBezTo>
                  <a:pt x="3" y="54"/>
                  <a:pt x="3" y="55"/>
                  <a:pt x="4" y="55"/>
                </a:cubicBezTo>
                <a:cubicBezTo>
                  <a:pt x="4" y="56"/>
                  <a:pt x="4" y="56"/>
                  <a:pt x="4" y="56"/>
                </a:cubicBezTo>
                <a:cubicBezTo>
                  <a:pt x="5" y="55"/>
                  <a:pt x="5" y="55"/>
                  <a:pt x="5" y="55"/>
                </a:cubicBezTo>
                <a:cubicBezTo>
                  <a:pt x="5" y="55"/>
                  <a:pt x="5" y="55"/>
                  <a:pt x="5" y="55"/>
                </a:cubicBezTo>
                <a:cubicBezTo>
                  <a:pt x="5" y="56"/>
                  <a:pt x="5" y="56"/>
                  <a:pt x="5" y="56"/>
                </a:cubicBezTo>
                <a:cubicBezTo>
                  <a:pt x="5" y="56"/>
                  <a:pt x="5" y="56"/>
                  <a:pt x="5" y="56"/>
                </a:cubicBezTo>
                <a:cubicBezTo>
                  <a:pt x="5" y="56"/>
                  <a:pt x="5" y="56"/>
                  <a:pt x="5" y="57"/>
                </a:cubicBezTo>
                <a:cubicBezTo>
                  <a:pt x="6" y="57"/>
                  <a:pt x="6" y="57"/>
                  <a:pt x="6" y="57"/>
                </a:cubicBezTo>
                <a:cubicBezTo>
                  <a:pt x="6" y="57"/>
                  <a:pt x="6" y="57"/>
                  <a:pt x="6" y="57"/>
                </a:cubicBezTo>
                <a:cubicBezTo>
                  <a:pt x="6" y="57"/>
                  <a:pt x="6" y="57"/>
                  <a:pt x="7" y="58"/>
                </a:cubicBezTo>
                <a:cubicBezTo>
                  <a:pt x="7" y="58"/>
                  <a:pt x="7" y="58"/>
                  <a:pt x="7" y="58"/>
                </a:cubicBezTo>
                <a:cubicBezTo>
                  <a:pt x="8" y="58"/>
                  <a:pt x="8" y="58"/>
                  <a:pt x="9" y="58"/>
                </a:cubicBezTo>
                <a:cubicBezTo>
                  <a:pt x="9" y="57"/>
                  <a:pt x="10" y="57"/>
                  <a:pt x="10" y="57"/>
                </a:cubicBezTo>
                <a:cubicBezTo>
                  <a:pt x="10" y="57"/>
                  <a:pt x="10" y="57"/>
                  <a:pt x="10" y="57"/>
                </a:cubicBezTo>
                <a:cubicBezTo>
                  <a:pt x="10" y="57"/>
                  <a:pt x="10" y="57"/>
                  <a:pt x="10" y="57"/>
                </a:cubicBezTo>
                <a:cubicBezTo>
                  <a:pt x="11" y="57"/>
                  <a:pt x="11" y="57"/>
                  <a:pt x="11" y="57"/>
                </a:cubicBezTo>
                <a:cubicBezTo>
                  <a:pt x="11" y="57"/>
                  <a:pt x="11" y="57"/>
                  <a:pt x="11" y="57"/>
                </a:cubicBezTo>
                <a:cubicBezTo>
                  <a:pt x="11" y="57"/>
                  <a:pt x="11" y="57"/>
                  <a:pt x="11" y="57"/>
                </a:cubicBezTo>
                <a:cubicBezTo>
                  <a:pt x="11" y="57"/>
                  <a:pt x="11" y="57"/>
                  <a:pt x="11" y="57"/>
                </a:cubicBezTo>
                <a:cubicBezTo>
                  <a:pt x="11" y="57"/>
                  <a:pt x="11" y="57"/>
                  <a:pt x="11" y="57"/>
                </a:cubicBezTo>
                <a:cubicBezTo>
                  <a:pt x="12" y="56"/>
                  <a:pt x="12" y="56"/>
                  <a:pt x="13" y="56"/>
                </a:cubicBezTo>
                <a:cubicBezTo>
                  <a:pt x="13" y="56"/>
                  <a:pt x="13" y="56"/>
                  <a:pt x="13" y="56"/>
                </a:cubicBezTo>
                <a:cubicBezTo>
                  <a:pt x="16" y="57"/>
                  <a:pt x="15" y="59"/>
                  <a:pt x="15" y="60"/>
                </a:cubicBezTo>
                <a:cubicBezTo>
                  <a:pt x="15" y="60"/>
                  <a:pt x="15" y="60"/>
                  <a:pt x="15" y="60"/>
                </a:cubicBezTo>
                <a:cubicBezTo>
                  <a:pt x="15" y="60"/>
                  <a:pt x="15" y="60"/>
                  <a:pt x="15" y="60"/>
                </a:cubicBezTo>
                <a:cubicBezTo>
                  <a:pt x="16" y="60"/>
                  <a:pt x="15" y="60"/>
                  <a:pt x="16" y="61"/>
                </a:cubicBezTo>
                <a:cubicBezTo>
                  <a:pt x="17" y="61"/>
                  <a:pt x="17" y="61"/>
                  <a:pt x="17" y="61"/>
                </a:cubicBezTo>
                <a:cubicBezTo>
                  <a:pt x="17" y="61"/>
                  <a:pt x="17" y="61"/>
                  <a:pt x="17" y="61"/>
                </a:cubicBezTo>
                <a:cubicBezTo>
                  <a:pt x="17" y="60"/>
                  <a:pt x="17" y="60"/>
                  <a:pt x="17" y="60"/>
                </a:cubicBezTo>
                <a:cubicBezTo>
                  <a:pt x="17" y="60"/>
                  <a:pt x="17" y="60"/>
                  <a:pt x="17" y="60"/>
                </a:cubicBezTo>
                <a:cubicBezTo>
                  <a:pt x="17" y="60"/>
                  <a:pt x="17" y="60"/>
                  <a:pt x="17" y="60"/>
                </a:cubicBezTo>
                <a:cubicBezTo>
                  <a:pt x="17" y="60"/>
                  <a:pt x="17" y="60"/>
                  <a:pt x="17" y="60"/>
                </a:cubicBezTo>
                <a:cubicBezTo>
                  <a:pt x="17" y="59"/>
                  <a:pt x="17" y="59"/>
                  <a:pt x="17" y="59"/>
                </a:cubicBezTo>
                <a:cubicBezTo>
                  <a:pt x="18" y="60"/>
                  <a:pt x="17" y="60"/>
                  <a:pt x="18" y="60"/>
                </a:cubicBezTo>
                <a:cubicBezTo>
                  <a:pt x="18" y="60"/>
                  <a:pt x="18" y="60"/>
                  <a:pt x="18" y="60"/>
                </a:cubicBezTo>
                <a:cubicBezTo>
                  <a:pt x="20" y="60"/>
                  <a:pt x="19" y="59"/>
                  <a:pt x="20" y="58"/>
                </a:cubicBezTo>
                <a:cubicBezTo>
                  <a:pt x="20" y="58"/>
                  <a:pt x="20" y="58"/>
                  <a:pt x="20" y="58"/>
                </a:cubicBezTo>
                <a:cubicBezTo>
                  <a:pt x="20" y="58"/>
                  <a:pt x="20" y="58"/>
                  <a:pt x="20" y="58"/>
                </a:cubicBezTo>
                <a:cubicBezTo>
                  <a:pt x="20" y="58"/>
                  <a:pt x="20" y="58"/>
                  <a:pt x="20" y="58"/>
                </a:cubicBezTo>
                <a:cubicBezTo>
                  <a:pt x="20" y="58"/>
                  <a:pt x="20" y="58"/>
                  <a:pt x="20" y="58"/>
                </a:cubicBezTo>
                <a:cubicBezTo>
                  <a:pt x="21" y="59"/>
                  <a:pt x="21" y="59"/>
                  <a:pt x="21" y="59"/>
                </a:cubicBezTo>
                <a:cubicBezTo>
                  <a:pt x="21" y="59"/>
                  <a:pt x="22" y="60"/>
                  <a:pt x="22" y="60"/>
                </a:cubicBezTo>
                <a:cubicBezTo>
                  <a:pt x="22" y="60"/>
                  <a:pt x="22" y="60"/>
                  <a:pt x="22" y="60"/>
                </a:cubicBezTo>
                <a:cubicBezTo>
                  <a:pt x="22" y="60"/>
                  <a:pt x="22" y="60"/>
                  <a:pt x="22" y="60"/>
                </a:cubicBezTo>
                <a:cubicBezTo>
                  <a:pt x="22" y="59"/>
                  <a:pt x="22" y="59"/>
                  <a:pt x="22" y="59"/>
                </a:cubicBezTo>
                <a:cubicBezTo>
                  <a:pt x="22" y="59"/>
                  <a:pt x="22" y="59"/>
                  <a:pt x="22" y="59"/>
                </a:cubicBezTo>
                <a:cubicBezTo>
                  <a:pt x="22" y="58"/>
                  <a:pt x="22" y="58"/>
                  <a:pt x="23" y="58"/>
                </a:cubicBezTo>
                <a:cubicBezTo>
                  <a:pt x="24" y="57"/>
                  <a:pt x="24" y="58"/>
                  <a:pt x="26" y="58"/>
                </a:cubicBezTo>
                <a:cubicBezTo>
                  <a:pt x="26" y="58"/>
                  <a:pt x="40" y="47"/>
                  <a:pt x="42" y="46"/>
                </a:cubicBezTo>
                <a:cubicBezTo>
                  <a:pt x="42" y="46"/>
                  <a:pt x="42" y="46"/>
                  <a:pt x="42" y="46"/>
                </a:cubicBezTo>
                <a:cubicBezTo>
                  <a:pt x="42" y="45"/>
                  <a:pt x="42" y="45"/>
                  <a:pt x="42" y="45"/>
                </a:cubicBezTo>
                <a:cubicBezTo>
                  <a:pt x="42" y="45"/>
                  <a:pt x="42" y="45"/>
                  <a:pt x="42" y="45"/>
                </a:cubicBezTo>
                <a:cubicBezTo>
                  <a:pt x="42" y="45"/>
                  <a:pt x="43" y="44"/>
                  <a:pt x="43" y="44"/>
                </a:cubicBezTo>
                <a:cubicBezTo>
                  <a:pt x="44" y="44"/>
                  <a:pt x="44" y="44"/>
                  <a:pt x="44" y="44"/>
                </a:cubicBezTo>
                <a:cubicBezTo>
                  <a:pt x="44" y="44"/>
                  <a:pt x="44" y="44"/>
                  <a:pt x="44" y="44"/>
                </a:cubicBezTo>
                <a:cubicBezTo>
                  <a:pt x="44" y="44"/>
                  <a:pt x="44" y="44"/>
                  <a:pt x="44" y="44"/>
                </a:cubicBezTo>
                <a:cubicBezTo>
                  <a:pt x="44" y="45"/>
                  <a:pt x="44" y="45"/>
                  <a:pt x="44" y="45"/>
                </a:cubicBezTo>
                <a:cubicBezTo>
                  <a:pt x="44" y="45"/>
                  <a:pt x="44" y="45"/>
                  <a:pt x="44" y="45"/>
                </a:cubicBezTo>
                <a:cubicBezTo>
                  <a:pt x="46" y="44"/>
                  <a:pt x="46" y="44"/>
                  <a:pt x="46" y="43"/>
                </a:cubicBezTo>
                <a:cubicBezTo>
                  <a:pt x="46" y="43"/>
                  <a:pt x="46" y="43"/>
                  <a:pt x="46" y="43"/>
                </a:cubicBezTo>
                <a:cubicBezTo>
                  <a:pt x="46" y="42"/>
                  <a:pt x="49" y="42"/>
                  <a:pt x="49" y="41"/>
                </a:cubicBezTo>
                <a:cubicBezTo>
                  <a:pt x="49" y="41"/>
                  <a:pt x="57" y="46"/>
                  <a:pt x="57" y="46"/>
                </a:cubicBezTo>
                <a:cubicBezTo>
                  <a:pt x="58" y="52"/>
                  <a:pt x="57" y="41"/>
                  <a:pt x="58" y="49"/>
                </a:cubicBezTo>
                <a:cubicBezTo>
                  <a:pt x="58" y="49"/>
                  <a:pt x="58" y="49"/>
                  <a:pt x="58" y="49"/>
                </a:cubicBezTo>
                <a:cubicBezTo>
                  <a:pt x="58" y="49"/>
                  <a:pt x="58" y="49"/>
                  <a:pt x="58" y="49"/>
                </a:cubicBezTo>
                <a:cubicBezTo>
                  <a:pt x="57" y="50"/>
                  <a:pt x="52" y="51"/>
                  <a:pt x="51" y="52"/>
                </a:cubicBezTo>
                <a:cubicBezTo>
                  <a:pt x="51" y="52"/>
                  <a:pt x="51" y="53"/>
                  <a:pt x="51" y="54"/>
                </a:cubicBezTo>
                <a:cubicBezTo>
                  <a:pt x="51" y="55"/>
                  <a:pt x="53" y="57"/>
                  <a:pt x="52" y="58"/>
                </a:cubicBezTo>
                <a:cubicBezTo>
                  <a:pt x="52" y="59"/>
                  <a:pt x="52" y="58"/>
                  <a:pt x="52" y="59"/>
                </a:cubicBezTo>
                <a:cubicBezTo>
                  <a:pt x="51" y="59"/>
                  <a:pt x="51" y="58"/>
                  <a:pt x="48" y="63"/>
                </a:cubicBezTo>
                <a:cubicBezTo>
                  <a:pt x="48" y="64"/>
                  <a:pt x="47" y="64"/>
                  <a:pt x="47" y="64"/>
                </a:cubicBezTo>
                <a:cubicBezTo>
                  <a:pt x="47" y="65"/>
                  <a:pt x="46" y="65"/>
                  <a:pt x="46" y="65"/>
                </a:cubicBezTo>
                <a:cubicBezTo>
                  <a:pt x="46" y="65"/>
                  <a:pt x="46" y="65"/>
                  <a:pt x="46" y="65"/>
                </a:cubicBezTo>
                <a:cubicBezTo>
                  <a:pt x="46" y="66"/>
                  <a:pt x="47" y="66"/>
                  <a:pt x="47" y="66"/>
                </a:cubicBezTo>
                <a:cubicBezTo>
                  <a:pt x="47" y="66"/>
                  <a:pt x="48" y="66"/>
                  <a:pt x="48" y="65"/>
                </a:cubicBezTo>
                <a:cubicBezTo>
                  <a:pt x="48" y="65"/>
                  <a:pt x="48" y="65"/>
                  <a:pt x="48" y="65"/>
                </a:cubicBezTo>
                <a:cubicBezTo>
                  <a:pt x="52" y="66"/>
                  <a:pt x="47" y="63"/>
                  <a:pt x="53" y="65"/>
                </a:cubicBezTo>
                <a:cubicBezTo>
                  <a:pt x="53" y="65"/>
                  <a:pt x="53" y="65"/>
                  <a:pt x="53" y="65"/>
                </a:cubicBezTo>
                <a:cubicBezTo>
                  <a:pt x="53" y="65"/>
                  <a:pt x="53" y="65"/>
                  <a:pt x="53" y="65"/>
                </a:cubicBezTo>
                <a:cubicBezTo>
                  <a:pt x="53" y="66"/>
                  <a:pt x="53" y="66"/>
                  <a:pt x="53" y="66"/>
                </a:cubicBezTo>
                <a:cubicBezTo>
                  <a:pt x="53" y="66"/>
                  <a:pt x="53" y="66"/>
                  <a:pt x="53" y="66"/>
                </a:cubicBezTo>
                <a:cubicBezTo>
                  <a:pt x="53" y="66"/>
                  <a:pt x="53" y="66"/>
                  <a:pt x="53" y="66"/>
                </a:cubicBezTo>
                <a:cubicBezTo>
                  <a:pt x="53" y="67"/>
                  <a:pt x="53" y="70"/>
                  <a:pt x="54" y="71"/>
                </a:cubicBezTo>
                <a:cubicBezTo>
                  <a:pt x="55" y="73"/>
                  <a:pt x="56" y="73"/>
                  <a:pt x="57" y="74"/>
                </a:cubicBezTo>
                <a:cubicBezTo>
                  <a:pt x="58" y="75"/>
                  <a:pt x="58" y="75"/>
                  <a:pt x="58" y="75"/>
                </a:cubicBezTo>
                <a:cubicBezTo>
                  <a:pt x="59" y="75"/>
                  <a:pt x="59" y="75"/>
                  <a:pt x="59" y="75"/>
                </a:cubicBezTo>
                <a:cubicBezTo>
                  <a:pt x="63" y="75"/>
                  <a:pt x="59" y="73"/>
                  <a:pt x="65" y="73"/>
                </a:cubicBezTo>
                <a:cubicBezTo>
                  <a:pt x="65" y="73"/>
                  <a:pt x="65" y="73"/>
                  <a:pt x="65" y="73"/>
                </a:cubicBezTo>
                <a:cubicBezTo>
                  <a:pt x="67" y="72"/>
                  <a:pt x="67" y="71"/>
                  <a:pt x="68" y="71"/>
                </a:cubicBezTo>
                <a:cubicBezTo>
                  <a:pt x="69" y="70"/>
                  <a:pt x="70" y="70"/>
                  <a:pt x="70" y="68"/>
                </a:cubicBezTo>
                <a:cubicBezTo>
                  <a:pt x="70" y="67"/>
                  <a:pt x="70" y="67"/>
                  <a:pt x="69" y="66"/>
                </a:cubicBezTo>
                <a:cubicBezTo>
                  <a:pt x="69" y="66"/>
                  <a:pt x="70" y="65"/>
                  <a:pt x="71" y="64"/>
                </a:cubicBezTo>
                <a:cubicBezTo>
                  <a:pt x="72" y="64"/>
                  <a:pt x="71" y="64"/>
                  <a:pt x="72" y="64"/>
                </a:cubicBezTo>
                <a:cubicBezTo>
                  <a:pt x="72" y="64"/>
                  <a:pt x="72" y="64"/>
                  <a:pt x="72" y="64"/>
                </a:cubicBezTo>
                <a:cubicBezTo>
                  <a:pt x="72" y="64"/>
                  <a:pt x="72" y="64"/>
                  <a:pt x="72" y="64"/>
                </a:cubicBezTo>
                <a:cubicBezTo>
                  <a:pt x="72" y="64"/>
                  <a:pt x="72" y="64"/>
                  <a:pt x="72" y="64"/>
                </a:cubicBezTo>
                <a:cubicBezTo>
                  <a:pt x="72" y="63"/>
                  <a:pt x="72" y="63"/>
                  <a:pt x="72" y="63"/>
                </a:cubicBezTo>
                <a:cubicBezTo>
                  <a:pt x="72" y="63"/>
                  <a:pt x="72" y="63"/>
                  <a:pt x="72" y="63"/>
                </a:cubicBezTo>
                <a:cubicBezTo>
                  <a:pt x="75" y="63"/>
                  <a:pt x="74" y="63"/>
                  <a:pt x="76" y="63"/>
                </a:cubicBezTo>
                <a:cubicBezTo>
                  <a:pt x="78" y="62"/>
                  <a:pt x="78" y="61"/>
                  <a:pt x="77" y="60"/>
                </a:cubicBezTo>
                <a:cubicBezTo>
                  <a:pt x="77" y="60"/>
                  <a:pt x="77" y="60"/>
                  <a:pt x="77" y="60"/>
                </a:cubicBezTo>
                <a:cubicBezTo>
                  <a:pt x="79" y="59"/>
                  <a:pt x="81" y="60"/>
                  <a:pt x="82" y="60"/>
                </a:cubicBezTo>
                <a:cubicBezTo>
                  <a:pt x="83" y="59"/>
                  <a:pt x="83" y="59"/>
                  <a:pt x="84" y="58"/>
                </a:cubicBezTo>
                <a:cubicBezTo>
                  <a:pt x="84" y="59"/>
                  <a:pt x="84" y="59"/>
                  <a:pt x="84" y="59"/>
                </a:cubicBezTo>
                <a:cubicBezTo>
                  <a:pt x="84" y="59"/>
                  <a:pt x="84" y="59"/>
                  <a:pt x="84" y="60"/>
                </a:cubicBezTo>
                <a:cubicBezTo>
                  <a:pt x="84" y="60"/>
                  <a:pt x="84" y="60"/>
                  <a:pt x="84" y="60"/>
                </a:cubicBezTo>
                <a:cubicBezTo>
                  <a:pt x="86" y="60"/>
                  <a:pt x="86" y="59"/>
                  <a:pt x="87" y="58"/>
                </a:cubicBezTo>
                <a:cubicBezTo>
                  <a:pt x="88" y="58"/>
                  <a:pt x="88" y="58"/>
                  <a:pt x="88" y="58"/>
                </a:cubicBezTo>
                <a:cubicBezTo>
                  <a:pt x="88" y="58"/>
                  <a:pt x="88" y="58"/>
                  <a:pt x="88" y="58"/>
                </a:cubicBezTo>
                <a:cubicBezTo>
                  <a:pt x="88" y="58"/>
                  <a:pt x="88" y="58"/>
                  <a:pt x="88" y="58"/>
                </a:cubicBezTo>
                <a:cubicBezTo>
                  <a:pt x="89" y="59"/>
                  <a:pt x="88" y="59"/>
                  <a:pt x="88" y="60"/>
                </a:cubicBezTo>
                <a:cubicBezTo>
                  <a:pt x="89" y="60"/>
                  <a:pt x="89" y="60"/>
                  <a:pt x="89" y="60"/>
                </a:cubicBezTo>
                <a:cubicBezTo>
                  <a:pt x="89" y="60"/>
                  <a:pt x="89" y="60"/>
                  <a:pt x="89" y="60"/>
                </a:cubicBezTo>
                <a:cubicBezTo>
                  <a:pt x="89" y="60"/>
                  <a:pt x="89" y="60"/>
                  <a:pt x="89" y="60"/>
                </a:cubicBezTo>
                <a:cubicBezTo>
                  <a:pt x="91" y="60"/>
                  <a:pt x="91" y="59"/>
                  <a:pt x="93" y="60"/>
                </a:cubicBezTo>
                <a:cubicBezTo>
                  <a:pt x="93" y="60"/>
                  <a:pt x="93" y="60"/>
                  <a:pt x="93" y="60"/>
                </a:cubicBezTo>
                <a:cubicBezTo>
                  <a:pt x="94" y="60"/>
                  <a:pt x="94" y="60"/>
                  <a:pt x="94" y="60"/>
                </a:cubicBezTo>
                <a:cubicBezTo>
                  <a:pt x="94" y="60"/>
                  <a:pt x="94" y="60"/>
                  <a:pt x="94" y="60"/>
                </a:cubicBezTo>
                <a:cubicBezTo>
                  <a:pt x="94" y="60"/>
                  <a:pt x="94" y="60"/>
                  <a:pt x="94" y="59"/>
                </a:cubicBezTo>
                <a:cubicBezTo>
                  <a:pt x="94" y="59"/>
                  <a:pt x="94" y="59"/>
                  <a:pt x="94" y="59"/>
                </a:cubicBezTo>
                <a:cubicBezTo>
                  <a:pt x="94" y="59"/>
                  <a:pt x="94" y="59"/>
                  <a:pt x="94" y="59"/>
                </a:cubicBezTo>
                <a:cubicBezTo>
                  <a:pt x="95" y="59"/>
                  <a:pt x="94" y="59"/>
                  <a:pt x="95" y="59"/>
                </a:cubicBezTo>
                <a:cubicBezTo>
                  <a:pt x="95" y="59"/>
                  <a:pt x="95" y="59"/>
                  <a:pt x="95" y="59"/>
                </a:cubicBezTo>
                <a:cubicBezTo>
                  <a:pt x="96" y="59"/>
                  <a:pt x="96" y="59"/>
                  <a:pt x="96" y="59"/>
                </a:cubicBezTo>
                <a:cubicBezTo>
                  <a:pt x="96" y="59"/>
                  <a:pt x="96" y="59"/>
                  <a:pt x="96" y="59"/>
                </a:cubicBezTo>
                <a:cubicBezTo>
                  <a:pt x="96" y="59"/>
                  <a:pt x="96" y="59"/>
                  <a:pt x="96" y="59"/>
                </a:cubicBezTo>
                <a:cubicBezTo>
                  <a:pt x="96" y="59"/>
                  <a:pt x="96" y="59"/>
                  <a:pt x="96" y="59"/>
                </a:cubicBezTo>
                <a:cubicBezTo>
                  <a:pt x="95" y="58"/>
                  <a:pt x="95" y="58"/>
                  <a:pt x="94" y="58"/>
                </a:cubicBezTo>
                <a:cubicBezTo>
                  <a:pt x="94" y="58"/>
                  <a:pt x="94" y="58"/>
                  <a:pt x="94" y="58"/>
                </a:cubicBezTo>
                <a:cubicBezTo>
                  <a:pt x="94" y="57"/>
                  <a:pt x="94" y="57"/>
                  <a:pt x="94" y="57"/>
                </a:cubicBezTo>
                <a:cubicBezTo>
                  <a:pt x="95" y="57"/>
                  <a:pt x="95" y="57"/>
                  <a:pt x="95" y="57"/>
                </a:cubicBezTo>
                <a:cubicBezTo>
                  <a:pt x="95" y="57"/>
                  <a:pt x="95" y="57"/>
                  <a:pt x="95" y="57"/>
                </a:cubicBezTo>
                <a:cubicBezTo>
                  <a:pt x="95" y="57"/>
                  <a:pt x="95" y="57"/>
                  <a:pt x="95" y="57"/>
                </a:cubicBezTo>
                <a:cubicBezTo>
                  <a:pt x="95" y="57"/>
                  <a:pt x="95" y="57"/>
                  <a:pt x="95" y="57"/>
                </a:cubicBezTo>
                <a:cubicBezTo>
                  <a:pt x="95" y="57"/>
                  <a:pt x="95" y="57"/>
                  <a:pt x="95" y="57"/>
                </a:cubicBezTo>
                <a:cubicBezTo>
                  <a:pt x="95" y="57"/>
                  <a:pt x="95" y="57"/>
                  <a:pt x="95" y="57"/>
                </a:cubicBezTo>
                <a:cubicBezTo>
                  <a:pt x="95" y="58"/>
                  <a:pt x="95" y="58"/>
                  <a:pt x="95" y="58"/>
                </a:cubicBezTo>
                <a:cubicBezTo>
                  <a:pt x="95" y="58"/>
                  <a:pt x="95" y="58"/>
                  <a:pt x="95" y="58"/>
                </a:cubicBezTo>
                <a:cubicBezTo>
                  <a:pt x="96" y="58"/>
                  <a:pt x="96" y="58"/>
                  <a:pt x="96" y="58"/>
                </a:cubicBezTo>
                <a:cubicBezTo>
                  <a:pt x="96" y="58"/>
                  <a:pt x="101" y="56"/>
                  <a:pt x="101" y="56"/>
                </a:cubicBezTo>
                <a:cubicBezTo>
                  <a:pt x="101" y="56"/>
                  <a:pt x="101" y="56"/>
                  <a:pt x="102" y="56"/>
                </a:cubicBezTo>
                <a:cubicBezTo>
                  <a:pt x="102" y="56"/>
                  <a:pt x="104" y="55"/>
                  <a:pt x="106" y="54"/>
                </a:cubicBezTo>
                <a:cubicBezTo>
                  <a:pt x="107" y="52"/>
                  <a:pt x="107" y="49"/>
                  <a:pt x="108" y="48"/>
                </a:cubicBezTo>
                <a:cubicBezTo>
                  <a:pt x="108" y="48"/>
                  <a:pt x="108" y="48"/>
                  <a:pt x="108" y="48"/>
                </a:cubicBezTo>
                <a:cubicBezTo>
                  <a:pt x="108" y="47"/>
                  <a:pt x="109" y="48"/>
                  <a:pt x="110" y="48"/>
                </a:cubicBezTo>
                <a:cubicBezTo>
                  <a:pt x="111" y="48"/>
                  <a:pt x="111" y="48"/>
                  <a:pt x="111" y="48"/>
                </a:cubicBezTo>
                <a:cubicBezTo>
                  <a:pt x="115" y="48"/>
                  <a:pt x="110" y="44"/>
                  <a:pt x="119" y="46"/>
                </a:cubicBezTo>
                <a:cubicBezTo>
                  <a:pt x="121" y="46"/>
                  <a:pt x="120" y="45"/>
                  <a:pt x="122" y="46"/>
                </a:cubicBezTo>
                <a:cubicBezTo>
                  <a:pt x="123" y="47"/>
                  <a:pt x="122" y="46"/>
                  <a:pt x="124" y="48"/>
                </a:cubicBezTo>
                <a:cubicBezTo>
                  <a:pt x="125" y="49"/>
                  <a:pt x="124" y="49"/>
                  <a:pt x="125" y="49"/>
                </a:cubicBezTo>
                <a:cubicBezTo>
                  <a:pt x="125" y="49"/>
                  <a:pt x="125" y="49"/>
                  <a:pt x="125" y="49"/>
                </a:cubicBezTo>
                <a:cubicBezTo>
                  <a:pt x="127" y="50"/>
                  <a:pt x="127" y="50"/>
                  <a:pt x="128" y="51"/>
                </a:cubicBezTo>
                <a:cubicBezTo>
                  <a:pt x="128" y="50"/>
                  <a:pt x="129" y="50"/>
                  <a:pt x="130" y="51"/>
                </a:cubicBezTo>
                <a:cubicBezTo>
                  <a:pt x="130" y="51"/>
                  <a:pt x="130" y="51"/>
                  <a:pt x="130" y="51"/>
                </a:cubicBezTo>
                <a:cubicBezTo>
                  <a:pt x="130" y="51"/>
                  <a:pt x="130" y="51"/>
                  <a:pt x="130" y="51"/>
                </a:cubicBezTo>
                <a:cubicBezTo>
                  <a:pt x="130" y="50"/>
                  <a:pt x="131" y="50"/>
                  <a:pt x="131" y="50"/>
                </a:cubicBezTo>
                <a:cubicBezTo>
                  <a:pt x="130" y="49"/>
                  <a:pt x="130" y="49"/>
                  <a:pt x="130" y="49"/>
                </a:cubicBezTo>
                <a:cubicBezTo>
                  <a:pt x="130" y="48"/>
                  <a:pt x="131" y="41"/>
                  <a:pt x="131" y="38"/>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1" name="Freeform 18">
            <a:extLst>
              <a:ext uri="{FF2B5EF4-FFF2-40B4-BE49-F238E27FC236}">
                <a16:creationId xmlns:a16="http://schemas.microsoft.com/office/drawing/2014/main" id="{C99190DF-1475-BDA5-0463-2E450F3B85A9}"/>
              </a:ext>
            </a:extLst>
          </p:cNvPr>
          <p:cNvSpPr>
            <a:spLocks noEditPoints="1"/>
          </p:cNvSpPr>
          <p:nvPr/>
        </p:nvSpPr>
        <p:spPr bwMode="auto">
          <a:xfrm>
            <a:off x="3226222" y="1364716"/>
            <a:ext cx="1719239" cy="1651031"/>
          </a:xfrm>
          <a:custGeom>
            <a:avLst/>
            <a:gdLst>
              <a:gd name="T0" fmla="*/ 319 w 428"/>
              <a:gd name="T1" fmla="*/ 86 h 411"/>
              <a:gd name="T2" fmla="*/ 297 w 428"/>
              <a:gd name="T3" fmla="*/ 87 h 411"/>
              <a:gd name="T4" fmla="*/ 276 w 428"/>
              <a:gd name="T5" fmla="*/ 94 h 411"/>
              <a:gd name="T6" fmla="*/ 280 w 428"/>
              <a:gd name="T7" fmla="*/ 119 h 411"/>
              <a:gd name="T8" fmla="*/ 278 w 428"/>
              <a:gd name="T9" fmla="*/ 141 h 411"/>
              <a:gd name="T10" fmla="*/ 288 w 428"/>
              <a:gd name="T11" fmla="*/ 138 h 411"/>
              <a:gd name="T12" fmla="*/ 306 w 428"/>
              <a:gd name="T13" fmla="*/ 138 h 411"/>
              <a:gd name="T14" fmla="*/ 316 w 428"/>
              <a:gd name="T15" fmla="*/ 139 h 411"/>
              <a:gd name="T16" fmla="*/ 324 w 428"/>
              <a:gd name="T17" fmla="*/ 131 h 411"/>
              <a:gd name="T18" fmla="*/ 332 w 428"/>
              <a:gd name="T19" fmla="*/ 129 h 411"/>
              <a:gd name="T20" fmla="*/ 341 w 428"/>
              <a:gd name="T21" fmla="*/ 119 h 411"/>
              <a:gd name="T22" fmla="*/ 334 w 428"/>
              <a:gd name="T23" fmla="*/ 92 h 411"/>
              <a:gd name="T24" fmla="*/ 316 w 428"/>
              <a:gd name="T25" fmla="*/ 141 h 411"/>
              <a:gd name="T26" fmla="*/ 375 w 428"/>
              <a:gd name="T27" fmla="*/ 107 h 411"/>
              <a:gd name="T28" fmla="*/ 356 w 428"/>
              <a:gd name="T29" fmla="*/ 119 h 411"/>
              <a:gd name="T30" fmla="*/ 257 w 428"/>
              <a:gd name="T31" fmla="*/ 105 h 411"/>
              <a:gd name="T32" fmla="*/ 235 w 428"/>
              <a:gd name="T33" fmla="*/ 127 h 411"/>
              <a:gd name="T34" fmla="*/ 260 w 428"/>
              <a:gd name="T35" fmla="*/ 112 h 411"/>
              <a:gd name="T36" fmla="*/ 421 w 428"/>
              <a:gd name="T37" fmla="*/ 116 h 411"/>
              <a:gd name="T38" fmla="*/ 415 w 428"/>
              <a:gd name="T39" fmla="*/ 120 h 411"/>
              <a:gd name="T40" fmla="*/ 407 w 428"/>
              <a:gd name="T41" fmla="*/ 116 h 411"/>
              <a:gd name="T42" fmla="*/ 405 w 428"/>
              <a:gd name="T43" fmla="*/ 114 h 411"/>
              <a:gd name="T44" fmla="*/ 402 w 428"/>
              <a:gd name="T45" fmla="*/ 109 h 411"/>
              <a:gd name="T46" fmla="*/ 398 w 428"/>
              <a:gd name="T47" fmla="*/ 111 h 411"/>
              <a:gd name="T48" fmla="*/ 393 w 428"/>
              <a:gd name="T49" fmla="*/ 108 h 411"/>
              <a:gd name="T50" fmla="*/ 389 w 428"/>
              <a:gd name="T51" fmla="*/ 108 h 411"/>
              <a:gd name="T52" fmla="*/ 384 w 428"/>
              <a:gd name="T53" fmla="*/ 108 h 411"/>
              <a:gd name="T54" fmla="*/ 379 w 428"/>
              <a:gd name="T55" fmla="*/ 108 h 411"/>
              <a:gd name="T56" fmla="*/ 363 w 428"/>
              <a:gd name="T57" fmla="*/ 109 h 411"/>
              <a:gd name="T58" fmla="*/ 349 w 428"/>
              <a:gd name="T59" fmla="*/ 128 h 411"/>
              <a:gd name="T60" fmla="*/ 336 w 428"/>
              <a:gd name="T61" fmla="*/ 140 h 411"/>
              <a:gd name="T62" fmla="*/ 331 w 428"/>
              <a:gd name="T63" fmla="*/ 139 h 411"/>
              <a:gd name="T64" fmla="*/ 317 w 428"/>
              <a:gd name="T65" fmla="*/ 151 h 411"/>
              <a:gd name="T66" fmla="*/ 306 w 428"/>
              <a:gd name="T67" fmla="*/ 148 h 411"/>
              <a:gd name="T68" fmla="*/ 282 w 428"/>
              <a:gd name="T69" fmla="*/ 151 h 411"/>
              <a:gd name="T70" fmla="*/ 274 w 428"/>
              <a:gd name="T71" fmla="*/ 145 h 411"/>
              <a:gd name="T72" fmla="*/ 266 w 428"/>
              <a:gd name="T73" fmla="*/ 117 h 411"/>
              <a:gd name="T74" fmla="*/ 222 w 428"/>
              <a:gd name="T75" fmla="*/ 136 h 411"/>
              <a:gd name="T76" fmla="*/ 231 w 428"/>
              <a:gd name="T77" fmla="*/ 124 h 411"/>
              <a:gd name="T78" fmla="*/ 194 w 428"/>
              <a:gd name="T79" fmla="*/ 73 h 411"/>
              <a:gd name="T80" fmla="*/ 179 w 428"/>
              <a:gd name="T81" fmla="*/ 41 h 411"/>
              <a:gd name="T82" fmla="*/ 169 w 428"/>
              <a:gd name="T83" fmla="*/ 40 h 411"/>
              <a:gd name="T84" fmla="*/ 159 w 428"/>
              <a:gd name="T85" fmla="*/ 31 h 411"/>
              <a:gd name="T86" fmla="*/ 141 w 428"/>
              <a:gd name="T87" fmla="*/ 11 h 411"/>
              <a:gd name="T88" fmla="*/ 100 w 428"/>
              <a:gd name="T89" fmla="*/ 2 h 411"/>
              <a:gd name="T90" fmla="*/ 77 w 428"/>
              <a:gd name="T91" fmla="*/ 22 h 411"/>
              <a:gd name="T92" fmla="*/ 26 w 428"/>
              <a:gd name="T93" fmla="*/ 34 h 411"/>
              <a:gd name="T94" fmla="*/ 8 w 428"/>
              <a:gd name="T95" fmla="*/ 100 h 411"/>
              <a:gd name="T96" fmla="*/ 74 w 428"/>
              <a:gd name="T97" fmla="*/ 153 h 411"/>
              <a:gd name="T98" fmla="*/ 44 w 428"/>
              <a:gd name="T99" fmla="*/ 370 h 411"/>
              <a:gd name="T100" fmla="*/ 308 w 428"/>
              <a:gd name="T101" fmla="*/ 379 h 411"/>
              <a:gd name="T102" fmla="*/ 351 w 428"/>
              <a:gd name="T103" fmla="*/ 295 h 411"/>
              <a:gd name="T104" fmla="*/ 345 w 428"/>
              <a:gd name="T105" fmla="*/ 264 h 411"/>
              <a:gd name="T106" fmla="*/ 395 w 428"/>
              <a:gd name="T107" fmla="*/ 206 h 411"/>
              <a:gd name="T108" fmla="*/ 404 w 428"/>
              <a:gd name="T109" fmla="*/ 193 h 411"/>
              <a:gd name="T110" fmla="*/ 411 w 428"/>
              <a:gd name="T111" fmla="*/ 179 h 411"/>
              <a:gd name="T112" fmla="*/ 415 w 428"/>
              <a:gd name="T113" fmla="*/ 163 h 411"/>
              <a:gd name="T114" fmla="*/ 423 w 428"/>
              <a:gd name="T115" fmla="*/ 139 h 411"/>
              <a:gd name="T116" fmla="*/ 259 w 428"/>
              <a:gd name="T117" fmla="*/ 90 h 411"/>
              <a:gd name="T118" fmla="*/ 265 w 428"/>
              <a:gd name="T119" fmla="*/ 87 h 411"/>
              <a:gd name="T120" fmla="*/ 280 w 428"/>
              <a:gd name="T121" fmla="*/ 79 h 411"/>
              <a:gd name="T122" fmla="*/ 277 w 428"/>
              <a:gd name="T123" fmla="*/ 8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 h="411">
                <a:moveTo>
                  <a:pt x="320" y="143"/>
                </a:moveTo>
                <a:cubicBezTo>
                  <a:pt x="320" y="143"/>
                  <a:pt x="320" y="143"/>
                  <a:pt x="320" y="143"/>
                </a:cubicBezTo>
                <a:cubicBezTo>
                  <a:pt x="320" y="142"/>
                  <a:pt x="320" y="142"/>
                  <a:pt x="320" y="142"/>
                </a:cubicBezTo>
                <a:cubicBezTo>
                  <a:pt x="319" y="142"/>
                  <a:pt x="319" y="142"/>
                  <a:pt x="319" y="142"/>
                </a:cubicBezTo>
                <a:cubicBezTo>
                  <a:pt x="319" y="142"/>
                  <a:pt x="319" y="142"/>
                  <a:pt x="319" y="142"/>
                </a:cubicBezTo>
                <a:cubicBezTo>
                  <a:pt x="318" y="143"/>
                  <a:pt x="318" y="143"/>
                  <a:pt x="318" y="143"/>
                </a:cubicBezTo>
                <a:cubicBezTo>
                  <a:pt x="317" y="144"/>
                  <a:pt x="317" y="144"/>
                  <a:pt x="317" y="144"/>
                </a:cubicBezTo>
                <a:cubicBezTo>
                  <a:pt x="317" y="144"/>
                  <a:pt x="317" y="144"/>
                  <a:pt x="317" y="144"/>
                </a:cubicBezTo>
                <a:cubicBezTo>
                  <a:pt x="316" y="145"/>
                  <a:pt x="316" y="145"/>
                  <a:pt x="316" y="145"/>
                </a:cubicBezTo>
                <a:cubicBezTo>
                  <a:pt x="316" y="146"/>
                  <a:pt x="316" y="146"/>
                  <a:pt x="316" y="146"/>
                </a:cubicBezTo>
                <a:cubicBezTo>
                  <a:pt x="315" y="146"/>
                  <a:pt x="315" y="146"/>
                  <a:pt x="315" y="146"/>
                </a:cubicBezTo>
                <a:cubicBezTo>
                  <a:pt x="316" y="147"/>
                  <a:pt x="316" y="147"/>
                  <a:pt x="316" y="147"/>
                </a:cubicBezTo>
                <a:cubicBezTo>
                  <a:pt x="316" y="147"/>
                  <a:pt x="316" y="147"/>
                  <a:pt x="316" y="147"/>
                </a:cubicBezTo>
                <a:cubicBezTo>
                  <a:pt x="318" y="148"/>
                  <a:pt x="318" y="148"/>
                  <a:pt x="318" y="148"/>
                </a:cubicBezTo>
                <a:cubicBezTo>
                  <a:pt x="320" y="146"/>
                  <a:pt x="318" y="149"/>
                  <a:pt x="320" y="145"/>
                </a:cubicBezTo>
                <a:cubicBezTo>
                  <a:pt x="321" y="145"/>
                  <a:pt x="321" y="145"/>
                  <a:pt x="321" y="144"/>
                </a:cubicBezTo>
                <a:cubicBezTo>
                  <a:pt x="321" y="144"/>
                  <a:pt x="321" y="144"/>
                  <a:pt x="321" y="144"/>
                </a:cubicBezTo>
                <a:cubicBezTo>
                  <a:pt x="321" y="143"/>
                  <a:pt x="321" y="143"/>
                  <a:pt x="321" y="143"/>
                </a:cubicBezTo>
                <a:cubicBezTo>
                  <a:pt x="320" y="143"/>
                  <a:pt x="320" y="143"/>
                  <a:pt x="320" y="143"/>
                </a:cubicBezTo>
                <a:close/>
                <a:moveTo>
                  <a:pt x="303" y="88"/>
                </a:moveTo>
                <a:cubicBezTo>
                  <a:pt x="303" y="89"/>
                  <a:pt x="303" y="89"/>
                  <a:pt x="303" y="89"/>
                </a:cubicBezTo>
                <a:cubicBezTo>
                  <a:pt x="307" y="90"/>
                  <a:pt x="307" y="90"/>
                  <a:pt x="307" y="90"/>
                </a:cubicBezTo>
                <a:cubicBezTo>
                  <a:pt x="308" y="90"/>
                  <a:pt x="308" y="90"/>
                  <a:pt x="308" y="90"/>
                </a:cubicBezTo>
                <a:cubicBezTo>
                  <a:pt x="310" y="90"/>
                  <a:pt x="314" y="90"/>
                  <a:pt x="316" y="90"/>
                </a:cubicBezTo>
                <a:cubicBezTo>
                  <a:pt x="316" y="89"/>
                  <a:pt x="316" y="89"/>
                  <a:pt x="316" y="89"/>
                </a:cubicBezTo>
                <a:cubicBezTo>
                  <a:pt x="316" y="89"/>
                  <a:pt x="316" y="89"/>
                  <a:pt x="316" y="89"/>
                </a:cubicBezTo>
                <a:cubicBezTo>
                  <a:pt x="318" y="88"/>
                  <a:pt x="318" y="88"/>
                  <a:pt x="318" y="88"/>
                </a:cubicBezTo>
                <a:cubicBezTo>
                  <a:pt x="318" y="87"/>
                  <a:pt x="318" y="87"/>
                  <a:pt x="318" y="87"/>
                </a:cubicBezTo>
                <a:cubicBezTo>
                  <a:pt x="318" y="87"/>
                  <a:pt x="318" y="87"/>
                  <a:pt x="318" y="88"/>
                </a:cubicBezTo>
                <a:cubicBezTo>
                  <a:pt x="318" y="87"/>
                  <a:pt x="318" y="87"/>
                  <a:pt x="318" y="87"/>
                </a:cubicBezTo>
                <a:cubicBezTo>
                  <a:pt x="319" y="87"/>
                  <a:pt x="319" y="87"/>
                  <a:pt x="319" y="87"/>
                </a:cubicBezTo>
                <a:cubicBezTo>
                  <a:pt x="319" y="86"/>
                  <a:pt x="319" y="86"/>
                  <a:pt x="319" y="86"/>
                </a:cubicBezTo>
                <a:cubicBezTo>
                  <a:pt x="319" y="86"/>
                  <a:pt x="319" y="86"/>
                  <a:pt x="319" y="86"/>
                </a:cubicBezTo>
                <a:cubicBezTo>
                  <a:pt x="319" y="86"/>
                  <a:pt x="319" y="86"/>
                  <a:pt x="319" y="86"/>
                </a:cubicBezTo>
                <a:cubicBezTo>
                  <a:pt x="318" y="86"/>
                  <a:pt x="318" y="86"/>
                  <a:pt x="318" y="86"/>
                </a:cubicBezTo>
                <a:cubicBezTo>
                  <a:pt x="318" y="86"/>
                  <a:pt x="318" y="86"/>
                  <a:pt x="318" y="86"/>
                </a:cubicBezTo>
                <a:cubicBezTo>
                  <a:pt x="318" y="85"/>
                  <a:pt x="318" y="85"/>
                  <a:pt x="318" y="85"/>
                </a:cubicBezTo>
                <a:cubicBezTo>
                  <a:pt x="318" y="85"/>
                  <a:pt x="318" y="85"/>
                  <a:pt x="318" y="85"/>
                </a:cubicBezTo>
                <a:cubicBezTo>
                  <a:pt x="318" y="85"/>
                  <a:pt x="318" y="85"/>
                  <a:pt x="318" y="85"/>
                </a:cubicBezTo>
                <a:cubicBezTo>
                  <a:pt x="318" y="84"/>
                  <a:pt x="318" y="84"/>
                  <a:pt x="318" y="84"/>
                </a:cubicBezTo>
                <a:cubicBezTo>
                  <a:pt x="317" y="84"/>
                  <a:pt x="316" y="83"/>
                  <a:pt x="316" y="83"/>
                </a:cubicBezTo>
                <a:cubicBezTo>
                  <a:pt x="315" y="83"/>
                  <a:pt x="315" y="83"/>
                  <a:pt x="314" y="83"/>
                </a:cubicBezTo>
                <a:cubicBezTo>
                  <a:pt x="314" y="83"/>
                  <a:pt x="314" y="83"/>
                  <a:pt x="314" y="83"/>
                </a:cubicBezTo>
                <a:cubicBezTo>
                  <a:pt x="313" y="83"/>
                  <a:pt x="311" y="83"/>
                  <a:pt x="310" y="84"/>
                </a:cubicBezTo>
                <a:cubicBezTo>
                  <a:pt x="306" y="86"/>
                  <a:pt x="305" y="85"/>
                  <a:pt x="303" y="88"/>
                </a:cubicBezTo>
                <a:close/>
                <a:moveTo>
                  <a:pt x="294" y="78"/>
                </a:moveTo>
                <a:cubicBezTo>
                  <a:pt x="292" y="78"/>
                  <a:pt x="290" y="78"/>
                  <a:pt x="289" y="78"/>
                </a:cubicBezTo>
                <a:cubicBezTo>
                  <a:pt x="288" y="78"/>
                  <a:pt x="288" y="78"/>
                  <a:pt x="288" y="78"/>
                </a:cubicBezTo>
                <a:cubicBezTo>
                  <a:pt x="287" y="78"/>
                  <a:pt x="287" y="78"/>
                  <a:pt x="287" y="78"/>
                </a:cubicBezTo>
                <a:cubicBezTo>
                  <a:pt x="285" y="79"/>
                  <a:pt x="285" y="79"/>
                  <a:pt x="285" y="79"/>
                </a:cubicBezTo>
                <a:cubicBezTo>
                  <a:pt x="285" y="79"/>
                  <a:pt x="285" y="79"/>
                  <a:pt x="285" y="79"/>
                </a:cubicBezTo>
                <a:cubicBezTo>
                  <a:pt x="285" y="79"/>
                  <a:pt x="284" y="81"/>
                  <a:pt x="285" y="82"/>
                </a:cubicBezTo>
                <a:cubicBezTo>
                  <a:pt x="285" y="83"/>
                  <a:pt x="285" y="83"/>
                  <a:pt x="285" y="83"/>
                </a:cubicBezTo>
                <a:cubicBezTo>
                  <a:pt x="285" y="82"/>
                  <a:pt x="285" y="82"/>
                  <a:pt x="286" y="81"/>
                </a:cubicBezTo>
                <a:cubicBezTo>
                  <a:pt x="286" y="81"/>
                  <a:pt x="286" y="81"/>
                  <a:pt x="286" y="81"/>
                </a:cubicBezTo>
                <a:cubicBezTo>
                  <a:pt x="286" y="82"/>
                  <a:pt x="286" y="82"/>
                  <a:pt x="286" y="83"/>
                </a:cubicBezTo>
                <a:cubicBezTo>
                  <a:pt x="286" y="84"/>
                  <a:pt x="286" y="84"/>
                  <a:pt x="286" y="84"/>
                </a:cubicBezTo>
                <a:cubicBezTo>
                  <a:pt x="286" y="84"/>
                  <a:pt x="286" y="84"/>
                  <a:pt x="286" y="84"/>
                </a:cubicBezTo>
                <a:cubicBezTo>
                  <a:pt x="287" y="85"/>
                  <a:pt x="286" y="85"/>
                  <a:pt x="287" y="85"/>
                </a:cubicBezTo>
                <a:cubicBezTo>
                  <a:pt x="288" y="85"/>
                  <a:pt x="288" y="85"/>
                  <a:pt x="288" y="85"/>
                </a:cubicBezTo>
                <a:cubicBezTo>
                  <a:pt x="289" y="85"/>
                  <a:pt x="289" y="85"/>
                  <a:pt x="290" y="85"/>
                </a:cubicBezTo>
                <a:cubicBezTo>
                  <a:pt x="290" y="84"/>
                  <a:pt x="290" y="84"/>
                  <a:pt x="290" y="84"/>
                </a:cubicBezTo>
                <a:cubicBezTo>
                  <a:pt x="290" y="84"/>
                  <a:pt x="290" y="84"/>
                  <a:pt x="291" y="84"/>
                </a:cubicBezTo>
                <a:cubicBezTo>
                  <a:pt x="291" y="85"/>
                  <a:pt x="291" y="84"/>
                  <a:pt x="291" y="85"/>
                </a:cubicBezTo>
                <a:cubicBezTo>
                  <a:pt x="293" y="84"/>
                  <a:pt x="293" y="84"/>
                  <a:pt x="293" y="84"/>
                </a:cubicBezTo>
                <a:cubicBezTo>
                  <a:pt x="294" y="85"/>
                  <a:pt x="294" y="85"/>
                  <a:pt x="294" y="85"/>
                </a:cubicBezTo>
                <a:cubicBezTo>
                  <a:pt x="295" y="85"/>
                  <a:pt x="296" y="86"/>
                  <a:pt x="297" y="87"/>
                </a:cubicBezTo>
                <a:cubicBezTo>
                  <a:pt x="297" y="87"/>
                  <a:pt x="297" y="87"/>
                  <a:pt x="297" y="87"/>
                </a:cubicBezTo>
                <a:cubicBezTo>
                  <a:pt x="299" y="86"/>
                  <a:pt x="295" y="88"/>
                  <a:pt x="302" y="86"/>
                </a:cubicBezTo>
                <a:cubicBezTo>
                  <a:pt x="303" y="85"/>
                  <a:pt x="303" y="85"/>
                  <a:pt x="303" y="85"/>
                </a:cubicBezTo>
                <a:cubicBezTo>
                  <a:pt x="304" y="83"/>
                  <a:pt x="303" y="84"/>
                  <a:pt x="305" y="81"/>
                </a:cubicBezTo>
                <a:cubicBezTo>
                  <a:pt x="307" y="79"/>
                  <a:pt x="307" y="79"/>
                  <a:pt x="307" y="79"/>
                </a:cubicBezTo>
                <a:cubicBezTo>
                  <a:pt x="312" y="76"/>
                  <a:pt x="308" y="78"/>
                  <a:pt x="313" y="76"/>
                </a:cubicBezTo>
                <a:cubicBezTo>
                  <a:pt x="313" y="74"/>
                  <a:pt x="313" y="74"/>
                  <a:pt x="313" y="74"/>
                </a:cubicBezTo>
                <a:cubicBezTo>
                  <a:pt x="312" y="73"/>
                  <a:pt x="312" y="73"/>
                  <a:pt x="312" y="73"/>
                </a:cubicBezTo>
                <a:cubicBezTo>
                  <a:pt x="309" y="73"/>
                  <a:pt x="309" y="73"/>
                  <a:pt x="309" y="73"/>
                </a:cubicBezTo>
                <a:cubicBezTo>
                  <a:pt x="307" y="74"/>
                  <a:pt x="304" y="74"/>
                  <a:pt x="302" y="76"/>
                </a:cubicBezTo>
                <a:cubicBezTo>
                  <a:pt x="300" y="76"/>
                  <a:pt x="300" y="76"/>
                  <a:pt x="300" y="76"/>
                </a:cubicBezTo>
                <a:cubicBezTo>
                  <a:pt x="299" y="75"/>
                  <a:pt x="299" y="75"/>
                  <a:pt x="299" y="75"/>
                </a:cubicBezTo>
                <a:cubicBezTo>
                  <a:pt x="297" y="75"/>
                  <a:pt x="297" y="75"/>
                  <a:pt x="297" y="75"/>
                </a:cubicBezTo>
                <a:cubicBezTo>
                  <a:pt x="296" y="76"/>
                  <a:pt x="296" y="76"/>
                  <a:pt x="296" y="76"/>
                </a:cubicBezTo>
                <a:cubicBezTo>
                  <a:pt x="295" y="77"/>
                  <a:pt x="295" y="77"/>
                  <a:pt x="294" y="78"/>
                </a:cubicBezTo>
                <a:close/>
                <a:moveTo>
                  <a:pt x="317" y="92"/>
                </a:moveTo>
                <a:cubicBezTo>
                  <a:pt x="317" y="93"/>
                  <a:pt x="317" y="93"/>
                  <a:pt x="317" y="93"/>
                </a:cubicBezTo>
                <a:cubicBezTo>
                  <a:pt x="317" y="93"/>
                  <a:pt x="317" y="93"/>
                  <a:pt x="318" y="94"/>
                </a:cubicBezTo>
                <a:cubicBezTo>
                  <a:pt x="318" y="94"/>
                  <a:pt x="318" y="94"/>
                  <a:pt x="318" y="94"/>
                </a:cubicBezTo>
                <a:cubicBezTo>
                  <a:pt x="317" y="94"/>
                  <a:pt x="317" y="94"/>
                  <a:pt x="317" y="94"/>
                </a:cubicBezTo>
                <a:cubicBezTo>
                  <a:pt x="317" y="94"/>
                  <a:pt x="317" y="93"/>
                  <a:pt x="316" y="93"/>
                </a:cubicBezTo>
                <a:cubicBezTo>
                  <a:pt x="315" y="93"/>
                  <a:pt x="311" y="93"/>
                  <a:pt x="309" y="94"/>
                </a:cubicBezTo>
                <a:cubicBezTo>
                  <a:pt x="306" y="93"/>
                  <a:pt x="299" y="91"/>
                  <a:pt x="296" y="91"/>
                </a:cubicBezTo>
                <a:cubicBezTo>
                  <a:pt x="294" y="90"/>
                  <a:pt x="294" y="90"/>
                  <a:pt x="294" y="90"/>
                </a:cubicBezTo>
                <a:cubicBezTo>
                  <a:pt x="288" y="89"/>
                  <a:pt x="286" y="89"/>
                  <a:pt x="286" y="89"/>
                </a:cubicBezTo>
                <a:cubicBezTo>
                  <a:pt x="285" y="89"/>
                  <a:pt x="285" y="89"/>
                  <a:pt x="285" y="89"/>
                </a:cubicBezTo>
                <a:cubicBezTo>
                  <a:pt x="284" y="90"/>
                  <a:pt x="285" y="89"/>
                  <a:pt x="284" y="91"/>
                </a:cubicBezTo>
                <a:cubicBezTo>
                  <a:pt x="284" y="91"/>
                  <a:pt x="284" y="91"/>
                  <a:pt x="284" y="91"/>
                </a:cubicBezTo>
                <a:cubicBezTo>
                  <a:pt x="283" y="91"/>
                  <a:pt x="283" y="91"/>
                  <a:pt x="282" y="91"/>
                </a:cubicBezTo>
                <a:cubicBezTo>
                  <a:pt x="281" y="91"/>
                  <a:pt x="281" y="91"/>
                  <a:pt x="281" y="91"/>
                </a:cubicBezTo>
                <a:cubicBezTo>
                  <a:pt x="280" y="92"/>
                  <a:pt x="280" y="91"/>
                  <a:pt x="279" y="92"/>
                </a:cubicBezTo>
                <a:cubicBezTo>
                  <a:pt x="279" y="92"/>
                  <a:pt x="279" y="92"/>
                  <a:pt x="278" y="92"/>
                </a:cubicBezTo>
                <a:cubicBezTo>
                  <a:pt x="278" y="92"/>
                  <a:pt x="278" y="92"/>
                  <a:pt x="278" y="92"/>
                </a:cubicBezTo>
                <a:cubicBezTo>
                  <a:pt x="277" y="93"/>
                  <a:pt x="277" y="93"/>
                  <a:pt x="277" y="93"/>
                </a:cubicBezTo>
                <a:cubicBezTo>
                  <a:pt x="277" y="93"/>
                  <a:pt x="277" y="93"/>
                  <a:pt x="276" y="94"/>
                </a:cubicBezTo>
                <a:cubicBezTo>
                  <a:pt x="275" y="95"/>
                  <a:pt x="275" y="96"/>
                  <a:pt x="275" y="97"/>
                </a:cubicBezTo>
                <a:cubicBezTo>
                  <a:pt x="275" y="97"/>
                  <a:pt x="275" y="97"/>
                  <a:pt x="275" y="97"/>
                </a:cubicBezTo>
                <a:cubicBezTo>
                  <a:pt x="274" y="97"/>
                  <a:pt x="274" y="97"/>
                  <a:pt x="274" y="97"/>
                </a:cubicBezTo>
                <a:cubicBezTo>
                  <a:pt x="272" y="104"/>
                  <a:pt x="274" y="102"/>
                  <a:pt x="275" y="106"/>
                </a:cubicBezTo>
                <a:cubicBezTo>
                  <a:pt x="275" y="106"/>
                  <a:pt x="275" y="106"/>
                  <a:pt x="275" y="106"/>
                </a:cubicBezTo>
                <a:cubicBezTo>
                  <a:pt x="277" y="107"/>
                  <a:pt x="276" y="107"/>
                  <a:pt x="279" y="107"/>
                </a:cubicBezTo>
                <a:cubicBezTo>
                  <a:pt x="279" y="107"/>
                  <a:pt x="279" y="107"/>
                  <a:pt x="279" y="107"/>
                </a:cubicBezTo>
                <a:cubicBezTo>
                  <a:pt x="279" y="108"/>
                  <a:pt x="279" y="108"/>
                  <a:pt x="279" y="108"/>
                </a:cubicBezTo>
                <a:cubicBezTo>
                  <a:pt x="279" y="108"/>
                  <a:pt x="279" y="108"/>
                  <a:pt x="279" y="108"/>
                </a:cubicBezTo>
                <a:cubicBezTo>
                  <a:pt x="278" y="108"/>
                  <a:pt x="276" y="108"/>
                  <a:pt x="274" y="106"/>
                </a:cubicBezTo>
                <a:cubicBezTo>
                  <a:pt x="274" y="105"/>
                  <a:pt x="274" y="105"/>
                  <a:pt x="273" y="104"/>
                </a:cubicBezTo>
                <a:cubicBezTo>
                  <a:pt x="273" y="104"/>
                  <a:pt x="273" y="104"/>
                  <a:pt x="273" y="104"/>
                </a:cubicBezTo>
                <a:cubicBezTo>
                  <a:pt x="272" y="106"/>
                  <a:pt x="271" y="107"/>
                  <a:pt x="271" y="109"/>
                </a:cubicBezTo>
                <a:cubicBezTo>
                  <a:pt x="271" y="109"/>
                  <a:pt x="271" y="109"/>
                  <a:pt x="271" y="109"/>
                </a:cubicBezTo>
                <a:cubicBezTo>
                  <a:pt x="272" y="109"/>
                  <a:pt x="272" y="109"/>
                  <a:pt x="272" y="109"/>
                </a:cubicBezTo>
                <a:cubicBezTo>
                  <a:pt x="272" y="109"/>
                  <a:pt x="272" y="109"/>
                  <a:pt x="272" y="109"/>
                </a:cubicBezTo>
                <a:cubicBezTo>
                  <a:pt x="272" y="109"/>
                  <a:pt x="272" y="109"/>
                  <a:pt x="272" y="109"/>
                </a:cubicBezTo>
                <a:cubicBezTo>
                  <a:pt x="271" y="110"/>
                  <a:pt x="271" y="110"/>
                  <a:pt x="271" y="110"/>
                </a:cubicBezTo>
                <a:cubicBezTo>
                  <a:pt x="271" y="110"/>
                  <a:pt x="271" y="110"/>
                  <a:pt x="271" y="110"/>
                </a:cubicBezTo>
                <a:cubicBezTo>
                  <a:pt x="271" y="111"/>
                  <a:pt x="271" y="111"/>
                  <a:pt x="271" y="111"/>
                </a:cubicBezTo>
                <a:cubicBezTo>
                  <a:pt x="271" y="111"/>
                  <a:pt x="271" y="111"/>
                  <a:pt x="271" y="111"/>
                </a:cubicBezTo>
                <a:cubicBezTo>
                  <a:pt x="272" y="111"/>
                  <a:pt x="272" y="111"/>
                  <a:pt x="272" y="111"/>
                </a:cubicBezTo>
                <a:cubicBezTo>
                  <a:pt x="272" y="112"/>
                  <a:pt x="272" y="112"/>
                  <a:pt x="273" y="112"/>
                </a:cubicBezTo>
                <a:cubicBezTo>
                  <a:pt x="273" y="113"/>
                  <a:pt x="273" y="113"/>
                  <a:pt x="273" y="113"/>
                </a:cubicBezTo>
                <a:cubicBezTo>
                  <a:pt x="272" y="112"/>
                  <a:pt x="272" y="112"/>
                  <a:pt x="272" y="112"/>
                </a:cubicBezTo>
                <a:cubicBezTo>
                  <a:pt x="272" y="112"/>
                  <a:pt x="272" y="112"/>
                  <a:pt x="272" y="112"/>
                </a:cubicBezTo>
                <a:cubicBezTo>
                  <a:pt x="272" y="112"/>
                  <a:pt x="272" y="112"/>
                  <a:pt x="272" y="112"/>
                </a:cubicBezTo>
                <a:cubicBezTo>
                  <a:pt x="271" y="113"/>
                  <a:pt x="271" y="113"/>
                  <a:pt x="271" y="113"/>
                </a:cubicBezTo>
                <a:cubicBezTo>
                  <a:pt x="272" y="113"/>
                  <a:pt x="272" y="113"/>
                  <a:pt x="272" y="113"/>
                </a:cubicBezTo>
                <a:cubicBezTo>
                  <a:pt x="271" y="116"/>
                  <a:pt x="270" y="118"/>
                  <a:pt x="272" y="121"/>
                </a:cubicBezTo>
                <a:cubicBezTo>
                  <a:pt x="273" y="121"/>
                  <a:pt x="273" y="121"/>
                  <a:pt x="273" y="121"/>
                </a:cubicBezTo>
                <a:cubicBezTo>
                  <a:pt x="273" y="121"/>
                  <a:pt x="275" y="122"/>
                  <a:pt x="276" y="122"/>
                </a:cubicBezTo>
                <a:cubicBezTo>
                  <a:pt x="276" y="121"/>
                  <a:pt x="276" y="121"/>
                  <a:pt x="276" y="121"/>
                </a:cubicBezTo>
                <a:cubicBezTo>
                  <a:pt x="279" y="120"/>
                  <a:pt x="277" y="121"/>
                  <a:pt x="280" y="119"/>
                </a:cubicBezTo>
                <a:cubicBezTo>
                  <a:pt x="280" y="119"/>
                  <a:pt x="280" y="119"/>
                  <a:pt x="280" y="119"/>
                </a:cubicBezTo>
                <a:cubicBezTo>
                  <a:pt x="281" y="119"/>
                  <a:pt x="281" y="119"/>
                  <a:pt x="281" y="120"/>
                </a:cubicBezTo>
                <a:cubicBezTo>
                  <a:pt x="281" y="120"/>
                  <a:pt x="281" y="120"/>
                  <a:pt x="280" y="120"/>
                </a:cubicBezTo>
                <a:cubicBezTo>
                  <a:pt x="280" y="120"/>
                  <a:pt x="280" y="120"/>
                  <a:pt x="280" y="120"/>
                </a:cubicBezTo>
                <a:cubicBezTo>
                  <a:pt x="279" y="120"/>
                  <a:pt x="279" y="120"/>
                  <a:pt x="279" y="120"/>
                </a:cubicBezTo>
                <a:cubicBezTo>
                  <a:pt x="279" y="120"/>
                  <a:pt x="279" y="120"/>
                  <a:pt x="279" y="120"/>
                </a:cubicBezTo>
                <a:cubicBezTo>
                  <a:pt x="279" y="121"/>
                  <a:pt x="279" y="121"/>
                  <a:pt x="279" y="121"/>
                </a:cubicBezTo>
                <a:cubicBezTo>
                  <a:pt x="280" y="121"/>
                  <a:pt x="280" y="121"/>
                  <a:pt x="280" y="121"/>
                </a:cubicBezTo>
                <a:cubicBezTo>
                  <a:pt x="280" y="121"/>
                  <a:pt x="280" y="121"/>
                  <a:pt x="280" y="121"/>
                </a:cubicBezTo>
                <a:cubicBezTo>
                  <a:pt x="280" y="122"/>
                  <a:pt x="280" y="122"/>
                  <a:pt x="280" y="122"/>
                </a:cubicBezTo>
                <a:cubicBezTo>
                  <a:pt x="279" y="122"/>
                  <a:pt x="279" y="122"/>
                  <a:pt x="279" y="122"/>
                </a:cubicBezTo>
                <a:cubicBezTo>
                  <a:pt x="279" y="122"/>
                  <a:pt x="279" y="122"/>
                  <a:pt x="279" y="122"/>
                </a:cubicBezTo>
                <a:cubicBezTo>
                  <a:pt x="278" y="122"/>
                  <a:pt x="278" y="122"/>
                  <a:pt x="278" y="122"/>
                </a:cubicBezTo>
                <a:cubicBezTo>
                  <a:pt x="278" y="122"/>
                  <a:pt x="278" y="122"/>
                  <a:pt x="278" y="122"/>
                </a:cubicBezTo>
                <a:cubicBezTo>
                  <a:pt x="278" y="122"/>
                  <a:pt x="278" y="122"/>
                  <a:pt x="278" y="122"/>
                </a:cubicBezTo>
                <a:cubicBezTo>
                  <a:pt x="277" y="122"/>
                  <a:pt x="277" y="122"/>
                  <a:pt x="277" y="122"/>
                </a:cubicBezTo>
                <a:cubicBezTo>
                  <a:pt x="278" y="124"/>
                  <a:pt x="278" y="124"/>
                  <a:pt x="278" y="124"/>
                </a:cubicBezTo>
                <a:cubicBezTo>
                  <a:pt x="279" y="125"/>
                  <a:pt x="279" y="125"/>
                  <a:pt x="279" y="125"/>
                </a:cubicBezTo>
                <a:cubicBezTo>
                  <a:pt x="274" y="122"/>
                  <a:pt x="277" y="125"/>
                  <a:pt x="271" y="121"/>
                </a:cubicBezTo>
                <a:cubicBezTo>
                  <a:pt x="271" y="121"/>
                  <a:pt x="271" y="121"/>
                  <a:pt x="271" y="121"/>
                </a:cubicBezTo>
                <a:cubicBezTo>
                  <a:pt x="271" y="122"/>
                  <a:pt x="271" y="122"/>
                  <a:pt x="271" y="122"/>
                </a:cubicBezTo>
                <a:cubicBezTo>
                  <a:pt x="271" y="123"/>
                  <a:pt x="271" y="122"/>
                  <a:pt x="271" y="124"/>
                </a:cubicBezTo>
                <a:cubicBezTo>
                  <a:pt x="271" y="126"/>
                  <a:pt x="270" y="128"/>
                  <a:pt x="270" y="130"/>
                </a:cubicBezTo>
                <a:cubicBezTo>
                  <a:pt x="271" y="131"/>
                  <a:pt x="271" y="131"/>
                  <a:pt x="271" y="131"/>
                </a:cubicBezTo>
                <a:cubicBezTo>
                  <a:pt x="271" y="131"/>
                  <a:pt x="271" y="131"/>
                  <a:pt x="271" y="131"/>
                </a:cubicBezTo>
                <a:cubicBezTo>
                  <a:pt x="271" y="131"/>
                  <a:pt x="271" y="131"/>
                  <a:pt x="271" y="131"/>
                </a:cubicBezTo>
                <a:cubicBezTo>
                  <a:pt x="271" y="131"/>
                  <a:pt x="271" y="131"/>
                  <a:pt x="271" y="131"/>
                </a:cubicBezTo>
                <a:cubicBezTo>
                  <a:pt x="271" y="132"/>
                  <a:pt x="271" y="132"/>
                  <a:pt x="271" y="132"/>
                </a:cubicBezTo>
                <a:cubicBezTo>
                  <a:pt x="271" y="132"/>
                  <a:pt x="271" y="132"/>
                  <a:pt x="271" y="132"/>
                </a:cubicBezTo>
                <a:cubicBezTo>
                  <a:pt x="271" y="132"/>
                  <a:pt x="271" y="132"/>
                  <a:pt x="271" y="132"/>
                </a:cubicBezTo>
                <a:cubicBezTo>
                  <a:pt x="271" y="133"/>
                  <a:pt x="271" y="133"/>
                  <a:pt x="271" y="133"/>
                </a:cubicBezTo>
                <a:cubicBezTo>
                  <a:pt x="271" y="133"/>
                  <a:pt x="271" y="134"/>
                  <a:pt x="272" y="134"/>
                </a:cubicBezTo>
                <a:cubicBezTo>
                  <a:pt x="272" y="134"/>
                  <a:pt x="272" y="134"/>
                  <a:pt x="272" y="135"/>
                </a:cubicBezTo>
                <a:cubicBezTo>
                  <a:pt x="273" y="136"/>
                  <a:pt x="277" y="140"/>
                  <a:pt x="278" y="141"/>
                </a:cubicBezTo>
                <a:cubicBezTo>
                  <a:pt x="278" y="143"/>
                  <a:pt x="278" y="143"/>
                  <a:pt x="278" y="143"/>
                </a:cubicBezTo>
                <a:cubicBezTo>
                  <a:pt x="278" y="143"/>
                  <a:pt x="278" y="143"/>
                  <a:pt x="278" y="143"/>
                </a:cubicBezTo>
                <a:cubicBezTo>
                  <a:pt x="277" y="143"/>
                  <a:pt x="277" y="143"/>
                  <a:pt x="277" y="143"/>
                </a:cubicBezTo>
                <a:cubicBezTo>
                  <a:pt x="277" y="144"/>
                  <a:pt x="277" y="144"/>
                  <a:pt x="277" y="144"/>
                </a:cubicBezTo>
                <a:cubicBezTo>
                  <a:pt x="277" y="144"/>
                  <a:pt x="277" y="144"/>
                  <a:pt x="277" y="144"/>
                </a:cubicBezTo>
                <a:cubicBezTo>
                  <a:pt x="282" y="146"/>
                  <a:pt x="285" y="146"/>
                  <a:pt x="287" y="145"/>
                </a:cubicBezTo>
                <a:cubicBezTo>
                  <a:pt x="287" y="145"/>
                  <a:pt x="287" y="145"/>
                  <a:pt x="287" y="145"/>
                </a:cubicBezTo>
                <a:cubicBezTo>
                  <a:pt x="287" y="145"/>
                  <a:pt x="287" y="145"/>
                  <a:pt x="287" y="145"/>
                </a:cubicBezTo>
                <a:cubicBezTo>
                  <a:pt x="286" y="144"/>
                  <a:pt x="286" y="144"/>
                  <a:pt x="285" y="144"/>
                </a:cubicBezTo>
                <a:cubicBezTo>
                  <a:pt x="286" y="144"/>
                  <a:pt x="286" y="144"/>
                  <a:pt x="287" y="144"/>
                </a:cubicBezTo>
                <a:cubicBezTo>
                  <a:pt x="287" y="144"/>
                  <a:pt x="287" y="144"/>
                  <a:pt x="287" y="144"/>
                </a:cubicBezTo>
                <a:cubicBezTo>
                  <a:pt x="288" y="143"/>
                  <a:pt x="288" y="143"/>
                  <a:pt x="288" y="143"/>
                </a:cubicBezTo>
                <a:cubicBezTo>
                  <a:pt x="288" y="142"/>
                  <a:pt x="287" y="141"/>
                  <a:pt x="287" y="140"/>
                </a:cubicBezTo>
                <a:cubicBezTo>
                  <a:pt x="287" y="140"/>
                  <a:pt x="287" y="140"/>
                  <a:pt x="287" y="140"/>
                </a:cubicBezTo>
                <a:cubicBezTo>
                  <a:pt x="288" y="141"/>
                  <a:pt x="288" y="142"/>
                  <a:pt x="288" y="143"/>
                </a:cubicBezTo>
                <a:cubicBezTo>
                  <a:pt x="288" y="143"/>
                  <a:pt x="288" y="143"/>
                  <a:pt x="288" y="143"/>
                </a:cubicBezTo>
                <a:cubicBezTo>
                  <a:pt x="289" y="142"/>
                  <a:pt x="289" y="142"/>
                  <a:pt x="289" y="141"/>
                </a:cubicBezTo>
                <a:cubicBezTo>
                  <a:pt x="289" y="140"/>
                  <a:pt x="289" y="140"/>
                  <a:pt x="289" y="140"/>
                </a:cubicBezTo>
                <a:cubicBezTo>
                  <a:pt x="288" y="139"/>
                  <a:pt x="289" y="139"/>
                  <a:pt x="288" y="139"/>
                </a:cubicBezTo>
                <a:cubicBezTo>
                  <a:pt x="288" y="138"/>
                  <a:pt x="288" y="138"/>
                  <a:pt x="288" y="138"/>
                </a:cubicBezTo>
                <a:cubicBezTo>
                  <a:pt x="288" y="138"/>
                  <a:pt x="288" y="138"/>
                  <a:pt x="288" y="138"/>
                </a:cubicBezTo>
                <a:cubicBezTo>
                  <a:pt x="288" y="137"/>
                  <a:pt x="288" y="138"/>
                  <a:pt x="288" y="137"/>
                </a:cubicBezTo>
                <a:cubicBezTo>
                  <a:pt x="288" y="137"/>
                  <a:pt x="288" y="137"/>
                  <a:pt x="288" y="137"/>
                </a:cubicBezTo>
                <a:cubicBezTo>
                  <a:pt x="288" y="137"/>
                  <a:pt x="288" y="137"/>
                  <a:pt x="289" y="137"/>
                </a:cubicBezTo>
                <a:cubicBezTo>
                  <a:pt x="289" y="137"/>
                  <a:pt x="289" y="137"/>
                  <a:pt x="289" y="137"/>
                </a:cubicBezTo>
                <a:cubicBezTo>
                  <a:pt x="289" y="137"/>
                  <a:pt x="289" y="137"/>
                  <a:pt x="289" y="137"/>
                </a:cubicBezTo>
                <a:cubicBezTo>
                  <a:pt x="289" y="137"/>
                  <a:pt x="289" y="137"/>
                  <a:pt x="288" y="137"/>
                </a:cubicBezTo>
                <a:cubicBezTo>
                  <a:pt x="288" y="135"/>
                  <a:pt x="288" y="135"/>
                  <a:pt x="288" y="135"/>
                </a:cubicBezTo>
                <a:cubicBezTo>
                  <a:pt x="288" y="135"/>
                  <a:pt x="288" y="135"/>
                  <a:pt x="288" y="135"/>
                </a:cubicBezTo>
                <a:cubicBezTo>
                  <a:pt x="289" y="134"/>
                  <a:pt x="289" y="134"/>
                  <a:pt x="289" y="134"/>
                </a:cubicBezTo>
                <a:cubicBezTo>
                  <a:pt x="289" y="135"/>
                  <a:pt x="288" y="135"/>
                  <a:pt x="288" y="136"/>
                </a:cubicBezTo>
                <a:cubicBezTo>
                  <a:pt x="289" y="136"/>
                  <a:pt x="289" y="136"/>
                  <a:pt x="289" y="137"/>
                </a:cubicBezTo>
                <a:cubicBezTo>
                  <a:pt x="289" y="138"/>
                  <a:pt x="289" y="138"/>
                  <a:pt x="289" y="138"/>
                </a:cubicBezTo>
                <a:cubicBezTo>
                  <a:pt x="288" y="138"/>
                  <a:pt x="288" y="138"/>
                  <a:pt x="288" y="138"/>
                </a:cubicBezTo>
                <a:cubicBezTo>
                  <a:pt x="288" y="138"/>
                  <a:pt x="288" y="138"/>
                  <a:pt x="288" y="138"/>
                </a:cubicBezTo>
                <a:cubicBezTo>
                  <a:pt x="288" y="138"/>
                  <a:pt x="288" y="138"/>
                  <a:pt x="288" y="138"/>
                </a:cubicBezTo>
                <a:cubicBezTo>
                  <a:pt x="288" y="138"/>
                  <a:pt x="288" y="138"/>
                  <a:pt x="288" y="138"/>
                </a:cubicBezTo>
                <a:cubicBezTo>
                  <a:pt x="288" y="139"/>
                  <a:pt x="288" y="139"/>
                  <a:pt x="288" y="139"/>
                </a:cubicBezTo>
                <a:cubicBezTo>
                  <a:pt x="289" y="139"/>
                  <a:pt x="288" y="139"/>
                  <a:pt x="289" y="139"/>
                </a:cubicBezTo>
                <a:cubicBezTo>
                  <a:pt x="289" y="139"/>
                  <a:pt x="289" y="139"/>
                  <a:pt x="289" y="139"/>
                </a:cubicBezTo>
                <a:cubicBezTo>
                  <a:pt x="289" y="139"/>
                  <a:pt x="289" y="139"/>
                  <a:pt x="289" y="139"/>
                </a:cubicBezTo>
                <a:cubicBezTo>
                  <a:pt x="289" y="140"/>
                  <a:pt x="289" y="141"/>
                  <a:pt x="289" y="142"/>
                </a:cubicBezTo>
                <a:cubicBezTo>
                  <a:pt x="290" y="143"/>
                  <a:pt x="290" y="143"/>
                  <a:pt x="290" y="143"/>
                </a:cubicBezTo>
                <a:cubicBezTo>
                  <a:pt x="291" y="143"/>
                  <a:pt x="291" y="143"/>
                  <a:pt x="291" y="143"/>
                </a:cubicBezTo>
                <a:cubicBezTo>
                  <a:pt x="291" y="144"/>
                  <a:pt x="291" y="143"/>
                  <a:pt x="292" y="144"/>
                </a:cubicBezTo>
                <a:cubicBezTo>
                  <a:pt x="292" y="144"/>
                  <a:pt x="292" y="144"/>
                  <a:pt x="292" y="144"/>
                </a:cubicBezTo>
                <a:cubicBezTo>
                  <a:pt x="294" y="143"/>
                  <a:pt x="294" y="143"/>
                  <a:pt x="294" y="143"/>
                </a:cubicBezTo>
                <a:cubicBezTo>
                  <a:pt x="294" y="143"/>
                  <a:pt x="294" y="143"/>
                  <a:pt x="294" y="143"/>
                </a:cubicBezTo>
                <a:cubicBezTo>
                  <a:pt x="295" y="142"/>
                  <a:pt x="295" y="142"/>
                  <a:pt x="295" y="142"/>
                </a:cubicBezTo>
                <a:cubicBezTo>
                  <a:pt x="295" y="142"/>
                  <a:pt x="295" y="142"/>
                  <a:pt x="295" y="142"/>
                </a:cubicBezTo>
                <a:cubicBezTo>
                  <a:pt x="295" y="141"/>
                  <a:pt x="295" y="141"/>
                  <a:pt x="295" y="140"/>
                </a:cubicBezTo>
                <a:cubicBezTo>
                  <a:pt x="296" y="140"/>
                  <a:pt x="296" y="140"/>
                  <a:pt x="296" y="140"/>
                </a:cubicBezTo>
                <a:cubicBezTo>
                  <a:pt x="296" y="140"/>
                  <a:pt x="296" y="140"/>
                  <a:pt x="296" y="140"/>
                </a:cubicBezTo>
                <a:cubicBezTo>
                  <a:pt x="296" y="140"/>
                  <a:pt x="296" y="140"/>
                  <a:pt x="296" y="140"/>
                </a:cubicBezTo>
                <a:cubicBezTo>
                  <a:pt x="296" y="141"/>
                  <a:pt x="296" y="142"/>
                  <a:pt x="296" y="142"/>
                </a:cubicBezTo>
                <a:cubicBezTo>
                  <a:pt x="296" y="142"/>
                  <a:pt x="297" y="143"/>
                  <a:pt x="297" y="143"/>
                </a:cubicBezTo>
                <a:cubicBezTo>
                  <a:pt x="299" y="143"/>
                  <a:pt x="298" y="143"/>
                  <a:pt x="300" y="144"/>
                </a:cubicBezTo>
                <a:cubicBezTo>
                  <a:pt x="301" y="144"/>
                  <a:pt x="300" y="144"/>
                  <a:pt x="301" y="144"/>
                </a:cubicBezTo>
                <a:cubicBezTo>
                  <a:pt x="302" y="145"/>
                  <a:pt x="301" y="144"/>
                  <a:pt x="302" y="145"/>
                </a:cubicBezTo>
                <a:cubicBezTo>
                  <a:pt x="303" y="145"/>
                  <a:pt x="302" y="145"/>
                  <a:pt x="303" y="145"/>
                </a:cubicBezTo>
                <a:cubicBezTo>
                  <a:pt x="304" y="145"/>
                  <a:pt x="304" y="145"/>
                  <a:pt x="304" y="145"/>
                </a:cubicBezTo>
                <a:cubicBezTo>
                  <a:pt x="304" y="145"/>
                  <a:pt x="304" y="145"/>
                  <a:pt x="305" y="145"/>
                </a:cubicBezTo>
                <a:cubicBezTo>
                  <a:pt x="305" y="145"/>
                  <a:pt x="306" y="144"/>
                  <a:pt x="306" y="144"/>
                </a:cubicBezTo>
                <a:cubicBezTo>
                  <a:pt x="306" y="143"/>
                  <a:pt x="306" y="143"/>
                  <a:pt x="306" y="143"/>
                </a:cubicBezTo>
                <a:cubicBezTo>
                  <a:pt x="305" y="141"/>
                  <a:pt x="305" y="141"/>
                  <a:pt x="305" y="141"/>
                </a:cubicBezTo>
                <a:cubicBezTo>
                  <a:pt x="305" y="140"/>
                  <a:pt x="305" y="140"/>
                  <a:pt x="305" y="140"/>
                </a:cubicBezTo>
                <a:cubicBezTo>
                  <a:pt x="305" y="138"/>
                  <a:pt x="305" y="139"/>
                  <a:pt x="306" y="138"/>
                </a:cubicBezTo>
                <a:cubicBezTo>
                  <a:pt x="306" y="138"/>
                  <a:pt x="306" y="138"/>
                  <a:pt x="306" y="138"/>
                </a:cubicBezTo>
                <a:cubicBezTo>
                  <a:pt x="305" y="139"/>
                  <a:pt x="305" y="139"/>
                  <a:pt x="305" y="139"/>
                </a:cubicBezTo>
                <a:cubicBezTo>
                  <a:pt x="305" y="140"/>
                  <a:pt x="305" y="140"/>
                  <a:pt x="305" y="140"/>
                </a:cubicBezTo>
                <a:cubicBezTo>
                  <a:pt x="306" y="140"/>
                  <a:pt x="306" y="140"/>
                  <a:pt x="306" y="141"/>
                </a:cubicBezTo>
                <a:cubicBezTo>
                  <a:pt x="307" y="143"/>
                  <a:pt x="306" y="142"/>
                  <a:pt x="307" y="143"/>
                </a:cubicBezTo>
                <a:cubicBezTo>
                  <a:pt x="308" y="144"/>
                  <a:pt x="308" y="144"/>
                  <a:pt x="308" y="144"/>
                </a:cubicBezTo>
                <a:cubicBezTo>
                  <a:pt x="308" y="144"/>
                  <a:pt x="308" y="144"/>
                  <a:pt x="308" y="144"/>
                </a:cubicBezTo>
                <a:cubicBezTo>
                  <a:pt x="309" y="143"/>
                  <a:pt x="309" y="143"/>
                  <a:pt x="310" y="142"/>
                </a:cubicBezTo>
                <a:cubicBezTo>
                  <a:pt x="310" y="142"/>
                  <a:pt x="310" y="142"/>
                  <a:pt x="310" y="142"/>
                </a:cubicBezTo>
                <a:cubicBezTo>
                  <a:pt x="312" y="142"/>
                  <a:pt x="312" y="142"/>
                  <a:pt x="312" y="142"/>
                </a:cubicBezTo>
                <a:cubicBezTo>
                  <a:pt x="312" y="142"/>
                  <a:pt x="312" y="142"/>
                  <a:pt x="312" y="142"/>
                </a:cubicBezTo>
                <a:cubicBezTo>
                  <a:pt x="312" y="141"/>
                  <a:pt x="312" y="141"/>
                  <a:pt x="312" y="141"/>
                </a:cubicBezTo>
                <a:cubicBezTo>
                  <a:pt x="312" y="141"/>
                  <a:pt x="312" y="141"/>
                  <a:pt x="312" y="141"/>
                </a:cubicBezTo>
                <a:cubicBezTo>
                  <a:pt x="312" y="141"/>
                  <a:pt x="312" y="141"/>
                  <a:pt x="312" y="141"/>
                </a:cubicBezTo>
                <a:cubicBezTo>
                  <a:pt x="312" y="141"/>
                  <a:pt x="312" y="141"/>
                  <a:pt x="312" y="141"/>
                </a:cubicBezTo>
                <a:cubicBezTo>
                  <a:pt x="312" y="141"/>
                  <a:pt x="312" y="141"/>
                  <a:pt x="312" y="141"/>
                </a:cubicBezTo>
                <a:cubicBezTo>
                  <a:pt x="312" y="140"/>
                  <a:pt x="312" y="140"/>
                  <a:pt x="312" y="140"/>
                </a:cubicBezTo>
                <a:cubicBezTo>
                  <a:pt x="312" y="140"/>
                  <a:pt x="312" y="140"/>
                  <a:pt x="312" y="140"/>
                </a:cubicBezTo>
                <a:cubicBezTo>
                  <a:pt x="312" y="139"/>
                  <a:pt x="312" y="139"/>
                  <a:pt x="312" y="139"/>
                </a:cubicBezTo>
                <a:cubicBezTo>
                  <a:pt x="313" y="139"/>
                  <a:pt x="313" y="139"/>
                  <a:pt x="313" y="139"/>
                </a:cubicBezTo>
                <a:cubicBezTo>
                  <a:pt x="313" y="139"/>
                  <a:pt x="313" y="139"/>
                  <a:pt x="313" y="139"/>
                </a:cubicBezTo>
                <a:cubicBezTo>
                  <a:pt x="313" y="138"/>
                  <a:pt x="313" y="138"/>
                  <a:pt x="313" y="138"/>
                </a:cubicBezTo>
                <a:cubicBezTo>
                  <a:pt x="313" y="138"/>
                  <a:pt x="313" y="138"/>
                  <a:pt x="313" y="138"/>
                </a:cubicBezTo>
                <a:cubicBezTo>
                  <a:pt x="313" y="138"/>
                  <a:pt x="313" y="138"/>
                  <a:pt x="313" y="138"/>
                </a:cubicBezTo>
                <a:cubicBezTo>
                  <a:pt x="314" y="138"/>
                  <a:pt x="314" y="138"/>
                  <a:pt x="314" y="138"/>
                </a:cubicBezTo>
                <a:cubicBezTo>
                  <a:pt x="314" y="136"/>
                  <a:pt x="314" y="136"/>
                  <a:pt x="314" y="136"/>
                </a:cubicBezTo>
                <a:cubicBezTo>
                  <a:pt x="314" y="136"/>
                  <a:pt x="314" y="136"/>
                  <a:pt x="314" y="136"/>
                </a:cubicBezTo>
                <a:cubicBezTo>
                  <a:pt x="313" y="135"/>
                  <a:pt x="313" y="135"/>
                  <a:pt x="313" y="135"/>
                </a:cubicBezTo>
                <a:cubicBezTo>
                  <a:pt x="313" y="135"/>
                  <a:pt x="313" y="135"/>
                  <a:pt x="314" y="135"/>
                </a:cubicBezTo>
                <a:cubicBezTo>
                  <a:pt x="314" y="135"/>
                  <a:pt x="314" y="135"/>
                  <a:pt x="314" y="135"/>
                </a:cubicBezTo>
                <a:cubicBezTo>
                  <a:pt x="314" y="137"/>
                  <a:pt x="314" y="137"/>
                  <a:pt x="314" y="137"/>
                </a:cubicBezTo>
                <a:cubicBezTo>
                  <a:pt x="314" y="137"/>
                  <a:pt x="314" y="137"/>
                  <a:pt x="314" y="137"/>
                </a:cubicBezTo>
                <a:cubicBezTo>
                  <a:pt x="314" y="138"/>
                  <a:pt x="314" y="138"/>
                  <a:pt x="314" y="138"/>
                </a:cubicBezTo>
                <a:cubicBezTo>
                  <a:pt x="315" y="139"/>
                  <a:pt x="315" y="139"/>
                  <a:pt x="315" y="139"/>
                </a:cubicBezTo>
                <a:cubicBezTo>
                  <a:pt x="316" y="139"/>
                  <a:pt x="316" y="139"/>
                  <a:pt x="316" y="139"/>
                </a:cubicBezTo>
                <a:cubicBezTo>
                  <a:pt x="316" y="139"/>
                  <a:pt x="316" y="139"/>
                  <a:pt x="316" y="139"/>
                </a:cubicBezTo>
                <a:cubicBezTo>
                  <a:pt x="317" y="139"/>
                  <a:pt x="317" y="139"/>
                  <a:pt x="318" y="140"/>
                </a:cubicBezTo>
                <a:cubicBezTo>
                  <a:pt x="318" y="139"/>
                  <a:pt x="318" y="139"/>
                  <a:pt x="318" y="139"/>
                </a:cubicBezTo>
                <a:cubicBezTo>
                  <a:pt x="319" y="139"/>
                  <a:pt x="319" y="139"/>
                  <a:pt x="319" y="139"/>
                </a:cubicBezTo>
                <a:cubicBezTo>
                  <a:pt x="318" y="138"/>
                  <a:pt x="318" y="138"/>
                  <a:pt x="318" y="138"/>
                </a:cubicBezTo>
                <a:cubicBezTo>
                  <a:pt x="317" y="137"/>
                  <a:pt x="317" y="137"/>
                  <a:pt x="317" y="137"/>
                </a:cubicBezTo>
                <a:cubicBezTo>
                  <a:pt x="317" y="136"/>
                  <a:pt x="317" y="136"/>
                  <a:pt x="317" y="136"/>
                </a:cubicBezTo>
                <a:cubicBezTo>
                  <a:pt x="317" y="135"/>
                  <a:pt x="317" y="136"/>
                  <a:pt x="318" y="134"/>
                </a:cubicBezTo>
                <a:cubicBezTo>
                  <a:pt x="318" y="135"/>
                  <a:pt x="318" y="135"/>
                  <a:pt x="318" y="135"/>
                </a:cubicBezTo>
                <a:cubicBezTo>
                  <a:pt x="317" y="136"/>
                  <a:pt x="317" y="135"/>
                  <a:pt x="317" y="136"/>
                </a:cubicBezTo>
                <a:cubicBezTo>
                  <a:pt x="317" y="136"/>
                  <a:pt x="317" y="136"/>
                  <a:pt x="317" y="136"/>
                </a:cubicBezTo>
                <a:cubicBezTo>
                  <a:pt x="318" y="137"/>
                  <a:pt x="319" y="138"/>
                  <a:pt x="321" y="139"/>
                </a:cubicBezTo>
                <a:cubicBezTo>
                  <a:pt x="321" y="139"/>
                  <a:pt x="321" y="139"/>
                  <a:pt x="321" y="139"/>
                </a:cubicBezTo>
                <a:cubicBezTo>
                  <a:pt x="322" y="139"/>
                  <a:pt x="322" y="139"/>
                  <a:pt x="323" y="139"/>
                </a:cubicBezTo>
                <a:cubicBezTo>
                  <a:pt x="324" y="138"/>
                  <a:pt x="324" y="138"/>
                  <a:pt x="324" y="138"/>
                </a:cubicBezTo>
                <a:cubicBezTo>
                  <a:pt x="325" y="138"/>
                  <a:pt x="325" y="138"/>
                  <a:pt x="325" y="138"/>
                </a:cubicBezTo>
                <a:cubicBezTo>
                  <a:pt x="324" y="138"/>
                  <a:pt x="324" y="138"/>
                  <a:pt x="324" y="138"/>
                </a:cubicBezTo>
                <a:cubicBezTo>
                  <a:pt x="324" y="138"/>
                  <a:pt x="324" y="138"/>
                  <a:pt x="324" y="138"/>
                </a:cubicBezTo>
                <a:cubicBezTo>
                  <a:pt x="324" y="138"/>
                  <a:pt x="324" y="138"/>
                  <a:pt x="324" y="138"/>
                </a:cubicBezTo>
                <a:cubicBezTo>
                  <a:pt x="324" y="138"/>
                  <a:pt x="324" y="138"/>
                  <a:pt x="324" y="138"/>
                </a:cubicBezTo>
                <a:cubicBezTo>
                  <a:pt x="323" y="138"/>
                  <a:pt x="323" y="138"/>
                  <a:pt x="323" y="138"/>
                </a:cubicBezTo>
                <a:cubicBezTo>
                  <a:pt x="323" y="137"/>
                  <a:pt x="323" y="137"/>
                  <a:pt x="323" y="137"/>
                </a:cubicBezTo>
                <a:cubicBezTo>
                  <a:pt x="323" y="137"/>
                  <a:pt x="323" y="137"/>
                  <a:pt x="323" y="137"/>
                </a:cubicBezTo>
                <a:cubicBezTo>
                  <a:pt x="324" y="137"/>
                  <a:pt x="324" y="137"/>
                  <a:pt x="324" y="137"/>
                </a:cubicBezTo>
                <a:cubicBezTo>
                  <a:pt x="324" y="137"/>
                  <a:pt x="324" y="137"/>
                  <a:pt x="324" y="137"/>
                </a:cubicBezTo>
                <a:cubicBezTo>
                  <a:pt x="324" y="137"/>
                  <a:pt x="324" y="137"/>
                  <a:pt x="324" y="137"/>
                </a:cubicBezTo>
                <a:cubicBezTo>
                  <a:pt x="324" y="137"/>
                  <a:pt x="324" y="137"/>
                  <a:pt x="324" y="137"/>
                </a:cubicBezTo>
                <a:cubicBezTo>
                  <a:pt x="324" y="137"/>
                  <a:pt x="324" y="137"/>
                  <a:pt x="324" y="137"/>
                </a:cubicBezTo>
                <a:cubicBezTo>
                  <a:pt x="324" y="136"/>
                  <a:pt x="324" y="136"/>
                  <a:pt x="324" y="136"/>
                </a:cubicBezTo>
                <a:cubicBezTo>
                  <a:pt x="324" y="135"/>
                  <a:pt x="324" y="134"/>
                  <a:pt x="324" y="133"/>
                </a:cubicBezTo>
                <a:cubicBezTo>
                  <a:pt x="324" y="132"/>
                  <a:pt x="324" y="132"/>
                  <a:pt x="324" y="132"/>
                </a:cubicBezTo>
                <a:cubicBezTo>
                  <a:pt x="323" y="131"/>
                  <a:pt x="323" y="131"/>
                  <a:pt x="323" y="131"/>
                </a:cubicBezTo>
                <a:cubicBezTo>
                  <a:pt x="324" y="131"/>
                  <a:pt x="324" y="131"/>
                  <a:pt x="324" y="131"/>
                </a:cubicBezTo>
                <a:cubicBezTo>
                  <a:pt x="324" y="131"/>
                  <a:pt x="324" y="131"/>
                  <a:pt x="324" y="131"/>
                </a:cubicBezTo>
                <a:cubicBezTo>
                  <a:pt x="324" y="132"/>
                  <a:pt x="324" y="132"/>
                  <a:pt x="324" y="132"/>
                </a:cubicBezTo>
                <a:cubicBezTo>
                  <a:pt x="324" y="132"/>
                  <a:pt x="324" y="132"/>
                  <a:pt x="324" y="132"/>
                </a:cubicBezTo>
                <a:cubicBezTo>
                  <a:pt x="325" y="132"/>
                  <a:pt x="325" y="132"/>
                  <a:pt x="325" y="132"/>
                </a:cubicBezTo>
                <a:cubicBezTo>
                  <a:pt x="325" y="132"/>
                  <a:pt x="327" y="135"/>
                  <a:pt x="327" y="135"/>
                </a:cubicBezTo>
                <a:cubicBezTo>
                  <a:pt x="327" y="135"/>
                  <a:pt x="327" y="135"/>
                  <a:pt x="328" y="135"/>
                </a:cubicBezTo>
                <a:cubicBezTo>
                  <a:pt x="328" y="136"/>
                  <a:pt x="328" y="136"/>
                  <a:pt x="328" y="136"/>
                </a:cubicBezTo>
                <a:cubicBezTo>
                  <a:pt x="328" y="136"/>
                  <a:pt x="328" y="136"/>
                  <a:pt x="328" y="136"/>
                </a:cubicBezTo>
                <a:cubicBezTo>
                  <a:pt x="329" y="136"/>
                  <a:pt x="329" y="136"/>
                  <a:pt x="329" y="136"/>
                </a:cubicBezTo>
                <a:cubicBezTo>
                  <a:pt x="329" y="136"/>
                  <a:pt x="329" y="136"/>
                  <a:pt x="330" y="136"/>
                </a:cubicBezTo>
                <a:cubicBezTo>
                  <a:pt x="330" y="136"/>
                  <a:pt x="331" y="135"/>
                  <a:pt x="332" y="135"/>
                </a:cubicBezTo>
                <a:cubicBezTo>
                  <a:pt x="332" y="135"/>
                  <a:pt x="332" y="135"/>
                  <a:pt x="332" y="135"/>
                </a:cubicBezTo>
                <a:cubicBezTo>
                  <a:pt x="332" y="135"/>
                  <a:pt x="332" y="135"/>
                  <a:pt x="332" y="135"/>
                </a:cubicBezTo>
                <a:cubicBezTo>
                  <a:pt x="332" y="135"/>
                  <a:pt x="332" y="135"/>
                  <a:pt x="332" y="135"/>
                </a:cubicBezTo>
                <a:cubicBezTo>
                  <a:pt x="333" y="135"/>
                  <a:pt x="333" y="135"/>
                  <a:pt x="333" y="135"/>
                </a:cubicBezTo>
                <a:cubicBezTo>
                  <a:pt x="333" y="135"/>
                  <a:pt x="333" y="135"/>
                  <a:pt x="333" y="135"/>
                </a:cubicBezTo>
                <a:cubicBezTo>
                  <a:pt x="334" y="134"/>
                  <a:pt x="333" y="135"/>
                  <a:pt x="334" y="134"/>
                </a:cubicBezTo>
                <a:cubicBezTo>
                  <a:pt x="334" y="134"/>
                  <a:pt x="335" y="134"/>
                  <a:pt x="336" y="133"/>
                </a:cubicBezTo>
                <a:cubicBezTo>
                  <a:pt x="336" y="133"/>
                  <a:pt x="336" y="133"/>
                  <a:pt x="336" y="133"/>
                </a:cubicBezTo>
                <a:cubicBezTo>
                  <a:pt x="335" y="133"/>
                  <a:pt x="335" y="132"/>
                  <a:pt x="334" y="132"/>
                </a:cubicBezTo>
                <a:cubicBezTo>
                  <a:pt x="334" y="132"/>
                  <a:pt x="334" y="132"/>
                  <a:pt x="334" y="132"/>
                </a:cubicBezTo>
                <a:cubicBezTo>
                  <a:pt x="334" y="132"/>
                  <a:pt x="334" y="132"/>
                  <a:pt x="334" y="132"/>
                </a:cubicBezTo>
                <a:cubicBezTo>
                  <a:pt x="334" y="132"/>
                  <a:pt x="334" y="131"/>
                  <a:pt x="334" y="131"/>
                </a:cubicBezTo>
                <a:cubicBezTo>
                  <a:pt x="333" y="131"/>
                  <a:pt x="333" y="131"/>
                  <a:pt x="333" y="131"/>
                </a:cubicBezTo>
                <a:cubicBezTo>
                  <a:pt x="333" y="131"/>
                  <a:pt x="333" y="131"/>
                  <a:pt x="332" y="130"/>
                </a:cubicBezTo>
                <a:cubicBezTo>
                  <a:pt x="332" y="130"/>
                  <a:pt x="332" y="130"/>
                  <a:pt x="332" y="130"/>
                </a:cubicBezTo>
                <a:cubicBezTo>
                  <a:pt x="332" y="130"/>
                  <a:pt x="331" y="130"/>
                  <a:pt x="331" y="131"/>
                </a:cubicBezTo>
                <a:cubicBezTo>
                  <a:pt x="331" y="131"/>
                  <a:pt x="331" y="131"/>
                  <a:pt x="331" y="131"/>
                </a:cubicBezTo>
                <a:cubicBezTo>
                  <a:pt x="331" y="131"/>
                  <a:pt x="331" y="131"/>
                  <a:pt x="331" y="131"/>
                </a:cubicBezTo>
                <a:cubicBezTo>
                  <a:pt x="331" y="130"/>
                  <a:pt x="331" y="130"/>
                  <a:pt x="331" y="130"/>
                </a:cubicBezTo>
                <a:cubicBezTo>
                  <a:pt x="331" y="130"/>
                  <a:pt x="331" y="130"/>
                  <a:pt x="331" y="130"/>
                </a:cubicBezTo>
                <a:cubicBezTo>
                  <a:pt x="331" y="130"/>
                  <a:pt x="331" y="130"/>
                  <a:pt x="331" y="130"/>
                </a:cubicBezTo>
                <a:cubicBezTo>
                  <a:pt x="331" y="129"/>
                  <a:pt x="331" y="129"/>
                  <a:pt x="331" y="129"/>
                </a:cubicBezTo>
                <a:cubicBezTo>
                  <a:pt x="332" y="129"/>
                  <a:pt x="332" y="129"/>
                  <a:pt x="332" y="129"/>
                </a:cubicBezTo>
                <a:cubicBezTo>
                  <a:pt x="332" y="129"/>
                  <a:pt x="332" y="129"/>
                  <a:pt x="332" y="129"/>
                </a:cubicBezTo>
                <a:cubicBezTo>
                  <a:pt x="332" y="128"/>
                  <a:pt x="332" y="128"/>
                  <a:pt x="332" y="128"/>
                </a:cubicBezTo>
                <a:cubicBezTo>
                  <a:pt x="331" y="128"/>
                  <a:pt x="331" y="128"/>
                  <a:pt x="331" y="128"/>
                </a:cubicBezTo>
                <a:cubicBezTo>
                  <a:pt x="332" y="128"/>
                  <a:pt x="332" y="128"/>
                  <a:pt x="332" y="128"/>
                </a:cubicBezTo>
                <a:cubicBezTo>
                  <a:pt x="332" y="128"/>
                  <a:pt x="332" y="128"/>
                  <a:pt x="332" y="128"/>
                </a:cubicBezTo>
                <a:cubicBezTo>
                  <a:pt x="333" y="129"/>
                  <a:pt x="335" y="131"/>
                  <a:pt x="336" y="132"/>
                </a:cubicBezTo>
                <a:cubicBezTo>
                  <a:pt x="336" y="132"/>
                  <a:pt x="336" y="132"/>
                  <a:pt x="336" y="132"/>
                </a:cubicBezTo>
                <a:cubicBezTo>
                  <a:pt x="337" y="129"/>
                  <a:pt x="337" y="130"/>
                  <a:pt x="337" y="128"/>
                </a:cubicBezTo>
                <a:cubicBezTo>
                  <a:pt x="337" y="127"/>
                  <a:pt x="337" y="127"/>
                  <a:pt x="337" y="127"/>
                </a:cubicBezTo>
                <a:cubicBezTo>
                  <a:pt x="337" y="127"/>
                  <a:pt x="337" y="127"/>
                  <a:pt x="337" y="127"/>
                </a:cubicBezTo>
                <a:cubicBezTo>
                  <a:pt x="336" y="127"/>
                  <a:pt x="336" y="127"/>
                  <a:pt x="335" y="127"/>
                </a:cubicBezTo>
                <a:cubicBezTo>
                  <a:pt x="335" y="127"/>
                  <a:pt x="335" y="127"/>
                  <a:pt x="335" y="127"/>
                </a:cubicBezTo>
                <a:cubicBezTo>
                  <a:pt x="335" y="127"/>
                  <a:pt x="335" y="127"/>
                  <a:pt x="335" y="127"/>
                </a:cubicBezTo>
                <a:cubicBezTo>
                  <a:pt x="336" y="126"/>
                  <a:pt x="336" y="126"/>
                  <a:pt x="336" y="126"/>
                </a:cubicBezTo>
                <a:cubicBezTo>
                  <a:pt x="336" y="126"/>
                  <a:pt x="336" y="126"/>
                  <a:pt x="336" y="126"/>
                </a:cubicBezTo>
                <a:cubicBezTo>
                  <a:pt x="335" y="125"/>
                  <a:pt x="335" y="125"/>
                  <a:pt x="335" y="125"/>
                </a:cubicBezTo>
                <a:cubicBezTo>
                  <a:pt x="334" y="125"/>
                  <a:pt x="334" y="125"/>
                  <a:pt x="334" y="125"/>
                </a:cubicBezTo>
                <a:cubicBezTo>
                  <a:pt x="333" y="124"/>
                  <a:pt x="333" y="124"/>
                  <a:pt x="333" y="123"/>
                </a:cubicBezTo>
                <a:cubicBezTo>
                  <a:pt x="333" y="123"/>
                  <a:pt x="333" y="123"/>
                  <a:pt x="333" y="123"/>
                </a:cubicBezTo>
                <a:cubicBezTo>
                  <a:pt x="334" y="124"/>
                  <a:pt x="334" y="124"/>
                  <a:pt x="335" y="125"/>
                </a:cubicBezTo>
                <a:cubicBezTo>
                  <a:pt x="336" y="125"/>
                  <a:pt x="336" y="125"/>
                  <a:pt x="336" y="125"/>
                </a:cubicBezTo>
                <a:cubicBezTo>
                  <a:pt x="337" y="125"/>
                  <a:pt x="337" y="125"/>
                  <a:pt x="337" y="125"/>
                </a:cubicBezTo>
                <a:cubicBezTo>
                  <a:pt x="338" y="123"/>
                  <a:pt x="338" y="123"/>
                  <a:pt x="338" y="123"/>
                </a:cubicBezTo>
                <a:cubicBezTo>
                  <a:pt x="339" y="123"/>
                  <a:pt x="339" y="123"/>
                  <a:pt x="340" y="123"/>
                </a:cubicBezTo>
                <a:cubicBezTo>
                  <a:pt x="341" y="122"/>
                  <a:pt x="342" y="121"/>
                  <a:pt x="342" y="121"/>
                </a:cubicBezTo>
                <a:cubicBezTo>
                  <a:pt x="343" y="121"/>
                  <a:pt x="343" y="121"/>
                  <a:pt x="343" y="121"/>
                </a:cubicBezTo>
                <a:cubicBezTo>
                  <a:pt x="343" y="120"/>
                  <a:pt x="343" y="120"/>
                  <a:pt x="343" y="120"/>
                </a:cubicBezTo>
                <a:cubicBezTo>
                  <a:pt x="342" y="120"/>
                  <a:pt x="342" y="120"/>
                  <a:pt x="342" y="120"/>
                </a:cubicBezTo>
                <a:cubicBezTo>
                  <a:pt x="342" y="120"/>
                  <a:pt x="342" y="120"/>
                  <a:pt x="342" y="120"/>
                </a:cubicBezTo>
                <a:cubicBezTo>
                  <a:pt x="342" y="120"/>
                  <a:pt x="343" y="120"/>
                  <a:pt x="343" y="119"/>
                </a:cubicBezTo>
                <a:cubicBezTo>
                  <a:pt x="343" y="119"/>
                  <a:pt x="343" y="119"/>
                  <a:pt x="343" y="119"/>
                </a:cubicBezTo>
                <a:cubicBezTo>
                  <a:pt x="342" y="119"/>
                  <a:pt x="342" y="119"/>
                  <a:pt x="342" y="119"/>
                </a:cubicBezTo>
                <a:cubicBezTo>
                  <a:pt x="342" y="119"/>
                  <a:pt x="342" y="119"/>
                  <a:pt x="342" y="119"/>
                </a:cubicBezTo>
                <a:cubicBezTo>
                  <a:pt x="342" y="119"/>
                  <a:pt x="342" y="119"/>
                  <a:pt x="342" y="119"/>
                </a:cubicBezTo>
                <a:cubicBezTo>
                  <a:pt x="341" y="119"/>
                  <a:pt x="341" y="119"/>
                  <a:pt x="341" y="119"/>
                </a:cubicBezTo>
                <a:cubicBezTo>
                  <a:pt x="341" y="119"/>
                  <a:pt x="341" y="119"/>
                  <a:pt x="341" y="119"/>
                </a:cubicBezTo>
                <a:cubicBezTo>
                  <a:pt x="342" y="118"/>
                  <a:pt x="342" y="118"/>
                  <a:pt x="342" y="118"/>
                </a:cubicBezTo>
                <a:cubicBezTo>
                  <a:pt x="342" y="118"/>
                  <a:pt x="342" y="118"/>
                  <a:pt x="343" y="117"/>
                </a:cubicBezTo>
                <a:cubicBezTo>
                  <a:pt x="343" y="117"/>
                  <a:pt x="343" y="117"/>
                  <a:pt x="343" y="117"/>
                </a:cubicBezTo>
                <a:cubicBezTo>
                  <a:pt x="342" y="117"/>
                  <a:pt x="342" y="117"/>
                  <a:pt x="342" y="117"/>
                </a:cubicBezTo>
                <a:cubicBezTo>
                  <a:pt x="343" y="116"/>
                  <a:pt x="343" y="116"/>
                  <a:pt x="343" y="116"/>
                </a:cubicBezTo>
                <a:cubicBezTo>
                  <a:pt x="345" y="116"/>
                  <a:pt x="345" y="116"/>
                  <a:pt x="345" y="116"/>
                </a:cubicBezTo>
                <a:cubicBezTo>
                  <a:pt x="346" y="115"/>
                  <a:pt x="346" y="115"/>
                  <a:pt x="346" y="115"/>
                </a:cubicBezTo>
                <a:cubicBezTo>
                  <a:pt x="346" y="114"/>
                  <a:pt x="346" y="114"/>
                  <a:pt x="346" y="114"/>
                </a:cubicBezTo>
                <a:cubicBezTo>
                  <a:pt x="346" y="113"/>
                  <a:pt x="346" y="113"/>
                  <a:pt x="346" y="113"/>
                </a:cubicBezTo>
                <a:cubicBezTo>
                  <a:pt x="346" y="113"/>
                  <a:pt x="346" y="113"/>
                  <a:pt x="346" y="113"/>
                </a:cubicBezTo>
                <a:cubicBezTo>
                  <a:pt x="346" y="112"/>
                  <a:pt x="346" y="112"/>
                  <a:pt x="346" y="112"/>
                </a:cubicBezTo>
                <a:cubicBezTo>
                  <a:pt x="346" y="111"/>
                  <a:pt x="346" y="111"/>
                  <a:pt x="346" y="111"/>
                </a:cubicBezTo>
                <a:cubicBezTo>
                  <a:pt x="346" y="110"/>
                  <a:pt x="346" y="110"/>
                  <a:pt x="345" y="109"/>
                </a:cubicBezTo>
                <a:cubicBezTo>
                  <a:pt x="345" y="108"/>
                  <a:pt x="345" y="108"/>
                  <a:pt x="345" y="108"/>
                </a:cubicBezTo>
                <a:cubicBezTo>
                  <a:pt x="346" y="109"/>
                  <a:pt x="346" y="109"/>
                  <a:pt x="346" y="110"/>
                </a:cubicBezTo>
                <a:cubicBezTo>
                  <a:pt x="347" y="110"/>
                  <a:pt x="347" y="110"/>
                  <a:pt x="347" y="110"/>
                </a:cubicBezTo>
                <a:cubicBezTo>
                  <a:pt x="347" y="108"/>
                  <a:pt x="347" y="110"/>
                  <a:pt x="347" y="108"/>
                </a:cubicBezTo>
                <a:cubicBezTo>
                  <a:pt x="347" y="108"/>
                  <a:pt x="347" y="108"/>
                  <a:pt x="347" y="108"/>
                </a:cubicBezTo>
                <a:cubicBezTo>
                  <a:pt x="347" y="107"/>
                  <a:pt x="347" y="107"/>
                  <a:pt x="347" y="107"/>
                </a:cubicBezTo>
                <a:cubicBezTo>
                  <a:pt x="347" y="107"/>
                  <a:pt x="347" y="107"/>
                  <a:pt x="347" y="106"/>
                </a:cubicBezTo>
                <a:cubicBezTo>
                  <a:pt x="349" y="103"/>
                  <a:pt x="348" y="105"/>
                  <a:pt x="348" y="102"/>
                </a:cubicBezTo>
                <a:cubicBezTo>
                  <a:pt x="349" y="100"/>
                  <a:pt x="349" y="101"/>
                  <a:pt x="350" y="99"/>
                </a:cubicBezTo>
                <a:cubicBezTo>
                  <a:pt x="350" y="99"/>
                  <a:pt x="350" y="99"/>
                  <a:pt x="350" y="99"/>
                </a:cubicBezTo>
                <a:cubicBezTo>
                  <a:pt x="351" y="99"/>
                  <a:pt x="351" y="98"/>
                  <a:pt x="351" y="98"/>
                </a:cubicBezTo>
                <a:cubicBezTo>
                  <a:pt x="351" y="97"/>
                  <a:pt x="351" y="96"/>
                  <a:pt x="351" y="95"/>
                </a:cubicBezTo>
                <a:cubicBezTo>
                  <a:pt x="351" y="95"/>
                  <a:pt x="351" y="95"/>
                  <a:pt x="351" y="95"/>
                </a:cubicBezTo>
                <a:cubicBezTo>
                  <a:pt x="351" y="95"/>
                  <a:pt x="351" y="95"/>
                  <a:pt x="350" y="95"/>
                </a:cubicBezTo>
                <a:cubicBezTo>
                  <a:pt x="350" y="95"/>
                  <a:pt x="350" y="95"/>
                  <a:pt x="350" y="95"/>
                </a:cubicBezTo>
                <a:cubicBezTo>
                  <a:pt x="349" y="94"/>
                  <a:pt x="349" y="94"/>
                  <a:pt x="349" y="94"/>
                </a:cubicBezTo>
                <a:cubicBezTo>
                  <a:pt x="310" y="89"/>
                  <a:pt x="380" y="92"/>
                  <a:pt x="340" y="93"/>
                </a:cubicBezTo>
                <a:cubicBezTo>
                  <a:pt x="336" y="92"/>
                  <a:pt x="336" y="92"/>
                  <a:pt x="336" y="92"/>
                </a:cubicBezTo>
                <a:cubicBezTo>
                  <a:pt x="335" y="92"/>
                  <a:pt x="335" y="92"/>
                  <a:pt x="334" y="93"/>
                </a:cubicBezTo>
                <a:cubicBezTo>
                  <a:pt x="334" y="92"/>
                  <a:pt x="334" y="92"/>
                  <a:pt x="334" y="92"/>
                </a:cubicBezTo>
                <a:cubicBezTo>
                  <a:pt x="334" y="92"/>
                  <a:pt x="334" y="92"/>
                  <a:pt x="334" y="92"/>
                </a:cubicBezTo>
                <a:cubicBezTo>
                  <a:pt x="334" y="91"/>
                  <a:pt x="334" y="91"/>
                  <a:pt x="334" y="91"/>
                </a:cubicBezTo>
                <a:cubicBezTo>
                  <a:pt x="334" y="91"/>
                  <a:pt x="334" y="91"/>
                  <a:pt x="334" y="91"/>
                </a:cubicBezTo>
                <a:cubicBezTo>
                  <a:pt x="333" y="91"/>
                  <a:pt x="333" y="91"/>
                  <a:pt x="333" y="91"/>
                </a:cubicBezTo>
                <a:cubicBezTo>
                  <a:pt x="332" y="91"/>
                  <a:pt x="332" y="91"/>
                  <a:pt x="332" y="92"/>
                </a:cubicBezTo>
                <a:cubicBezTo>
                  <a:pt x="331" y="92"/>
                  <a:pt x="331" y="92"/>
                  <a:pt x="331" y="92"/>
                </a:cubicBezTo>
                <a:cubicBezTo>
                  <a:pt x="330" y="91"/>
                  <a:pt x="331" y="91"/>
                  <a:pt x="330" y="91"/>
                </a:cubicBezTo>
                <a:cubicBezTo>
                  <a:pt x="329" y="91"/>
                  <a:pt x="328" y="91"/>
                  <a:pt x="327" y="91"/>
                </a:cubicBezTo>
                <a:cubicBezTo>
                  <a:pt x="326" y="91"/>
                  <a:pt x="326" y="91"/>
                  <a:pt x="326" y="91"/>
                </a:cubicBezTo>
                <a:cubicBezTo>
                  <a:pt x="326" y="91"/>
                  <a:pt x="326" y="91"/>
                  <a:pt x="326" y="91"/>
                </a:cubicBezTo>
                <a:cubicBezTo>
                  <a:pt x="326" y="91"/>
                  <a:pt x="326" y="91"/>
                  <a:pt x="326" y="91"/>
                </a:cubicBezTo>
                <a:cubicBezTo>
                  <a:pt x="325" y="91"/>
                  <a:pt x="325" y="91"/>
                  <a:pt x="325" y="91"/>
                </a:cubicBezTo>
                <a:cubicBezTo>
                  <a:pt x="324" y="90"/>
                  <a:pt x="324" y="91"/>
                  <a:pt x="324" y="90"/>
                </a:cubicBezTo>
                <a:cubicBezTo>
                  <a:pt x="323" y="90"/>
                  <a:pt x="323" y="90"/>
                  <a:pt x="322" y="90"/>
                </a:cubicBezTo>
                <a:cubicBezTo>
                  <a:pt x="321" y="91"/>
                  <a:pt x="321" y="91"/>
                  <a:pt x="321" y="91"/>
                </a:cubicBezTo>
                <a:cubicBezTo>
                  <a:pt x="321" y="91"/>
                  <a:pt x="321" y="91"/>
                  <a:pt x="320" y="91"/>
                </a:cubicBezTo>
                <a:cubicBezTo>
                  <a:pt x="320" y="91"/>
                  <a:pt x="320" y="91"/>
                  <a:pt x="320" y="91"/>
                </a:cubicBezTo>
                <a:cubicBezTo>
                  <a:pt x="320" y="91"/>
                  <a:pt x="320" y="91"/>
                  <a:pt x="320" y="91"/>
                </a:cubicBezTo>
                <a:cubicBezTo>
                  <a:pt x="320" y="91"/>
                  <a:pt x="320" y="91"/>
                  <a:pt x="320" y="91"/>
                </a:cubicBezTo>
                <a:cubicBezTo>
                  <a:pt x="318" y="91"/>
                  <a:pt x="318" y="91"/>
                  <a:pt x="317" y="92"/>
                </a:cubicBezTo>
                <a:close/>
                <a:moveTo>
                  <a:pt x="315" y="140"/>
                </a:moveTo>
                <a:cubicBezTo>
                  <a:pt x="314" y="140"/>
                  <a:pt x="314" y="140"/>
                  <a:pt x="314" y="140"/>
                </a:cubicBezTo>
                <a:cubicBezTo>
                  <a:pt x="314" y="140"/>
                  <a:pt x="314" y="140"/>
                  <a:pt x="314" y="140"/>
                </a:cubicBezTo>
                <a:cubicBezTo>
                  <a:pt x="314" y="140"/>
                  <a:pt x="314" y="140"/>
                  <a:pt x="314" y="140"/>
                </a:cubicBezTo>
                <a:cubicBezTo>
                  <a:pt x="313" y="140"/>
                  <a:pt x="313" y="140"/>
                  <a:pt x="313" y="140"/>
                </a:cubicBezTo>
                <a:cubicBezTo>
                  <a:pt x="313" y="141"/>
                  <a:pt x="313" y="141"/>
                  <a:pt x="313" y="141"/>
                </a:cubicBezTo>
                <a:cubicBezTo>
                  <a:pt x="313" y="141"/>
                  <a:pt x="313" y="141"/>
                  <a:pt x="313" y="142"/>
                </a:cubicBezTo>
                <a:cubicBezTo>
                  <a:pt x="313" y="143"/>
                  <a:pt x="313" y="143"/>
                  <a:pt x="313" y="143"/>
                </a:cubicBezTo>
                <a:cubicBezTo>
                  <a:pt x="313" y="143"/>
                  <a:pt x="313" y="143"/>
                  <a:pt x="313" y="143"/>
                </a:cubicBezTo>
                <a:cubicBezTo>
                  <a:pt x="314" y="143"/>
                  <a:pt x="314" y="143"/>
                  <a:pt x="314" y="143"/>
                </a:cubicBezTo>
                <a:cubicBezTo>
                  <a:pt x="315" y="142"/>
                  <a:pt x="314" y="143"/>
                  <a:pt x="315" y="142"/>
                </a:cubicBezTo>
                <a:cubicBezTo>
                  <a:pt x="316" y="142"/>
                  <a:pt x="316" y="142"/>
                  <a:pt x="316" y="142"/>
                </a:cubicBezTo>
                <a:cubicBezTo>
                  <a:pt x="316" y="141"/>
                  <a:pt x="316" y="141"/>
                  <a:pt x="316" y="141"/>
                </a:cubicBezTo>
                <a:cubicBezTo>
                  <a:pt x="316" y="141"/>
                  <a:pt x="316" y="141"/>
                  <a:pt x="316" y="141"/>
                </a:cubicBezTo>
                <a:cubicBezTo>
                  <a:pt x="316" y="141"/>
                  <a:pt x="316" y="141"/>
                  <a:pt x="316" y="141"/>
                </a:cubicBezTo>
                <a:cubicBezTo>
                  <a:pt x="316" y="140"/>
                  <a:pt x="316" y="140"/>
                  <a:pt x="316" y="140"/>
                </a:cubicBezTo>
                <a:lnTo>
                  <a:pt x="315" y="140"/>
                </a:lnTo>
                <a:close/>
                <a:moveTo>
                  <a:pt x="350" y="121"/>
                </a:moveTo>
                <a:cubicBezTo>
                  <a:pt x="349" y="121"/>
                  <a:pt x="349" y="121"/>
                  <a:pt x="349" y="121"/>
                </a:cubicBezTo>
                <a:cubicBezTo>
                  <a:pt x="349" y="122"/>
                  <a:pt x="349" y="122"/>
                  <a:pt x="349" y="122"/>
                </a:cubicBezTo>
                <a:cubicBezTo>
                  <a:pt x="349" y="123"/>
                  <a:pt x="349" y="123"/>
                  <a:pt x="349" y="123"/>
                </a:cubicBezTo>
                <a:cubicBezTo>
                  <a:pt x="348" y="123"/>
                  <a:pt x="348" y="123"/>
                  <a:pt x="348" y="123"/>
                </a:cubicBezTo>
                <a:cubicBezTo>
                  <a:pt x="348" y="124"/>
                  <a:pt x="348" y="124"/>
                  <a:pt x="348" y="124"/>
                </a:cubicBezTo>
                <a:cubicBezTo>
                  <a:pt x="348" y="124"/>
                  <a:pt x="348" y="124"/>
                  <a:pt x="348" y="124"/>
                </a:cubicBezTo>
                <a:cubicBezTo>
                  <a:pt x="349" y="124"/>
                  <a:pt x="348" y="124"/>
                  <a:pt x="349" y="124"/>
                </a:cubicBezTo>
                <a:cubicBezTo>
                  <a:pt x="350" y="125"/>
                  <a:pt x="350" y="125"/>
                  <a:pt x="350" y="125"/>
                </a:cubicBezTo>
                <a:cubicBezTo>
                  <a:pt x="350" y="125"/>
                  <a:pt x="350" y="125"/>
                  <a:pt x="350" y="125"/>
                </a:cubicBezTo>
                <a:cubicBezTo>
                  <a:pt x="350" y="125"/>
                  <a:pt x="350" y="125"/>
                  <a:pt x="350" y="125"/>
                </a:cubicBezTo>
                <a:cubicBezTo>
                  <a:pt x="350" y="125"/>
                  <a:pt x="350" y="125"/>
                  <a:pt x="350" y="125"/>
                </a:cubicBezTo>
                <a:cubicBezTo>
                  <a:pt x="351" y="125"/>
                  <a:pt x="351" y="125"/>
                  <a:pt x="351" y="125"/>
                </a:cubicBezTo>
                <a:cubicBezTo>
                  <a:pt x="351" y="126"/>
                  <a:pt x="351" y="126"/>
                  <a:pt x="351" y="126"/>
                </a:cubicBezTo>
                <a:cubicBezTo>
                  <a:pt x="351" y="125"/>
                  <a:pt x="351" y="125"/>
                  <a:pt x="351" y="125"/>
                </a:cubicBezTo>
                <a:cubicBezTo>
                  <a:pt x="352" y="125"/>
                  <a:pt x="352" y="125"/>
                  <a:pt x="352" y="125"/>
                </a:cubicBezTo>
                <a:cubicBezTo>
                  <a:pt x="353" y="125"/>
                  <a:pt x="353" y="125"/>
                  <a:pt x="353" y="125"/>
                </a:cubicBezTo>
                <a:cubicBezTo>
                  <a:pt x="353" y="124"/>
                  <a:pt x="353" y="124"/>
                  <a:pt x="353" y="124"/>
                </a:cubicBezTo>
                <a:cubicBezTo>
                  <a:pt x="353" y="124"/>
                  <a:pt x="353" y="123"/>
                  <a:pt x="354" y="123"/>
                </a:cubicBezTo>
                <a:cubicBezTo>
                  <a:pt x="353" y="122"/>
                  <a:pt x="353" y="122"/>
                  <a:pt x="353" y="122"/>
                </a:cubicBezTo>
                <a:cubicBezTo>
                  <a:pt x="353" y="121"/>
                  <a:pt x="353" y="121"/>
                  <a:pt x="353" y="121"/>
                </a:cubicBezTo>
                <a:cubicBezTo>
                  <a:pt x="352" y="121"/>
                  <a:pt x="352" y="121"/>
                  <a:pt x="352" y="121"/>
                </a:cubicBezTo>
                <a:cubicBezTo>
                  <a:pt x="351" y="121"/>
                  <a:pt x="351" y="121"/>
                  <a:pt x="350" y="121"/>
                </a:cubicBezTo>
                <a:close/>
                <a:moveTo>
                  <a:pt x="372" y="106"/>
                </a:moveTo>
                <a:cubicBezTo>
                  <a:pt x="373" y="107"/>
                  <a:pt x="373" y="107"/>
                  <a:pt x="373" y="107"/>
                </a:cubicBezTo>
                <a:cubicBezTo>
                  <a:pt x="373" y="108"/>
                  <a:pt x="373" y="108"/>
                  <a:pt x="373" y="108"/>
                </a:cubicBezTo>
                <a:cubicBezTo>
                  <a:pt x="373" y="109"/>
                  <a:pt x="373" y="109"/>
                  <a:pt x="373" y="109"/>
                </a:cubicBezTo>
                <a:cubicBezTo>
                  <a:pt x="374" y="109"/>
                  <a:pt x="374" y="109"/>
                  <a:pt x="375" y="109"/>
                </a:cubicBezTo>
                <a:cubicBezTo>
                  <a:pt x="375" y="109"/>
                  <a:pt x="375" y="109"/>
                  <a:pt x="375" y="109"/>
                </a:cubicBezTo>
                <a:cubicBezTo>
                  <a:pt x="375" y="108"/>
                  <a:pt x="375" y="108"/>
                  <a:pt x="375" y="107"/>
                </a:cubicBezTo>
                <a:cubicBezTo>
                  <a:pt x="375" y="107"/>
                  <a:pt x="375" y="107"/>
                  <a:pt x="375" y="107"/>
                </a:cubicBezTo>
                <a:cubicBezTo>
                  <a:pt x="375" y="106"/>
                  <a:pt x="375" y="106"/>
                  <a:pt x="375" y="106"/>
                </a:cubicBezTo>
                <a:cubicBezTo>
                  <a:pt x="375" y="106"/>
                  <a:pt x="375" y="106"/>
                  <a:pt x="375" y="106"/>
                </a:cubicBezTo>
                <a:cubicBezTo>
                  <a:pt x="375" y="105"/>
                  <a:pt x="375" y="105"/>
                  <a:pt x="375" y="105"/>
                </a:cubicBezTo>
                <a:cubicBezTo>
                  <a:pt x="375" y="105"/>
                  <a:pt x="375" y="105"/>
                  <a:pt x="375" y="105"/>
                </a:cubicBezTo>
                <a:cubicBezTo>
                  <a:pt x="374" y="105"/>
                  <a:pt x="374" y="105"/>
                  <a:pt x="374" y="105"/>
                </a:cubicBezTo>
                <a:cubicBezTo>
                  <a:pt x="373" y="105"/>
                  <a:pt x="373" y="105"/>
                  <a:pt x="373" y="105"/>
                </a:cubicBezTo>
                <a:cubicBezTo>
                  <a:pt x="373" y="104"/>
                  <a:pt x="373" y="104"/>
                  <a:pt x="373" y="104"/>
                </a:cubicBezTo>
                <a:cubicBezTo>
                  <a:pt x="373" y="104"/>
                  <a:pt x="373" y="104"/>
                  <a:pt x="373" y="104"/>
                </a:cubicBezTo>
                <a:cubicBezTo>
                  <a:pt x="372" y="103"/>
                  <a:pt x="372" y="103"/>
                  <a:pt x="372" y="103"/>
                </a:cubicBezTo>
                <a:cubicBezTo>
                  <a:pt x="372" y="104"/>
                  <a:pt x="372" y="104"/>
                  <a:pt x="372" y="104"/>
                </a:cubicBezTo>
                <a:cubicBezTo>
                  <a:pt x="372" y="104"/>
                  <a:pt x="372" y="104"/>
                  <a:pt x="372" y="104"/>
                </a:cubicBezTo>
                <a:cubicBezTo>
                  <a:pt x="372" y="104"/>
                  <a:pt x="372" y="104"/>
                  <a:pt x="372" y="104"/>
                </a:cubicBezTo>
                <a:cubicBezTo>
                  <a:pt x="371" y="105"/>
                  <a:pt x="371" y="105"/>
                  <a:pt x="371" y="105"/>
                </a:cubicBezTo>
                <a:cubicBezTo>
                  <a:pt x="372" y="106"/>
                  <a:pt x="372" y="106"/>
                  <a:pt x="372" y="106"/>
                </a:cubicBezTo>
                <a:close/>
                <a:moveTo>
                  <a:pt x="365" y="109"/>
                </a:moveTo>
                <a:cubicBezTo>
                  <a:pt x="365" y="110"/>
                  <a:pt x="365" y="110"/>
                  <a:pt x="365" y="110"/>
                </a:cubicBezTo>
                <a:cubicBezTo>
                  <a:pt x="366" y="109"/>
                  <a:pt x="366" y="109"/>
                  <a:pt x="367" y="108"/>
                </a:cubicBezTo>
                <a:cubicBezTo>
                  <a:pt x="367" y="108"/>
                  <a:pt x="367" y="108"/>
                  <a:pt x="367" y="108"/>
                </a:cubicBezTo>
                <a:cubicBezTo>
                  <a:pt x="367" y="107"/>
                  <a:pt x="367" y="107"/>
                  <a:pt x="367" y="107"/>
                </a:cubicBezTo>
                <a:cubicBezTo>
                  <a:pt x="366" y="107"/>
                  <a:pt x="366" y="107"/>
                  <a:pt x="366" y="107"/>
                </a:cubicBezTo>
                <a:cubicBezTo>
                  <a:pt x="366" y="107"/>
                  <a:pt x="366" y="107"/>
                  <a:pt x="366" y="107"/>
                </a:cubicBezTo>
                <a:cubicBezTo>
                  <a:pt x="365" y="107"/>
                  <a:pt x="365" y="107"/>
                  <a:pt x="365" y="107"/>
                </a:cubicBezTo>
                <a:cubicBezTo>
                  <a:pt x="365" y="107"/>
                  <a:pt x="365" y="107"/>
                  <a:pt x="365" y="107"/>
                </a:cubicBezTo>
                <a:cubicBezTo>
                  <a:pt x="365" y="106"/>
                  <a:pt x="365" y="106"/>
                  <a:pt x="365" y="106"/>
                </a:cubicBezTo>
                <a:cubicBezTo>
                  <a:pt x="365" y="106"/>
                  <a:pt x="365" y="106"/>
                  <a:pt x="364" y="106"/>
                </a:cubicBezTo>
                <a:cubicBezTo>
                  <a:pt x="364" y="107"/>
                  <a:pt x="364" y="107"/>
                  <a:pt x="364" y="107"/>
                </a:cubicBezTo>
                <a:cubicBezTo>
                  <a:pt x="364" y="107"/>
                  <a:pt x="364" y="107"/>
                  <a:pt x="364" y="107"/>
                </a:cubicBezTo>
                <a:cubicBezTo>
                  <a:pt x="365" y="107"/>
                  <a:pt x="365" y="107"/>
                  <a:pt x="365" y="107"/>
                </a:cubicBezTo>
                <a:cubicBezTo>
                  <a:pt x="364" y="107"/>
                  <a:pt x="364" y="107"/>
                  <a:pt x="364" y="107"/>
                </a:cubicBezTo>
                <a:cubicBezTo>
                  <a:pt x="364" y="108"/>
                  <a:pt x="364" y="108"/>
                  <a:pt x="364" y="108"/>
                </a:cubicBezTo>
                <a:cubicBezTo>
                  <a:pt x="364" y="108"/>
                  <a:pt x="364" y="108"/>
                  <a:pt x="365" y="109"/>
                </a:cubicBezTo>
                <a:close/>
                <a:moveTo>
                  <a:pt x="353" y="119"/>
                </a:moveTo>
                <a:cubicBezTo>
                  <a:pt x="353" y="119"/>
                  <a:pt x="353" y="119"/>
                  <a:pt x="353" y="119"/>
                </a:cubicBezTo>
                <a:cubicBezTo>
                  <a:pt x="354" y="119"/>
                  <a:pt x="355" y="119"/>
                  <a:pt x="356" y="119"/>
                </a:cubicBezTo>
                <a:cubicBezTo>
                  <a:pt x="356" y="119"/>
                  <a:pt x="356" y="119"/>
                  <a:pt x="357" y="119"/>
                </a:cubicBezTo>
                <a:cubicBezTo>
                  <a:pt x="357" y="119"/>
                  <a:pt x="357" y="119"/>
                  <a:pt x="357" y="119"/>
                </a:cubicBezTo>
                <a:cubicBezTo>
                  <a:pt x="357" y="118"/>
                  <a:pt x="357" y="117"/>
                  <a:pt x="358" y="116"/>
                </a:cubicBezTo>
                <a:cubicBezTo>
                  <a:pt x="358" y="115"/>
                  <a:pt x="358" y="115"/>
                  <a:pt x="358" y="115"/>
                </a:cubicBezTo>
                <a:cubicBezTo>
                  <a:pt x="357" y="114"/>
                  <a:pt x="357" y="114"/>
                  <a:pt x="357" y="114"/>
                </a:cubicBezTo>
                <a:cubicBezTo>
                  <a:pt x="357" y="114"/>
                  <a:pt x="357" y="114"/>
                  <a:pt x="357" y="114"/>
                </a:cubicBezTo>
                <a:cubicBezTo>
                  <a:pt x="358" y="114"/>
                  <a:pt x="358" y="114"/>
                  <a:pt x="358" y="114"/>
                </a:cubicBezTo>
                <a:cubicBezTo>
                  <a:pt x="358" y="114"/>
                  <a:pt x="358" y="114"/>
                  <a:pt x="358" y="114"/>
                </a:cubicBezTo>
                <a:cubicBezTo>
                  <a:pt x="357" y="113"/>
                  <a:pt x="357" y="113"/>
                  <a:pt x="357" y="113"/>
                </a:cubicBezTo>
                <a:cubicBezTo>
                  <a:pt x="355" y="113"/>
                  <a:pt x="355" y="113"/>
                  <a:pt x="355" y="113"/>
                </a:cubicBezTo>
                <a:cubicBezTo>
                  <a:pt x="355" y="114"/>
                  <a:pt x="355" y="114"/>
                  <a:pt x="355" y="114"/>
                </a:cubicBezTo>
                <a:cubicBezTo>
                  <a:pt x="355" y="114"/>
                  <a:pt x="354" y="115"/>
                  <a:pt x="354" y="116"/>
                </a:cubicBezTo>
                <a:cubicBezTo>
                  <a:pt x="353" y="117"/>
                  <a:pt x="353" y="117"/>
                  <a:pt x="353" y="117"/>
                </a:cubicBezTo>
                <a:cubicBezTo>
                  <a:pt x="353" y="118"/>
                  <a:pt x="353" y="118"/>
                  <a:pt x="353" y="118"/>
                </a:cubicBezTo>
                <a:cubicBezTo>
                  <a:pt x="353" y="118"/>
                  <a:pt x="353" y="118"/>
                  <a:pt x="353" y="119"/>
                </a:cubicBezTo>
                <a:close/>
                <a:moveTo>
                  <a:pt x="232" y="132"/>
                </a:moveTo>
                <a:cubicBezTo>
                  <a:pt x="233" y="134"/>
                  <a:pt x="233" y="134"/>
                  <a:pt x="233" y="134"/>
                </a:cubicBezTo>
                <a:cubicBezTo>
                  <a:pt x="233" y="134"/>
                  <a:pt x="233" y="134"/>
                  <a:pt x="233" y="134"/>
                </a:cubicBezTo>
                <a:cubicBezTo>
                  <a:pt x="234" y="134"/>
                  <a:pt x="234" y="134"/>
                  <a:pt x="234" y="134"/>
                </a:cubicBezTo>
                <a:cubicBezTo>
                  <a:pt x="234" y="134"/>
                  <a:pt x="234" y="134"/>
                  <a:pt x="234" y="134"/>
                </a:cubicBezTo>
                <a:cubicBezTo>
                  <a:pt x="236" y="134"/>
                  <a:pt x="236" y="134"/>
                  <a:pt x="236" y="134"/>
                </a:cubicBezTo>
                <a:cubicBezTo>
                  <a:pt x="240" y="133"/>
                  <a:pt x="238" y="133"/>
                  <a:pt x="241" y="131"/>
                </a:cubicBezTo>
                <a:cubicBezTo>
                  <a:pt x="241" y="131"/>
                  <a:pt x="241" y="131"/>
                  <a:pt x="242" y="131"/>
                </a:cubicBezTo>
                <a:cubicBezTo>
                  <a:pt x="242" y="130"/>
                  <a:pt x="242" y="130"/>
                  <a:pt x="242" y="130"/>
                </a:cubicBezTo>
                <a:cubicBezTo>
                  <a:pt x="242" y="130"/>
                  <a:pt x="243" y="130"/>
                  <a:pt x="243" y="130"/>
                </a:cubicBezTo>
                <a:cubicBezTo>
                  <a:pt x="244" y="129"/>
                  <a:pt x="243" y="129"/>
                  <a:pt x="244" y="129"/>
                </a:cubicBezTo>
                <a:cubicBezTo>
                  <a:pt x="249" y="128"/>
                  <a:pt x="251" y="123"/>
                  <a:pt x="253" y="119"/>
                </a:cubicBezTo>
                <a:cubicBezTo>
                  <a:pt x="254" y="119"/>
                  <a:pt x="254" y="119"/>
                  <a:pt x="254" y="119"/>
                </a:cubicBezTo>
                <a:cubicBezTo>
                  <a:pt x="255" y="120"/>
                  <a:pt x="255" y="120"/>
                  <a:pt x="255" y="120"/>
                </a:cubicBezTo>
                <a:cubicBezTo>
                  <a:pt x="255" y="119"/>
                  <a:pt x="255" y="119"/>
                  <a:pt x="255" y="119"/>
                </a:cubicBezTo>
                <a:cubicBezTo>
                  <a:pt x="255" y="119"/>
                  <a:pt x="259" y="107"/>
                  <a:pt x="259" y="107"/>
                </a:cubicBezTo>
                <a:cubicBezTo>
                  <a:pt x="259" y="107"/>
                  <a:pt x="259" y="107"/>
                  <a:pt x="259" y="107"/>
                </a:cubicBezTo>
                <a:cubicBezTo>
                  <a:pt x="259" y="106"/>
                  <a:pt x="259" y="106"/>
                  <a:pt x="259" y="106"/>
                </a:cubicBezTo>
                <a:cubicBezTo>
                  <a:pt x="258" y="106"/>
                  <a:pt x="258" y="106"/>
                  <a:pt x="257" y="105"/>
                </a:cubicBezTo>
                <a:cubicBezTo>
                  <a:pt x="257" y="104"/>
                  <a:pt x="257" y="104"/>
                  <a:pt x="256" y="103"/>
                </a:cubicBezTo>
                <a:cubicBezTo>
                  <a:pt x="255" y="103"/>
                  <a:pt x="255" y="103"/>
                  <a:pt x="254" y="103"/>
                </a:cubicBezTo>
                <a:cubicBezTo>
                  <a:pt x="253" y="103"/>
                  <a:pt x="253" y="103"/>
                  <a:pt x="253" y="103"/>
                </a:cubicBezTo>
                <a:cubicBezTo>
                  <a:pt x="253" y="103"/>
                  <a:pt x="253" y="103"/>
                  <a:pt x="253" y="103"/>
                </a:cubicBezTo>
                <a:cubicBezTo>
                  <a:pt x="253" y="103"/>
                  <a:pt x="253" y="103"/>
                  <a:pt x="253" y="103"/>
                </a:cubicBezTo>
                <a:cubicBezTo>
                  <a:pt x="253" y="103"/>
                  <a:pt x="253" y="103"/>
                  <a:pt x="253" y="103"/>
                </a:cubicBezTo>
                <a:cubicBezTo>
                  <a:pt x="253" y="104"/>
                  <a:pt x="253" y="104"/>
                  <a:pt x="253" y="104"/>
                </a:cubicBezTo>
                <a:cubicBezTo>
                  <a:pt x="253" y="104"/>
                  <a:pt x="254" y="105"/>
                  <a:pt x="254" y="105"/>
                </a:cubicBezTo>
                <a:cubicBezTo>
                  <a:pt x="254" y="105"/>
                  <a:pt x="253" y="105"/>
                  <a:pt x="253" y="104"/>
                </a:cubicBezTo>
                <a:cubicBezTo>
                  <a:pt x="253" y="105"/>
                  <a:pt x="253" y="105"/>
                  <a:pt x="253" y="105"/>
                </a:cubicBezTo>
                <a:cubicBezTo>
                  <a:pt x="253" y="105"/>
                  <a:pt x="253" y="105"/>
                  <a:pt x="253" y="105"/>
                </a:cubicBezTo>
                <a:cubicBezTo>
                  <a:pt x="253" y="104"/>
                  <a:pt x="253" y="104"/>
                  <a:pt x="253" y="104"/>
                </a:cubicBezTo>
                <a:cubicBezTo>
                  <a:pt x="252" y="105"/>
                  <a:pt x="252" y="105"/>
                  <a:pt x="252" y="105"/>
                </a:cubicBezTo>
                <a:cubicBezTo>
                  <a:pt x="252" y="105"/>
                  <a:pt x="252" y="105"/>
                  <a:pt x="252" y="105"/>
                </a:cubicBezTo>
                <a:cubicBezTo>
                  <a:pt x="253" y="105"/>
                  <a:pt x="253" y="105"/>
                  <a:pt x="253" y="105"/>
                </a:cubicBezTo>
                <a:cubicBezTo>
                  <a:pt x="253" y="106"/>
                  <a:pt x="253" y="106"/>
                  <a:pt x="253" y="106"/>
                </a:cubicBezTo>
                <a:cubicBezTo>
                  <a:pt x="252" y="106"/>
                  <a:pt x="252" y="106"/>
                  <a:pt x="252" y="106"/>
                </a:cubicBezTo>
                <a:cubicBezTo>
                  <a:pt x="252" y="107"/>
                  <a:pt x="252" y="107"/>
                  <a:pt x="251" y="107"/>
                </a:cubicBezTo>
                <a:cubicBezTo>
                  <a:pt x="251" y="107"/>
                  <a:pt x="251" y="107"/>
                  <a:pt x="251" y="107"/>
                </a:cubicBezTo>
                <a:cubicBezTo>
                  <a:pt x="251" y="107"/>
                  <a:pt x="251" y="107"/>
                  <a:pt x="251" y="107"/>
                </a:cubicBezTo>
                <a:cubicBezTo>
                  <a:pt x="252" y="106"/>
                  <a:pt x="252" y="106"/>
                  <a:pt x="252" y="106"/>
                </a:cubicBezTo>
                <a:cubicBezTo>
                  <a:pt x="252" y="106"/>
                  <a:pt x="252" y="106"/>
                  <a:pt x="252" y="106"/>
                </a:cubicBezTo>
                <a:cubicBezTo>
                  <a:pt x="252" y="105"/>
                  <a:pt x="252" y="105"/>
                  <a:pt x="252" y="105"/>
                </a:cubicBezTo>
                <a:cubicBezTo>
                  <a:pt x="252" y="104"/>
                  <a:pt x="252" y="104"/>
                  <a:pt x="252" y="103"/>
                </a:cubicBezTo>
                <a:cubicBezTo>
                  <a:pt x="253" y="103"/>
                  <a:pt x="253" y="103"/>
                  <a:pt x="253" y="103"/>
                </a:cubicBezTo>
                <a:cubicBezTo>
                  <a:pt x="250" y="103"/>
                  <a:pt x="246" y="106"/>
                  <a:pt x="243" y="112"/>
                </a:cubicBezTo>
                <a:cubicBezTo>
                  <a:pt x="242" y="113"/>
                  <a:pt x="242" y="113"/>
                  <a:pt x="242" y="113"/>
                </a:cubicBezTo>
                <a:cubicBezTo>
                  <a:pt x="241" y="115"/>
                  <a:pt x="241" y="117"/>
                  <a:pt x="241" y="119"/>
                </a:cubicBezTo>
                <a:cubicBezTo>
                  <a:pt x="242" y="120"/>
                  <a:pt x="242" y="120"/>
                  <a:pt x="242" y="120"/>
                </a:cubicBezTo>
                <a:cubicBezTo>
                  <a:pt x="241" y="122"/>
                  <a:pt x="241" y="122"/>
                  <a:pt x="241" y="122"/>
                </a:cubicBezTo>
                <a:cubicBezTo>
                  <a:pt x="240" y="123"/>
                  <a:pt x="241" y="123"/>
                  <a:pt x="239" y="123"/>
                </a:cubicBezTo>
                <a:cubicBezTo>
                  <a:pt x="238" y="123"/>
                  <a:pt x="238" y="123"/>
                  <a:pt x="238" y="124"/>
                </a:cubicBezTo>
                <a:cubicBezTo>
                  <a:pt x="238" y="124"/>
                  <a:pt x="238" y="124"/>
                  <a:pt x="238" y="125"/>
                </a:cubicBezTo>
                <a:cubicBezTo>
                  <a:pt x="237" y="125"/>
                  <a:pt x="235" y="126"/>
                  <a:pt x="235" y="127"/>
                </a:cubicBezTo>
                <a:cubicBezTo>
                  <a:pt x="235" y="127"/>
                  <a:pt x="235" y="127"/>
                  <a:pt x="235" y="127"/>
                </a:cubicBezTo>
                <a:cubicBezTo>
                  <a:pt x="234" y="128"/>
                  <a:pt x="235" y="129"/>
                  <a:pt x="234" y="130"/>
                </a:cubicBezTo>
                <a:cubicBezTo>
                  <a:pt x="233" y="131"/>
                  <a:pt x="233" y="131"/>
                  <a:pt x="233" y="131"/>
                </a:cubicBezTo>
                <a:lnTo>
                  <a:pt x="232" y="132"/>
                </a:lnTo>
                <a:close/>
                <a:moveTo>
                  <a:pt x="294" y="76"/>
                </a:moveTo>
                <a:cubicBezTo>
                  <a:pt x="294" y="75"/>
                  <a:pt x="294" y="75"/>
                  <a:pt x="294" y="75"/>
                </a:cubicBezTo>
                <a:cubicBezTo>
                  <a:pt x="294" y="74"/>
                  <a:pt x="294" y="74"/>
                  <a:pt x="294" y="74"/>
                </a:cubicBezTo>
                <a:cubicBezTo>
                  <a:pt x="293" y="74"/>
                  <a:pt x="293" y="74"/>
                  <a:pt x="293" y="74"/>
                </a:cubicBezTo>
                <a:cubicBezTo>
                  <a:pt x="292" y="75"/>
                  <a:pt x="292" y="75"/>
                  <a:pt x="291" y="76"/>
                </a:cubicBezTo>
                <a:cubicBezTo>
                  <a:pt x="290" y="77"/>
                  <a:pt x="290" y="77"/>
                  <a:pt x="290" y="77"/>
                </a:cubicBezTo>
                <a:cubicBezTo>
                  <a:pt x="290" y="77"/>
                  <a:pt x="290" y="77"/>
                  <a:pt x="290" y="77"/>
                </a:cubicBezTo>
                <a:cubicBezTo>
                  <a:pt x="291" y="77"/>
                  <a:pt x="292" y="77"/>
                  <a:pt x="294" y="76"/>
                </a:cubicBezTo>
                <a:close/>
                <a:moveTo>
                  <a:pt x="261" y="113"/>
                </a:moveTo>
                <a:cubicBezTo>
                  <a:pt x="261" y="113"/>
                  <a:pt x="261" y="113"/>
                  <a:pt x="261" y="113"/>
                </a:cubicBezTo>
                <a:cubicBezTo>
                  <a:pt x="263" y="111"/>
                  <a:pt x="263" y="112"/>
                  <a:pt x="265" y="111"/>
                </a:cubicBezTo>
                <a:cubicBezTo>
                  <a:pt x="266" y="110"/>
                  <a:pt x="266" y="110"/>
                  <a:pt x="266" y="110"/>
                </a:cubicBezTo>
                <a:cubicBezTo>
                  <a:pt x="268" y="109"/>
                  <a:pt x="267" y="110"/>
                  <a:pt x="269" y="109"/>
                </a:cubicBezTo>
                <a:cubicBezTo>
                  <a:pt x="270" y="109"/>
                  <a:pt x="270" y="109"/>
                  <a:pt x="270" y="109"/>
                </a:cubicBezTo>
                <a:cubicBezTo>
                  <a:pt x="270" y="108"/>
                  <a:pt x="270" y="108"/>
                  <a:pt x="270" y="108"/>
                </a:cubicBezTo>
                <a:cubicBezTo>
                  <a:pt x="270" y="106"/>
                  <a:pt x="270" y="106"/>
                  <a:pt x="270" y="104"/>
                </a:cubicBezTo>
                <a:cubicBezTo>
                  <a:pt x="269" y="104"/>
                  <a:pt x="269" y="104"/>
                  <a:pt x="269" y="104"/>
                </a:cubicBezTo>
                <a:cubicBezTo>
                  <a:pt x="269" y="104"/>
                  <a:pt x="269" y="104"/>
                  <a:pt x="269" y="104"/>
                </a:cubicBezTo>
                <a:cubicBezTo>
                  <a:pt x="268" y="106"/>
                  <a:pt x="268" y="106"/>
                  <a:pt x="268" y="106"/>
                </a:cubicBezTo>
                <a:cubicBezTo>
                  <a:pt x="268" y="106"/>
                  <a:pt x="268" y="106"/>
                  <a:pt x="268" y="106"/>
                </a:cubicBezTo>
                <a:cubicBezTo>
                  <a:pt x="268" y="105"/>
                  <a:pt x="268" y="105"/>
                  <a:pt x="268" y="105"/>
                </a:cubicBezTo>
                <a:cubicBezTo>
                  <a:pt x="269" y="104"/>
                  <a:pt x="269" y="104"/>
                  <a:pt x="269" y="104"/>
                </a:cubicBezTo>
                <a:cubicBezTo>
                  <a:pt x="265" y="105"/>
                  <a:pt x="265" y="106"/>
                  <a:pt x="264" y="108"/>
                </a:cubicBezTo>
                <a:cubicBezTo>
                  <a:pt x="263" y="108"/>
                  <a:pt x="263" y="108"/>
                  <a:pt x="263" y="108"/>
                </a:cubicBezTo>
                <a:cubicBezTo>
                  <a:pt x="263" y="108"/>
                  <a:pt x="263" y="108"/>
                  <a:pt x="263" y="108"/>
                </a:cubicBezTo>
                <a:cubicBezTo>
                  <a:pt x="262" y="108"/>
                  <a:pt x="262" y="108"/>
                  <a:pt x="262" y="108"/>
                </a:cubicBezTo>
                <a:cubicBezTo>
                  <a:pt x="262" y="108"/>
                  <a:pt x="262" y="108"/>
                  <a:pt x="262" y="108"/>
                </a:cubicBezTo>
                <a:cubicBezTo>
                  <a:pt x="262" y="108"/>
                  <a:pt x="262" y="108"/>
                  <a:pt x="262" y="108"/>
                </a:cubicBezTo>
                <a:cubicBezTo>
                  <a:pt x="261" y="109"/>
                  <a:pt x="261" y="109"/>
                  <a:pt x="261" y="110"/>
                </a:cubicBezTo>
                <a:cubicBezTo>
                  <a:pt x="260" y="111"/>
                  <a:pt x="260" y="111"/>
                  <a:pt x="260" y="112"/>
                </a:cubicBezTo>
                <a:lnTo>
                  <a:pt x="261" y="113"/>
                </a:lnTo>
                <a:close/>
                <a:moveTo>
                  <a:pt x="427" y="124"/>
                </a:moveTo>
                <a:cubicBezTo>
                  <a:pt x="427" y="124"/>
                  <a:pt x="427" y="124"/>
                  <a:pt x="428" y="123"/>
                </a:cubicBezTo>
                <a:cubicBezTo>
                  <a:pt x="427" y="123"/>
                  <a:pt x="427" y="123"/>
                  <a:pt x="427" y="123"/>
                </a:cubicBezTo>
                <a:cubicBezTo>
                  <a:pt x="427" y="121"/>
                  <a:pt x="427" y="121"/>
                  <a:pt x="427" y="121"/>
                </a:cubicBezTo>
                <a:cubicBezTo>
                  <a:pt x="426" y="121"/>
                  <a:pt x="426" y="121"/>
                  <a:pt x="426" y="121"/>
                </a:cubicBezTo>
                <a:cubicBezTo>
                  <a:pt x="426" y="121"/>
                  <a:pt x="426" y="121"/>
                  <a:pt x="426" y="121"/>
                </a:cubicBezTo>
                <a:cubicBezTo>
                  <a:pt x="426" y="121"/>
                  <a:pt x="426" y="121"/>
                  <a:pt x="426" y="122"/>
                </a:cubicBezTo>
                <a:cubicBezTo>
                  <a:pt x="426" y="122"/>
                  <a:pt x="426" y="122"/>
                  <a:pt x="426" y="122"/>
                </a:cubicBezTo>
                <a:cubicBezTo>
                  <a:pt x="426" y="123"/>
                  <a:pt x="426" y="123"/>
                  <a:pt x="426" y="123"/>
                </a:cubicBezTo>
                <a:cubicBezTo>
                  <a:pt x="425" y="124"/>
                  <a:pt x="425" y="124"/>
                  <a:pt x="425" y="124"/>
                </a:cubicBezTo>
                <a:cubicBezTo>
                  <a:pt x="425" y="124"/>
                  <a:pt x="425" y="124"/>
                  <a:pt x="425" y="124"/>
                </a:cubicBezTo>
                <a:cubicBezTo>
                  <a:pt x="425" y="124"/>
                  <a:pt x="425" y="123"/>
                  <a:pt x="425" y="123"/>
                </a:cubicBezTo>
                <a:cubicBezTo>
                  <a:pt x="425" y="122"/>
                  <a:pt x="425" y="122"/>
                  <a:pt x="425" y="122"/>
                </a:cubicBezTo>
                <a:cubicBezTo>
                  <a:pt x="425" y="122"/>
                  <a:pt x="425" y="122"/>
                  <a:pt x="425" y="122"/>
                </a:cubicBezTo>
                <a:cubicBezTo>
                  <a:pt x="425" y="123"/>
                  <a:pt x="425" y="123"/>
                  <a:pt x="424" y="123"/>
                </a:cubicBezTo>
                <a:cubicBezTo>
                  <a:pt x="424" y="124"/>
                  <a:pt x="424" y="124"/>
                  <a:pt x="424" y="124"/>
                </a:cubicBezTo>
                <a:cubicBezTo>
                  <a:pt x="423" y="123"/>
                  <a:pt x="423" y="123"/>
                  <a:pt x="423" y="123"/>
                </a:cubicBezTo>
                <a:cubicBezTo>
                  <a:pt x="422" y="123"/>
                  <a:pt x="422" y="123"/>
                  <a:pt x="422" y="123"/>
                </a:cubicBezTo>
                <a:cubicBezTo>
                  <a:pt x="422" y="123"/>
                  <a:pt x="421" y="124"/>
                  <a:pt x="421" y="125"/>
                </a:cubicBezTo>
                <a:cubicBezTo>
                  <a:pt x="423" y="121"/>
                  <a:pt x="423" y="121"/>
                  <a:pt x="423" y="121"/>
                </a:cubicBezTo>
                <a:cubicBezTo>
                  <a:pt x="422" y="120"/>
                  <a:pt x="422" y="120"/>
                  <a:pt x="422" y="120"/>
                </a:cubicBezTo>
                <a:cubicBezTo>
                  <a:pt x="423" y="120"/>
                  <a:pt x="423" y="120"/>
                  <a:pt x="423" y="120"/>
                </a:cubicBezTo>
                <a:cubicBezTo>
                  <a:pt x="423" y="120"/>
                  <a:pt x="423" y="120"/>
                  <a:pt x="423" y="119"/>
                </a:cubicBezTo>
                <a:cubicBezTo>
                  <a:pt x="423" y="119"/>
                  <a:pt x="423" y="119"/>
                  <a:pt x="423" y="119"/>
                </a:cubicBezTo>
                <a:cubicBezTo>
                  <a:pt x="423" y="119"/>
                  <a:pt x="423" y="119"/>
                  <a:pt x="423" y="119"/>
                </a:cubicBezTo>
                <a:cubicBezTo>
                  <a:pt x="423" y="119"/>
                  <a:pt x="423" y="119"/>
                  <a:pt x="423" y="119"/>
                </a:cubicBezTo>
                <a:cubicBezTo>
                  <a:pt x="422" y="119"/>
                  <a:pt x="422" y="119"/>
                  <a:pt x="422" y="119"/>
                </a:cubicBezTo>
                <a:cubicBezTo>
                  <a:pt x="423" y="118"/>
                  <a:pt x="423" y="118"/>
                  <a:pt x="423" y="117"/>
                </a:cubicBezTo>
                <a:cubicBezTo>
                  <a:pt x="424" y="117"/>
                  <a:pt x="424" y="117"/>
                  <a:pt x="424" y="117"/>
                </a:cubicBezTo>
                <a:cubicBezTo>
                  <a:pt x="424" y="116"/>
                  <a:pt x="424" y="116"/>
                  <a:pt x="424" y="116"/>
                </a:cubicBezTo>
                <a:cubicBezTo>
                  <a:pt x="423" y="115"/>
                  <a:pt x="423" y="115"/>
                  <a:pt x="423" y="115"/>
                </a:cubicBezTo>
                <a:cubicBezTo>
                  <a:pt x="422" y="116"/>
                  <a:pt x="422" y="116"/>
                  <a:pt x="422" y="116"/>
                </a:cubicBezTo>
                <a:cubicBezTo>
                  <a:pt x="421" y="116"/>
                  <a:pt x="421" y="116"/>
                  <a:pt x="421" y="116"/>
                </a:cubicBezTo>
                <a:cubicBezTo>
                  <a:pt x="421" y="117"/>
                  <a:pt x="421" y="117"/>
                  <a:pt x="421" y="117"/>
                </a:cubicBezTo>
                <a:cubicBezTo>
                  <a:pt x="421" y="118"/>
                  <a:pt x="421" y="118"/>
                  <a:pt x="421" y="118"/>
                </a:cubicBezTo>
                <a:cubicBezTo>
                  <a:pt x="420" y="118"/>
                  <a:pt x="420" y="118"/>
                  <a:pt x="420" y="118"/>
                </a:cubicBezTo>
                <a:cubicBezTo>
                  <a:pt x="420" y="118"/>
                  <a:pt x="420" y="118"/>
                  <a:pt x="420" y="118"/>
                </a:cubicBezTo>
                <a:cubicBezTo>
                  <a:pt x="421" y="119"/>
                  <a:pt x="421" y="119"/>
                  <a:pt x="421" y="119"/>
                </a:cubicBezTo>
                <a:cubicBezTo>
                  <a:pt x="420" y="119"/>
                  <a:pt x="420" y="119"/>
                  <a:pt x="420" y="119"/>
                </a:cubicBezTo>
                <a:cubicBezTo>
                  <a:pt x="420" y="119"/>
                  <a:pt x="420" y="119"/>
                  <a:pt x="420" y="119"/>
                </a:cubicBezTo>
                <a:cubicBezTo>
                  <a:pt x="420" y="120"/>
                  <a:pt x="420" y="120"/>
                  <a:pt x="420" y="120"/>
                </a:cubicBezTo>
                <a:cubicBezTo>
                  <a:pt x="421" y="120"/>
                  <a:pt x="421" y="120"/>
                  <a:pt x="421" y="120"/>
                </a:cubicBezTo>
                <a:cubicBezTo>
                  <a:pt x="421" y="120"/>
                  <a:pt x="421" y="120"/>
                  <a:pt x="421" y="120"/>
                </a:cubicBezTo>
                <a:cubicBezTo>
                  <a:pt x="421" y="121"/>
                  <a:pt x="421" y="121"/>
                  <a:pt x="421" y="121"/>
                </a:cubicBezTo>
                <a:cubicBezTo>
                  <a:pt x="421" y="122"/>
                  <a:pt x="421" y="122"/>
                  <a:pt x="421" y="122"/>
                </a:cubicBezTo>
                <a:cubicBezTo>
                  <a:pt x="421" y="121"/>
                  <a:pt x="421" y="121"/>
                  <a:pt x="421" y="121"/>
                </a:cubicBezTo>
                <a:cubicBezTo>
                  <a:pt x="420" y="120"/>
                  <a:pt x="420" y="120"/>
                  <a:pt x="420" y="120"/>
                </a:cubicBezTo>
                <a:cubicBezTo>
                  <a:pt x="420" y="120"/>
                  <a:pt x="420" y="120"/>
                  <a:pt x="420" y="120"/>
                </a:cubicBezTo>
                <a:cubicBezTo>
                  <a:pt x="420" y="121"/>
                  <a:pt x="420" y="120"/>
                  <a:pt x="420" y="121"/>
                </a:cubicBezTo>
                <a:cubicBezTo>
                  <a:pt x="419" y="122"/>
                  <a:pt x="419" y="122"/>
                  <a:pt x="419" y="122"/>
                </a:cubicBezTo>
                <a:cubicBezTo>
                  <a:pt x="419" y="122"/>
                  <a:pt x="419" y="122"/>
                  <a:pt x="419" y="122"/>
                </a:cubicBezTo>
                <a:cubicBezTo>
                  <a:pt x="419" y="122"/>
                  <a:pt x="419" y="122"/>
                  <a:pt x="419" y="122"/>
                </a:cubicBezTo>
                <a:cubicBezTo>
                  <a:pt x="419" y="121"/>
                  <a:pt x="419" y="121"/>
                  <a:pt x="419" y="120"/>
                </a:cubicBezTo>
                <a:cubicBezTo>
                  <a:pt x="419" y="119"/>
                  <a:pt x="419" y="119"/>
                  <a:pt x="419" y="119"/>
                </a:cubicBezTo>
                <a:cubicBezTo>
                  <a:pt x="419" y="119"/>
                  <a:pt x="419" y="119"/>
                  <a:pt x="419" y="119"/>
                </a:cubicBezTo>
                <a:cubicBezTo>
                  <a:pt x="418" y="120"/>
                  <a:pt x="418" y="120"/>
                  <a:pt x="418" y="120"/>
                </a:cubicBezTo>
                <a:cubicBezTo>
                  <a:pt x="418" y="120"/>
                  <a:pt x="418" y="120"/>
                  <a:pt x="418" y="120"/>
                </a:cubicBezTo>
                <a:cubicBezTo>
                  <a:pt x="418" y="121"/>
                  <a:pt x="418" y="121"/>
                  <a:pt x="418" y="121"/>
                </a:cubicBezTo>
                <a:cubicBezTo>
                  <a:pt x="418" y="121"/>
                  <a:pt x="418" y="121"/>
                  <a:pt x="418" y="121"/>
                </a:cubicBezTo>
                <a:cubicBezTo>
                  <a:pt x="418" y="121"/>
                  <a:pt x="418" y="121"/>
                  <a:pt x="418" y="121"/>
                </a:cubicBezTo>
                <a:cubicBezTo>
                  <a:pt x="418" y="120"/>
                  <a:pt x="418" y="120"/>
                  <a:pt x="418" y="119"/>
                </a:cubicBezTo>
                <a:cubicBezTo>
                  <a:pt x="417" y="119"/>
                  <a:pt x="417" y="119"/>
                  <a:pt x="417" y="119"/>
                </a:cubicBezTo>
                <a:cubicBezTo>
                  <a:pt x="417" y="119"/>
                  <a:pt x="417" y="119"/>
                  <a:pt x="417" y="119"/>
                </a:cubicBezTo>
                <a:cubicBezTo>
                  <a:pt x="416" y="120"/>
                  <a:pt x="416" y="120"/>
                  <a:pt x="416" y="120"/>
                </a:cubicBezTo>
                <a:cubicBezTo>
                  <a:pt x="416" y="120"/>
                  <a:pt x="416" y="120"/>
                  <a:pt x="415" y="119"/>
                </a:cubicBezTo>
                <a:cubicBezTo>
                  <a:pt x="415" y="119"/>
                  <a:pt x="415" y="119"/>
                  <a:pt x="415" y="119"/>
                </a:cubicBezTo>
                <a:cubicBezTo>
                  <a:pt x="415" y="120"/>
                  <a:pt x="415" y="120"/>
                  <a:pt x="415" y="120"/>
                </a:cubicBezTo>
                <a:cubicBezTo>
                  <a:pt x="415" y="120"/>
                  <a:pt x="415" y="120"/>
                  <a:pt x="415" y="120"/>
                </a:cubicBezTo>
                <a:cubicBezTo>
                  <a:pt x="414" y="120"/>
                  <a:pt x="414" y="120"/>
                  <a:pt x="414" y="120"/>
                </a:cubicBezTo>
                <a:cubicBezTo>
                  <a:pt x="414" y="120"/>
                  <a:pt x="414" y="120"/>
                  <a:pt x="414" y="120"/>
                </a:cubicBezTo>
                <a:cubicBezTo>
                  <a:pt x="414" y="119"/>
                  <a:pt x="414" y="119"/>
                  <a:pt x="414" y="119"/>
                </a:cubicBezTo>
                <a:cubicBezTo>
                  <a:pt x="414" y="119"/>
                  <a:pt x="414" y="119"/>
                  <a:pt x="414" y="119"/>
                </a:cubicBezTo>
                <a:cubicBezTo>
                  <a:pt x="414" y="119"/>
                  <a:pt x="414" y="119"/>
                  <a:pt x="414" y="118"/>
                </a:cubicBezTo>
                <a:cubicBezTo>
                  <a:pt x="414" y="118"/>
                  <a:pt x="414" y="118"/>
                  <a:pt x="414" y="118"/>
                </a:cubicBezTo>
                <a:cubicBezTo>
                  <a:pt x="414" y="117"/>
                  <a:pt x="414" y="117"/>
                  <a:pt x="414" y="117"/>
                </a:cubicBezTo>
                <a:cubicBezTo>
                  <a:pt x="414" y="117"/>
                  <a:pt x="414" y="117"/>
                  <a:pt x="414" y="117"/>
                </a:cubicBezTo>
                <a:cubicBezTo>
                  <a:pt x="414" y="116"/>
                  <a:pt x="414" y="116"/>
                  <a:pt x="414" y="116"/>
                </a:cubicBezTo>
                <a:cubicBezTo>
                  <a:pt x="414" y="116"/>
                  <a:pt x="414" y="116"/>
                  <a:pt x="414" y="116"/>
                </a:cubicBezTo>
                <a:cubicBezTo>
                  <a:pt x="414" y="115"/>
                  <a:pt x="414" y="115"/>
                  <a:pt x="414" y="115"/>
                </a:cubicBezTo>
                <a:cubicBezTo>
                  <a:pt x="415" y="115"/>
                  <a:pt x="415" y="115"/>
                  <a:pt x="415" y="115"/>
                </a:cubicBezTo>
                <a:cubicBezTo>
                  <a:pt x="416" y="115"/>
                  <a:pt x="416" y="115"/>
                  <a:pt x="416" y="115"/>
                </a:cubicBezTo>
                <a:cubicBezTo>
                  <a:pt x="416" y="115"/>
                  <a:pt x="416" y="115"/>
                  <a:pt x="416" y="115"/>
                </a:cubicBezTo>
                <a:cubicBezTo>
                  <a:pt x="416" y="114"/>
                  <a:pt x="416" y="114"/>
                  <a:pt x="416" y="114"/>
                </a:cubicBezTo>
                <a:cubicBezTo>
                  <a:pt x="415" y="114"/>
                  <a:pt x="415" y="114"/>
                  <a:pt x="414" y="114"/>
                </a:cubicBezTo>
                <a:cubicBezTo>
                  <a:pt x="414" y="115"/>
                  <a:pt x="414" y="115"/>
                  <a:pt x="414" y="115"/>
                </a:cubicBezTo>
                <a:cubicBezTo>
                  <a:pt x="414" y="115"/>
                  <a:pt x="414" y="115"/>
                  <a:pt x="414" y="115"/>
                </a:cubicBezTo>
                <a:cubicBezTo>
                  <a:pt x="413" y="115"/>
                  <a:pt x="413" y="115"/>
                  <a:pt x="413" y="115"/>
                </a:cubicBezTo>
                <a:cubicBezTo>
                  <a:pt x="413" y="115"/>
                  <a:pt x="413" y="115"/>
                  <a:pt x="413" y="115"/>
                </a:cubicBezTo>
                <a:cubicBezTo>
                  <a:pt x="412" y="116"/>
                  <a:pt x="412" y="116"/>
                  <a:pt x="412" y="116"/>
                </a:cubicBezTo>
                <a:cubicBezTo>
                  <a:pt x="411" y="116"/>
                  <a:pt x="411" y="116"/>
                  <a:pt x="411" y="116"/>
                </a:cubicBezTo>
                <a:cubicBezTo>
                  <a:pt x="411" y="117"/>
                  <a:pt x="411" y="117"/>
                  <a:pt x="411" y="117"/>
                </a:cubicBezTo>
                <a:cubicBezTo>
                  <a:pt x="410" y="118"/>
                  <a:pt x="410" y="118"/>
                  <a:pt x="410" y="118"/>
                </a:cubicBezTo>
                <a:cubicBezTo>
                  <a:pt x="410" y="117"/>
                  <a:pt x="410" y="117"/>
                  <a:pt x="410" y="117"/>
                </a:cubicBezTo>
                <a:cubicBezTo>
                  <a:pt x="408" y="117"/>
                  <a:pt x="408" y="117"/>
                  <a:pt x="407" y="117"/>
                </a:cubicBezTo>
                <a:cubicBezTo>
                  <a:pt x="407" y="117"/>
                  <a:pt x="407" y="117"/>
                  <a:pt x="407" y="117"/>
                </a:cubicBezTo>
                <a:cubicBezTo>
                  <a:pt x="407" y="117"/>
                  <a:pt x="407" y="117"/>
                  <a:pt x="407" y="117"/>
                </a:cubicBezTo>
                <a:cubicBezTo>
                  <a:pt x="405" y="118"/>
                  <a:pt x="405" y="118"/>
                  <a:pt x="405" y="119"/>
                </a:cubicBezTo>
                <a:cubicBezTo>
                  <a:pt x="405" y="118"/>
                  <a:pt x="405" y="118"/>
                  <a:pt x="405" y="118"/>
                </a:cubicBezTo>
                <a:cubicBezTo>
                  <a:pt x="405" y="118"/>
                  <a:pt x="405" y="118"/>
                  <a:pt x="405" y="118"/>
                </a:cubicBezTo>
                <a:cubicBezTo>
                  <a:pt x="406" y="117"/>
                  <a:pt x="406" y="117"/>
                  <a:pt x="407" y="117"/>
                </a:cubicBezTo>
                <a:cubicBezTo>
                  <a:pt x="407" y="116"/>
                  <a:pt x="407" y="116"/>
                  <a:pt x="407" y="116"/>
                </a:cubicBezTo>
                <a:cubicBezTo>
                  <a:pt x="408" y="116"/>
                  <a:pt x="408" y="116"/>
                  <a:pt x="408" y="116"/>
                </a:cubicBezTo>
                <a:cubicBezTo>
                  <a:pt x="408" y="116"/>
                  <a:pt x="408" y="116"/>
                  <a:pt x="408" y="116"/>
                </a:cubicBezTo>
                <a:cubicBezTo>
                  <a:pt x="408" y="116"/>
                  <a:pt x="408" y="116"/>
                  <a:pt x="408" y="116"/>
                </a:cubicBezTo>
                <a:cubicBezTo>
                  <a:pt x="408" y="117"/>
                  <a:pt x="408" y="117"/>
                  <a:pt x="408" y="117"/>
                </a:cubicBezTo>
                <a:cubicBezTo>
                  <a:pt x="409" y="117"/>
                  <a:pt x="409" y="117"/>
                  <a:pt x="409" y="117"/>
                </a:cubicBezTo>
                <a:cubicBezTo>
                  <a:pt x="409" y="116"/>
                  <a:pt x="409" y="116"/>
                  <a:pt x="409" y="116"/>
                </a:cubicBezTo>
                <a:cubicBezTo>
                  <a:pt x="409" y="116"/>
                  <a:pt x="409" y="116"/>
                  <a:pt x="409" y="116"/>
                </a:cubicBezTo>
                <a:cubicBezTo>
                  <a:pt x="410" y="116"/>
                  <a:pt x="410" y="116"/>
                  <a:pt x="410" y="116"/>
                </a:cubicBezTo>
                <a:cubicBezTo>
                  <a:pt x="409" y="115"/>
                  <a:pt x="409" y="115"/>
                  <a:pt x="409" y="115"/>
                </a:cubicBezTo>
                <a:cubicBezTo>
                  <a:pt x="409" y="115"/>
                  <a:pt x="409" y="115"/>
                  <a:pt x="409" y="115"/>
                </a:cubicBezTo>
                <a:cubicBezTo>
                  <a:pt x="409" y="115"/>
                  <a:pt x="409" y="115"/>
                  <a:pt x="409" y="115"/>
                </a:cubicBezTo>
                <a:cubicBezTo>
                  <a:pt x="409" y="115"/>
                  <a:pt x="409" y="115"/>
                  <a:pt x="409" y="115"/>
                </a:cubicBezTo>
                <a:cubicBezTo>
                  <a:pt x="410" y="114"/>
                  <a:pt x="410" y="114"/>
                  <a:pt x="410" y="114"/>
                </a:cubicBezTo>
                <a:cubicBezTo>
                  <a:pt x="409" y="112"/>
                  <a:pt x="409" y="112"/>
                  <a:pt x="409" y="112"/>
                </a:cubicBezTo>
                <a:cubicBezTo>
                  <a:pt x="409" y="112"/>
                  <a:pt x="409" y="112"/>
                  <a:pt x="409" y="112"/>
                </a:cubicBezTo>
                <a:cubicBezTo>
                  <a:pt x="408" y="112"/>
                  <a:pt x="408" y="112"/>
                  <a:pt x="408" y="112"/>
                </a:cubicBezTo>
                <a:cubicBezTo>
                  <a:pt x="408" y="112"/>
                  <a:pt x="408" y="112"/>
                  <a:pt x="408" y="112"/>
                </a:cubicBezTo>
                <a:cubicBezTo>
                  <a:pt x="408" y="113"/>
                  <a:pt x="409" y="114"/>
                  <a:pt x="409" y="114"/>
                </a:cubicBezTo>
                <a:cubicBezTo>
                  <a:pt x="408" y="114"/>
                  <a:pt x="408" y="114"/>
                  <a:pt x="408" y="114"/>
                </a:cubicBezTo>
                <a:cubicBezTo>
                  <a:pt x="408" y="114"/>
                  <a:pt x="408" y="114"/>
                  <a:pt x="408" y="114"/>
                </a:cubicBezTo>
                <a:cubicBezTo>
                  <a:pt x="408" y="114"/>
                  <a:pt x="408" y="114"/>
                  <a:pt x="408" y="114"/>
                </a:cubicBezTo>
                <a:cubicBezTo>
                  <a:pt x="408" y="113"/>
                  <a:pt x="408" y="113"/>
                  <a:pt x="408" y="113"/>
                </a:cubicBezTo>
                <a:cubicBezTo>
                  <a:pt x="408" y="113"/>
                  <a:pt x="408" y="113"/>
                  <a:pt x="408" y="113"/>
                </a:cubicBezTo>
                <a:cubicBezTo>
                  <a:pt x="407" y="113"/>
                  <a:pt x="407" y="113"/>
                  <a:pt x="407" y="113"/>
                </a:cubicBezTo>
                <a:cubicBezTo>
                  <a:pt x="407" y="113"/>
                  <a:pt x="407" y="113"/>
                  <a:pt x="407" y="113"/>
                </a:cubicBezTo>
                <a:cubicBezTo>
                  <a:pt x="407" y="114"/>
                  <a:pt x="407" y="114"/>
                  <a:pt x="407" y="115"/>
                </a:cubicBezTo>
                <a:cubicBezTo>
                  <a:pt x="406" y="115"/>
                  <a:pt x="406" y="115"/>
                  <a:pt x="406" y="115"/>
                </a:cubicBezTo>
                <a:cubicBezTo>
                  <a:pt x="405" y="116"/>
                  <a:pt x="405" y="116"/>
                  <a:pt x="405" y="116"/>
                </a:cubicBezTo>
                <a:cubicBezTo>
                  <a:pt x="405" y="117"/>
                  <a:pt x="405" y="117"/>
                  <a:pt x="405" y="117"/>
                </a:cubicBezTo>
                <a:cubicBezTo>
                  <a:pt x="406" y="115"/>
                  <a:pt x="406" y="115"/>
                  <a:pt x="406" y="115"/>
                </a:cubicBezTo>
                <a:cubicBezTo>
                  <a:pt x="406" y="114"/>
                  <a:pt x="406" y="114"/>
                  <a:pt x="406" y="114"/>
                </a:cubicBezTo>
                <a:cubicBezTo>
                  <a:pt x="406" y="114"/>
                  <a:pt x="405" y="113"/>
                  <a:pt x="405" y="113"/>
                </a:cubicBezTo>
                <a:cubicBezTo>
                  <a:pt x="405" y="114"/>
                  <a:pt x="405" y="114"/>
                  <a:pt x="405" y="114"/>
                </a:cubicBezTo>
                <a:cubicBezTo>
                  <a:pt x="405" y="114"/>
                  <a:pt x="405" y="114"/>
                  <a:pt x="405" y="114"/>
                </a:cubicBezTo>
                <a:cubicBezTo>
                  <a:pt x="404" y="114"/>
                  <a:pt x="404" y="114"/>
                  <a:pt x="404" y="114"/>
                </a:cubicBezTo>
                <a:cubicBezTo>
                  <a:pt x="404" y="113"/>
                  <a:pt x="404" y="113"/>
                  <a:pt x="404" y="113"/>
                </a:cubicBezTo>
                <a:cubicBezTo>
                  <a:pt x="404" y="113"/>
                  <a:pt x="404" y="113"/>
                  <a:pt x="404" y="113"/>
                </a:cubicBezTo>
                <a:cubicBezTo>
                  <a:pt x="404" y="114"/>
                  <a:pt x="404" y="114"/>
                  <a:pt x="404" y="114"/>
                </a:cubicBezTo>
                <a:cubicBezTo>
                  <a:pt x="404" y="114"/>
                  <a:pt x="404" y="114"/>
                  <a:pt x="404" y="115"/>
                </a:cubicBezTo>
                <a:cubicBezTo>
                  <a:pt x="404" y="115"/>
                  <a:pt x="404" y="115"/>
                  <a:pt x="404" y="115"/>
                </a:cubicBezTo>
                <a:cubicBezTo>
                  <a:pt x="404" y="115"/>
                  <a:pt x="403" y="115"/>
                  <a:pt x="403" y="114"/>
                </a:cubicBezTo>
                <a:cubicBezTo>
                  <a:pt x="403" y="114"/>
                  <a:pt x="403" y="114"/>
                  <a:pt x="403" y="114"/>
                </a:cubicBezTo>
                <a:cubicBezTo>
                  <a:pt x="403" y="114"/>
                  <a:pt x="403" y="114"/>
                  <a:pt x="403" y="114"/>
                </a:cubicBezTo>
                <a:cubicBezTo>
                  <a:pt x="404" y="112"/>
                  <a:pt x="404" y="112"/>
                  <a:pt x="404" y="112"/>
                </a:cubicBezTo>
                <a:cubicBezTo>
                  <a:pt x="403" y="112"/>
                  <a:pt x="403" y="112"/>
                  <a:pt x="403" y="112"/>
                </a:cubicBezTo>
                <a:cubicBezTo>
                  <a:pt x="403" y="112"/>
                  <a:pt x="403" y="112"/>
                  <a:pt x="403" y="112"/>
                </a:cubicBezTo>
                <a:cubicBezTo>
                  <a:pt x="403" y="113"/>
                  <a:pt x="403" y="113"/>
                  <a:pt x="403" y="113"/>
                </a:cubicBezTo>
                <a:cubicBezTo>
                  <a:pt x="403" y="113"/>
                  <a:pt x="403" y="113"/>
                  <a:pt x="402" y="113"/>
                </a:cubicBezTo>
                <a:cubicBezTo>
                  <a:pt x="403" y="113"/>
                  <a:pt x="403" y="113"/>
                  <a:pt x="403" y="113"/>
                </a:cubicBezTo>
                <a:cubicBezTo>
                  <a:pt x="403" y="112"/>
                  <a:pt x="403" y="112"/>
                  <a:pt x="403" y="112"/>
                </a:cubicBezTo>
                <a:cubicBezTo>
                  <a:pt x="403" y="112"/>
                  <a:pt x="403" y="112"/>
                  <a:pt x="403" y="112"/>
                </a:cubicBezTo>
                <a:cubicBezTo>
                  <a:pt x="402" y="112"/>
                  <a:pt x="402" y="112"/>
                  <a:pt x="402" y="112"/>
                </a:cubicBezTo>
                <a:cubicBezTo>
                  <a:pt x="402" y="112"/>
                  <a:pt x="402" y="112"/>
                  <a:pt x="402" y="112"/>
                </a:cubicBezTo>
                <a:cubicBezTo>
                  <a:pt x="403" y="112"/>
                  <a:pt x="403" y="112"/>
                  <a:pt x="403" y="112"/>
                </a:cubicBezTo>
                <a:cubicBezTo>
                  <a:pt x="403" y="112"/>
                  <a:pt x="403" y="112"/>
                  <a:pt x="403" y="112"/>
                </a:cubicBezTo>
                <a:cubicBezTo>
                  <a:pt x="403" y="111"/>
                  <a:pt x="403" y="111"/>
                  <a:pt x="403" y="111"/>
                </a:cubicBezTo>
                <a:cubicBezTo>
                  <a:pt x="403" y="111"/>
                  <a:pt x="403" y="111"/>
                  <a:pt x="403" y="111"/>
                </a:cubicBezTo>
                <a:cubicBezTo>
                  <a:pt x="403" y="111"/>
                  <a:pt x="403" y="111"/>
                  <a:pt x="403" y="111"/>
                </a:cubicBezTo>
                <a:cubicBezTo>
                  <a:pt x="403" y="111"/>
                  <a:pt x="403" y="111"/>
                  <a:pt x="403" y="111"/>
                </a:cubicBezTo>
                <a:cubicBezTo>
                  <a:pt x="403" y="111"/>
                  <a:pt x="403" y="111"/>
                  <a:pt x="403" y="111"/>
                </a:cubicBezTo>
                <a:cubicBezTo>
                  <a:pt x="403" y="110"/>
                  <a:pt x="403" y="110"/>
                  <a:pt x="403" y="110"/>
                </a:cubicBezTo>
                <a:cubicBezTo>
                  <a:pt x="403" y="110"/>
                  <a:pt x="403" y="110"/>
                  <a:pt x="403" y="110"/>
                </a:cubicBezTo>
                <a:cubicBezTo>
                  <a:pt x="403" y="110"/>
                  <a:pt x="403" y="110"/>
                  <a:pt x="403" y="110"/>
                </a:cubicBezTo>
                <a:cubicBezTo>
                  <a:pt x="403" y="110"/>
                  <a:pt x="403" y="110"/>
                  <a:pt x="403" y="110"/>
                </a:cubicBezTo>
                <a:cubicBezTo>
                  <a:pt x="403" y="109"/>
                  <a:pt x="403" y="109"/>
                  <a:pt x="403" y="109"/>
                </a:cubicBezTo>
                <a:cubicBezTo>
                  <a:pt x="403" y="109"/>
                  <a:pt x="403" y="109"/>
                  <a:pt x="403" y="109"/>
                </a:cubicBezTo>
                <a:cubicBezTo>
                  <a:pt x="403" y="109"/>
                  <a:pt x="403" y="109"/>
                  <a:pt x="403" y="109"/>
                </a:cubicBezTo>
                <a:cubicBezTo>
                  <a:pt x="402" y="109"/>
                  <a:pt x="402" y="109"/>
                  <a:pt x="402" y="109"/>
                </a:cubicBezTo>
                <a:cubicBezTo>
                  <a:pt x="403" y="109"/>
                  <a:pt x="403" y="109"/>
                  <a:pt x="403" y="109"/>
                </a:cubicBezTo>
                <a:cubicBezTo>
                  <a:pt x="403" y="109"/>
                  <a:pt x="403" y="109"/>
                  <a:pt x="403" y="109"/>
                </a:cubicBezTo>
                <a:cubicBezTo>
                  <a:pt x="402" y="110"/>
                  <a:pt x="402" y="110"/>
                  <a:pt x="402" y="110"/>
                </a:cubicBezTo>
                <a:cubicBezTo>
                  <a:pt x="401" y="111"/>
                  <a:pt x="401" y="111"/>
                  <a:pt x="401" y="111"/>
                </a:cubicBezTo>
                <a:cubicBezTo>
                  <a:pt x="401" y="111"/>
                  <a:pt x="401" y="111"/>
                  <a:pt x="402" y="112"/>
                </a:cubicBezTo>
                <a:cubicBezTo>
                  <a:pt x="402" y="112"/>
                  <a:pt x="402" y="112"/>
                  <a:pt x="402" y="112"/>
                </a:cubicBezTo>
                <a:cubicBezTo>
                  <a:pt x="401" y="112"/>
                  <a:pt x="401" y="112"/>
                  <a:pt x="401" y="112"/>
                </a:cubicBezTo>
                <a:cubicBezTo>
                  <a:pt x="401" y="112"/>
                  <a:pt x="401" y="112"/>
                  <a:pt x="401" y="112"/>
                </a:cubicBezTo>
                <a:cubicBezTo>
                  <a:pt x="401" y="112"/>
                  <a:pt x="401" y="112"/>
                  <a:pt x="401" y="112"/>
                </a:cubicBezTo>
                <a:cubicBezTo>
                  <a:pt x="401" y="112"/>
                  <a:pt x="401" y="112"/>
                  <a:pt x="401" y="112"/>
                </a:cubicBezTo>
                <a:cubicBezTo>
                  <a:pt x="401" y="112"/>
                  <a:pt x="401" y="112"/>
                  <a:pt x="401" y="112"/>
                </a:cubicBezTo>
                <a:cubicBezTo>
                  <a:pt x="400" y="112"/>
                  <a:pt x="400" y="112"/>
                  <a:pt x="400" y="111"/>
                </a:cubicBezTo>
                <a:cubicBezTo>
                  <a:pt x="400" y="112"/>
                  <a:pt x="400" y="113"/>
                  <a:pt x="400" y="113"/>
                </a:cubicBezTo>
                <a:cubicBezTo>
                  <a:pt x="400" y="113"/>
                  <a:pt x="400" y="113"/>
                  <a:pt x="400" y="113"/>
                </a:cubicBezTo>
                <a:cubicBezTo>
                  <a:pt x="400" y="114"/>
                  <a:pt x="400" y="114"/>
                  <a:pt x="400" y="114"/>
                </a:cubicBezTo>
                <a:cubicBezTo>
                  <a:pt x="400" y="114"/>
                  <a:pt x="400" y="114"/>
                  <a:pt x="400" y="114"/>
                </a:cubicBezTo>
                <a:cubicBezTo>
                  <a:pt x="399" y="114"/>
                  <a:pt x="399" y="114"/>
                  <a:pt x="399" y="114"/>
                </a:cubicBezTo>
                <a:cubicBezTo>
                  <a:pt x="398" y="114"/>
                  <a:pt x="398" y="114"/>
                  <a:pt x="398" y="114"/>
                </a:cubicBezTo>
                <a:cubicBezTo>
                  <a:pt x="398" y="114"/>
                  <a:pt x="398" y="114"/>
                  <a:pt x="398" y="114"/>
                </a:cubicBezTo>
                <a:cubicBezTo>
                  <a:pt x="398" y="115"/>
                  <a:pt x="398" y="115"/>
                  <a:pt x="398" y="115"/>
                </a:cubicBezTo>
                <a:cubicBezTo>
                  <a:pt x="398" y="115"/>
                  <a:pt x="398" y="115"/>
                  <a:pt x="398" y="115"/>
                </a:cubicBezTo>
                <a:cubicBezTo>
                  <a:pt x="398" y="115"/>
                  <a:pt x="398" y="115"/>
                  <a:pt x="398" y="115"/>
                </a:cubicBezTo>
                <a:cubicBezTo>
                  <a:pt x="398" y="114"/>
                  <a:pt x="398" y="114"/>
                  <a:pt x="398" y="114"/>
                </a:cubicBezTo>
                <a:cubicBezTo>
                  <a:pt x="398" y="114"/>
                  <a:pt x="398" y="114"/>
                  <a:pt x="398" y="114"/>
                </a:cubicBezTo>
                <a:cubicBezTo>
                  <a:pt x="399" y="113"/>
                  <a:pt x="398" y="114"/>
                  <a:pt x="399" y="113"/>
                </a:cubicBezTo>
                <a:cubicBezTo>
                  <a:pt x="399" y="113"/>
                  <a:pt x="399" y="113"/>
                  <a:pt x="399" y="113"/>
                </a:cubicBezTo>
                <a:cubicBezTo>
                  <a:pt x="399" y="113"/>
                  <a:pt x="399" y="113"/>
                  <a:pt x="399" y="113"/>
                </a:cubicBezTo>
                <a:cubicBezTo>
                  <a:pt x="399" y="113"/>
                  <a:pt x="399" y="113"/>
                  <a:pt x="399" y="113"/>
                </a:cubicBezTo>
                <a:cubicBezTo>
                  <a:pt x="399" y="112"/>
                  <a:pt x="399" y="112"/>
                  <a:pt x="399" y="112"/>
                </a:cubicBezTo>
                <a:cubicBezTo>
                  <a:pt x="398" y="112"/>
                  <a:pt x="398" y="112"/>
                  <a:pt x="398" y="112"/>
                </a:cubicBezTo>
                <a:cubicBezTo>
                  <a:pt x="398" y="112"/>
                  <a:pt x="398" y="112"/>
                  <a:pt x="398" y="112"/>
                </a:cubicBezTo>
                <a:cubicBezTo>
                  <a:pt x="399" y="111"/>
                  <a:pt x="399" y="111"/>
                  <a:pt x="399" y="111"/>
                </a:cubicBezTo>
                <a:cubicBezTo>
                  <a:pt x="398" y="111"/>
                  <a:pt x="398" y="111"/>
                  <a:pt x="398" y="111"/>
                </a:cubicBezTo>
                <a:cubicBezTo>
                  <a:pt x="398" y="111"/>
                  <a:pt x="398" y="111"/>
                  <a:pt x="398" y="111"/>
                </a:cubicBezTo>
                <a:cubicBezTo>
                  <a:pt x="398" y="111"/>
                  <a:pt x="398" y="111"/>
                  <a:pt x="398" y="111"/>
                </a:cubicBezTo>
                <a:cubicBezTo>
                  <a:pt x="398" y="111"/>
                  <a:pt x="398" y="111"/>
                  <a:pt x="398" y="111"/>
                </a:cubicBezTo>
                <a:cubicBezTo>
                  <a:pt x="398" y="109"/>
                  <a:pt x="398" y="110"/>
                  <a:pt x="398" y="109"/>
                </a:cubicBezTo>
                <a:cubicBezTo>
                  <a:pt x="398" y="108"/>
                  <a:pt x="398" y="108"/>
                  <a:pt x="398" y="108"/>
                </a:cubicBezTo>
                <a:cubicBezTo>
                  <a:pt x="397" y="110"/>
                  <a:pt x="397" y="110"/>
                  <a:pt x="397" y="110"/>
                </a:cubicBezTo>
                <a:cubicBezTo>
                  <a:pt x="397" y="111"/>
                  <a:pt x="397" y="111"/>
                  <a:pt x="397" y="111"/>
                </a:cubicBezTo>
                <a:cubicBezTo>
                  <a:pt x="396" y="111"/>
                  <a:pt x="396" y="111"/>
                  <a:pt x="396" y="111"/>
                </a:cubicBezTo>
                <a:cubicBezTo>
                  <a:pt x="396" y="111"/>
                  <a:pt x="396" y="111"/>
                  <a:pt x="396" y="111"/>
                </a:cubicBezTo>
                <a:cubicBezTo>
                  <a:pt x="396" y="111"/>
                  <a:pt x="396" y="111"/>
                  <a:pt x="396" y="112"/>
                </a:cubicBezTo>
                <a:cubicBezTo>
                  <a:pt x="396" y="112"/>
                  <a:pt x="396" y="112"/>
                  <a:pt x="396" y="111"/>
                </a:cubicBezTo>
                <a:cubicBezTo>
                  <a:pt x="395" y="112"/>
                  <a:pt x="395" y="112"/>
                  <a:pt x="395" y="113"/>
                </a:cubicBezTo>
                <a:cubicBezTo>
                  <a:pt x="395" y="113"/>
                  <a:pt x="395" y="114"/>
                  <a:pt x="395" y="114"/>
                </a:cubicBezTo>
                <a:cubicBezTo>
                  <a:pt x="395" y="114"/>
                  <a:pt x="395" y="114"/>
                  <a:pt x="394" y="113"/>
                </a:cubicBezTo>
                <a:cubicBezTo>
                  <a:pt x="394" y="113"/>
                  <a:pt x="394" y="113"/>
                  <a:pt x="394" y="113"/>
                </a:cubicBezTo>
                <a:cubicBezTo>
                  <a:pt x="394" y="112"/>
                  <a:pt x="394" y="112"/>
                  <a:pt x="394" y="112"/>
                </a:cubicBezTo>
                <a:cubicBezTo>
                  <a:pt x="395" y="112"/>
                  <a:pt x="395" y="112"/>
                  <a:pt x="395" y="112"/>
                </a:cubicBezTo>
                <a:cubicBezTo>
                  <a:pt x="395" y="112"/>
                  <a:pt x="395" y="112"/>
                  <a:pt x="395" y="112"/>
                </a:cubicBezTo>
                <a:cubicBezTo>
                  <a:pt x="394" y="111"/>
                  <a:pt x="394" y="111"/>
                  <a:pt x="394" y="111"/>
                </a:cubicBezTo>
                <a:cubicBezTo>
                  <a:pt x="394" y="110"/>
                  <a:pt x="394" y="111"/>
                  <a:pt x="394" y="110"/>
                </a:cubicBezTo>
                <a:cubicBezTo>
                  <a:pt x="394" y="111"/>
                  <a:pt x="394" y="111"/>
                  <a:pt x="394" y="111"/>
                </a:cubicBezTo>
                <a:cubicBezTo>
                  <a:pt x="394" y="110"/>
                  <a:pt x="394" y="110"/>
                  <a:pt x="394" y="110"/>
                </a:cubicBezTo>
                <a:cubicBezTo>
                  <a:pt x="394" y="110"/>
                  <a:pt x="394" y="110"/>
                  <a:pt x="394" y="110"/>
                </a:cubicBezTo>
                <a:cubicBezTo>
                  <a:pt x="394" y="109"/>
                  <a:pt x="394" y="109"/>
                  <a:pt x="394" y="109"/>
                </a:cubicBezTo>
                <a:cubicBezTo>
                  <a:pt x="394" y="109"/>
                  <a:pt x="394" y="109"/>
                  <a:pt x="394" y="109"/>
                </a:cubicBezTo>
                <a:cubicBezTo>
                  <a:pt x="394" y="109"/>
                  <a:pt x="394" y="109"/>
                  <a:pt x="394" y="109"/>
                </a:cubicBezTo>
                <a:cubicBezTo>
                  <a:pt x="394" y="109"/>
                  <a:pt x="394" y="109"/>
                  <a:pt x="394" y="109"/>
                </a:cubicBezTo>
                <a:cubicBezTo>
                  <a:pt x="394" y="109"/>
                  <a:pt x="394" y="109"/>
                  <a:pt x="394" y="109"/>
                </a:cubicBezTo>
                <a:cubicBezTo>
                  <a:pt x="394" y="108"/>
                  <a:pt x="394" y="108"/>
                  <a:pt x="394" y="108"/>
                </a:cubicBezTo>
                <a:cubicBezTo>
                  <a:pt x="394" y="108"/>
                  <a:pt x="394" y="108"/>
                  <a:pt x="394" y="108"/>
                </a:cubicBezTo>
                <a:cubicBezTo>
                  <a:pt x="394" y="108"/>
                  <a:pt x="394" y="108"/>
                  <a:pt x="394" y="108"/>
                </a:cubicBezTo>
                <a:cubicBezTo>
                  <a:pt x="394" y="107"/>
                  <a:pt x="394" y="107"/>
                  <a:pt x="394" y="107"/>
                </a:cubicBezTo>
                <a:cubicBezTo>
                  <a:pt x="394" y="107"/>
                  <a:pt x="394" y="107"/>
                  <a:pt x="394" y="107"/>
                </a:cubicBezTo>
                <a:cubicBezTo>
                  <a:pt x="393" y="107"/>
                  <a:pt x="393" y="107"/>
                  <a:pt x="393" y="107"/>
                </a:cubicBezTo>
                <a:cubicBezTo>
                  <a:pt x="393" y="108"/>
                  <a:pt x="393" y="108"/>
                  <a:pt x="393" y="108"/>
                </a:cubicBezTo>
                <a:cubicBezTo>
                  <a:pt x="393" y="108"/>
                  <a:pt x="393" y="108"/>
                  <a:pt x="393" y="108"/>
                </a:cubicBezTo>
                <a:cubicBezTo>
                  <a:pt x="393" y="109"/>
                  <a:pt x="393" y="109"/>
                  <a:pt x="393" y="109"/>
                </a:cubicBezTo>
                <a:cubicBezTo>
                  <a:pt x="393" y="109"/>
                  <a:pt x="393" y="109"/>
                  <a:pt x="393" y="109"/>
                </a:cubicBezTo>
                <a:cubicBezTo>
                  <a:pt x="393" y="110"/>
                  <a:pt x="393" y="110"/>
                  <a:pt x="393" y="110"/>
                </a:cubicBezTo>
                <a:cubicBezTo>
                  <a:pt x="393" y="110"/>
                  <a:pt x="393" y="110"/>
                  <a:pt x="393" y="110"/>
                </a:cubicBezTo>
                <a:cubicBezTo>
                  <a:pt x="393" y="110"/>
                  <a:pt x="393" y="110"/>
                  <a:pt x="393" y="110"/>
                </a:cubicBezTo>
                <a:cubicBezTo>
                  <a:pt x="393" y="110"/>
                  <a:pt x="393" y="110"/>
                  <a:pt x="392" y="110"/>
                </a:cubicBezTo>
                <a:cubicBezTo>
                  <a:pt x="392" y="110"/>
                  <a:pt x="392" y="110"/>
                  <a:pt x="392" y="110"/>
                </a:cubicBezTo>
                <a:cubicBezTo>
                  <a:pt x="392" y="110"/>
                  <a:pt x="392" y="110"/>
                  <a:pt x="392" y="110"/>
                </a:cubicBezTo>
                <a:cubicBezTo>
                  <a:pt x="392" y="111"/>
                  <a:pt x="392" y="110"/>
                  <a:pt x="392" y="111"/>
                </a:cubicBezTo>
                <a:cubicBezTo>
                  <a:pt x="392" y="112"/>
                  <a:pt x="392" y="112"/>
                  <a:pt x="392" y="112"/>
                </a:cubicBezTo>
                <a:cubicBezTo>
                  <a:pt x="392" y="111"/>
                  <a:pt x="392" y="112"/>
                  <a:pt x="392" y="111"/>
                </a:cubicBezTo>
                <a:cubicBezTo>
                  <a:pt x="391" y="111"/>
                  <a:pt x="391" y="111"/>
                  <a:pt x="391" y="111"/>
                </a:cubicBezTo>
                <a:cubicBezTo>
                  <a:pt x="391" y="111"/>
                  <a:pt x="391" y="111"/>
                  <a:pt x="391" y="111"/>
                </a:cubicBezTo>
                <a:cubicBezTo>
                  <a:pt x="391" y="111"/>
                  <a:pt x="391" y="111"/>
                  <a:pt x="391" y="111"/>
                </a:cubicBezTo>
                <a:cubicBezTo>
                  <a:pt x="391" y="111"/>
                  <a:pt x="391" y="111"/>
                  <a:pt x="391" y="111"/>
                </a:cubicBezTo>
                <a:cubicBezTo>
                  <a:pt x="390" y="111"/>
                  <a:pt x="390" y="111"/>
                  <a:pt x="390" y="111"/>
                </a:cubicBezTo>
                <a:cubicBezTo>
                  <a:pt x="390" y="111"/>
                  <a:pt x="390" y="111"/>
                  <a:pt x="390" y="111"/>
                </a:cubicBezTo>
                <a:cubicBezTo>
                  <a:pt x="390" y="110"/>
                  <a:pt x="390" y="110"/>
                  <a:pt x="390" y="110"/>
                </a:cubicBezTo>
                <a:cubicBezTo>
                  <a:pt x="391" y="110"/>
                  <a:pt x="391" y="110"/>
                  <a:pt x="391" y="110"/>
                </a:cubicBezTo>
                <a:cubicBezTo>
                  <a:pt x="391" y="109"/>
                  <a:pt x="391" y="110"/>
                  <a:pt x="391" y="109"/>
                </a:cubicBezTo>
                <a:cubicBezTo>
                  <a:pt x="391" y="109"/>
                  <a:pt x="391" y="109"/>
                  <a:pt x="391" y="109"/>
                </a:cubicBezTo>
                <a:cubicBezTo>
                  <a:pt x="391" y="108"/>
                  <a:pt x="391" y="108"/>
                  <a:pt x="391" y="108"/>
                </a:cubicBezTo>
                <a:cubicBezTo>
                  <a:pt x="391" y="108"/>
                  <a:pt x="391" y="108"/>
                  <a:pt x="391" y="108"/>
                </a:cubicBezTo>
                <a:cubicBezTo>
                  <a:pt x="391" y="109"/>
                  <a:pt x="391" y="109"/>
                  <a:pt x="391" y="109"/>
                </a:cubicBezTo>
                <a:cubicBezTo>
                  <a:pt x="391" y="109"/>
                  <a:pt x="391" y="109"/>
                  <a:pt x="391" y="109"/>
                </a:cubicBezTo>
                <a:cubicBezTo>
                  <a:pt x="390" y="109"/>
                  <a:pt x="390" y="109"/>
                  <a:pt x="390" y="109"/>
                </a:cubicBezTo>
                <a:cubicBezTo>
                  <a:pt x="389" y="109"/>
                  <a:pt x="389" y="109"/>
                  <a:pt x="389" y="109"/>
                </a:cubicBezTo>
                <a:cubicBezTo>
                  <a:pt x="389" y="109"/>
                  <a:pt x="389" y="109"/>
                  <a:pt x="389" y="109"/>
                </a:cubicBezTo>
                <a:cubicBezTo>
                  <a:pt x="389" y="109"/>
                  <a:pt x="389" y="109"/>
                  <a:pt x="389" y="109"/>
                </a:cubicBezTo>
                <a:cubicBezTo>
                  <a:pt x="388" y="109"/>
                  <a:pt x="388" y="109"/>
                  <a:pt x="388" y="109"/>
                </a:cubicBezTo>
                <a:cubicBezTo>
                  <a:pt x="388" y="108"/>
                  <a:pt x="388" y="108"/>
                  <a:pt x="388" y="108"/>
                </a:cubicBezTo>
                <a:cubicBezTo>
                  <a:pt x="389" y="108"/>
                  <a:pt x="389" y="108"/>
                  <a:pt x="389" y="108"/>
                </a:cubicBezTo>
                <a:cubicBezTo>
                  <a:pt x="389" y="108"/>
                  <a:pt x="389" y="108"/>
                  <a:pt x="389" y="108"/>
                </a:cubicBezTo>
                <a:cubicBezTo>
                  <a:pt x="389" y="108"/>
                  <a:pt x="389" y="108"/>
                  <a:pt x="389" y="108"/>
                </a:cubicBezTo>
                <a:cubicBezTo>
                  <a:pt x="389" y="108"/>
                  <a:pt x="389" y="108"/>
                  <a:pt x="389" y="108"/>
                </a:cubicBezTo>
                <a:cubicBezTo>
                  <a:pt x="389" y="108"/>
                  <a:pt x="389" y="108"/>
                  <a:pt x="389" y="108"/>
                </a:cubicBezTo>
                <a:cubicBezTo>
                  <a:pt x="390" y="108"/>
                  <a:pt x="390" y="108"/>
                  <a:pt x="390" y="108"/>
                </a:cubicBezTo>
                <a:cubicBezTo>
                  <a:pt x="390" y="108"/>
                  <a:pt x="390" y="108"/>
                  <a:pt x="390" y="108"/>
                </a:cubicBezTo>
                <a:cubicBezTo>
                  <a:pt x="390" y="107"/>
                  <a:pt x="390" y="107"/>
                  <a:pt x="390" y="107"/>
                </a:cubicBezTo>
                <a:cubicBezTo>
                  <a:pt x="390" y="107"/>
                  <a:pt x="390" y="107"/>
                  <a:pt x="390" y="107"/>
                </a:cubicBezTo>
                <a:cubicBezTo>
                  <a:pt x="389" y="106"/>
                  <a:pt x="389" y="106"/>
                  <a:pt x="389" y="106"/>
                </a:cubicBezTo>
                <a:cubicBezTo>
                  <a:pt x="389" y="107"/>
                  <a:pt x="389" y="106"/>
                  <a:pt x="389" y="107"/>
                </a:cubicBezTo>
                <a:cubicBezTo>
                  <a:pt x="389" y="107"/>
                  <a:pt x="389" y="107"/>
                  <a:pt x="389" y="107"/>
                </a:cubicBezTo>
                <a:cubicBezTo>
                  <a:pt x="388" y="108"/>
                  <a:pt x="388" y="108"/>
                  <a:pt x="388" y="108"/>
                </a:cubicBezTo>
                <a:cubicBezTo>
                  <a:pt x="388" y="107"/>
                  <a:pt x="388" y="107"/>
                  <a:pt x="388" y="107"/>
                </a:cubicBezTo>
                <a:cubicBezTo>
                  <a:pt x="388" y="107"/>
                  <a:pt x="388" y="107"/>
                  <a:pt x="388" y="107"/>
                </a:cubicBezTo>
                <a:cubicBezTo>
                  <a:pt x="388" y="107"/>
                  <a:pt x="388" y="107"/>
                  <a:pt x="388" y="107"/>
                </a:cubicBezTo>
                <a:cubicBezTo>
                  <a:pt x="388" y="107"/>
                  <a:pt x="388" y="107"/>
                  <a:pt x="388" y="107"/>
                </a:cubicBezTo>
                <a:cubicBezTo>
                  <a:pt x="387" y="107"/>
                  <a:pt x="387" y="107"/>
                  <a:pt x="387" y="107"/>
                </a:cubicBezTo>
                <a:cubicBezTo>
                  <a:pt x="387" y="106"/>
                  <a:pt x="387" y="106"/>
                  <a:pt x="387" y="106"/>
                </a:cubicBezTo>
                <a:cubicBezTo>
                  <a:pt x="387" y="106"/>
                  <a:pt x="387" y="106"/>
                  <a:pt x="387" y="105"/>
                </a:cubicBezTo>
                <a:cubicBezTo>
                  <a:pt x="387" y="105"/>
                  <a:pt x="387" y="105"/>
                  <a:pt x="387" y="105"/>
                </a:cubicBezTo>
                <a:cubicBezTo>
                  <a:pt x="386" y="105"/>
                  <a:pt x="386" y="105"/>
                  <a:pt x="386" y="105"/>
                </a:cubicBezTo>
                <a:cubicBezTo>
                  <a:pt x="386" y="106"/>
                  <a:pt x="386" y="106"/>
                  <a:pt x="386" y="106"/>
                </a:cubicBezTo>
                <a:cubicBezTo>
                  <a:pt x="386" y="106"/>
                  <a:pt x="386" y="106"/>
                  <a:pt x="386" y="106"/>
                </a:cubicBezTo>
                <a:cubicBezTo>
                  <a:pt x="385" y="106"/>
                  <a:pt x="385" y="106"/>
                  <a:pt x="385" y="106"/>
                </a:cubicBezTo>
                <a:cubicBezTo>
                  <a:pt x="385" y="106"/>
                  <a:pt x="385" y="106"/>
                  <a:pt x="385" y="106"/>
                </a:cubicBezTo>
                <a:cubicBezTo>
                  <a:pt x="386" y="106"/>
                  <a:pt x="386" y="106"/>
                  <a:pt x="386" y="107"/>
                </a:cubicBezTo>
                <a:cubicBezTo>
                  <a:pt x="386" y="107"/>
                  <a:pt x="386" y="107"/>
                  <a:pt x="386" y="107"/>
                </a:cubicBezTo>
                <a:cubicBezTo>
                  <a:pt x="385" y="106"/>
                  <a:pt x="385" y="107"/>
                  <a:pt x="385" y="106"/>
                </a:cubicBezTo>
                <a:cubicBezTo>
                  <a:pt x="384" y="106"/>
                  <a:pt x="384" y="106"/>
                  <a:pt x="384" y="106"/>
                </a:cubicBezTo>
                <a:cubicBezTo>
                  <a:pt x="384" y="107"/>
                  <a:pt x="384" y="107"/>
                  <a:pt x="384" y="107"/>
                </a:cubicBezTo>
                <a:cubicBezTo>
                  <a:pt x="384" y="107"/>
                  <a:pt x="384" y="107"/>
                  <a:pt x="384" y="107"/>
                </a:cubicBezTo>
                <a:cubicBezTo>
                  <a:pt x="384" y="108"/>
                  <a:pt x="384" y="108"/>
                  <a:pt x="384" y="108"/>
                </a:cubicBezTo>
                <a:cubicBezTo>
                  <a:pt x="384" y="108"/>
                  <a:pt x="384" y="108"/>
                  <a:pt x="384" y="108"/>
                </a:cubicBezTo>
                <a:cubicBezTo>
                  <a:pt x="384" y="108"/>
                  <a:pt x="384" y="108"/>
                  <a:pt x="384" y="108"/>
                </a:cubicBezTo>
                <a:cubicBezTo>
                  <a:pt x="384" y="108"/>
                  <a:pt x="384" y="108"/>
                  <a:pt x="384" y="108"/>
                </a:cubicBezTo>
                <a:cubicBezTo>
                  <a:pt x="384" y="108"/>
                  <a:pt x="384" y="108"/>
                  <a:pt x="384" y="108"/>
                </a:cubicBezTo>
                <a:cubicBezTo>
                  <a:pt x="384" y="107"/>
                  <a:pt x="384" y="107"/>
                  <a:pt x="384" y="107"/>
                </a:cubicBezTo>
                <a:cubicBezTo>
                  <a:pt x="383" y="107"/>
                  <a:pt x="383" y="107"/>
                  <a:pt x="383" y="107"/>
                </a:cubicBezTo>
                <a:cubicBezTo>
                  <a:pt x="383" y="107"/>
                  <a:pt x="383" y="107"/>
                  <a:pt x="383" y="107"/>
                </a:cubicBezTo>
                <a:cubicBezTo>
                  <a:pt x="383" y="108"/>
                  <a:pt x="383" y="108"/>
                  <a:pt x="383" y="108"/>
                </a:cubicBezTo>
                <a:cubicBezTo>
                  <a:pt x="383" y="108"/>
                  <a:pt x="383" y="108"/>
                  <a:pt x="383" y="108"/>
                </a:cubicBezTo>
                <a:cubicBezTo>
                  <a:pt x="383" y="107"/>
                  <a:pt x="383" y="107"/>
                  <a:pt x="383" y="107"/>
                </a:cubicBezTo>
                <a:cubicBezTo>
                  <a:pt x="383" y="106"/>
                  <a:pt x="383" y="106"/>
                  <a:pt x="383" y="106"/>
                </a:cubicBezTo>
                <a:cubicBezTo>
                  <a:pt x="383" y="106"/>
                  <a:pt x="383" y="106"/>
                  <a:pt x="383" y="106"/>
                </a:cubicBezTo>
                <a:cubicBezTo>
                  <a:pt x="383" y="106"/>
                  <a:pt x="383" y="106"/>
                  <a:pt x="383" y="106"/>
                </a:cubicBezTo>
                <a:cubicBezTo>
                  <a:pt x="383" y="105"/>
                  <a:pt x="383" y="105"/>
                  <a:pt x="383" y="105"/>
                </a:cubicBezTo>
                <a:cubicBezTo>
                  <a:pt x="383" y="105"/>
                  <a:pt x="383" y="105"/>
                  <a:pt x="383" y="105"/>
                </a:cubicBezTo>
                <a:cubicBezTo>
                  <a:pt x="382" y="105"/>
                  <a:pt x="382" y="105"/>
                  <a:pt x="382" y="105"/>
                </a:cubicBezTo>
                <a:cubicBezTo>
                  <a:pt x="382" y="105"/>
                  <a:pt x="382" y="105"/>
                  <a:pt x="381" y="105"/>
                </a:cubicBezTo>
                <a:cubicBezTo>
                  <a:pt x="382" y="106"/>
                  <a:pt x="382" y="106"/>
                  <a:pt x="382" y="106"/>
                </a:cubicBezTo>
                <a:cubicBezTo>
                  <a:pt x="381" y="106"/>
                  <a:pt x="381" y="106"/>
                  <a:pt x="381" y="106"/>
                </a:cubicBezTo>
                <a:cubicBezTo>
                  <a:pt x="381" y="106"/>
                  <a:pt x="381" y="106"/>
                  <a:pt x="381" y="106"/>
                </a:cubicBezTo>
                <a:cubicBezTo>
                  <a:pt x="381" y="110"/>
                  <a:pt x="381" y="110"/>
                  <a:pt x="381" y="110"/>
                </a:cubicBezTo>
                <a:cubicBezTo>
                  <a:pt x="381" y="109"/>
                  <a:pt x="381" y="109"/>
                  <a:pt x="381" y="109"/>
                </a:cubicBezTo>
                <a:cubicBezTo>
                  <a:pt x="382" y="109"/>
                  <a:pt x="382" y="109"/>
                  <a:pt x="382" y="108"/>
                </a:cubicBezTo>
                <a:cubicBezTo>
                  <a:pt x="382" y="109"/>
                  <a:pt x="382" y="109"/>
                  <a:pt x="382" y="109"/>
                </a:cubicBezTo>
                <a:cubicBezTo>
                  <a:pt x="383" y="110"/>
                  <a:pt x="383" y="110"/>
                  <a:pt x="383" y="110"/>
                </a:cubicBezTo>
                <a:cubicBezTo>
                  <a:pt x="384" y="110"/>
                  <a:pt x="384" y="110"/>
                  <a:pt x="384" y="110"/>
                </a:cubicBezTo>
                <a:cubicBezTo>
                  <a:pt x="384" y="110"/>
                  <a:pt x="384" y="110"/>
                  <a:pt x="384" y="110"/>
                </a:cubicBezTo>
                <a:cubicBezTo>
                  <a:pt x="384" y="111"/>
                  <a:pt x="384" y="111"/>
                  <a:pt x="384" y="111"/>
                </a:cubicBezTo>
                <a:cubicBezTo>
                  <a:pt x="384" y="111"/>
                  <a:pt x="384" y="111"/>
                  <a:pt x="384" y="111"/>
                </a:cubicBezTo>
                <a:cubicBezTo>
                  <a:pt x="384" y="112"/>
                  <a:pt x="384" y="112"/>
                  <a:pt x="384" y="112"/>
                </a:cubicBezTo>
                <a:cubicBezTo>
                  <a:pt x="383" y="112"/>
                  <a:pt x="383" y="112"/>
                  <a:pt x="383" y="112"/>
                </a:cubicBezTo>
                <a:cubicBezTo>
                  <a:pt x="383" y="111"/>
                  <a:pt x="383" y="111"/>
                  <a:pt x="383" y="111"/>
                </a:cubicBezTo>
                <a:cubicBezTo>
                  <a:pt x="383" y="111"/>
                  <a:pt x="383" y="111"/>
                  <a:pt x="383" y="111"/>
                </a:cubicBezTo>
                <a:cubicBezTo>
                  <a:pt x="380" y="111"/>
                  <a:pt x="380" y="111"/>
                  <a:pt x="380" y="111"/>
                </a:cubicBezTo>
                <a:cubicBezTo>
                  <a:pt x="380" y="110"/>
                  <a:pt x="380" y="110"/>
                  <a:pt x="380" y="110"/>
                </a:cubicBezTo>
                <a:cubicBezTo>
                  <a:pt x="380" y="110"/>
                  <a:pt x="380" y="110"/>
                  <a:pt x="380" y="110"/>
                </a:cubicBezTo>
                <a:cubicBezTo>
                  <a:pt x="380" y="108"/>
                  <a:pt x="380" y="108"/>
                  <a:pt x="379" y="108"/>
                </a:cubicBezTo>
                <a:cubicBezTo>
                  <a:pt x="379" y="107"/>
                  <a:pt x="379" y="107"/>
                  <a:pt x="379" y="107"/>
                </a:cubicBezTo>
                <a:cubicBezTo>
                  <a:pt x="379" y="106"/>
                  <a:pt x="379" y="107"/>
                  <a:pt x="379" y="106"/>
                </a:cubicBezTo>
                <a:cubicBezTo>
                  <a:pt x="379" y="106"/>
                  <a:pt x="379" y="106"/>
                  <a:pt x="379" y="106"/>
                </a:cubicBezTo>
                <a:cubicBezTo>
                  <a:pt x="378" y="105"/>
                  <a:pt x="378" y="105"/>
                  <a:pt x="377" y="105"/>
                </a:cubicBezTo>
                <a:cubicBezTo>
                  <a:pt x="377" y="106"/>
                  <a:pt x="377" y="106"/>
                  <a:pt x="377" y="106"/>
                </a:cubicBezTo>
                <a:cubicBezTo>
                  <a:pt x="377" y="106"/>
                  <a:pt x="377" y="106"/>
                  <a:pt x="377" y="106"/>
                </a:cubicBezTo>
                <a:cubicBezTo>
                  <a:pt x="377" y="107"/>
                  <a:pt x="377" y="107"/>
                  <a:pt x="377" y="107"/>
                </a:cubicBezTo>
                <a:cubicBezTo>
                  <a:pt x="377" y="108"/>
                  <a:pt x="377" y="108"/>
                  <a:pt x="377" y="108"/>
                </a:cubicBezTo>
                <a:cubicBezTo>
                  <a:pt x="376" y="109"/>
                  <a:pt x="374" y="110"/>
                  <a:pt x="372" y="110"/>
                </a:cubicBezTo>
                <a:cubicBezTo>
                  <a:pt x="372" y="111"/>
                  <a:pt x="372" y="111"/>
                  <a:pt x="372" y="111"/>
                </a:cubicBezTo>
                <a:cubicBezTo>
                  <a:pt x="372" y="110"/>
                  <a:pt x="372" y="110"/>
                  <a:pt x="372" y="110"/>
                </a:cubicBezTo>
                <a:cubicBezTo>
                  <a:pt x="372" y="110"/>
                  <a:pt x="372" y="110"/>
                  <a:pt x="373" y="109"/>
                </a:cubicBezTo>
                <a:cubicBezTo>
                  <a:pt x="373" y="109"/>
                  <a:pt x="373" y="109"/>
                  <a:pt x="373" y="109"/>
                </a:cubicBezTo>
                <a:cubicBezTo>
                  <a:pt x="373" y="108"/>
                  <a:pt x="373" y="108"/>
                  <a:pt x="373" y="108"/>
                </a:cubicBezTo>
                <a:cubicBezTo>
                  <a:pt x="373" y="107"/>
                  <a:pt x="373" y="107"/>
                  <a:pt x="373" y="107"/>
                </a:cubicBezTo>
                <a:cubicBezTo>
                  <a:pt x="372" y="106"/>
                  <a:pt x="372" y="106"/>
                  <a:pt x="372" y="106"/>
                </a:cubicBezTo>
                <a:cubicBezTo>
                  <a:pt x="371" y="107"/>
                  <a:pt x="371" y="107"/>
                  <a:pt x="371" y="107"/>
                </a:cubicBezTo>
                <a:cubicBezTo>
                  <a:pt x="371" y="106"/>
                  <a:pt x="371" y="106"/>
                  <a:pt x="371" y="106"/>
                </a:cubicBezTo>
                <a:cubicBezTo>
                  <a:pt x="371" y="105"/>
                  <a:pt x="371" y="105"/>
                  <a:pt x="371" y="105"/>
                </a:cubicBezTo>
                <a:cubicBezTo>
                  <a:pt x="370" y="105"/>
                  <a:pt x="371" y="105"/>
                  <a:pt x="370" y="104"/>
                </a:cubicBezTo>
                <a:cubicBezTo>
                  <a:pt x="369" y="106"/>
                  <a:pt x="370" y="104"/>
                  <a:pt x="369" y="106"/>
                </a:cubicBezTo>
                <a:cubicBezTo>
                  <a:pt x="369" y="107"/>
                  <a:pt x="369" y="106"/>
                  <a:pt x="369" y="107"/>
                </a:cubicBezTo>
                <a:cubicBezTo>
                  <a:pt x="370" y="108"/>
                  <a:pt x="370" y="108"/>
                  <a:pt x="370" y="108"/>
                </a:cubicBezTo>
                <a:cubicBezTo>
                  <a:pt x="370" y="108"/>
                  <a:pt x="370" y="108"/>
                  <a:pt x="370" y="108"/>
                </a:cubicBezTo>
                <a:cubicBezTo>
                  <a:pt x="369" y="108"/>
                  <a:pt x="370" y="108"/>
                  <a:pt x="368" y="108"/>
                </a:cubicBezTo>
                <a:cubicBezTo>
                  <a:pt x="368" y="108"/>
                  <a:pt x="368" y="108"/>
                  <a:pt x="368" y="108"/>
                </a:cubicBezTo>
                <a:cubicBezTo>
                  <a:pt x="368" y="109"/>
                  <a:pt x="368" y="109"/>
                  <a:pt x="368" y="109"/>
                </a:cubicBezTo>
                <a:cubicBezTo>
                  <a:pt x="365" y="110"/>
                  <a:pt x="365" y="110"/>
                  <a:pt x="365" y="110"/>
                </a:cubicBezTo>
                <a:cubicBezTo>
                  <a:pt x="365" y="111"/>
                  <a:pt x="365" y="111"/>
                  <a:pt x="365" y="111"/>
                </a:cubicBezTo>
                <a:cubicBezTo>
                  <a:pt x="364" y="111"/>
                  <a:pt x="364" y="111"/>
                  <a:pt x="364" y="111"/>
                </a:cubicBezTo>
                <a:cubicBezTo>
                  <a:pt x="363" y="109"/>
                  <a:pt x="364" y="111"/>
                  <a:pt x="363" y="110"/>
                </a:cubicBezTo>
                <a:cubicBezTo>
                  <a:pt x="363" y="110"/>
                  <a:pt x="363" y="109"/>
                  <a:pt x="363" y="109"/>
                </a:cubicBezTo>
                <a:cubicBezTo>
                  <a:pt x="363" y="109"/>
                  <a:pt x="363" y="109"/>
                  <a:pt x="363" y="109"/>
                </a:cubicBezTo>
                <a:cubicBezTo>
                  <a:pt x="363" y="109"/>
                  <a:pt x="363" y="109"/>
                  <a:pt x="363" y="109"/>
                </a:cubicBezTo>
                <a:cubicBezTo>
                  <a:pt x="363" y="108"/>
                  <a:pt x="363" y="108"/>
                  <a:pt x="363" y="108"/>
                </a:cubicBezTo>
                <a:cubicBezTo>
                  <a:pt x="363" y="108"/>
                  <a:pt x="363" y="108"/>
                  <a:pt x="362" y="107"/>
                </a:cubicBezTo>
                <a:cubicBezTo>
                  <a:pt x="359" y="110"/>
                  <a:pt x="360" y="109"/>
                  <a:pt x="358" y="111"/>
                </a:cubicBezTo>
                <a:cubicBezTo>
                  <a:pt x="358" y="112"/>
                  <a:pt x="358" y="112"/>
                  <a:pt x="358" y="112"/>
                </a:cubicBezTo>
                <a:cubicBezTo>
                  <a:pt x="358" y="113"/>
                  <a:pt x="358" y="113"/>
                  <a:pt x="358" y="113"/>
                </a:cubicBezTo>
                <a:cubicBezTo>
                  <a:pt x="359" y="113"/>
                  <a:pt x="358" y="113"/>
                  <a:pt x="359" y="113"/>
                </a:cubicBezTo>
                <a:cubicBezTo>
                  <a:pt x="359" y="113"/>
                  <a:pt x="359" y="113"/>
                  <a:pt x="359" y="113"/>
                </a:cubicBezTo>
                <a:cubicBezTo>
                  <a:pt x="359" y="114"/>
                  <a:pt x="359" y="114"/>
                  <a:pt x="359" y="115"/>
                </a:cubicBezTo>
                <a:cubicBezTo>
                  <a:pt x="359" y="115"/>
                  <a:pt x="359" y="115"/>
                  <a:pt x="359" y="115"/>
                </a:cubicBezTo>
                <a:cubicBezTo>
                  <a:pt x="359" y="115"/>
                  <a:pt x="359" y="115"/>
                  <a:pt x="358" y="116"/>
                </a:cubicBezTo>
                <a:cubicBezTo>
                  <a:pt x="358" y="116"/>
                  <a:pt x="358" y="116"/>
                  <a:pt x="358" y="116"/>
                </a:cubicBezTo>
                <a:cubicBezTo>
                  <a:pt x="358" y="117"/>
                  <a:pt x="358" y="116"/>
                  <a:pt x="358" y="117"/>
                </a:cubicBezTo>
                <a:cubicBezTo>
                  <a:pt x="358" y="117"/>
                  <a:pt x="358" y="118"/>
                  <a:pt x="358" y="118"/>
                </a:cubicBezTo>
                <a:cubicBezTo>
                  <a:pt x="357" y="118"/>
                  <a:pt x="357" y="118"/>
                  <a:pt x="357" y="118"/>
                </a:cubicBezTo>
                <a:cubicBezTo>
                  <a:pt x="357" y="119"/>
                  <a:pt x="357" y="119"/>
                  <a:pt x="357" y="119"/>
                </a:cubicBezTo>
                <a:cubicBezTo>
                  <a:pt x="357" y="119"/>
                  <a:pt x="357" y="119"/>
                  <a:pt x="357" y="119"/>
                </a:cubicBezTo>
                <a:cubicBezTo>
                  <a:pt x="356" y="120"/>
                  <a:pt x="356" y="120"/>
                  <a:pt x="356" y="120"/>
                </a:cubicBezTo>
                <a:cubicBezTo>
                  <a:pt x="355" y="120"/>
                  <a:pt x="355" y="120"/>
                  <a:pt x="354" y="120"/>
                </a:cubicBezTo>
                <a:cubicBezTo>
                  <a:pt x="354" y="120"/>
                  <a:pt x="354" y="120"/>
                  <a:pt x="354" y="120"/>
                </a:cubicBezTo>
                <a:cubicBezTo>
                  <a:pt x="354" y="121"/>
                  <a:pt x="354" y="121"/>
                  <a:pt x="354" y="122"/>
                </a:cubicBezTo>
                <a:cubicBezTo>
                  <a:pt x="355" y="122"/>
                  <a:pt x="355" y="122"/>
                  <a:pt x="356" y="122"/>
                </a:cubicBezTo>
                <a:cubicBezTo>
                  <a:pt x="356" y="122"/>
                  <a:pt x="356" y="122"/>
                  <a:pt x="356" y="122"/>
                </a:cubicBezTo>
                <a:cubicBezTo>
                  <a:pt x="355" y="122"/>
                  <a:pt x="356" y="122"/>
                  <a:pt x="355" y="123"/>
                </a:cubicBezTo>
                <a:cubicBezTo>
                  <a:pt x="354" y="122"/>
                  <a:pt x="354" y="122"/>
                  <a:pt x="354" y="122"/>
                </a:cubicBezTo>
                <a:cubicBezTo>
                  <a:pt x="354" y="123"/>
                  <a:pt x="354" y="123"/>
                  <a:pt x="354" y="123"/>
                </a:cubicBezTo>
                <a:cubicBezTo>
                  <a:pt x="354" y="123"/>
                  <a:pt x="354" y="123"/>
                  <a:pt x="354" y="123"/>
                </a:cubicBezTo>
                <a:cubicBezTo>
                  <a:pt x="354" y="123"/>
                  <a:pt x="354" y="123"/>
                  <a:pt x="354" y="123"/>
                </a:cubicBezTo>
                <a:cubicBezTo>
                  <a:pt x="355" y="124"/>
                  <a:pt x="354" y="124"/>
                  <a:pt x="355" y="124"/>
                </a:cubicBezTo>
                <a:cubicBezTo>
                  <a:pt x="355" y="125"/>
                  <a:pt x="355" y="125"/>
                  <a:pt x="355" y="125"/>
                </a:cubicBezTo>
                <a:cubicBezTo>
                  <a:pt x="354" y="124"/>
                  <a:pt x="354" y="124"/>
                  <a:pt x="354" y="124"/>
                </a:cubicBezTo>
                <a:cubicBezTo>
                  <a:pt x="353" y="125"/>
                  <a:pt x="353" y="125"/>
                  <a:pt x="353" y="125"/>
                </a:cubicBezTo>
                <a:cubicBezTo>
                  <a:pt x="353" y="125"/>
                  <a:pt x="353" y="126"/>
                  <a:pt x="352" y="129"/>
                </a:cubicBezTo>
                <a:cubicBezTo>
                  <a:pt x="352" y="129"/>
                  <a:pt x="352" y="129"/>
                  <a:pt x="352" y="129"/>
                </a:cubicBezTo>
                <a:cubicBezTo>
                  <a:pt x="351" y="129"/>
                  <a:pt x="350" y="129"/>
                  <a:pt x="349" y="128"/>
                </a:cubicBezTo>
                <a:cubicBezTo>
                  <a:pt x="349" y="127"/>
                  <a:pt x="349" y="127"/>
                  <a:pt x="349" y="126"/>
                </a:cubicBezTo>
                <a:cubicBezTo>
                  <a:pt x="349" y="126"/>
                  <a:pt x="349" y="126"/>
                  <a:pt x="349" y="126"/>
                </a:cubicBezTo>
                <a:cubicBezTo>
                  <a:pt x="348" y="127"/>
                  <a:pt x="349" y="126"/>
                  <a:pt x="347" y="128"/>
                </a:cubicBezTo>
                <a:cubicBezTo>
                  <a:pt x="347" y="129"/>
                  <a:pt x="347" y="133"/>
                  <a:pt x="347" y="133"/>
                </a:cubicBezTo>
                <a:cubicBezTo>
                  <a:pt x="347" y="134"/>
                  <a:pt x="347" y="134"/>
                  <a:pt x="347" y="134"/>
                </a:cubicBezTo>
                <a:cubicBezTo>
                  <a:pt x="348" y="134"/>
                  <a:pt x="348" y="134"/>
                  <a:pt x="348" y="134"/>
                </a:cubicBezTo>
                <a:cubicBezTo>
                  <a:pt x="349" y="134"/>
                  <a:pt x="349" y="134"/>
                  <a:pt x="350" y="134"/>
                </a:cubicBezTo>
                <a:cubicBezTo>
                  <a:pt x="350" y="134"/>
                  <a:pt x="350" y="134"/>
                  <a:pt x="350" y="134"/>
                </a:cubicBezTo>
                <a:cubicBezTo>
                  <a:pt x="351" y="134"/>
                  <a:pt x="351" y="134"/>
                  <a:pt x="353" y="134"/>
                </a:cubicBezTo>
                <a:cubicBezTo>
                  <a:pt x="352" y="135"/>
                  <a:pt x="351" y="136"/>
                  <a:pt x="349" y="136"/>
                </a:cubicBezTo>
                <a:cubicBezTo>
                  <a:pt x="348" y="136"/>
                  <a:pt x="348" y="136"/>
                  <a:pt x="348" y="136"/>
                </a:cubicBezTo>
                <a:cubicBezTo>
                  <a:pt x="347" y="135"/>
                  <a:pt x="347" y="135"/>
                  <a:pt x="347" y="135"/>
                </a:cubicBezTo>
                <a:cubicBezTo>
                  <a:pt x="348" y="136"/>
                  <a:pt x="348" y="136"/>
                  <a:pt x="348" y="136"/>
                </a:cubicBezTo>
                <a:cubicBezTo>
                  <a:pt x="349" y="137"/>
                  <a:pt x="349" y="137"/>
                  <a:pt x="349" y="137"/>
                </a:cubicBezTo>
                <a:cubicBezTo>
                  <a:pt x="349" y="138"/>
                  <a:pt x="349" y="139"/>
                  <a:pt x="350" y="140"/>
                </a:cubicBezTo>
                <a:cubicBezTo>
                  <a:pt x="349" y="140"/>
                  <a:pt x="349" y="140"/>
                  <a:pt x="349" y="140"/>
                </a:cubicBezTo>
                <a:cubicBezTo>
                  <a:pt x="349" y="139"/>
                  <a:pt x="349" y="139"/>
                  <a:pt x="348" y="139"/>
                </a:cubicBezTo>
                <a:cubicBezTo>
                  <a:pt x="348" y="139"/>
                  <a:pt x="348" y="139"/>
                  <a:pt x="347" y="139"/>
                </a:cubicBezTo>
                <a:cubicBezTo>
                  <a:pt x="347" y="139"/>
                  <a:pt x="347" y="139"/>
                  <a:pt x="347" y="139"/>
                </a:cubicBezTo>
                <a:cubicBezTo>
                  <a:pt x="346" y="138"/>
                  <a:pt x="346" y="138"/>
                  <a:pt x="346" y="138"/>
                </a:cubicBezTo>
                <a:cubicBezTo>
                  <a:pt x="346" y="138"/>
                  <a:pt x="346" y="138"/>
                  <a:pt x="346" y="138"/>
                </a:cubicBezTo>
                <a:cubicBezTo>
                  <a:pt x="346" y="138"/>
                  <a:pt x="342" y="131"/>
                  <a:pt x="342" y="131"/>
                </a:cubicBezTo>
                <a:cubicBezTo>
                  <a:pt x="342" y="131"/>
                  <a:pt x="342" y="131"/>
                  <a:pt x="342" y="131"/>
                </a:cubicBezTo>
                <a:cubicBezTo>
                  <a:pt x="341" y="133"/>
                  <a:pt x="341" y="134"/>
                  <a:pt x="340" y="135"/>
                </a:cubicBezTo>
                <a:cubicBezTo>
                  <a:pt x="340" y="135"/>
                  <a:pt x="339" y="135"/>
                  <a:pt x="339" y="135"/>
                </a:cubicBezTo>
                <a:cubicBezTo>
                  <a:pt x="339" y="135"/>
                  <a:pt x="339" y="135"/>
                  <a:pt x="339" y="135"/>
                </a:cubicBezTo>
                <a:cubicBezTo>
                  <a:pt x="339" y="135"/>
                  <a:pt x="339" y="135"/>
                  <a:pt x="339" y="135"/>
                </a:cubicBezTo>
                <a:cubicBezTo>
                  <a:pt x="339" y="135"/>
                  <a:pt x="339" y="135"/>
                  <a:pt x="339" y="135"/>
                </a:cubicBezTo>
                <a:cubicBezTo>
                  <a:pt x="339" y="135"/>
                  <a:pt x="339" y="135"/>
                  <a:pt x="339" y="135"/>
                </a:cubicBezTo>
                <a:cubicBezTo>
                  <a:pt x="337" y="139"/>
                  <a:pt x="337" y="139"/>
                  <a:pt x="337" y="139"/>
                </a:cubicBezTo>
                <a:cubicBezTo>
                  <a:pt x="337" y="139"/>
                  <a:pt x="337" y="139"/>
                  <a:pt x="337" y="139"/>
                </a:cubicBezTo>
                <a:cubicBezTo>
                  <a:pt x="337" y="139"/>
                  <a:pt x="337" y="139"/>
                  <a:pt x="337" y="139"/>
                </a:cubicBezTo>
                <a:cubicBezTo>
                  <a:pt x="336" y="140"/>
                  <a:pt x="336" y="140"/>
                  <a:pt x="336" y="140"/>
                </a:cubicBezTo>
                <a:cubicBezTo>
                  <a:pt x="336" y="140"/>
                  <a:pt x="336" y="140"/>
                  <a:pt x="336" y="140"/>
                </a:cubicBezTo>
                <a:cubicBezTo>
                  <a:pt x="336" y="140"/>
                  <a:pt x="336" y="140"/>
                  <a:pt x="336" y="140"/>
                </a:cubicBezTo>
                <a:cubicBezTo>
                  <a:pt x="336" y="140"/>
                  <a:pt x="336" y="140"/>
                  <a:pt x="336" y="140"/>
                </a:cubicBezTo>
                <a:cubicBezTo>
                  <a:pt x="336" y="140"/>
                  <a:pt x="336" y="140"/>
                  <a:pt x="335" y="140"/>
                </a:cubicBezTo>
                <a:cubicBezTo>
                  <a:pt x="335" y="140"/>
                  <a:pt x="335" y="140"/>
                  <a:pt x="335" y="140"/>
                </a:cubicBezTo>
                <a:cubicBezTo>
                  <a:pt x="335" y="141"/>
                  <a:pt x="335" y="141"/>
                  <a:pt x="334" y="141"/>
                </a:cubicBezTo>
                <a:cubicBezTo>
                  <a:pt x="334" y="141"/>
                  <a:pt x="334" y="141"/>
                  <a:pt x="334" y="141"/>
                </a:cubicBezTo>
                <a:cubicBezTo>
                  <a:pt x="334" y="141"/>
                  <a:pt x="334" y="141"/>
                  <a:pt x="334" y="141"/>
                </a:cubicBezTo>
                <a:cubicBezTo>
                  <a:pt x="334" y="142"/>
                  <a:pt x="334" y="142"/>
                  <a:pt x="334" y="142"/>
                </a:cubicBezTo>
                <a:cubicBezTo>
                  <a:pt x="334" y="142"/>
                  <a:pt x="334" y="142"/>
                  <a:pt x="334" y="142"/>
                </a:cubicBezTo>
                <a:cubicBezTo>
                  <a:pt x="334" y="142"/>
                  <a:pt x="334" y="142"/>
                  <a:pt x="334" y="142"/>
                </a:cubicBezTo>
                <a:cubicBezTo>
                  <a:pt x="334" y="143"/>
                  <a:pt x="334" y="143"/>
                  <a:pt x="334" y="143"/>
                </a:cubicBezTo>
                <a:cubicBezTo>
                  <a:pt x="333" y="143"/>
                  <a:pt x="333" y="143"/>
                  <a:pt x="333" y="143"/>
                </a:cubicBezTo>
                <a:cubicBezTo>
                  <a:pt x="333" y="144"/>
                  <a:pt x="333" y="143"/>
                  <a:pt x="333" y="144"/>
                </a:cubicBezTo>
                <a:cubicBezTo>
                  <a:pt x="332" y="145"/>
                  <a:pt x="332" y="145"/>
                  <a:pt x="331" y="145"/>
                </a:cubicBezTo>
                <a:cubicBezTo>
                  <a:pt x="331" y="146"/>
                  <a:pt x="331" y="146"/>
                  <a:pt x="331" y="146"/>
                </a:cubicBezTo>
                <a:cubicBezTo>
                  <a:pt x="330" y="146"/>
                  <a:pt x="330" y="146"/>
                  <a:pt x="330" y="146"/>
                </a:cubicBezTo>
                <a:cubicBezTo>
                  <a:pt x="330" y="146"/>
                  <a:pt x="330" y="146"/>
                  <a:pt x="330" y="146"/>
                </a:cubicBezTo>
                <a:cubicBezTo>
                  <a:pt x="329" y="146"/>
                  <a:pt x="329" y="146"/>
                  <a:pt x="329" y="146"/>
                </a:cubicBezTo>
                <a:cubicBezTo>
                  <a:pt x="329" y="146"/>
                  <a:pt x="329" y="146"/>
                  <a:pt x="329" y="146"/>
                </a:cubicBezTo>
                <a:cubicBezTo>
                  <a:pt x="330" y="146"/>
                  <a:pt x="330" y="146"/>
                  <a:pt x="330" y="146"/>
                </a:cubicBezTo>
                <a:cubicBezTo>
                  <a:pt x="330" y="145"/>
                  <a:pt x="330" y="145"/>
                  <a:pt x="330" y="145"/>
                </a:cubicBezTo>
                <a:cubicBezTo>
                  <a:pt x="330" y="145"/>
                  <a:pt x="330" y="145"/>
                  <a:pt x="330" y="145"/>
                </a:cubicBezTo>
                <a:cubicBezTo>
                  <a:pt x="331" y="144"/>
                  <a:pt x="331" y="144"/>
                  <a:pt x="331" y="144"/>
                </a:cubicBezTo>
                <a:cubicBezTo>
                  <a:pt x="332" y="144"/>
                  <a:pt x="332" y="144"/>
                  <a:pt x="332" y="143"/>
                </a:cubicBezTo>
                <a:cubicBezTo>
                  <a:pt x="332" y="142"/>
                  <a:pt x="332" y="142"/>
                  <a:pt x="332" y="142"/>
                </a:cubicBezTo>
                <a:cubicBezTo>
                  <a:pt x="332" y="142"/>
                  <a:pt x="332" y="142"/>
                  <a:pt x="332" y="142"/>
                </a:cubicBezTo>
                <a:cubicBezTo>
                  <a:pt x="332" y="141"/>
                  <a:pt x="333" y="141"/>
                  <a:pt x="333" y="141"/>
                </a:cubicBezTo>
                <a:cubicBezTo>
                  <a:pt x="334" y="139"/>
                  <a:pt x="334" y="139"/>
                  <a:pt x="334" y="139"/>
                </a:cubicBezTo>
                <a:cubicBezTo>
                  <a:pt x="334" y="138"/>
                  <a:pt x="334" y="138"/>
                  <a:pt x="334" y="138"/>
                </a:cubicBezTo>
                <a:cubicBezTo>
                  <a:pt x="335" y="138"/>
                  <a:pt x="334" y="138"/>
                  <a:pt x="335" y="137"/>
                </a:cubicBezTo>
                <a:cubicBezTo>
                  <a:pt x="335" y="137"/>
                  <a:pt x="335" y="137"/>
                  <a:pt x="335" y="137"/>
                </a:cubicBezTo>
                <a:cubicBezTo>
                  <a:pt x="335" y="137"/>
                  <a:pt x="335" y="137"/>
                  <a:pt x="335" y="137"/>
                </a:cubicBezTo>
                <a:cubicBezTo>
                  <a:pt x="334" y="138"/>
                  <a:pt x="333" y="138"/>
                  <a:pt x="331" y="138"/>
                </a:cubicBezTo>
                <a:cubicBezTo>
                  <a:pt x="331" y="139"/>
                  <a:pt x="331" y="139"/>
                  <a:pt x="331" y="139"/>
                </a:cubicBezTo>
                <a:cubicBezTo>
                  <a:pt x="330" y="141"/>
                  <a:pt x="330" y="141"/>
                  <a:pt x="330" y="141"/>
                </a:cubicBezTo>
                <a:cubicBezTo>
                  <a:pt x="328" y="143"/>
                  <a:pt x="328" y="143"/>
                  <a:pt x="326" y="144"/>
                </a:cubicBezTo>
                <a:cubicBezTo>
                  <a:pt x="326" y="146"/>
                  <a:pt x="326" y="146"/>
                  <a:pt x="326" y="147"/>
                </a:cubicBezTo>
                <a:cubicBezTo>
                  <a:pt x="325" y="147"/>
                  <a:pt x="325" y="147"/>
                  <a:pt x="325" y="147"/>
                </a:cubicBezTo>
                <a:cubicBezTo>
                  <a:pt x="325" y="147"/>
                  <a:pt x="325" y="147"/>
                  <a:pt x="325" y="148"/>
                </a:cubicBezTo>
                <a:cubicBezTo>
                  <a:pt x="321" y="151"/>
                  <a:pt x="317" y="163"/>
                  <a:pt x="316" y="168"/>
                </a:cubicBezTo>
                <a:cubicBezTo>
                  <a:pt x="315" y="168"/>
                  <a:pt x="315" y="168"/>
                  <a:pt x="315" y="169"/>
                </a:cubicBezTo>
                <a:cubicBezTo>
                  <a:pt x="314" y="169"/>
                  <a:pt x="314" y="169"/>
                  <a:pt x="314" y="170"/>
                </a:cubicBezTo>
                <a:cubicBezTo>
                  <a:pt x="314" y="170"/>
                  <a:pt x="314" y="170"/>
                  <a:pt x="314" y="170"/>
                </a:cubicBezTo>
                <a:cubicBezTo>
                  <a:pt x="314" y="170"/>
                  <a:pt x="314" y="170"/>
                  <a:pt x="313" y="170"/>
                </a:cubicBezTo>
                <a:cubicBezTo>
                  <a:pt x="313" y="171"/>
                  <a:pt x="313" y="171"/>
                  <a:pt x="313" y="171"/>
                </a:cubicBezTo>
                <a:cubicBezTo>
                  <a:pt x="313" y="171"/>
                  <a:pt x="313" y="171"/>
                  <a:pt x="313" y="171"/>
                </a:cubicBezTo>
                <a:cubicBezTo>
                  <a:pt x="313" y="172"/>
                  <a:pt x="313" y="172"/>
                  <a:pt x="313" y="172"/>
                </a:cubicBezTo>
                <a:cubicBezTo>
                  <a:pt x="313" y="172"/>
                  <a:pt x="313" y="172"/>
                  <a:pt x="313" y="172"/>
                </a:cubicBezTo>
                <a:cubicBezTo>
                  <a:pt x="312" y="173"/>
                  <a:pt x="312" y="173"/>
                  <a:pt x="312" y="173"/>
                </a:cubicBezTo>
                <a:cubicBezTo>
                  <a:pt x="309" y="174"/>
                  <a:pt x="310" y="173"/>
                  <a:pt x="308" y="174"/>
                </a:cubicBezTo>
                <a:cubicBezTo>
                  <a:pt x="308" y="173"/>
                  <a:pt x="308" y="173"/>
                  <a:pt x="308" y="173"/>
                </a:cubicBezTo>
                <a:cubicBezTo>
                  <a:pt x="308" y="173"/>
                  <a:pt x="308" y="173"/>
                  <a:pt x="308" y="172"/>
                </a:cubicBezTo>
                <a:cubicBezTo>
                  <a:pt x="309" y="172"/>
                  <a:pt x="309" y="172"/>
                  <a:pt x="309" y="172"/>
                </a:cubicBezTo>
                <a:cubicBezTo>
                  <a:pt x="310" y="172"/>
                  <a:pt x="310" y="172"/>
                  <a:pt x="310" y="172"/>
                </a:cubicBezTo>
                <a:cubicBezTo>
                  <a:pt x="310" y="171"/>
                  <a:pt x="312" y="169"/>
                  <a:pt x="312" y="168"/>
                </a:cubicBezTo>
                <a:cubicBezTo>
                  <a:pt x="313" y="167"/>
                  <a:pt x="312" y="166"/>
                  <a:pt x="312" y="165"/>
                </a:cubicBezTo>
                <a:cubicBezTo>
                  <a:pt x="312" y="165"/>
                  <a:pt x="312" y="165"/>
                  <a:pt x="312" y="165"/>
                </a:cubicBezTo>
                <a:cubicBezTo>
                  <a:pt x="313" y="164"/>
                  <a:pt x="313" y="164"/>
                  <a:pt x="313" y="164"/>
                </a:cubicBezTo>
                <a:cubicBezTo>
                  <a:pt x="313" y="163"/>
                  <a:pt x="313" y="163"/>
                  <a:pt x="313" y="163"/>
                </a:cubicBezTo>
                <a:cubicBezTo>
                  <a:pt x="313" y="162"/>
                  <a:pt x="313" y="162"/>
                  <a:pt x="314" y="162"/>
                </a:cubicBezTo>
                <a:cubicBezTo>
                  <a:pt x="314" y="161"/>
                  <a:pt x="314" y="160"/>
                  <a:pt x="314" y="160"/>
                </a:cubicBezTo>
                <a:cubicBezTo>
                  <a:pt x="314" y="160"/>
                  <a:pt x="315" y="158"/>
                  <a:pt x="315" y="158"/>
                </a:cubicBezTo>
                <a:cubicBezTo>
                  <a:pt x="315" y="158"/>
                  <a:pt x="315" y="158"/>
                  <a:pt x="316" y="157"/>
                </a:cubicBezTo>
                <a:cubicBezTo>
                  <a:pt x="316" y="154"/>
                  <a:pt x="316" y="153"/>
                  <a:pt x="316" y="153"/>
                </a:cubicBezTo>
                <a:cubicBezTo>
                  <a:pt x="317" y="152"/>
                  <a:pt x="316" y="152"/>
                  <a:pt x="317" y="152"/>
                </a:cubicBezTo>
                <a:cubicBezTo>
                  <a:pt x="318" y="151"/>
                  <a:pt x="318" y="151"/>
                  <a:pt x="318" y="151"/>
                </a:cubicBezTo>
                <a:cubicBezTo>
                  <a:pt x="317" y="151"/>
                  <a:pt x="317" y="151"/>
                  <a:pt x="317" y="151"/>
                </a:cubicBezTo>
                <a:cubicBezTo>
                  <a:pt x="317" y="151"/>
                  <a:pt x="317" y="151"/>
                  <a:pt x="317" y="151"/>
                </a:cubicBezTo>
                <a:cubicBezTo>
                  <a:pt x="318" y="150"/>
                  <a:pt x="318" y="150"/>
                  <a:pt x="318" y="149"/>
                </a:cubicBezTo>
                <a:cubicBezTo>
                  <a:pt x="318" y="148"/>
                  <a:pt x="318" y="148"/>
                  <a:pt x="318" y="148"/>
                </a:cubicBezTo>
                <a:cubicBezTo>
                  <a:pt x="318" y="148"/>
                  <a:pt x="318" y="148"/>
                  <a:pt x="318" y="148"/>
                </a:cubicBezTo>
                <a:cubicBezTo>
                  <a:pt x="316" y="148"/>
                  <a:pt x="317" y="148"/>
                  <a:pt x="316" y="147"/>
                </a:cubicBezTo>
                <a:cubicBezTo>
                  <a:pt x="316" y="147"/>
                  <a:pt x="316" y="147"/>
                  <a:pt x="316" y="147"/>
                </a:cubicBezTo>
                <a:cubicBezTo>
                  <a:pt x="315" y="147"/>
                  <a:pt x="315" y="147"/>
                  <a:pt x="315" y="147"/>
                </a:cubicBezTo>
                <a:cubicBezTo>
                  <a:pt x="315" y="146"/>
                  <a:pt x="315" y="146"/>
                  <a:pt x="315" y="146"/>
                </a:cubicBezTo>
                <a:cubicBezTo>
                  <a:pt x="315" y="146"/>
                  <a:pt x="315" y="146"/>
                  <a:pt x="315" y="146"/>
                </a:cubicBezTo>
                <a:cubicBezTo>
                  <a:pt x="316" y="145"/>
                  <a:pt x="316" y="145"/>
                  <a:pt x="316" y="145"/>
                </a:cubicBezTo>
                <a:cubicBezTo>
                  <a:pt x="316" y="144"/>
                  <a:pt x="316" y="144"/>
                  <a:pt x="316" y="144"/>
                </a:cubicBezTo>
                <a:cubicBezTo>
                  <a:pt x="316" y="144"/>
                  <a:pt x="316" y="144"/>
                  <a:pt x="316" y="144"/>
                </a:cubicBezTo>
                <a:cubicBezTo>
                  <a:pt x="315" y="145"/>
                  <a:pt x="315" y="145"/>
                  <a:pt x="315" y="145"/>
                </a:cubicBezTo>
                <a:cubicBezTo>
                  <a:pt x="315" y="144"/>
                  <a:pt x="315" y="144"/>
                  <a:pt x="315" y="144"/>
                </a:cubicBezTo>
                <a:cubicBezTo>
                  <a:pt x="315" y="144"/>
                  <a:pt x="315" y="144"/>
                  <a:pt x="315" y="144"/>
                </a:cubicBezTo>
                <a:cubicBezTo>
                  <a:pt x="314" y="144"/>
                  <a:pt x="314" y="144"/>
                  <a:pt x="314" y="144"/>
                </a:cubicBezTo>
                <a:cubicBezTo>
                  <a:pt x="313" y="144"/>
                  <a:pt x="313" y="144"/>
                  <a:pt x="313" y="144"/>
                </a:cubicBezTo>
                <a:cubicBezTo>
                  <a:pt x="313" y="145"/>
                  <a:pt x="313" y="145"/>
                  <a:pt x="313" y="145"/>
                </a:cubicBezTo>
                <a:cubicBezTo>
                  <a:pt x="313" y="147"/>
                  <a:pt x="313" y="147"/>
                  <a:pt x="313" y="147"/>
                </a:cubicBezTo>
                <a:cubicBezTo>
                  <a:pt x="312" y="146"/>
                  <a:pt x="312" y="146"/>
                  <a:pt x="312" y="146"/>
                </a:cubicBezTo>
                <a:cubicBezTo>
                  <a:pt x="311" y="146"/>
                  <a:pt x="311" y="146"/>
                  <a:pt x="311" y="146"/>
                </a:cubicBezTo>
                <a:cubicBezTo>
                  <a:pt x="309" y="147"/>
                  <a:pt x="310" y="147"/>
                  <a:pt x="309" y="148"/>
                </a:cubicBezTo>
                <a:cubicBezTo>
                  <a:pt x="309" y="148"/>
                  <a:pt x="309" y="148"/>
                  <a:pt x="309" y="149"/>
                </a:cubicBezTo>
                <a:cubicBezTo>
                  <a:pt x="309" y="148"/>
                  <a:pt x="309" y="148"/>
                  <a:pt x="309" y="148"/>
                </a:cubicBezTo>
                <a:cubicBezTo>
                  <a:pt x="311" y="151"/>
                  <a:pt x="311" y="150"/>
                  <a:pt x="311" y="151"/>
                </a:cubicBezTo>
                <a:cubicBezTo>
                  <a:pt x="311" y="152"/>
                  <a:pt x="311" y="152"/>
                  <a:pt x="311" y="152"/>
                </a:cubicBezTo>
                <a:cubicBezTo>
                  <a:pt x="311" y="151"/>
                  <a:pt x="311" y="151"/>
                  <a:pt x="311" y="151"/>
                </a:cubicBezTo>
                <a:cubicBezTo>
                  <a:pt x="310" y="150"/>
                  <a:pt x="309" y="149"/>
                  <a:pt x="308" y="148"/>
                </a:cubicBezTo>
                <a:cubicBezTo>
                  <a:pt x="307" y="148"/>
                  <a:pt x="307" y="148"/>
                  <a:pt x="307" y="148"/>
                </a:cubicBezTo>
                <a:cubicBezTo>
                  <a:pt x="307" y="149"/>
                  <a:pt x="307" y="149"/>
                  <a:pt x="307" y="149"/>
                </a:cubicBezTo>
                <a:cubicBezTo>
                  <a:pt x="307" y="148"/>
                  <a:pt x="307" y="148"/>
                  <a:pt x="307" y="148"/>
                </a:cubicBezTo>
                <a:cubicBezTo>
                  <a:pt x="306" y="148"/>
                  <a:pt x="306" y="148"/>
                  <a:pt x="306" y="148"/>
                </a:cubicBezTo>
                <a:cubicBezTo>
                  <a:pt x="306" y="148"/>
                  <a:pt x="306" y="148"/>
                  <a:pt x="306" y="148"/>
                </a:cubicBezTo>
                <a:cubicBezTo>
                  <a:pt x="306" y="149"/>
                  <a:pt x="306" y="149"/>
                  <a:pt x="306" y="149"/>
                </a:cubicBezTo>
                <a:cubicBezTo>
                  <a:pt x="306" y="149"/>
                  <a:pt x="306" y="149"/>
                  <a:pt x="306" y="148"/>
                </a:cubicBezTo>
                <a:cubicBezTo>
                  <a:pt x="305" y="148"/>
                  <a:pt x="305" y="148"/>
                  <a:pt x="305" y="148"/>
                </a:cubicBezTo>
                <a:cubicBezTo>
                  <a:pt x="304" y="148"/>
                  <a:pt x="304" y="148"/>
                  <a:pt x="304" y="148"/>
                </a:cubicBezTo>
                <a:cubicBezTo>
                  <a:pt x="303" y="148"/>
                  <a:pt x="303" y="148"/>
                  <a:pt x="303" y="148"/>
                </a:cubicBezTo>
                <a:cubicBezTo>
                  <a:pt x="303" y="149"/>
                  <a:pt x="303" y="149"/>
                  <a:pt x="303" y="149"/>
                </a:cubicBezTo>
                <a:cubicBezTo>
                  <a:pt x="303" y="149"/>
                  <a:pt x="303" y="149"/>
                  <a:pt x="303" y="150"/>
                </a:cubicBezTo>
                <a:cubicBezTo>
                  <a:pt x="303" y="149"/>
                  <a:pt x="303" y="149"/>
                  <a:pt x="303" y="149"/>
                </a:cubicBezTo>
                <a:cubicBezTo>
                  <a:pt x="303" y="148"/>
                  <a:pt x="303" y="148"/>
                  <a:pt x="303" y="148"/>
                </a:cubicBezTo>
                <a:cubicBezTo>
                  <a:pt x="302" y="148"/>
                  <a:pt x="302" y="148"/>
                  <a:pt x="302" y="148"/>
                </a:cubicBezTo>
                <a:cubicBezTo>
                  <a:pt x="302" y="148"/>
                  <a:pt x="302" y="148"/>
                  <a:pt x="302" y="148"/>
                </a:cubicBezTo>
                <a:cubicBezTo>
                  <a:pt x="303" y="149"/>
                  <a:pt x="303" y="149"/>
                  <a:pt x="303" y="149"/>
                </a:cubicBezTo>
                <a:cubicBezTo>
                  <a:pt x="303" y="152"/>
                  <a:pt x="302" y="152"/>
                  <a:pt x="303" y="155"/>
                </a:cubicBezTo>
                <a:cubicBezTo>
                  <a:pt x="303" y="154"/>
                  <a:pt x="302" y="154"/>
                  <a:pt x="302" y="153"/>
                </a:cubicBezTo>
                <a:cubicBezTo>
                  <a:pt x="302" y="153"/>
                  <a:pt x="302" y="153"/>
                  <a:pt x="302" y="153"/>
                </a:cubicBezTo>
                <a:cubicBezTo>
                  <a:pt x="301" y="154"/>
                  <a:pt x="301" y="154"/>
                  <a:pt x="301" y="154"/>
                </a:cubicBezTo>
                <a:cubicBezTo>
                  <a:pt x="301" y="154"/>
                  <a:pt x="301" y="154"/>
                  <a:pt x="301" y="154"/>
                </a:cubicBezTo>
                <a:cubicBezTo>
                  <a:pt x="302" y="151"/>
                  <a:pt x="303" y="152"/>
                  <a:pt x="302" y="149"/>
                </a:cubicBezTo>
                <a:cubicBezTo>
                  <a:pt x="301" y="150"/>
                  <a:pt x="301" y="149"/>
                  <a:pt x="301" y="150"/>
                </a:cubicBezTo>
                <a:cubicBezTo>
                  <a:pt x="301" y="150"/>
                  <a:pt x="301" y="149"/>
                  <a:pt x="302" y="148"/>
                </a:cubicBezTo>
                <a:cubicBezTo>
                  <a:pt x="302" y="148"/>
                  <a:pt x="302" y="148"/>
                  <a:pt x="302" y="148"/>
                </a:cubicBezTo>
                <a:cubicBezTo>
                  <a:pt x="301" y="147"/>
                  <a:pt x="301" y="147"/>
                  <a:pt x="301" y="147"/>
                </a:cubicBezTo>
                <a:cubicBezTo>
                  <a:pt x="298" y="146"/>
                  <a:pt x="297" y="145"/>
                  <a:pt x="293" y="147"/>
                </a:cubicBezTo>
                <a:cubicBezTo>
                  <a:pt x="292" y="148"/>
                  <a:pt x="292" y="148"/>
                  <a:pt x="292" y="148"/>
                </a:cubicBezTo>
                <a:cubicBezTo>
                  <a:pt x="292" y="149"/>
                  <a:pt x="292" y="149"/>
                  <a:pt x="292" y="149"/>
                </a:cubicBezTo>
                <a:cubicBezTo>
                  <a:pt x="291" y="148"/>
                  <a:pt x="291" y="148"/>
                  <a:pt x="290" y="148"/>
                </a:cubicBezTo>
                <a:cubicBezTo>
                  <a:pt x="289" y="148"/>
                  <a:pt x="289" y="148"/>
                  <a:pt x="289" y="148"/>
                </a:cubicBezTo>
                <a:cubicBezTo>
                  <a:pt x="288" y="148"/>
                  <a:pt x="288" y="148"/>
                  <a:pt x="288" y="148"/>
                </a:cubicBezTo>
                <a:cubicBezTo>
                  <a:pt x="287" y="148"/>
                  <a:pt x="287" y="148"/>
                  <a:pt x="287" y="148"/>
                </a:cubicBezTo>
                <a:cubicBezTo>
                  <a:pt x="286" y="149"/>
                  <a:pt x="285" y="150"/>
                  <a:pt x="285" y="151"/>
                </a:cubicBezTo>
                <a:cubicBezTo>
                  <a:pt x="285" y="151"/>
                  <a:pt x="285" y="151"/>
                  <a:pt x="285" y="151"/>
                </a:cubicBezTo>
                <a:cubicBezTo>
                  <a:pt x="285" y="152"/>
                  <a:pt x="285" y="151"/>
                  <a:pt x="285" y="152"/>
                </a:cubicBezTo>
                <a:cubicBezTo>
                  <a:pt x="284" y="153"/>
                  <a:pt x="284" y="153"/>
                  <a:pt x="283" y="154"/>
                </a:cubicBezTo>
                <a:cubicBezTo>
                  <a:pt x="283" y="153"/>
                  <a:pt x="283" y="153"/>
                  <a:pt x="283" y="153"/>
                </a:cubicBezTo>
                <a:cubicBezTo>
                  <a:pt x="283" y="153"/>
                  <a:pt x="283" y="153"/>
                  <a:pt x="283" y="152"/>
                </a:cubicBezTo>
                <a:cubicBezTo>
                  <a:pt x="282" y="151"/>
                  <a:pt x="282" y="151"/>
                  <a:pt x="282" y="151"/>
                </a:cubicBezTo>
                <a:cubicBezTo>
                  <a:pt x="282" y="150"/>
                  <a:pt x="282" y="151"/>
                  <a:pt x="283" y="150"/>
                </a:cubicBezTo>
                <a:cubicBezTo>
                  <a:pt x="283" y="150"/>
                  <a:pt x="283" y="150"/>
                  <a:pt x="283" y="149"/>
                </a:cubicBezTo>
                <a:cubicBezTo>
                  <a:pt x="282" y="150"/>
                  <a:pt x="282" y="150"/>
                  <a:pt x="282" y="150"/>
                </a:cubicBezTo>
                <a:cubicBezTo>
                  <a:pt x="282" y="150"/>
                  <a:pt x="282" y="150"/>
                  <a:pt x="282" y="150"/>
                </a:cubicBezTo>
                <a:cubicBezTo>
                  <a:pt x="281" y="151"/>
                  <a:pt x="281" y="151"/>
                  <a:pt x="281" y="151"/>
                </a:cubicBezTo>
                <a:cubicBezTo>
                  <a:pt x="282" y="150"/>
                  <a:pt x="282" y="150"/>
                  <a:pt x="282" y="149"/>
                </a:cubicBezTo>
                <a:cubicBezTo>
                  <a:pt x="282" y="149"/>
                  <a:pt x="282" y="149"/>
                  <a:pt x="282" y="149"/>
                </a:cubicBezTo>
                <a:cubicBezTo>
                  <a:pt x="281" y="149"/>
                  <a:pt x="281" y="149"/>
                  <a:pt x="281" y="149"/>
                </a:cubicBezTo>
                <a:cubicBezTo>
                  <a:pt x="281" y="149"/>
                  <a:pt x="281" y="149"/>
                  <a:pt x="280" y="149"/>
                </a:cubicBezTo>
                <a:cubicBezTo>
                  <a:pt x="279" y="149"/>
                  <a:pt x="279" y="148"/>
                  <a:pt x="278" y="148"/>
                </a:cubicBezTo>
                <a:cubicBezTo>
                  <a:pt x="277" y="146"/>
                  <a:pt x="278" y="146"/>
                  <a:pt x="277" y="145"/>
                </a:cubicBezTo>
                <a:cubicBezTo>
                  <a:pt x="276" y="145"/>
                  <a:pt x="276" y="145"/>
                  <a:pt x="275" y="145"/>
                </a:cubicBezTo>
                <a:cubicBezTo>
                  <a:pt x="275" y="145"/>
                  <a:pt x="275" y="145"/>
                  <a:pt x="275" y="145"/>
                </a:cubicBezTo>
                <a:cubicBezTo>
                  <a:pt x="275" y="146"/>
                  <a:pt x="275" y="146"/>
                  <a:pt x="275" y="146"/>
                </a:cubicBezTo>
                <a:cubicBezTo>
                  <a:pt x="274" y="146"/>
                  <a:pt x="274" y="146"/>
                  <a:pt x="274" y="147"/>
                </a:cubicBezTo>
                <a:cubicBezTo>
                  <a:pt x="274" y="147"/>
                  <a:pt x="274" y="147"/>
                  <a:pt x="274" y="148"/>
                </a:cubicBezTo>
                <a:cubicBezTo>
                  <a:pt x="274" y="148"/>
                  <a:pt x="274" y="148"/>
                  <a:pt x="274" y="148"/>
                </a:cubicBezTo>
                <a:cubicBezTo>
                  <a:pt x="273" y="149"/>
                  <a:pt x="271" y="149"/>
                  <a:pt x="270" y="149"/>
                </a:cubicBezTo>
                <a:cubicBezTo>
                  <a:pt x="270" y="149"/>
                  <a:pt x="270" y="149"/>
                  <a:pt x="270" y="149"/>
                </a:cubicBezTo>
                <a:cubicBezTo>
                  <a:pt x="270" y="150"/>
                  <a:pt x="270" y="149"/>
                  <a:pt x="270" y="150"/>
                </a:cubicBezTo>
                <a:cubicBezTo>
                  <a:pt x="270" y="150"/>
                  <a:pt x="270" y="150"/>
                  <a:pt x="269" y="150"/>
                </a:cubicBezTo>
                <a:cubicBezTo>
                  <a:pt x="269" y="149"/>
                  <a:pt x="269" y="149"/>
                  <a:pt x="269" y="149"/>
                </a:cubicBezTo>
                <a:cubicBezTo>
                  <a:pt x="269" y="148"/>
                  <a:pt x="269" y="148"/>
                  <a:pt x="269" y="148"/>
                </a:cubicBezTo>
                <a:cubicBezTo>
                  <a:pt x="268" y="148"/>
                  <a:pt x="268" y="148"/>
                  <a:pt x="268" y="148"/>
                </a:cubicBezTo>
                <a:cubicBezTo>
                  <a:pt x="268" y="148"/>
                  <a:pt x="268" y="148"/>
                  <a:pt x="268" y="148"/>
                </a:cubicBezTo>
                <a:cubicBezTo>
                  <a:pt x="268" y="147"/>
                  <a:pt x="268" y="147"/>
                  <a:pt x="268" y="147"/>
                </a:cubicBezTo>
                <a:cubicBezTo>
                  <a:pt x="268" y="147"/>
                  <a:pt x="268" y="147"/>
                  <a:pt x="268" y="147"/>
                </a:cubicBezTo>
                <a:cubicBezTo>
                  <a:pt x="270" y="148"/>
                  <a:pt x="269" y="147"/>
                  <a:pt x="270" y="148"/>
                </a:cubicBezTo>
                <a:cubicBezTo>
                  <a:pt x="271" y="148"/>
                  <a:pt x="271" y="148"/>
                  <a:pt x="271" y="148"/>
                </a:cubicBezTo>
                <a:cubicBezTo>
                  <a:pt x="272" y="148"/>
                  <a:pt x="272" y="148"/>
                  <a:pt x="272" y="148"/>
                </a:cubicBezTo>
                <a:cubicBezTo>
                  <a:pt x="272" y="147"/>
                  <a:pt x="272" y="147"/>
                  <a:pt x="272" y="147"/>
                </a:cubicBezTo>
                <a:cubicBezTo>
                  <a:pt x="272" y="146"/>
                  <a:pt x="272" y="146"/>
                  <a:pt x="272" y="146"/>
                </a:cubicBezTo>
                <a:cubicBezTo>
                  <a:pt x="273" y="146"/>
                  <a:pt x="273" y="146"/>
                  <a:pt x="273" y="146"/>
                </a:cubicBezTo>
                <a:cubicBezTo>
                  <a:pt x="274" y="145"/>
                  <a:pt x="274" y="145"/>
                  <a:pt x="274" y="145"/>
                </a:cubicBezTo>
                <a:cubicBezTo>
                  <a:pt x="273" y="144"/>
                  <a:pt x="273" y="144"/>
                  <a:pt x="273" y="144"/>
                </a:cubicBezTo>
                <a:cubicBezTo>
                  <a:pt x="273" y="144"/>
                  <a:pt x="273" y="144"/>
                  <a:pt x="273" y="144"/>
                </a:cubicBezTo>
                <a:cubicBezTo>
                  <a:pt x="273" y="143"/>
                  <a:pt x="273" y="143"/>
                  <a:pt x="273" y="143"/>
                </a:cubicBezTo>
                <a:cubicBezTo>
                  <a:pt x="274" y="144"/>
                  <a:pt x="274" y="144"/>
                  <a:pt x="274" y="144"/>
                </a:cubicBezTo>
                <a:cubicBezTo>
                  <a:pt x="275" y="144"/>
                  <a:pt x="275" y="144"/>
                  <a:pt x="275" y="144"/>
                </a:cubicBezTo>
                <a:cubicBezTo>
                  <a:pt x="276" y="143"/>
                  <a:pt x="276" y="143"/>
                  <a:pt x="276" y="143"/>
                </a:cubicBezTo>
                <a:cubicBezTo>
                  <a:pt x="275" y="141"/>
                  <a:pt x="275" y="141"/>
                  <a:pt x="275" y="139"/>
                </a:cubicBezTo>
                <a:cubicBezTo>
                  <a:pt x="274" y="139"/>
                  <a:pt x="274" y="139"/>
                  <a:pt x="274" y="139"/>
                </a:cubicBezTo>
                <a:cubicBezTo>
                  <a:pt x="274" y="138"/>
                  <a:pt x="272" y="137"/>
                  <a:pt x="272" y="136"/>
                </a:cubicBezTo>
                <a:cubicBezTo>
                  <a:pt x="271" y="135"/>
                  <a:pt x="271" y="135"/>
                  <a:pt x="271" y="135"/>
                </a:cubicBezTo>
                <a:cubicBezTo>
                  <a:pt x="270" y="133"/>
                  <a:pt x="270" y="133"/>
                  <a:pt x="270" y="133"/>
                </a:cubicBezTo>
                <a:cubicBezTo>
                  <a:pt x="270" y="132"/>
                  <a:pt x="270" y="132"/>
                  <a:pt x="270" y="132"/>
                </a:cubicBezTo>
                <a:cubicBezTo>
                  <a:pt x="270" y="132"/>
                  <a:pt x="270" y="132"/>
                  <a:pt x="271" y="132"/>
                </a:cubicBezTo>
                <a:cubicBezTo>
                  <a:pt x="270" y="131"/>
                  <a:pt x="270" y="131"/>
                  <a:pt x="270" y="131"/>
                </a:cubicBezTo>
                <a:cubicBezTo>
                  <a:pt x="270" y="131"/>
                  <a:pt x="270" y="131"/>
                  <a:pt x="270" y="131"/>
                </a:cubicBezTo>
                <a:cubicBezTo>
                  <a:pt x="270" y="131"/>
                  <a:pt x="270" y="131"/>
                  <a:pt x="270" y="131"/>
                </a:cubicBezTo>
                <a:cubicBezTo>
                  <a:pt x="270" y="128"/>
                  <a:pt x="270" y="127"/>
                  <a:pt x="270" y="126"/>
                </a:cubicBezTo>
                <a:cubicBezTo>
                  <a:pt x="270" y="126"/>
                  <a:pt x="270" y="126"/>
                  <a:pt x="270" y="126"/>
                </a:cubicBezTo>
                <a:cubicBezTo>
                  <a:pt x="269" y="125"/>
                  <a:pt x="267" y="123"/>
                  <a:pt x="266" y="123"/>
                </a:cubicBezTo>
                <a:cubicBezTo>
                  <a:pt x="266" y="123"/>
                  <a:pt x="267" y="123"/>
                  <a:pt x="267" y="122"/>
                </a:cubicBezTo>
                <a:cubicBezTo>
                  <a:pt x="268" y="122"/>
                  <a:pt x="268" y="122"/>
                  <a:pt x="268" y="121"/>
                </a:cubicBezTo>
                <a:cubicBezTo>
                  <a:pt x="269" y="121"/>
                  <a:pt x="269" y="121"/>
                  <a:pt x="270" y="120"/>
                </a:cubicBezTo>
                <a:cubicBezTo>
                  <a:pt x="270" y="120"/>
                  <a:pt x="270" y="120"/>
                  <a:pt x="270" y="120"/>
                </a:cubicBezTo>
                <a:cubicBezTo>
                  <a:pt x="270" y="120"/>
                  <a:pt x="270" y="116"/>
                  <a:pt x="270" y="116"/>
                </a:cubicBezTo>
                <a:cubicBezTo>
                  <a:pt x="270" y="116"/>
                  <a:pt x="270" y="116"/>
                  <a:pt x="270" y="116"/>
                </a:cubicBezTo>
                <a:cubicBezTo>
                  <a:pt x="269" y="116"/>
                  <a:pt x="269" y="116"/>
                  <a:pt x="269" y="116"/>
                </a:cubicBezTo>
                <a:cubicBezTo>
                  <a:pt x="269" y="116"/>
                  <a:pt x="269" y="116"/>
                  <a:pt x="268" y="116"/>
                </a:cubicBezTo>
                <a:cubicBezTo>
                  <a:pt x="266" y="115"/>
                  <a:pt x="266" y="115"/>
                  <a:pt x="266" y="115"/>
                </a:cubicBezTo>
                <a:cubicBezTo>
                  <a:pt x="266" y="115"/>
                  <a:pt x="266" y="115"/>
                  <a:pt x="266" y="115"/>
                </a:cubicBezTo>
                <a:cubicBezTo>
                  <a:pt x="266" y="116"/>
                  <a:pt x="266" y="116"/>
                  <a:pt x="266" y="116"/>
                </a:cubicBezTo>
                <a:cubicBezTo>
                  <a:pt x="266" y="116"/>
                  <a:pt x="266" y="116"/>
                  <a:pt x="266" y="116"/>
                </a:cubicBezTo>
                <a:cubicBezTo>
                  <a:pt x="266" y="117"/>
                  <a:pt x="266" y="117"/>
                  <a:pt x="266" y="117"/>
                </a:cubicBezTo>
                <a:cubicBezTo>
                  <a:pt x="266" y="117"/>
                  <a:pt x="266" y="117"/>
                  <a:pt x="266" y="117"/>
                </a:cubicBezTo>
                <a:cubicBezTo>
                  <a:pt x="266" y="117"/>
                  <a:pt x="266" y="117"/>
                  <a:pt x="266" y="117"/>
                </a:cubicBezTo>
                <a:cubicBezTo>
                  <a:pt x="265" y="117"/>
                  <a:pt x="265" y="117"/>
                  <a:pt x="265" y="117"/>
                </a:cubicBezTo>
                <a:cubicBezTo>
                  <a:pt x="265" y="116"/>
                  <a:pt x="265" y="116"/>
                  <a:pt x="265" y="116"/>
                </a:cubicBezTo>
                <a:cubicBezTo>
                  <a:pt x="264" y="116"/>
                  <a:pt x="264" y="116"/>
                  <a:pt x="264" y="116"/>
                </a:cubicBezTo>
                <a:cubicBezTo>
                  <a:pt x="264" y="116"/>
                  <a:pt x="264" y="116"/>
                  <a:pt x="264" y="116"/>
                </a:cubicBezTo>
                <a:cubicBezTo>
                  <a:pt x="264" y="117"/>
                  <a:pt x="264" y="117"/>
                  <a:pt x="264" y="117"/>
                </a:cubicBezTo>
                <a:cubicBezTo>
                  <a:pt x="264" y="118"/>
                  <a:pt x="264" y="117"/>
                  <a:pt x="264" y="118"/>
                </a:cubicBezTo>
                <a:cubicBezTo>
                  <a:pt x="264" y="119"/>
                  <a:pt x="264" y="119"/>
                  <a:pt x="264" y="119"/>
                </a:cubicBezTo>
                <a:cubicBezTo>
                  <a:pt x="264" y="119"/>
                  <a:pt x="253" y="127"/>
                  <a:pt x="253" y="127"/>
                </a:cubicBezTo>
                <a:cubicBezTo>
                  <a:pt x="253" y="127"/>
                  <a:pt x="253" y="127"/>
                  <a:pt x="253" y="127"/>
                </a:cubicBezTo>
                <a:cubicBezTo>
                  <a:pt x="253" y="126"/>
                  <a:pt x="253" y="126"/>
                  <a:pt x="253" y="126"/>
                </a:cubicBezTo>
                <a:cubicBezTo>
                  <a:pt x="253" y="126"/>
                  <a:pt x="253" y="126"/>
                  <a:pt x="253" y="126"/>
                </a:cubicBezTo>
                <a:cubicBezTo>
                  <a:pt x="253" y="126"/>
                  <a:pt x="253" y="126"/>
                  <a:pt x="253" y="126"/>
                </a:cubicBezTo>
                <a:cubicBezTo>
                  <a:pt x="251" y="126"/>
                  <a:pt x="252" y="126"/>
                  <a:pt x="251" y="127"/>
                </a:cubicBezTo>
                <a:cubicBezTo>
                  <a:pt x="250" y="127"/>
                  <a:pt x="251" y="127"/>
                  <a:pt x="250" y="128"/>
                </a:cubicBezTo>
                <a:cubicBezTo>
                  <a:pt x="249" y="130"/>
                  <a:pt x="247" y="130"/>
                  <a:pt x="244" y="131"/>
                </a:cubicBezTo>
                <a:cubicBezTo>
                  <a:pt x="242" y="132"/>
                  <a:pt x="242" y="132"/>
                  <a:pt x="242" y="132"/>
                </a:cubicBezTo>
                <a:cubicBezTo>
                  <a:pt x="234" y="137"/>
                  <a:pt x="233" y="138"/>
                  <a:pt x="229" y="138"/>
                </a:cubicBezTo>
                <a:cubicBezTo>
                  <a:pt x="228" y="139"/>
                  <a:pt x="229" y="139"/>
                  <a:pt x="228" y="139"/>
                </a:cubicBezTo>
                <a:cubicBezTo>
                  <a:pt x="227" y="139"/>
                  <a:pt x="227" y="139"/>
                  <a:pt x="226" y="139"/>
                </a:cubicBezTo>
                <a:cubicBezTo>
                  <a:pt x="226" y="139"/>
                  <a:pt x="226" y="139"/>
                  <a:pt x="226" y="139"/>
                </a:cubicBezTo>
                <a:cubicBezTo>
                  <a:pt x="224" y="141"/>
                  <a:pt x="224" y="141"/>
                  <a:pt x="224" y="141"/>
                </a:cubicBezTo>
                <a:cubicBezTo>
                  <a:pt x="224" y="141"/>
                  <a:pt x="224" y="141"/>
                  <a:pt x="224" y="141"/>
                </a:cubicBezTo>
                <a:cubicBezTo>
                  <a:pt x="224" y="141"/>
                  <a:pt x="224" y="141"/>
                  <a:pt x="224" y="141"/>
                </a:cubicBezTo>
                <a:cubicBezTo>
                  <a:pt x="224" y="141"/>
                  <a:pt x="224" y="141"/>
                  <a:pt x="224" y="141"/>
                </a:cubicBezTo>
                <a:cubicBezTo>
                  <a:pt x="224" y="141"/>
                  <a:pt x="224" y="141"/>
                  <a:pt x="224" y="141"/>
                </a:cubicBezTo>
                <a:cubicBezTo>
                  <a:pt x="224" y="141"/>
                  <a:pt x="224" y="141"/>
                  <a:pt x="224" y="141"/>
                </a:cubicBezTo>
                <a:cubicBezTo>
                  <a:pt x="223" y="142"/>
                  <a:pt x="223" y="142"/>
                  <a:pt x="223" y="142"/>
                </a:cubicBezTo>
                <a:cubicBezTo>
                  <a:pt x="222" y="141"/>
                  <a:pt x="222" y="141"/>
                  <a:pt x="222" y="141"/>
                </a:cubicBezTo>
                <a:cubicBezTo>
                  <a:pt x="222" y="141"/>
                  <a:pt x="222" y="141"/>
                  <a:pt x="222" y="141"/>
                </a:cubicBezTo>
                <a:cubicBezTo>
                  <a:pt x="222" y="140"/>
                  <a:pt x="222" y="140"/>
                  <a:pt x="222" y="140"/>
                </a:cubicBezTo>
                <a:cubicBezTo>
                  <a:pt x="223" y="139"/>
                  <a:pt x="223" y="139"/>
                  <a:pt x="223" y="139"/>
                </a:cubicBezTo>
                <a:cubicBezTo>
                  <a:pt x="223" y="138"/>
                  <a:pt x="223" y="138"/>
                  <a:pt x="223" y="138"/>
                </a:cubicBezTo>
                <a:cubicBezTo>
                  <a:pt x="223" y="136"/>
                  <a:pt x="223" y="136"/>
                  <a:pt x="222" y="136"/>
                </a:cubicBezTo>
                <a:cubicBezTo>
                  <a:pt x="222" y="136"/>
                  <a:pt x="222" y="136"/>
                  <a:pt x="222" y="136"/>
                </a:cubicBezTo>
                <a:cubicBezTo>
                  <a:pt x="221" y="136"/>
                  <a:pt x="221" y="136"/>
                  <a:pt x="220" y="136"/>
                </a:cubicBezTo>
                <a:cubicBezTo>
                  <a:pt x="216" y="138"/>
                  <a:pt x="212" y="137"/>
                  <a:pt x="208" y="138"/>
                </a:cubicBezTo>
                <a:cubicBezTo>
                  <a:pt x="207" y="138"/>
                  <a:pt x="207" y="138"/>
                  <a:pt x="207" y="138"/>
                </a:cubicBezTo>
                <a:cubicBezTo>
                  <a:pt x="207" y="138"/>
                  <a:pt x="207" y="138"/>
                  <a:pt x="207" y="138"/>
                </a:cubicBezTo>
                <a:cubicBezTo>
                  <a:pt x="207" y="137"/>
                  <a:pt x="207" y="138"/>
                  <a:pt x="207" y="137"/>
                </a:cubicBezTo>
                <a:cubicBezTo>
                  <a:pt x="208" y="137"/>
                  <a:pt x="208" y="137"/>
                  <a:pt x="208" y="137"/>
                </a:cubicBezTo>
                <a:cubicBezTo>
                  <a:pt x="208" y="137"/>
                  <a:pt x="208" y="137"/>
                  <a:pt x="208" y="137"/>
                </a:cubicBezTo>
                <a:cubicBezTo>
                  <a:pt x="209" y="136"/>
                  <a:pt x="212" y="136"/>
                  <a:pt x="215" y="134"/>
                </a:cubicBezTo>
                <a:cubicBezTo>
                  <a:pt x="216" y="134"/>
                  <a:pt x="216" y="134"/>
                  <a:pt x="216" y="134"/>
                </a:cubicBezTo>
                <a:cubicBezTo>
                  <a:pt x="216" y="134"/>
                  <a:pt x="216" y="134"/>
                  <a:pt x="216" y="134"/>
                </a:cubicBezTo>
                <a:cubicBezTo>
                  <a:pt x="217" y="132"/>
                  <a:pt x="218" y="132"/>
                  <a:pt x="220" y="132"/>
                </a:cubicBezTo>
                <a:cubicBezTo>
                  <a:pt x="221" y="131"/>
                  <a:pt x="221" y="131"/>
                  <a:pt x="221" y="131"/>
                </a:cubicBezTo>
                <a:cubicBezTo>
                  <a:pt x="221" y="131"/>
                  <a:pt x="221" y="131"/>
                  <a:pt x="221" y="131"/>
                </a:cubicBezTo>
                <a:cubicBezTo>
                  <a:pt x="222" y="131"/>
                  <a:pt x="222" y="131"/>
                  <a:pt x="222" y="131"/>
                </a:cubicBezTo>
                <a:cubicBezTo>
                  <a:pt x="223" y="130"/>
                  <a:pt x="223" y="130"/>
                  <a:pt x="223" y="130"/>
                </a:cubicBezTo>
                <a:cubicBezTo>
                  <a:pt x="223" y="130"/>
                  <a:pt x="223" y="130"/>
                  <a:pt x="223" y="130"/>
                </a:cubicBezTo>
                <a:cubicBezTo>
                  <a:pt x="224" y="130"/>
                  <a:pt x="224" y="130"/>
                  <a:pt x="224" y="130"/>
                </a:cubicBezTo>
                <a:cubicBezTo>
                  <a:pt x="224" y="130"/>
                  <a:pt x="224" y="130"/>
                  <a:pt x="224" y="130"/>
                </a:cubicBezTo>
                <a:cubicBezTo>
                  <a:pt x="226" y="131"/>
                  <a:pt x="225" y="130"/>
                  <a:pt x="226" y="131"/>
                </a:cubicBezTo>
                <a:cubicBezTo>
                  <a:pt x="229" y="132"/>
                  <a:pt x="228" y="132"/>
                  <a:pt x="231" y="132"/>
                </a:cubicBezTo>
                <a:cubicBezTo>
                  <a:pt x="231" y="132"/>
                  <a:pt x="231" y="132"/>
                  <a:pt x="231" y="132"/>
                </a:cubicBezTo>
                <a:cubicBezTo>
                  <a:pt x="234" y="128"/>
                  <a:pt x="231" y="132"/>
                  <a:pt x="234" y="129"/>
                </a:cubicBezTo>
                <a:cubicBezTo>
                  <a:pt x="234" y="129"/>
                  <a:pt x="234" y="129"/>
                  <a:pt x="234" y="129"/>
                </a:cubicBezTo>
                <a:cubicBezTo>
                  <a:pt x="233" y="125"/>
                  <a:pt x="233" y="126"/>
                  <a:pt x="233" y="124"/>
                </a:cubicBezTo>
                <a:cubicBezTo>
                  <a:pt x="234" y="124"/>
                  <a:pt x="234" y="124"/>
                  <a:pt x="234" y="124"/>
                </a:cubicBezTo>
                <a:cubicBezTo>
                  <a:pt x="234" y="124"/>
                  <a:pt x="234" y="124"/>
                  <a:pt x="234" y="124"/>
                </a:cubicBezTo>
                <a:cubicBezTo>
                  <a:pt x="234" y="124"/>
                  <a:pt x="234" y="123"/>
                  <a:pt x="233" y="123"/>
                </a:cubicBezTo>
                <a:cubicBezTo>
                  <a:pt x="233" y="123"/>
                  <a:pt x="233" y="123"/>
                  <a:pt x="233" y="123"/>
                </a:cubicBezTo>
                <a:cubicBezTo>
                  <a:pt x="233" y="123"/>
                  <a:pt x="233" y="123"/>
                  <a:pt x="233" y="124"/>
                </a:cubicBezTo>
                <a:cubicBezTo>
                  <a:pt x="232" y="124"/>
                  <a:pt x="232" y="124"/>
                  <a:pt x="232" y="124"/>
                </a:cubicBezTo>
                <a:cubicBezTo>
                  <a:pt x="232" y="123"/>
                  <a:pt x="232" y="123"/>
                  <a:pt x="232" y="123"/>
                </a:cubicBezTo>
                <a:cubicBezTo>
                  <a:pt x="232" y="123"/>
                  <a:pt x="232" y="123"/>
                  <a:pt x="232" y="123"/>
                </a:cubicBezTo>
                <a:cubicBezTo>
                  <a:pt x="231" y="123"/>
                  <a:pt x="231" y="123"/>
                  <a:pt x="231" y="123"/>
                </a:cubicBezTo>
                <a:cubicBezTo>
                  <a:pt x="231" y="124"/>
                  <a:pt x="231" y="124"/>
                  <a:pt x="231" y="124"/>
                </a:cubicBezTo>
                <a:cubicBezTo>
                  <a:pt x="231" y="124"/>
                  <a:pt x="231" y="124"/>
                  <a:pt x="231" y="124"/>
                </a:cubicBezTo>
                <a:cubicBezTo>
                  <a:pt x="230" y="124"/>
                  <a:pt x="230" y="124"/>
                  <a:pt x="229" y="124"/>
                </a:cubicBezTo>
                <a:cubicBezTo>
                  <a:pt x="229" y="125"/>
                  <a:pt x="229" y="125"/>
                  <a:pt x="229" y="125"/>
                </a:cubicBezTo>
                <a:cubicBezTo>
                  <a:pt x="229" y="126"/>
                  <a:pt x="229" y="126"/>
                  <a:pt x="229" y="126"/>
                </a:cubicBezTo>
                <a:cubicBezTo>
                  <a:pt x="229" y="126"/>
                  <a:pt x="229" y="126"/>
                  <a:pt x="229" y="126"/>
                </a:cubicBezTo>
                <a:cubicBezTo>
                  <a:pt x="229" y="126"/>
                  <a:pt x="229" y="126"/>
                  <a:pt x="229" y="126"/>
                </a:cubicBezTo>
                <a:cubicBezTo>
                  <a:pt x="228" y="126"/>
                  <a:pt x="228" y="126"/>
                  <a:pt x="228" y="126"/>
                </a:cubicBezTo>
                <a:cubicBezTo>
                  <a:pt x="228" y="125"/>
                  <a:pt x="228" y="125"/>
                  <a:pt x="228" y="125"/>
                </a:cubicBezTo>
                <a:cubicBezTo>
                  <a:pt x="228" y="124"/>
                  <a:pt x="220" y="121"/>
                  <a:pt x="219" y="121"/>
                </a:cubicBezTo>
                <a:cubicBezTo>
                  <a:pt x="219" y="121"/>
                  <a:pt x="219" y="121"/>
                  <a:pt x="219" y="121"/>
                </a:cubicBezTo>
                <a:cubicBezTo>
                  <a:pt x="219" y="121"/>
                  <a:pt x="219" y="121"/>
                  <a:pt x="219" y="121"/>
                </a:cubicBezTo>
                <a:cubicBezTo>
                  <a:pt x="218" y="118"/>
                  <a:pt x="219" y="120"/>
                  <a:pt x="218" y="118"/>
                </a:cubicBezTo>
                <a:cubicBezTo>
                  <a:pt x="218" y="117"/>
                  <a:pt x="218" y="117"/>
                  <a:pt x="218" y="117"/>
                </a:cubicBezTo>
                <a:cubicBezTo>
                  <a:pt x="218" y="117"/>
                  <a:pt x="219" y="116"/>
                  <a:pt x="219" y="116"/>
                </a:cubicBezTo>
                <a:cubicBezTo>
                  <a:pt x="219" y="116"/>
                  <a:pt x="219" y="116"/>
                  <a:pt x="219" y="115"/>
                </a:cubicBezTo>
                <a:cubicBezTo>
                  <a:pt x="217" y="113"/>
                  <a:pt x="217" y="115"/>
                  <a:pt x="214" y="115"/>
                </a:cubicBezTo>
                <a:cubicBezTo>
                  <a:pt x="214" y="115"/>
                  <a:pt x="214" y="115"/>
                  <a:pt x="214" y="115"/>
                </a:cubicBezTo>
                <a:cubicBezTo>
                  <a:pt x="214" y="114"/>
                  <a:pt x="214" y="114"/>
                  <a:pt x="214" y="114"/>
                </a:cubicBezTo>
                <a:cubicBezTo>
                  <a:pt x="214" y="113"/>
                  <a:pt x="214" y="114"/>
                  <a:pt x="214" y="113"/>
                </a:cubicBezTo>
                <a:cubicBezTo>
                  <a:pt x="214" y="112"/>
                  <a:pt x="214" y="112"/>
                  <a:pt x="214" y="112"/>
                </a:cubicBezTo>
                <a:cubicBezTo>
                  <a:pt x="214" y="110"/>
                  <a:pt x="215" y="112"/>
                  <a:pt x="213" y="107"/>
                </a:cubicBezTo>
                <a:cubicBezTo>
                  <a:pt x="213" y="106"/>
                  <a:pt x="213" y="106"/>
                  <a:pt x="213" y="106"/>
                </a:cubicBezTo>
                <a:cubicBezTo>
                  <a:pt x="212" y="106"/>
                  <a:pt x="211" y="106"/>
                  <a:pt x="211" y="106"/>
                </a:cubicBezTo>
                <a:cubicBezTo>
                  <a:pt x="210" y="104"/>
                  <a:pt x="210" y="104"/>
                  <a:pt x="210" y="99"/>
                </a:cubicBezTo>
                <a:cubicBezTo>
                  <a:pt x="210" y="98"/>
                  <a:pt x="205" y="93"/>
                  <a:pt x="205" y="93"/>
                </a:cubicBezTo>
                <a:cubicBezTo>
                  <a:pt x="205" y="92"/>
                  <a:pt x="205" y="92"/>
                  <a:pt x="204" y="92"/>
                </a:cubicBezTo>
                <a:cubicBezTo>
                  <a:pt x="204" y="91"/>
                  <a:pt x="204" y="91"/>
                  <a:pt x="204" y="91"/>
                </a:cubicBezTo>
                <a:cubicBezTo>
                  <a:pt x="204" y="91"/>
                  <a:pt x="204" y="91"/>
                  <a:pt x="204" y="91"/>
                </a:cubicBezTo>
                <a:cubicBezTo>
                  <a:pt x="202" y="92"/>
                  <a:pt x="202" y="92"/>
                  <a:pt x="201" y="92"/>
                </a:cubicBezTo>
                <a:cubicBezTo>
                  <a:pt x="200" y="91"/>
                  <a:pt x="199" y="87"/>
                  <a:pt x="199" y="86"/>
                </a:cubicBezTo>
                <a:cubicBezTo>
                  <a:pt x="198" y="86"/>
                  <a:pt x="198" y="86"/>
                  <a:pt x="198" y="86"/>
                </a:cubicBezTo>
                <a:cubicBezTo>
                  <a:pt x="198" y="85"/>
                  <a:pt x="197" y="84"/>
                  <a:pt x="197" y="84"/>
                </a:cubicBezTo>
                <a:cubicBezTo>
                  <a:pt x="198" y="81"/>
                  <a:pt x="197" y="78"/>
                  <a:pt x="196" y="77"/>
                </a:cubicBezTo>
                <a:cubicBezTo>
                  <a:pt x="195" y="76"/>
                  <a:pt x="196" y="77"/>
                  <a:pt x="194" y="73"/>
                </a:cubicBezTo>
                <a:cubicBezTo>
                  <a:pt x="193" y="70"/>
                  <a:pt x="194" y="62"/>
                  <a:pt x="194" y="61"/>
                </a:cubicBezTo>
                <a:cubicBezTo>
                  <a:pt x="194" y="61"/>
                  <a:pt x="194" y="61"/>
                  <a:pt x="194" y="61"/>
                </a:cubicBezTo>
                <a:cubicBezTo>
                  <a:pt x="193" y="61"/>
                  <a:pt x="193" y="61"/>
                  <a:pt x="193" y="61"/>
                </a:cubicBezTo>
                <a:cubicBezTo>
                  <a:pt x="188" y="60"/>
                  <a:pt x="185" y="56"/>
                  <a:pt x="184" y="53"/>
                </a:cubicBezTo>
                <a:cubicBezTo>
                  <a:pt x="183" y="52"/>
                  <a:pt x="183" y="52"/>
                  <a:pt x="183" y="52"/>
                </a:cubicBezTo>
                <a:cubicBezTo>
                  <a:pt x="183" y="52"/>
                  <a:pt x="183" y="52"/>
                  <a:pt x="183" y="52"/>
                </a:cubicBezTo>
                <a:cubicBezTo>
                  <a:pt x="183" y="52"/>
                  <a:pt x="183" y="52"/>
                  <a:pt x="183" y="52"/>
                </a:cubicBezTo>
                <a:cubicBezTo>
                  <a:pt x="183" y="51"/>
                  <a:pt x="183" y="51"/>
                  <a:pt x="183" y="51"/>
                </a:cubicBezTo>
                <a:cubicBezTo>
                  <a:pt x="184" y="51"/>
                  <a:pt x="184" y="51"/>
                  <a:pt x="184" y="51"/>
                </a:cubicBezTo>
                <a:cubicBezTo>
                  <a:pt x="183" y="50"/>
                  <a:pt x="182" y="49"/>
                  <a:pt x="182" y="47"/>
                </a:cubicBezTo>
                <a:cubicBezTo>
                  <a:pt x="183" y="47"/>
                  <a:pt x="183" y="47"/>
                  <a:pt x="183" y="47"/>
                </a:cubicBezTo>
                <a:cubicBezTo>
                  <a:pt x="183" y="47"/>
                  <a:pt x="183" y="47"/>
                  <a:pt x="183" y="47"/>
                </a:cubicBezTo>
                <a:cubicBezTo>
                  <a:pt x="183" y="47"/>
                  <a:pt x="184" y="47"/>
                  <a:pt x="184" y="47"/>
                </a:cubicBezTo>
                <a:cubicBezTo>
                  <a:pt x="184" y="47"/>
                  <a:pt x="184" y="47"/>
                  <a:pt x="184" y="47"/>
                </a:cubicBezTo>
                <a:cubicBezTo>
                  <a:pt x="184" y="46"/>
                  <a:pt x="184" y="46"/>
                  <a:pt x="184" y="46"/>
                </a:cubicBezTo>
                <a:cubicBezTo>
                  <a:pt x="184" y="46"/>
                  <a:pt x="184" y="46"/>
                  <a:pt x="184" y="46"/>
                </a:cubicBezTo>
                <a:cubicBezTo>
                  <a:pt x="183" y="44"/>
                  <a:pt x="185" y="48"/>
                  <a:pt x="184" y="44"/>
                </a:cubicBezTo>
                <a:cubicBezTo>
                  <a:pt x="183" y="44"/>
                  <a:pt x="183" y="44"/>
                  <a:pt x="183" y="44"/>
                </a:cubicBezTo>
                <a:cubicBezTo>
                  <a:pt x="183" y="44"/>
                  <a:pt x="183" y="44"/>
                  <a:pt x="183" y="44"/>
                </a:cubicBezTo>
                <a:cubicBezTo>
                  <a:pt x="182" y="44"/>
                  <a:pt x="181" y="44"/>
                  <a:pt x="180" y="45"/>
                </a:cubicBezTo>
                <a:cubicBezTo>
                  <a:pt x="180" y="45"/>
                  <a:pt x="180" y="45"/>
                  <a:pt x="180" y="45"/>
                </a:cubicBezTo>
                <a:cubicBezTo>
                  <a:pt x="180" y="45"/>
                  <a:pt x="180" y="45"/>
                  <a:pt x="180" y="45"/>
                </a:cubicBezTo>
                <a:cubicBezTo>
                  <a:pt x="180" y="44"/>
                  <a:pt x="180" y="44"/>
                  <a:pt x="180" y="44"/>
                </a:cubicBezTo>
                <a:cubicBezTo>
                  <a:pt x="180" y="44"/>
                  <a:pt x="180" y="44"/>
                  <a:pt x="180" y="43"/>
                </a:cubicBezTo>
                <a:cubicBezTo>
                  <a:pt x="180" y="43"/>
                  <a:pt x="180" y="43"/>
                  <a:pt x="180" y="43"/>
                </a:cubicBezTo>
                <a:cubicBezTo>
                  <a:pt x="179" y="43"/>
                  <a:pt x="179" y="42"/>
                  <a:pt x="179" y="42"/>
                </a:cubicBezTo>
                <a:cubicBezTo>
                  <a:pt x="179" y="42"/>
                  <a:pt x="179" y="42"/>
                  <a:pt x="179" y="42"/>
                </a:cubicBezTo>
                <a:cubicBezTo>
                  <a:pt x="179" y="42"/>
                  <a:pt x="179" y="42"/>
                  <a:pt x="179" y="42"/>
                </a:cubicBezTo>
                <a:cubicBezTo>
                  <a:pt x="179" y="42"/>
                  <a:pt x="179" y="42"/>
                  <a:pt x="180" y="41"/>
                </a:cubicBezTo>
                <a:cubicBezTo>
                  <a:pt x="180" y="41"/>
                  <a:pt x="180" y="41"/>
                  <a:pt x="180" y="41"/>
                </a:cubicBezTo>
                <a:cubicBezTo>
                  <a:pt x="180" y="41"/>
                  <a:pt x="180" y="41"/>
                  <a:pt x="180" y="41"/>
                </a:cubicBezTo>
                <a:cubicBezTo>
                  <a:pt x="180" y="41"/>
                  <a:pt x="180" y="41"/>
                  <a:pt x="180" y="41"/>
                </a:cubicBezTo>
                <a:cubicBezTo>
                  <a:pt x="180" y="41"/>
                  <a:pt x="180" y="41"/>
                  <a:pt x="180" y="41"/>
                </a:cubicBezTo>
                <a:cubicBezTo>
                  <a:pt x="179" y="41"/>
                  <a:pt x="179" y="41"/>
                  <a:pt x="179" y="41"/>
                </a:cubicBezTo>
                <a:cubicBezTo>
                  <a:pt x="179" y="41"/>
                  <a:pt x="179" y="41"/>
                  <a:pt x="179" y="41"/>
                </a:cubicBezTo>
                <a:cubicBezTo>
                  <a:pt x="177" y="40"/>
                  <a:pt x="178" y="41"/>
                  <a:pt x="176" y="41"/>
                </a:cubicBezTo>
                <a:cubicBezTo>
                  <a:pt x="176" y="41"/>
                  <a:pt x="176" y="41"/>
                  <a:pt x="176" y="41"/>
                </a:cubicBezTo>
                <a:cubicBezTo>
                  <a:pt x="176" y="40"/>
                  <a:pt x="176" y="40"/>
                  <a:pt x="176" y="40"/>
                </a:cubicBezTo>
                <a:cubicBezTo>
                  <a:pt x="176" y="39"/>
                  <a:pt x="176" y="40"/>
                  <a:pt x="176" y="39"/>
                </a:cubicBezTo>
                <a:cubicBezTo>
                  <a:pt x="176" y="39"/>
                  <a:pt x="176" y="39"/>
                  <a:pt x="176" y="39"/>
                </a:cubicBezTo>
                <a:cubicBezTo>
                  <a:pt x="176" y="39"/>
                  <a:pt x="176" y="39"/>
                  <a:pt x="176" y="39"/>
                </a:cubicBezTo>
                <a:cubicBezTo>
                  <a:pt x="176" y="39"/>
                  <a:pt x="176" y="39"/>
                  <a:pt x="176" y="39"/>
                </a:cubicBezTo>
                <a:cubicBezTo>
                  <a:pt x="175" y="39"/>
                  <a:pt x="175" y="39"/>
                  <a:pt x="175" y="39"/>
                </a:cubicBezTo>
                <a:cubicBezTo>
                  <a:pt x="175" y="39"/>
                  <a:pt x="175" y="39"/>
                  <a:pt x="175" y="39"/>
                </a:cubicBezTo>
                <a:cubicBezTo>
                  <a:pt x="175" y="39"/>
                  <a:pt x="175" y="39"/>
                  <a:pt x="175" y="39"/>
                </a:cubicBezTo>
                <a:cubicBezTo>
                  <a:pt x="175" y="39"/>
                  <a:pt x="174" y="39"/>
                  <a:pt x="174" y="39"/>
                </a:cubicBezTo>
                <a:cubicBezTo>
                  <a:pt x="174" y="39"/>
                  <a:pt x="174" y="39"/>
                  <a:pt x="174" y="39"/>
                </a:cubicBezTo>
                <a:cubicBezTo>
                  <a:pt x="174" y="39"/>
                  <a:pt x="174" y="39"/>
                  <a:pt x="174" y="39"/>
                </a:cubicBezTo>
                <a:cubicBezTo>
                  <a:pt x="174" y="39"/>
                  <a:pt x="174" y="39"/>
                  <a:pt x="174" y="39"/>
                </a:cubicBezTo>
                <a:cubicBezTo>
                  <a:pt x="174" y="38"/>
                  <a:pt x="174" y="38"/>
                  <a:pt x="174" y="38"/>
                </a:cubicBezTo>
                <a:cubicBezTo>
                  <a:pt x="174" y="38"/>
                  <a:pt x="174" y="38"/>
                  <a:pt x="174" y="38"/>
                </a:cubicBezTo>
                <a:cubicBezTo>
                  <a:pt x="174" y="38"/>
                  <a:pt x="174" y="38"/>
                  <a:pt x="174" y="38"/>
                </a:cubicBezTo>
                <a:cubicBezTo>
                  <a:pt x="173" y="38"/>
                  <a:pt x="173" y="38"/>
                  <a:pt x="173" y="38"/>
                </a:cubicBezTo>
                <a:cubicBezTo>
                  <a:pt x="173" y="38"/>
                  <a:pt x="173" y="38"/>
                  <a:pt x="173" y="38"/>
                </a:cubicBezTo>
                <a:cubicBezTo>
                  <a:pt x="173" y="39"/>
                  <a:pt x="173" y="39"/>
                  <a:pt x="173" y="39"/>
                </a:cubicBezTo>
                <a:cubicBezTo>
                  <a:pt x="173" y="39"/>
                  <a:pt x="173" y="39"/>
                  <a:pt x="173" y="39"/>
                </a:cubicBezTo>
                <a:cubicBezTo>
                  <a:pt x="173" y="39"/>
                  <a:pt x="173" y="39"/>
                  <a:pt x="173" y="40"/>
                </a:cubicBezTo>
                <a:cubicBezTo>
                  <a:pt x="173" y="40"/>
                  <a:pt x="173" y="40"/>
                  <a:pt x="173" y="40"/>
                </a:cubicBezTo>
                <a:cubicBezTo>
                  <a:pt x="173" y="40"/>
                  <a:pt x="173" y="40"/>
                  <a:pt x="173" y="40"/>
                </a:cubicBezTo>
                <a:cubicBezTo>
                  <a:pt x="172" y="40"/>
                  <a:pt x="172" y="40"/>
                  <a:pt x="172" y="39"/>
                </a:cubicBezTo>
                <a:cubicBezTo>
                  <a:pt x="171" y="39"/>
                  <a:pt x="171" y="39"/>
                  <a:pt x="171" y="39"/>
                </a:cubicBezTo>
                <a:cubicBezTo>
                  <a:pt x="170" y="39"/>
                  <a:pt x="170" y="39"/>
                  <a:pt x="170" y="39"/>
                </a:cubicBezTo>
                <a:cubicBezTo>
                  <a:pt x="170" y="39"/>
                  <a:pt x="170" y="39"/>
                  <a:pt x="170" y="39"/>
                </a:cubicBezTo>
                <a:cubicBezTo>
                  <a:pt x="170" y="39"/>
                  <a:pt x="170" y="39"/>
                  <a:pt x="170" y="39"/>
                </a:cubicBezTo>
                <a:cubicBezTo>
                  <a:pt x="170" y="40"/>
                  <a:pt x="170" y="39"/>
                  <a:pt x="171" y="40"/>
                </a:cubicBezTo>
                <a:cubicBezTo>
                  <a:pt x="170" y="40"/>
                  <a:pt x="170" y="40"/>
                  <a:pt x="170" y="40"/>
                </a:cubicBezTo>
                <a:cubicBezTo>
                  <a:pt x="170" y="40"/>
                  <a:pt x="170" y="40"/>
                  <a:pt x="170" y="40"/>
                </a:cubicBezTo>
                <a:cubicBezTo>
                  <a:pt x="170" y="40"/>
                  <a:pt x="170" y="40"/>
                  <a:pt x="169" y="40"/>
                </a:cubicBezTo>
                <a:cubicBezTo>
                  <a:pt x="169" y="40"/>
                  <a:pt x="169" y="40"/>
                  <a:pt x="169" y="40"/>
                </a:cubicBezTo>
                <a:cubicBezTo>
                  <a:pt x="169" y="40"/>
                  <a:pt x="169" y="40"/>
                  <a:pt x="169" y="40"/>
                </a:cubicBezTo>
                <a:cubicBezTo>
                  <a:pt x="169" y="40"/>
                  <a:pt x="169" y="40"/>
                  <a:pt x="169" y="40"/>
                </a:cubicBezTo>
                <a:cubicBezTo>
                  <a:pt x="169" y="39"/>
                  <a:pt x="169" y="39"/>
                  <a:pt x="169" y="39"/>
                </a:cubicBezTo>
                <a:cubicBezTo>
                  <a:pt x="169" y="39"/>
                  <a:pt x="169" y="40"/>
                  <a:pt x="168" y="39"/>
                </a:cubicBezTo>
                <a:cubicBezTo>
                  <a:pt x="168" y="39"/>
                  <a:pt x="168" y="39"/>
                  <a:pt x="168" y="39"/>
                </a:cubicBezTo>
                <a:cubicBezTo>
                  <a:pt x="168" y="39"/>
                  <a:pt x="168" y="39"/>
                  <a:pt x="168" y="39"/>
                </a:cubicBezTo>
                <a:cubicBezTo>
                  <a:pt x="168" y="39"/>
                  <a:pt x="168" y="39"/>
                  <a:pt x="168" y="39"/>
                </a:cubicBezTo>
                <a:cubicBezTo>
                  <a:pt x="168" y="39"/>
                  <a:pt x="168" y="38"/>
                  <a:pt x="167" y="38"/>
                </a:cubicBezTo>
                <a:cubicBezTo>
                  <a:pt x="167" y="38"/>
                  <a:pt x="167" y="38"/>
                  <a:pt x="167" y="38"/>
                </a:cubicBezTo>
                <a:cubicBezTo>
                  <a:pt x="167" y="38"/>
                  <a:pt x="167" y="38"/>
                  <a:pt x="167" y="37"/>
                </a:cubicBezTo>
                <a:cubicBezTo>
                  <a:pt x="167" y="37"/>
                  <a:pt x="167" y="37"/>
                  <a:pt x="167" y="37"/>
                </a:cubicBezTo>
                <a:cubicBezTo>
                  <a:pt x="167" y="37"/>
                  <a:pt x="167" y="37"/>
                  <a:pt x="167" y="37"/>
                </a:cubicBezTo>
                <a:cubicBezTo>
                  <a:pt x="167" y="37"/>
                  <a:pt x="167" y="37"/>
                  <a:pt x="167" y="37"/>
                </a:cubicBezTo>
                <a:cubicBezTo>
                  <a:pt x="166" y="37"/>
                  <a:pt x="166" y="37"/>
                  <a:pt x="166" y="37"/>
                </a:cubicBezTo>
                <a:cubicBezTo>
                  <a:pt x="166" y="37"/>
                  <a:pt x="166" y="37"/>
                  <a:pt x="166" y="36"/>
                </a:cubicBezTo>
                <a:cubicBezTo>
                  <a:pt x="165" y="36"/>
                  <a:pt x="165" y="36"/>
                  <a:pt x="165" y="36"/>
                </a:cubicBezTo>
                <a:cubicBezTo>
                  <a:pt x="165" y="35"/>
                  <a:pt x="165" y="35"/>
                  <a:pt x="164" y="35"/>
                </a:cubicBezTo>
                <a:cubicBezTo>
                  <a:pt x="164" y="36"/>
                  <a:pt x="164" y="36"/>
                  <a:pt x="164" y="36"/>
                </a:cubicBezTo>
                <a:cubicBezTo>
                  <a:pt x="163" y="36"/>
                  <a:pt x="162" y="36"/>
                  <a:pt x="162" y="36"/>
                </a:cubicBezTo>
                <a:cubicBezTo>
                  <a:pt x="162" y="36"/>
                  <a:pt x="162" y="36"/>
                  <a:pt x="162" y="36"/>
                </a:cubicBezTo>
                <a:cubicBezTo>
                  <a:pt x="162" y="36"/>
                  <a:pt x="162" y="36"/>
                  <a:pt x="162" y="36"/>
                </a:cubicBezTo>
                <a:cubicBezTo>
                  <a:pt x="162" y="35"/>
                  <a:pt x="162" y="35"/>
                  <a:pt x="162" y="35"/>
                </a:cubicBezTo>
                <a:cubicBezTo>
                  <a:pt x="162" y="35"/>
                  <a:pt x="162" y="35"/>
                  <a:pt x="162" y="35"/>
                </a:cubicBezTo>
                <a:cubicBezTo>
                  <a:pt x="162" y="34"/>
                  <a:pt x="161" y="34"/>
                  <a:pt x="161" y="34"/>
                </a:cubicBezTo>
                <a:cubicBezTo>
                  <a:pt x="161" y="33"/>
                  <a:pt x="161" y="33"/>
                  <a:pt x="161" y="33"/>
                </a:cubicBezTo>
                <a:cubicBezTo>
                  <a:pt x="161" y="33"/>
                  <a:pt x="161" y="33"/>
                  <a:pt x="161" y="33"/>
                </a:cubicBezTo>
                <a:cubicBezTo>
                  <a:pt x="161" y="33"/>
                  <a:pt x="161" y="33"/>
                  <a:pt x="161" y="33"/>
                </a:cubicBezTo>
                <a:cubicBezTo>
                  <a:pt x="161" y="33"/>
                  <a:pt x="161" y="33"/>
                  <a:pt x="161" y="33"/>
                </a:cubicBezTo>
                <a:cubicBezTo>
                  <a:pt x="161" y="33"/>
                  <a:pt x="161" y="33"/>
                  <a:pt x="161" y="33"/>
                </a:cubicBezTo>
                <a:cubicBezTo>
                  <a:pt x="161" y="32"/>
                  <a:pt x="161" y="33"/>
                  <a:pt x="160" y="33"/>
                </a:cubicBezTo>
                <a:cubicBezTo>
                  <a:pt x="160" y="32"/>
                  <a:pt x="160" y="32"/>
                  <a:pt x="160" y="32"/>
                </a:cubicBezTo>
                <a:cubicBezTo>
                  <a:pt x="160" y="32"/>
                  <a:pt x="160" y="32"/>
                  <a:pt x="160" y="32"/>
                </a:cubicBezTo>
                <a:cubicBezTo>
                  <a:pt x="160" y="32"/>
                  <a:pt x="160" y="31"/>
                  <a:pt x="159" y="31"/>
                </a:cubicBezTo>
                <a:cubicBezTo>
                  <a:pt x="159" y="31"/>
                  <a:pt x="159" y="31"/>
                  <a:pt x="159" y="31"/>
                </a:cubicBezTo>
                <a:cubicBezTo>
                  <a:pt x="159" y="31"/>
                  <a:pt x="159" y="31"/>
                  <a:pt x="159" y="31"/>
                </a:cubicBezTo>
                <a:cubicBezTo>
                  <a:pt x="158" y="31"/>
                  <a:pt x="158" y="31"/>
                  <a:pt x="158" y="31"/>
                </a:cubicBezTo>
                <a:cubicBezTo>
                  <a:pt x="158" y="31"/>
                  <a:pt x="158" y="31"/>
                  <a:pt x="158" y="31"/>
                </a:cubicBezTo>
                <a:cubicBezTo>
                  <a:pt x="157" y="31"/>
                  <a:pt x="157" y="30"/>
                  <a:pt x="156" y="30"/>
                </a:cubicBezTo>
                <a:cubicBezTo>
                  <a:pt x="156" y="30"/>
                  <a:pt x="156" y="30"/>
                  <a:pt x="156" y="30"/>
                </a:cubicBezTo>
                <a:cubicBezTo>
                  <a:pt x="155" y="29"/>
                  <a:pt x="154" y="28"/>
                  <a:pt x="153" y="28"/>
                </a:cubicBezTo>
                <a:cubicBezTo>
                  <a:pt x="153" y="28"/>
                  <a:pt x="153" y="28"/>
                  <a:pt x="153" y="28"/>
                </a:cubicBezTo>
                <a:cubicBezTo>
                  <a:pt x="152" y="28"/>
                  <a:pt x="152" y="28"/>
                  <a:pt x="152" y="28"/>
                </a:cubicBezTo>
                <a:cubicBezTo>
                  <a:pt x="152" y="28"/>
                  <a:pt x="152" y="28"/>
                  <a:pt x="152" y="28"/>
                </a:cubicBezTo>
                <a:cubicBezTo>
                  <a:pt x="152" y="28"/>
                  <a:pt x="151" y="28"/>
                  <a:pt x="151" y="28"/>
                </a:cubicBezTo>
                <a:cubicBezTo>
                  <a:pt x="151" y="28"/>
                  <a:pt x="151" y="28"/>
                  <a:pt x="151" y="28"/>
                </a:cubicBezTo>
                <a:cubicBezTo>
                  <a:pt x="151" y="28"/>
                  <a:pt x="151" y="28"/>
                  <a:pt x="150" y="28"/>
                </a:cubicBezTo>
                <a:cubicBezTo>
                  <a:pt x="150" y="28"/>
                  <a:pt x="150" y="28"/>
                  <a:pt x="150" y="28"/>
                </a:cubicBezTo>
                <a:cubicBezTo>
                  <a:pt x="150" y="28"/>
                  <a:pt x="150" y="28"/>
                  <a:pt x="148" y="28"/>
                </a:cubicBezTo>
                <a:cubicBezTo>
                  <a:pt x="146" y="27"/>
                  <a:pt x="182" y="31"/>
                  <a:pt x="142" y="28"/>
                </a:cubicBezTo>
                <a:cubicBezTo>
                  <a:pt x="141" y="27"/>
                  <a:pt x="142" y="27"/>
                  <a:pt x="141" y="27"/>
                </a:cubicBezTo>
                <a:cubicBezTo>
                  <a:pt x="141" y="27"/>
                  <a:pt x="141" y="27"/>
                  <a:pt x="141" y="27"/>
                </a:cubicBezTo>
                <a:cubicBezTo>
                  <a:pt x="141" y="27"/>
                  <a:pt x="141" y="27"/>
                  <a:pt x="141" y="27"/>
                </a:cubicBezTo>
                <a:cubicBezTo>
                  <a:pt x="141" y="27"/>
                  <a:pt x="141" y="27"/>
                  <a:pt x="141" y="27"/>
                </a:cubicBezTo>
                <a:cubicBezTo>
                  <a:pt x="140" y="27"/>
                  <a:pt x="140" y="27"/>
                  <a:pt x="140" y="27"/>
                </a:cubicBezTo>
                <a:cubicBezTo>
                  <a:pt x="140" y="27"/>
                  <a:pt x="140" y="27"/>
                  <a:pt x="140" y="27"/>
                </a:cubicBezTo>
                <a:cubicBezTo>
                  <a:pt x="138" y="24"/>
                  <a:pt x="140" y="22"/>
                  <a:pt x="139" y="20"/>
                </a:cubicBezTo>
                <a:cubicBezTo>
                  <a:pt x="139" y="20"/>
                  <a:pt x="139" y="20"/>
                  <a:pt x="138" y="19"/>
                </a:cubicBezTo>
                <a:cubicBezTo>
                  <a:pt x="138" y="19"/>
                  <a:pt x="138" y="19"/>
                  <a:pt x="138" y="19"/>
                </a:cubicBezTo>
                <a:cubicBezTo>
                  <a:pt x="138" y="19"/>
                  <a:pt x="138" y="19"/>
                  <a:pt x="138" y="19"/>
                </a:cubicBezTo>
                <a:cubicBezTo>
                  <a:pt x="139" y="18"/>
                  <a:pt x="139" y="18"/>
                  <a:pt x="140" y="18"/>
                </a:cubicBezTo>
                <a:cubicBezTo>
                  <a:pt x="140" y="17"/>
                  <a:pt x="140" y="17"/>
                  <a:pt x="139" y="16"/>
                </a:cubicBezTo>
                <a:cubicBezTo>
                  <a:pt x="139" y="16"/>
                  <a:pt x="139" y="16"/>
                  <a:pt x="139" y="16"/>
                </a:cubicBezTo>
                <a:cubicBezTo>
                  <a:pt x="139" y="15"/>
                  <a:pt x="139" y="15"/>
                  <a:pt x="139" y="14"/>
                </a:cubicBezTo>
                <a:cubicBezTo>
                  <a:pt x="139" y="14"/>
                  <a:pt x="139" y="14"/>
                  <a:pt x="139" y="14"/>
                </a:cubicBezTo>
                <a:cubicBezTo>
                  <a:pt x="139" y="14"/>
                  <a:pt x="139" y="14"/>
                  <a:pt x="139" y="14"/>
                </a:cubicBezTo>
                <a:cubicBezTo>
                  <a:pt x="140" y="14"/>
                  <a:pt x="140" y="14"/>
                  <a:pt x="140" y="14"/>
                </a:cubicBezTo>
                <a:cubicBezTo>
                  <a:pt x="140" y="13"/>
                  <a:pt x="140" y="12"/>
                  <a:pt x="141" y="11"/>
                </a:cubicBezTo>
                <a:cubicBezTo>
                  <a:pt x="141" y="11"/>
                  <a:pt x="140" y="8"/>
                  <a:pt x="140" y="6"/>
                </a:cubicBezTo>
                <a:cubicBezTo>
                  <a:pt x="140" y="6"/>
                  <a:pt x="140" y="6"/>
                  <a:pt x="140" y="6"/>
                </a:cubicBezTo>
                <a:cubicBezTo>
                  <a:pt x="140" y="6"/>
                  <a:pt x="139" y="5"/>
                  <a:pt x="139" y="5"/>
                </a:cubicBezTo>
                <a:cubicBezTo>
                  <a:pt x="138" y="5"/>
                  <a:pt x="138" y="5"/>
                  <a:pt x="137" y="5"/>
                </a:cubicBezTo>
                <a:cubicBezTo>
                  <a:pt x="136" y="5"/>
                  <a:pt x="136" y="5"/>
                  <a:pt x="136" y="5"/>
                </a:cubicBezTo>
                <a:cubicBezTo>
                  <a:pt x="132" y="2"/>
                  <a:pt x="132" y="2"/>
                  <a:pt x="132" y="2"/>
                </a:cubicBezTo>
                <a:cubicBezTo>
                  <a:pt x="132" y="2"/>
                  <a:pt x="132" y="2"/>
                  <a:pt x="132" y="2"/>
                </a:cubicBezTo>
                <a:cubicBezTo>
                  <a:pt x="132" y="1"/>
                  <a:pt x="132" y="1"/>
                  <a:pt x="132" y="1"/>
                </a:cubicBezTo>
                <a:cubicBezTo>
                  <a:pt x="133" y="0"/>
                  <a:pt x="133" y="0"/>
                  <a:pt x="133" y="0"/>
                </a:cubicBezTo>
                <a:cubicBezTo>
                  <a:pt x="133" y="0"/>
                  <a:pt x="133" y="0"/>
                  <a:pt x="133" y="0"/>
                </a:cubicBezTo>
                <a:cubicBezTo>
                  <a:pt x="133" y="0"/>
                  <a:pt x="133" y="0"/>
                  <a:pt x="133" y="0"/>
                </a:cubicBezTo>
                <a:cubicBezTo>
                  <a:pt x="132" y="0"/>
                  <a:pt x="132" y="0"/>
                  <a:pt x="132" y="0"/>
                </a:cubicBezTo>
                <a:cubicBezTo>
                  <a:pt x="129" y="1"/>
                  <a:pt x="130" y="2"/>
                  <a:pt x="128" y="2"/>
                </a:cubicBezTo>
                <a:cubicBezTo>
                  <a:pt x="127" y="2"/>
                  <a:pt x="127" y="2"/>
                  <a:pt x="127" y="2"/>
                </a:cubicBezTo>
                <a:cubicBezTo>
                  <a:pt x="127" y="2"/>
                  <a:pt x="127" y="2"/>
                  <a:pt x="127" y="2"/>
                </a:cubicBezTo>
                <a:cubicBezTo>
                  <a:pt x="127" y="2"/>
                  <a:pt x="127" y="2"/>
                  <a:pt x="127" y="2"/>
                </a:cubicBezTo>
                <a:cubicBezTo>
                  <a:pt x="127" y="1"/>
                  <a:pt x="127" y="1"/>
                  <a:pt x="127" y="1"/>
                </a:cubicBezTo>
                <a:cubicBezTo>
                  <a:pt x="126" y="1"/>
                  <a:pt x="126" y="1"/>
                  <a:pt x="126" y="1"/>
                </a:cubicBezTo>
                <a:cubicBezTo>
                  <a:pt x="123" y="3"/>
                  <a:pt x="123" y="3"/>
                  <a:pt x="123" y="3"/>
                </a:cubicBezTo>
                <a:cubicBezTo>
                  <a:pt x="122" y="3"/>
                  <a:pt x="122" y="3"/>
                  <a:pt x="122" y="3"/>
                </a:cubicBezTo>
                <a:cubicBezTo>
                  <a:pt x="122" y="3"/>
                  <a:pt x="122" y="3"/>
                  <a:pt x="122" y="3"/>
                </a:cubicBezTo>
                <a:cubicBezTo>
                  <a:pt x="122" y="3"/>
                  <a:pt x="122" y="3"/>
                  <a:pt x="122" y="3"/>
                </a:cubicBezTo>
                <a:cubicBezTo>
                  <a:pt x="121" y="3"/>
                  <a:pt x="121" y="3"/>
                  <a:pt x="121" y="3"/>
                </a:cubicBezTo>
                <a:cubicBezTo>
                  <a:pt x="120" y="3"/>
                  <a:pt x="120" y="3"/>
                  <a:pt x="120" y="3"/>
                </a:cubicBezTo>
                <a:cubicBezTo>
                  <a:pt x="120" y="3"/>
                  <a:pt x="120" y="3"/>
                  <a:pt x="120" y="3"/>
                </a:cubicBezTo>
                <a:cubicBezTo>
                  <a:pt x="120" y="4"/>
                  <a:pt x="120" y="4"/>
                  <a:pt x="120" y="5"/>
                </a:cubicBezTo>
                <a:cubicBezTo>
                  <a:pt x="119" y="5"/>
                  <a:pt x="119" y="5"/>
                  <a:pt x="119" y="5"/>
                </a:cubicBezTo>
                <a:cubicBezTo>
                  <a:pt x="118" y="6"/>
                  <a:pt x="118" y="6"/>
                  <a:pt x="118" y="6"/>
                </a:cubicBezTo>
                <a:cubicBezTo>
                  <a:pt x="118" y="6"/>
                  <a:pt x="112" y="5"/>
                  <a:pt x="111" y="5"/>
                </a:cubicBezTo>
                <a:cubicBezTo>
                  <a:pt x="110" y="6"/>
                  <a:pt x="111" y="6"/>
                  <a:pt x="108" y="7"/>
                </a:cubicBezTo>
                <a:cubicBezTo>
                  <a:pt x="107" y="7"/>
                  <a:pt x="107" y="7"/>
                  <a:pt x="107" y="7"/>
                </a:cubicBezTo>
                <a:cubicBezTo>
                  <a:pt x="107" y="6"/>
                  <a:pt x="107" y="6"/>
                  <a:pt x="107" y="6"/>
                </a:cubicBezTo>
                <a:cubicBezTo>
                  <a:pt x="106" y="5"/>
                  <a:pt x="106" y="6"/>
                  <a:pt x="106" y="5"/>
                </a:cubicBezTo>
                <a:cubicBezTo>
                  <a:pt x="106" y="5"/>
                  <a:pt x="106" y="6"/>
                  <a:pt x="100" y="2"/>
                </a:cubicBezTo>
                <a:cubicBezTo>
                  <a:pt x="99" y="2"/>
                  <a:pt x="99" y="2"/>
                  <a:pt x="99" y="2"/>
                </a:cubicBezTo>
                <a:cubicBezTo>
                  <a:pt x="99" y="2"/>
                  <a:pt x="99" y="2"/>
                  <a:pt x="99" y="2"/>
                </a:cubicBezTo>
                <a:cubicBezTo>
                  <a:pt x="99" y="3"/>
                  <a:pt x="99" y="3"/>
                  <a:pt x="99" y="3"/>
                </a:cubicBezTo>
                <a:cubicBezTo>
                  <a:pt x="98" y="4"/>
                  <a:pt x="98" y="5"/>
                  <a:pt x="98" y="6"/>
                </a:cubicBezTo>
                <a:cubicBezTo>
                  <a:pt x="98" y="7"/>
                  <a:pt x="98" y="7"/>
                  <a:pt x="98" y="7"/>
                </a:cubicBezTo>
                <a:cubicBezTo>
                  <a:pt x="98" y="7"/>
                  <a:pt x="97" y="8"/>
                  <a:pt x="97" y="8"/>
                </a:cubicBezTo>
                <a:cubicBezTo>
                  <a:pt x="96" y="8"/>
                  <a:pt x="96" y="8"/>
                  <a:pt x="96" y="8"/>
                </a:cubicBezTo>
                <a:cubicBezTo>
                  <a:pt x="96" y="8"/>
                  <a:pt x="96" y="8"/>
                  <a:pt x="96" y="8"/>
                </a:cubicBezTo>
                <a:cubicBezTo>
                  <a:pt x="96" y="8"/>
                  <a:pt x="96" y="8"/>
                  <a:pt x="95" y="8"/>
                </a:cubicBezTo>
                <a:cubicBezTo>
                  <a:pt x="95" y="8"/>
                  <a:pt x="95" y="8"/>
                  <a:pt x="95" y="8"/>
                </a:cubicBezTo>
                <a:cubicBezTo>
                  <a:pt x="94" y="9"/>
                  <a:pt x="94" y="10"/>
                  <a:pt x="94" y="11"/>
                </a:cubicBezTo>
                <a:cubicBezTo>
                  <a:pt x="94" y="12"/>
                  <a:pt x="94" y="12"/>
                  <a:pt x="94" y="12"/>
                </a:cubicBezTo>
                <a:cubicBezTo>
                  <a:pt x="95" y="12"/>
                  <a:pt x="95" y="12"/>
                  <a:pt x="96" y="12"/>
                </a:cubicBezTo>
                <a:cubicBezTo>
                  <a:pt x="97" y="12"/>
                  <a:pt x="97" y="12"/>
                  <a:pt x="97" y="12"/>
                </a:cubicBezTo>
                <a:cubicBezTo>
                  <a:pt x="97" y="14"/>
                  <a:pt x="97" y="14"/>
                  <a:pt x="97" y="14"/>
                </a:cubicBezTo>
                <a:cubicBezTo>
                  <a:pt x="97" y="14"/>
                  <a:pt x="97" y="14"/>
                  <a:pt x="97" y="14"/>
                </a:cubicBezTo>
                <a:cubicBezTo>
                  <a:pt x="100" y="16"/>
                  <a:pt x="98" y="15"/>
                  <a:pt x="101" y="18"/>
                </a:cubicBezTo>
                <a:cubicBezTo>
                  <a:pt x="101" y="18"/>
                  <a:pt x="101" y="18"/>
                  <a:pt x="101" y="18"/>
                </a:cubicBezTo>
                <a:cubicBezTo>
                  <a:pt x="101" y="19"/>
                  <a:pt x="101" y="19"/>
                  <a:pt x="101" y="19"/>
                </a:cubicBezTo>
                <a:cubicBezTo>
                  <a:pt x="101" y="19"/>
                  <a:pt x="101" y="19"/>
                  <a:pt x="101" y="20"/>
                </a:cubicBezTo>
                <a:cubicBezTo>
                  <a:pt x="101" y="21"/>
                  <a:pt x="101" y="21"/>
                  <a:pt x="101" y="22"/>
                </a:cubicBezTo>
                <a:cubicBezTo>
                  <a:pt x="101" y="23"/>
                  <a:pt x="101" y="23"/>
                  <a:pt x="101" y="23"/>
                </a:cubicBezTo>
                <a:cubicBezTo>
                  <a:pt x="100" y="25"/>
                  <a:pt x="100" y="25"/>
                  <a:pt x="100" y="25"/>
                </a:cubicBezTo>
                <a:cubicBezTo>
                  <a:pt x="98" y="25"/>
                  <a:pt x="98" y="25"/>
                  <a:pt x="98" y="25"/>
                </a:cubicBezTo>
                <a:cubicBezTo>
                  <a:pt x="93" y="24"/>
                  <a:pt x="97" y="25"/>
                  <a:pt x="91" y="23"/>
                </a:cubicBezTo>
                <a:cubicBezTo>
                  <a:pt x="91" y="23"/>
                  <a:pt x="90" y="24"/>
                  <a:pt x="89" y="23"/>
                </a:cubicBezTo>
                <a:cubicBezTo>
                  <a:pt x="88" y="23"/>
                  <a:pt x="88" y="23"/>
                  <a:pt x="87" y="22"/>
                </a:cubicBezTo>
                <a:cubicBezTo>
                  <a:pt x="86" y="22"/>
                  <a:pt x="86" y="22"/>
                  <a:pt x="86" y="22"/>
                </a:cubicBezTo>
                <a:cubicBezTo>
                  <a:pt x="85" y="22"/>
                  <a:pt x="85" y="22"/>
                  <a:pt x="85" y="22"/>
                </a:cubicBezTo>
                <a:cubicBezTo>
                  <a:pt x="84" y="22"/>
                  <a:pt x="83" y="22"/>
                  <a:pt x="82" y="22"/>
                </a:cubicBezTo>
                <a:cubicBezTo>
                  <a:pt x="81" y="22"/>
                  <a:pt x="81" y="22"/>
                  <a:pt x="80" y="23"/>
                </a:cubicBezTo>
                <a:cubicBezTo>
                  <a:pt x="79" y="23"/>
                  <a:pt x="79" y="23"/>
                  <a:pt x="79" y="23"/>
                </a:cubicBezTo>
                <a:cubicBezTo>
                  <a:pt x="79" y="22"/>
                  <a:pt x="79" y="22"/>
                  <a:pt x="78" y="22"/>
                </a:cubicBezTo>
                <a:cubicBezTo>
                  <a:pt x="77" y="22"/>
                  <a:pt x="77" y="22"/>
                  <a:pt x="77" y="22"/>
                </a:cubicBezTo>
                <a:cubicBezTo>
                  <a:pt x="77" y="22"/>
                  <a:pt x="77" y="22"/>
                  <a:pt x="77" y="22"/>
                </a:cubicBezTo>
                <a:cubicBezTo>
                  <a:pt x="76" y="22"/>
                  <a:pt x="76" y="22"/>
                  <a:pt x="76" y="23"/>
                </a:cubicBezTo>
                <a:cubicBezTo>
                  <a:pt x="75" y="23"/>
                  <a:pt x="75" y="23"/>
                  <a:pt x="74" y="23"/>
                </a:cubicBezTo>
                <a:cubicBezTo>
                  <a:pt x="74" y="23"/>
                  <a:pt x="74" y="23"/>
                  <a:pt x="74" y="23"/>
                </a:cubicBezTo>
                <a:cubicBezTo>
                  <a:pt x="73" y="23"/>
                  <a:pt x="73" y="24"/>
                  <a:pt x="72" y="24"/>
                </a:cubicBezTo>
                <a:cubicBezTo>
                  <a:pt x="71" y="24"/>
                  <a:pt x="70" y="24"/>
                  <a:pt x="69" y="23"/>
                </a:cubicBezTo>
                <a:cubicBezTo>
                  <a:pt x="68" y="23"/>
                  <a:pt x="68" y="23"/>
                  <a:pt x="68" y="23"/>
                </a:cubicBezTo>
                <a:cubicBezTo>
                  <a:pt x="68" y="23"/>
                  <a:pt x="68" y="23"/>
                  <a:pt x="68" y="23"/>
                </a:cubicBezTo>
                <a:cubicBezTo>
                  <a:pt x="68" y="22"/>
                  <a:pt x="68" y="22"/>
                  <a:pt x="68" y="22"/>
                </a:cubicBezTo>
                <a:cubicBezTo>
                  <a:pt x="66" y="22"/>
                  <a:pt x="66" y="23"/>
                  <a:pt x="65" y="22"/>
                </a:cubicBezTo>
                <a:cubicBezTo>
                  <a:pt x="64" y="22"/>
                  <a:pt x="64" y="22"/>
                  <a:pt x="63" y="21"/>
                </a:cubicBezTo>
                <a:cubicBezTo>
                  <a:pt x="63" y="21"/>
                  <a:pt x="63" y="21"/>
                  <a:pt x="63" y="21"/>
                </a:cubicBezTo>
                <a:cubicBezTo>
                  <a:pt x="63" y="20"/>
                  <a:pt x="63" y="20"/>
                  <a:pt x="63" y="20"/>
                </a:cubicBezTo>
                <a:cubicBezTo>
                  <a:pt x="62" y="19"/>
                  <a:pt x="62" y="19"/>
                  <a:pt x="62" y="19"/>
                </a:cubicBezTo>
                <a:cubicBezTo>
                  <a:pt x="60" y="20"/>
                  <a:pt x="61" y="19"/>
                  <a:pt x="57" y="21"/>
                </a:cubicBezTo>
                <a:cubicBezTo>
                  <a:pt x="57" y="21"/>
                  <a:pt x="57" y="21"/>
                  <a:pt x="57" y="21"/>
                </a:cubicBezTo>
                <a:cubicBezTo>
                  <a:pt x="56" y="21"/>
                  <a:pt x="56" y="21"/>
                  <a:pt x="56" y="21"/>
                </a:cubicBezTo>
                <a:cubicBezTo>
                  <a:pt x="55" y="20"/>
                  <a:pt x="55" y="20"/>
                  <a:pt x="55" y="20"/>
                </a:cubicBezTo>
                <a:cubicBezTo>
                  <a:pt x="54" y="21"/>
                  <a:pt x="54" y="21"/>
                  <a:pt x="54" y="21"/>
                </a:cubicBezTo>
                <a:cubicBezTo>
                  <a:pt x="53" y="22"/>
                  <a:pt x="53" y="22"/>
                  <a:pt x="51" y="23"/>
                </a:cubicBezTo>
                <a:cubicBezTo>
                  <a:pt x="51" y="23"/>
                  <a:pt x="51" y="23"/>
                  <a:pt x="51" y="23"/>
                </a:cubicBezTo>
                <a:cubicBezTo>
                  <a:pt x="50" y="25"/>
                  <a:pt x="50" y="27"/>
                  <a:pt x="47" y="29"/>
                </a:cubicBezTo>
                <a:cubicBezTo>
                  <a:pt x="43" y="30"/>
                  <a:pt x="44" y="29"/>
                  <a:pt x="40" y="29"/>
                </a:cubicBezTo>
                <a:cubicBezTo>
                  <a:pt x="36" y="30"/>
                  <a:pt x="37" y="31"/>
                  <a:pt x="35" y="32"/>
                </a:cubicBezTo>
                <a:cubicBezTo>
                  <a:pt x="34" y="31"/>
                  <a:pt x="34" y="31"/>
                  <a:pt x="34" y="31"/>
                </a:cubicBezTo>
                <a:cubicBezTo>
                  <a:pt x="33" y="31"/>
                  <a:pt x="33" y="31"/>
                  <a:pt x="33" y="31"/>
                </a:cubicBezTo>
                <a:cubicBezTo>
                  <a:pt x="32" y="31"/>
                  <a:pt x="32" y="31"/>
                  <a:pt x="32" y="31"/>
                </a:cubicBezTo>
                <a:cubicBezTo>
                  <a:pt x="32" y="32"/>
                  <a:pt x="32" y="32"/>
                  <a:pt x="33" y="33"/>
                </a:cubicBezTo>
                <a:cubicBezTo>
                  <a:pt x="32" y="34"/>
                  <a:pt x="32" y="34"/>
                  <a:pt x="31" y="36"/>
                </a:cubicBezTo>
                <a:cubicBezTo>
                  <a:pt x="30" y="36"/>
                  <a:pt x="29" y="36"/>
                  <a:pt x="27" y="36"/>
                </a:cubicBezTo>
                <a:cubicBezTo>
                  <a:pt x="27" y="35"/>
                  <a:pt x="27" y="35"/>
                  <a:pt x="27" y="35"/>
                </a:cubicBezTo>
                <a:cubicBezTo>
                  <a:pt x="27" y="35"/>
                  <a:pt x="27" y="35"/>
                  <a:pt x="27" y="35"/>
                </a:cubicBezTo>
                <a:cubicBezTo>
                  <a:pt x="26" y="34"/>
                  <a:pt x="26" y="34"/>
                  <a:pt x="26" y="34"/>
                </a:cubicBezTo>
                <a:cubicBezTo>
                  <a:pt x="26" y="34"/>
                  <a:pt x="26" y="34"/>
                  <a:pt x="26" y="34"/>
                </a:cubicBezTo>
                <a:cubicBezTo>
                  <a:pt x="26" y="34"/>
                  <a:pt x="26" y="34"/>
                  <a:pt x="26" y="34"/>
                </a:cubicBezTo>
                <a:cubicBezTo>
                  <a:pt x="25" y="34"/>
                  <a:pt x="25" y="34"/>
                  <a:pt x="25" y="34"/>
                </a:cubicBezTo>
                <a:cubicBezTo>
                  <a:pt x="25" y="34"/>
                  <a:pt x="25" y="34"/>
                  <a:pt x="25" y="34"/>
                </a:cubicBezTo>
                <a:cubicBezTo>
                  <a:pt x="24" y="34"/>
                  <a:pt x="23" y="34"/>
                  <a:pt x="22" y="34"/>
                </a:cubicBezTo>
                <a:cubicBezTo>
                  <a:pt x="22" y="33"/>
                  <a:pt x="22" y="34"/>
                  <a:pt x="22" y="33"/>
                </a:cubicBezTo>
                <a:cubicBezTo>
                  <a:pt x="22" y="33"/>
                  <a:pt x="22" y="33"/>
                  <a:pt x="22" y="33"/>
                </a:cubicBezTo>
                <a:cubicBezTo>
                  <a:pt x="21" y="33"/>
                  <a:pt x="21" y="33"/>
                  <a:pt x="21" y="33"/>
                </a:cubicBezTo>
                <a:cubicBezTo>
                  <a:pt x="21" y="34"/>
                  <a:pt x="21" y="34"/>
                  <a:pt x="21" y="34"/>
                </a:cubicBezTo>
                <a:cubicBezTo>
                  <a:pt x="20" y="35"/>
                  <a:pt x="20" y="35"/>
                  <a:pt x="19" y="35"/>
                </a:cubicBezTo>
                <a:cubicBezTo>
                  <a:pt x="19" y="35"/>
                  <a:pt x="19" y="35"/>
                  <a:pt x="19" y="35"/>
                </a:cubicBezTo>
                <a:cubicBezTo>
                  <a:pt x="19" y="36"/>
                  <a:pt x="19" y="36"/>
                  <a:pt x="19" y="36"/>
                </a:cubicBezTo>
                <a:cubicBezTo>
                  <a:pt x="19" y="36"/>
                  <a:pt x="19" y="36"/>
                  <a:pt x="19" y="36"/>
                </a:cubicBezTo>
                <a:cubicBezTo>
                  <a:pt x="19" y="37"/>
                  <a:pt x="19" y="37"/>
                  <a:pt x="19" y="37"/>
                </a:cubicBezTo>
                <a:cubicBezTo>
                  <a:pt x="18" y="37"/>
                  <a:pt x="18" y="37"/>
                  <a:pt x="18" y="37"/>
                </a:cubicBezTo>
                <a:cubicBezTo>
                  <a:pt x="18" y="37"/>
                  <a:pt x="16" y="38"/>
                  <a:pt x="16" y="38"/>
                </a:cubicBezTo>
                <a:cubicBezTo>
                  <a:pt x="15" y="38"/>
                  <a:pt x="15" y="38"/>
                  <a:pt x="15" y="38"/>
                </a:cubicBezTo>
                <a:cubicBezTo>
                  <a:pt x="16" y="40"/>
                  <a:pt x="16" y="39"/>
                  <a:pt x="16" y="41"/>
                </a:cubicBezTo>
                <a:cubicBezTo>
                  <a:pt x="16" y="42"/>
                  <a:pt x="16" y="42"/>
                  <a:pt x="16" y="42"/>
                </a:cubicBezTo>
                <a:cubicBezTo>
                  <a:pt x="16" y="42"/>
                  <a:pt x="15" y="43"/>
                  <a:pt x="15" y="44"/>
                </a:cubicBezTo>
                <a:cubicBezTo>
                  <a:pt x="15" y="44"/>
                  <a:pt x="15" y="44"/>
                  <a:pt x="15" y="44"/>
                </a:cubicBezTo>
                <a:cubicBezTo>
                  <a:pt x="14" y="44"/>
                  <a:pt x="14" y="44"/>
                  <a:pt x="14" y="44"/>
                </a:cubicBezTo>
                <a:cubicBezTo>
                  <a:pt x="14" y="44"/>
                  <a:pt x="14" y="44"/>
                  <a:pt x="14" y="44"/>
                </a:cubicBezTo>
                <a:cubicBezTo>
                  <a:pt x="14" y="43"/>
                  <a:pt x="14" y="43"/>
                  <a:pt x="14" y="43"/>
                </a:cubicBezTo>
                <a:cubicBezTo>
                  <a:pt x="14" y="43"/>
                  <a:pt x="14" y="43"/>
                  <a:pt x="14" y="43"/>
                </a:cubicBezTo>
                <a:cubicBezTo>
                  <a:pt x="13" y="44"/>
                  <a:pt x="13" y="44"/>
                  <a:pt x="13" y="44"/>
                </a:cubicBezTo>
                <a:cubicBezTo>
                  <a:pt x="12" y="44"/>
                  <a:pt x="10" y="43"/>
                  <a:pt x="9" y="43"/>
                </a:cubicBezTo>
                <a:cubicBezTo>
                  <a:pt x="9" y="44"/>
                  <a:pt x="9" y="44"/>
                  <a:pt x="9" y="44"/>
                </a:cubicBezTo>
                <a:cubicBezTo>
                  <a:pt x="7" y="46"/>
                  <a:pt x="6" y="47"/>
                  <a:pt x="3" y="46"/>
                </a:cubicBezTo>
                <a:cubicBezTo>
                  <a:pt x="2" y="45"/>
                  <a:pt x="2" y="45"/>
                  <a:pt x="2" y="45"/>
                </a:cubicBezTo>
                <a:cubicBezTo>
                  <a:pt x="2" y="45"/>
                  <a:pt x="2" y="45"/>
                  <a:pt x="2" y="44"/>
                </a:cubicBezTo>
                <a:cubicBezTo>
                  <a:pt x="1" y="43"/>
                  <a:pt x="1" y="43"/>
                  <a:pt x="1" y="43"/>
                </a:cubicBezTo>
                <a:cubicBezTo>
                  <a:pt x="1" y="43"/>
                  <a:pt x="1" y="43"/>
                  <a:pt x="0" y="42"/>
                </a:cubicBezTo>
                <a:cubicBezTo>
                  <a:pt x="6" y="112"/>
                  <a:pt x="1" y="94"/>
                  <a:pt x="8" y="100"/>
                </a:cubicBezTo>
                <a:cubicBezTo>
                  <a:pt x="8" y="100"/>
                  <a:pt x="8" y="100"/>
                  <a:pt x="8" y="100"/>
                </a:cubicBezTo>
                <a:cubicBezTo>
                  <a:pt x="8" y="101"/>
                  <a:pt x="8" y="101"/>
                  <a:pt x="8" y="101"/>
                </a:cubicBezTo>
                <a:cubicBezTo>
                  <a:pt x="6" y="107"/>
                  <a:pt x="7" y="107"/>
                  <a:pt x="11" y="111"/>
                </a:cubicBezTo>
                <a:cubicBezTo>
                  <a:pt x="12" y="111"/>
                  <a:pt x="12" y="111"/>
                  <a:pt x="12" y="111"/>
                </a:cubicBezTo>
                <a:cubicBezTo>
                  <a:pt x="12" y="111"/>
                  <a:pt x="12" y="111"/>
                  <a:pt x="12" y="111"/>
                </a:cubicBezTo>
                <a:cubicBezTo>
                  <a:pt x="13" y="111"/>
                  <a:pt x="13" y="111"/>
                  <a:pt x="13" y="111"/>
                </a:cubicBezTo>
                <a:cubicBezTo>
                  <a:pt x="14" y="111"/>
                  <a:pt x="14" y="111"/>
                  <a:pt x="14" y="111"/>
                </a:cubicBezTo>
                <a:cubicBezTo>
                  <a:pt x="17" y="113"/>
                  <a:pt x="13" y="111"/>
                  <a:pt x="17" y="113"/>
                </a:cubicBezTo>
                <a:cubicBezTo>
                  <a:pt x="17" y="113"/>
                  <a:pt x="17" y="113"/>
                  <a:pt x="17" y="113"/>
                </a:cubicBezTo>
                <a:cubicBezTo>
                  <a:pt x="19" y="117"/>
                  <a:pt x="17" y="120"/>
                  <a:pt x="22" y="123"/>
                </a:cubicBezTo>
                <a:cubicBezTo>
                  <a:pt x="23" y="123"/>
                  <a:pt x="23" y="123"/>
                  <a:pt x="24" y="123"/>
                </a:cubicBezTo>
                <a:cubicBezTo>
                  <a:pt x="24" y="123"/>
                  <a:pt x="24" y="123"/>
                  <a:pt x="24" y="123"/>
                </a:cubicBezTo>
                <a:cubicBezTo>
                  <a:pt x="25" y="124"/>
                  <a:pt x="25" y="125"/>
                  <a:pt x="27" y="126"/>
                </a:cubicBezTo>
                <a:cubicBezTo>
                  <a:pt x="27" y="126"/>
                  <a:pt x="27" y="126"/>
                  <a:pt x="28" y="126"/>
                </a:cubicBezTo>
                <a:cubicBezTo>
                  <a:pt x="28" y="127"/>
                  <a:pt x="28" y="127"/>
                  <a:pt x="28" y="127"/>
                </a:cubicBezTo>
                <a:cubicBezTo>
                  <a:pt x="28" y="127"/>
                  <a:pt x="28" y="127"/>
                  <a:pt x="29" y="128"/>
                </a:cubicBezTo>
                <a:cubicBezTo>
                  <a:pt x="30" y="129"/>
                  <a:pt x="32" y="129"/>
                  <a:pt x="33" y="130"/>
                </a:cubicBezTo>
                <a:cubicBezTo>
                  <a:pt x="34" y="131"/>
                  <a:pt x="34" y="132"/>
                  <a:pt x="35" y="132"/>
                </a:cubicBezTo>
                <a:cubicBezTo>
                  <a:pt x="38" y="133"/>
                  <a:pt x="38" y="133"/>
                  <a:pt x="38" y="133"/>
                </a:cubicBezTo>
                <a:cubicBezTo>
                  <a:pt x="40" y="134"/>
                  <a:pt x="39" y="135"/>
                  <a:pt x="41" y="136"/>
                </a:cubicBezTo>
                <a:cubicBezTo>
                  <a:pt x="42" y="136"/>
                  <a:pt x="42" y="136"/>
                  <a:pt x="42" y="136"/>
                </a:cubicBezTo>
                <a:cubicBezTo>
                  <a:pt x="42" y="136"/>
                  <a:pt x="42" y="136"/>
                  <a:pt x="42" y="136"/>
                </a:cubicBezTo>
                <a:cubicBezTo>
                  <a:pt x="43" y="137"/>
                  <a:pt x="42" y="137"/>
                  <a:pt x="43" y="137"/>
                </a:cubicBezTo>
                <a:cubicBezTo>
                  <a:pt x="44" y="139"/>
                  <a:pt x="53" y="142"/>
                  <a:pt x="57" y="142"/>
                </a:cubicBezTo>
                <a:cubicBezTo>
                  <a:pt x="57" y="142"/>
                  <a:pt x="57" y="142"/>
                  <a:pt x="57" y="142"/>
                </a:cubicBezTo>
                <a:cubicBezTo>
                  <a:pt x="57" y="142"/>
                  <a:pt x="57" y="142"/>
                  <a:pt x="57" y="142"/>
                </a:cubicBezTo>
                <a:cubicBezTo>
                  <a:pt x="57" y="143"/>
                  <a:pt x="57" y="143"/>
                  <a:pt x="57" y="143"/>
                </a:cubicBezTo>
                <a:cubicBezTo>
                  <a:pt x="57" y="144"/>
                  <a:pt x="57" y="144"/>
                  <a:pt x="57" y="144"/>
                </a:cubicBezTo>
                <a:cubicBezTo>
                  <a:pt x="58" y="144"/>
                  <a:pt x="58" y="144"/>
                  <a:pt x="58" y="144"/>
                </a:cubicBezTo>
                <a:cubicBezTo>
                  <a:pt x="59" y="144"/>
                  <a:pt x="59" y="144"/>
                  <a:pt x="60" y="144"/>
                </a:cubicBezTo>
                <a:cubicBezTo>
                  <a:pt x="61" y="145"/>
                  <a:pt x="61" y="145"/>
                  <a:pt x="62" y="145"/>
                </a:cubicBezTo>
                <a:cubicBezTo>
                  <a:pt x="62" y="145"/>
                  <a:pt x="62" y="145"/>
                  <a:pt x="62" y="145"/>
                </a:cubicBezTo>
                <a:cubicBezTo>
                  <a:pt x="65" y="149"/>
                  <a:pt x="68" y="153"/>
                  <a:pt x="73" y="152"/>
                </a:cubicBezTo>
                <a:cubicBezTo>
                  <a:pt x="73" y="153"/>
                  <a:pt x="73" y="153"/>
                  <a:pt x="73" y="153"/>
                </a:cubicBezTo>
                <a:cubicBezTo>
                  <a:pt x="74" y="153"/>
                  <a:pt x="74" y="153"/>
                  <a:pt x="74" y="153"/>
                </a:cubicBezTo>
                <a:cubicBezTo>
                  <a:pt x="74" y="153"/>
                  <a:pt x="74" y="153"/>
                  <a:pt x="74" y="153"/>
                </a:cubicBezTo>
                <a:cubicBezTo>
                  <a:pt x="74" y="155"/>
                  <a:pt x="73" y="155"/>
                  <a:pt x="73" y="156"/>
                </a:cubicBezTo>
                <a:cubicBezTo>
                  <a:pt x="73" y="157"/>
                  <a:pt x="73" y="157"/>
                  <a:pt x="73" y="157"/>
                </a:cubicBezTo>
                <a:cubicBezTo>
                  <a:pt x="74" y="157"/>
                  <a:pt x="74" y="157"/>
                  <a:pt x="74" y="157"/>
                </a:cubicBezTo>
                <a:cubicBezTo>
                  <a:pt x="75" y="158"/>
                  <a:pt x="76" y="158"/>
                  <a:pt x="77" y="159"/>
                </a:cubicBezTo>
                <a:cubicBezTo>
                  <a:pt x="79" y="158"/>
                  <a:pt x="80" y="157"/>
                  <a:pt x="82" y="157"/>
                </a:cubicBezTo>
                <a:cubicBezTo>
                  <a:pt x="82" y="157"/>
                  <a:pt x="82" y="157"/>
                  <a:pt x="82" y="157"/>
                </a:cubicBezTo>
                <a:cubicBezTo>
                  <a:pt x="82" y="157"/>
                  <a:pt x="82" y="157"/>
                  <a:pt x="82" y="157"/>
                </a:cubicBezTo>
                <a:cubicBezTo>
                  <a:pt x="82" y="157"/>
                  <a:pt x="82" y="157"/>
                  <a:pt x="82" y="157"/>
                </a:cubicBezTo>
                <a:cubicBezTo>
                  <a:pt x="83" y="158"/>
                  <a:pt x="82" y="158"/>
                  <a:pt x="82" y="159"/>
                </a:cubicBezTo>
                <a:cubicBezTo>
                  <a:pt x="82" y="160"/>
                  <a:pt x="82" y="160"/>
                  <a:pt x="82" y="160"/>
                </a:cubicBezTo>
                <a:cubicBezTo>
                  <a:pt x="82" y="160"/>
                  <a:pt x="82" y="160"/>
                  <a:pt x="83" y="160"/>
                </a:cubicBezTo>
                <a:cubicBezTo>
                  <a:pt x="83" y="160"/>
                  <a:pt x="85" y="160"/>
                  <a:pt x="85" y="160"/>
                </a:cubicBezTo>
                <a:cubicBezTo>
                  <a:pt x="85" y="160"/>
                  <a:pt x="85" y="160"/>
                  <a:pt x="85" y="160"/>
                </a:cubicBezTo>
                <a:cubicBezTo>
                  <a:pt x="85" y="160"/>
                  <a:pt x="85" y="160"/>
                  <a:pt x="85" y="160"/>
                </a:cubicBezTo>
                <a:cubicBezTo>
                  <a:pt x="86" y="160"/>
                  <a:pt x="87" y="160"/>
                  <a:pt x="88" y="159"/>
                </a:cubicBezTo>
                <a:cubicBezTo>
                  <a:pt x="88" y="159"/>
                  <a:pt x="88" y="159"/>
                  <a:pt x="88" y="159"/>
                </a:cubicBezTo>
                <a:cubicBezTo>
                  <a:pt x="87" y="160"/>
                  <a:pt x="85" y="160"/>
                  <a:pt x="85" y="162"/>
                </a:cubicBezTo>
                <a:cubicBezTo>
                  <a:pt x="85" y="162"/>
                  <a:pt x="85" y="162"/>
                  <a:pt x="85" y="162"/>
                </a:cubicBezTo>
                <a:cubicBezTo>
                  <a:pt x="86" y="163"/>
                  <a:pt x="86" y="163"/>
                  <a:pt x="86" y="163"/>
                </a:cubicBezTo>
                <a:cubicBezTo>
                  <a:pt x="84" y="193"/>
                  <a:pt x="11" y="279"/>
                  <a:pt x="26" y="326"/>
                </a:cubicBezTo>
                <a:cubicBezTo>
                  <a:pt x="27" y="327"/>
                  <a:pt x="30" y="329"/>
                  <a:pt x="36" y="340"/>
                </a:cubicBezTo>
                <a:cubicBezTo>
                  <a:pt x="36" y="341"/>
                  <a:pt x="38" y="347"/>
                  <a:pt x="39" y="349"/>
                </a:cubicBezTo>
                <a:cubicBezTo>
                  <a:pt x="39" y="351"/>
                  <a:pt x="42" y="355"/>
                  <a:pt x="44" y="356"/>
                </a:cubicBezTo>
                <a:cubicBezTo>
                  <a:pt x="44" y="357"/>
                  <a:pt x="44" y="357"/>
                  <a:pt x="44" y="357"/>
                </a:cubicBezTo>
                <a:cubicBezTo>
                  <a:pt x="44" y="357"/>
                  <a:pt x="44" y="357"/>
                  <a:pt x="44" y="357"/>
                </a:cubicBezTo>
                <a:cubicBezTo>
                  <a:pt x="44" y="358"/>
                  <a:pt x="44" y="358"/>
                  <a:pt x="44" y="358"/>
                </a:cubicBezTo>
                <a:cubicBezTo>
                  <a:pt x="44" y="359"/>
                  <a:pt x="43" y="363"/>
                  <a:pt x="43" y="364"/>
                </a:cubicBezTo>
                <a:cubicBezTo>
                  <a:pt x="43" y="365"/>
                  <a:pt x="43" y="365"/>
                  <a:pt x="43" y="365"/>
                </a:cubicBezTo>
                <a:cubicBezTo>
                  <a:pt x="43" y="365"/>
                  <a:pt x="44" y="366"/>
                  <a:pt x="44" y="366"/>
                </a:cubicBezTo>
                <a:cubicBezTo>
                  <a:pt x="44" y="367"/>
                  <a:pt x="44" y="367"/>
                  <a:pt x="44" y="367"/>
                </a:cubicBezTo>
                <a:cubicBezTo>
                  <a:pt x="44" y="367"/>
                  <a:pt x="44" y="368"/>
                  <a:pt x="44" y="368"/>
                </a:cubicBezTo>
                <a:cubicBezTo>
                  <a:pt x="44" y="369"/>
                  <a:pt x="44" y="369"/>
                  <a:pt x="44" y="369"/>
                </a:cubicBezTo>
                <a:cubicBezTo>
                  <a:pt x="44" y="370"/>
                  <a:pt x="44" y="370"/>
                  <a:pt x="44" y="370"/>
                </a:cubicBezTo>
                <a:cubicBezTo>
                  <a:pt x="45" y="372"/>
                  <a:pt x="46" y="371"/>
                  <a:pt x="46" y="374"/>
                </a:cubicBezTo>
                <a:cubicBezTo>
                  <a:pt x="46" y="375"/>
                  <a:pt x="46" y="375"/>
                  <a:pt x="46" y="375"/>
                </a:cubicBezTo>
                <a:cubicBezTo>
                  <a:pt x="46" y="375"/>
                  <a:pt x="46" y="375"/>
                  <a:pt x="46" y="375"/>
                </a:cubicBezTo>
                <a:cubicBezTo>
                  <a:pt x="48" y="376"/>
                  <a:pt x="48" y="375"/>
                  <a:pt x="53" y="379"/>
                </a:cubicBezTo>
                <a:cubicBezTo>
                  <a:pt x="53" y="379"/>
                  <a:pt x="53" y="379"/>
                  <a:pt x="53" y="379"/>
                </a:cubicBezTo>
                <a:cubicBezTo>
                  <a:pt x="53" y="380"/>
                  <a:pt x="53" y="380"/>
                  <a:pt x="53" y="380"/>
                </a:cubicBezTo>
                <a:cubicBezTo>
                  <a:pt x="57" y="382"/>
                  <a:pt x="59" y="383"/>
                  <a:pt x="62" y="385"/>
                </a:cubicBezTo>
                <a:cubicBezTo>
                  <a:pt x="63" y="387"/>
                  <a:pt x="62" y="388"/>
                  <a:pt x="63" y="390"/>
                </a:cubicBezTo>
                <a:cubicBezTo>
                  <a:pt x="63" y="390"/>
                  <a:pt x="63" y="390"/>
                  <a:pt x="64" y="391"/>
                </a:cubicBezTo>
                <a:cubicBezTo>
                  <a:pt x="65" y="391"/>
                  <a:pt x="65" y="391"/>
                  <a:pt x="65" y="391"/>
                </a:cubicBezTo>
                <a:cubicBezTo>
                  <a:pt x="66" y="391"/>
                  <a:pt x="65" y="391"/>
                  <a:pt x="66" y="391"/>
                </a:cubicBezTo>
                <a:cubicBezTo>
                  <a:pt x="68" y="391"/>
                  <a:pt x="70" y="392"/>
                  <a:pt x="71" y="392"/>
                </a:cubicBezTo>
                <a:cubicBezTo>
                  <a:pt x="71" y="393"/>
                  <a:pt x="71" y="393"/>
                  <a:pt x="72" y="393"/>
                </a:cubicBezTo>
                <a:cubicBezTo>
                  <a:pt x="72" y="395"/>
                  <a:pt x="72" y="395"/>
                  <a:pt x="72" y="395"/>
                </a:cubicBezTo>
                <a:cubicBezTo>
                  <a:pt x="72" y="395"/>
                  <a:pt x="72" y="395"/>
                  <a:pt x="72" y="396"/>
                </a:cubicBezTo>
                <a:cubicBezTo>
                  <a:pt x="72" y="396"/>
                  <a:pt x="72" y="396"/>
                  <a:pt x="72" y="396"/>
                </a:cubicBezTo>
                <a:cubicBezTo>
                  <a:pt x="73" y="396"/>
                  <a:pt x="73" y="396"/>
                  <a:pt x="73" y="396"/>
                </a:cubicBezTo>
                <a:cubicBezTo>
                  <a:pt x="75" y="396"/>
                  <a:pt x="74" y="396"/>
                  <a:pt x="76" y="396"/>
                </a:cubicBezTo>
                <a:cubicBezTo>
                  <a:pt x="76" y="396"/>
                  <a:pt x="76" y="396"/>
                  <a:pt x="76" y="396"/>
                </a:cubicBezTo>
                <a:cubicBezTo>
                  <a:pt x="79" y="397"/>
                  <a:pt x="78" y="396"/>
                  <a:pt x="80" y="398"/>
                </a:cubicBezTo>
                <a:cubicBezTo>
                  <a:pt x="81" y="398"/>
                  <a:pt x="82" y="399"/>
                  <a:pt x="83" y="399"/>
                </a:cubicBezTo>
                <a:cubicBezTo>
                  <a:pt x="83" y="399"/>
                  <a:pt x="83" y="399"/>
                  <a:pt x="83" y="399"/>
                </a:cubicBezTo>
                <a:cubicBezTo>
                  <a:pt x="157" y="404"/>
                  <a:pt x="239" y="409"/>
                  <a:pt x="289" y="411"/>
                </a:cubicBezTo>
                <a:cubicBezTo>
                  <a:pt x="291" y="408"/>
                  <a:pt x="290" y="410"/>
                  <a:pt x="291" y="408"/>
                </a:cubicBezTo>
                <a:cubicBezTo>
                  <a:pt x="291" y="408"/>
                  <a:pt x="291" y="408"/>
                  <a:pt x="292" y="407"/>
                </a:cubicBezTo>
                <a:cubicBezTo>
                  <a:pt x="292" y="407"/>
                  <a:pt x="292" y="407"/>
                  <a:pt x="292" y="407"/>
                </a:cubicBezTo>
                <a:cubicBezTo>
                  <a:pt x="292" y="407"/>
                  <a:pt x="292" y="407"/>
                  <a:pt x="292" y="406"/>
                </a:cubicBezTo>
                <a:cubicBezTo>
                  <a:pt x="292" y="406"/>
                  <a:pt x="295" y="397"/>
                  <a:pt x="295" y="396"/>
                </a:cubicBezTo>
                <a:cubicBezTo>
                  <a:pt x="295" y="394"/>
                  <a:pt x="295" y="394"/>
                  <a:pt x="297" y="392"/>
                </a:cubicBezTo>
                <a:cubicBezTo>
                  <a:pt x="297" y="391"/>
                  <a:pt x="297" y="391"/>
                  <a:pt x="297" y="391"/>
                </a:cubicBezTo>
                <a:cubicBezTo>
                  <a:pt x="298" y="391"/>
                  <a:pt x="299" y="390"/>
                  <a:pt x="303" y="384"/>
                </a:cubicBezTo>
                <a:cubicBezTo>
                  <a:pt x="303" y="383"/>
                  <a:pt x="303" y="383"/>
                  <a:pt x="304" y="383"/>
                </a:cubicBezTo>
                <a:cubicBezTo>
                  <a:pt x="304" y="383"/>
                  <a:pt x="304" y="382"/>
                  <a:pt x="304" y="382"/>
                </a:cubicBezTo>
                <a:cubicBezTo>
                  <a:pt x="305" y="381"/>
                  <a:pt x="307" y="379"/>
                  <a:pt x="308" y="379"/>
                </a:cubicBezTo>
                <a:cubicBezTo>
                  <a:pt x="310" y="378"/>
                  <a:pt x="310" y="378"/>
                  <a:pt x="310" y="378"/>
                </a:cubicBezTo>
                <a:cubicBezTo>
                  <a:pt x="311" y="378"/>
                  <a:pt x="311" y="378"/>
                  <a:pt x="312" y="377"/>
                </a:cubicBezTo>
                <a:cubicBezTo>
                  <a:pt x="312" y="376"/>
                  <a:pt x="312" y="376"/>
                  <a:pt x="312" y="376"/>
                </a:cubicBezTo>
                <a:cubicBezTo>
                  <a:pt x="312" y="375"/>
                  <a:pt x="314" y="374"/>
                  <a:pt x="314" y="373"/>
                </a:cubicBezTo>
                <a:cubicBezTo>
                  <a:pt x="314" y="373"/>
                  <a:pt x="314" y="373"/>
                  <a:pt x="314" y="373"/>
                </a:cubicBezTo>
                <a:cubicBezTo>
                  <a:pt x="314" y="372"/>
                  <a:pt x="314" y="372"/>
                  <a:pt x="314" y="372"/>
                </a:cubicBezTo>
                <a:cubicBezTo>
                  <a:pt x="315" y="370"/>
                  <a:pt x="315" y="370"/>
                  <a:pt x="315" y="370"/>
                </a:cubicBezTo>
                <a:cubicBezTo>
                  <a:pt x="315" y="370"/>
                  <a:pt x="315" y="370"/>
                  <a:pt x="315" y="370"/>
                </a:cubicBezTo>
                <a:cubicBezTo>
                  <a:pt x="318" y="365"/>
                  <a:pt x="315" y="368"/>
                  <a:pt x="318" y="364"/>
                </a:cubicBezTo>
                <a:cubicBezTo>
                  <a:pt x="319" y="363"/>
                  <a:pt x="319" y="363"/>
                  <a:pt x="320" y="362"/>
                </a:cubicBezTo>
                <a:cubicBezTo>
                  <a:pt x="320" y="362"/>
                  <a:pt x="320" y="362"/>
                  <a:pt x="320" y="362"/>
                </a:cubicBezTo>
                <a:cubicBezTo>
                  <a:pt x="320" y="362"/>
                  <a:pt x="323" y="352"/>
                  <a:pt x="323" y="352"/>
                </a:cubicBezTo>
                <a:cubicBezTo>
                  <a:pt x="324" y="352"/>
                  <a:pt x="323" y="352"/>
                  <a:pt x="324" y="352"/>
                </a:cubicBezTo>
                <a:cubicBezTo>
                  <a:pt x="324" y="352"/>
                  <a:pt x="325" y="343"/>
                  <a:pt x="325" y="343"/>
                </a:cubicBezTo>
                <a:cubicBezTo>
                  <a:pt x="325" y="343"/>
                  <a:pt x="325" y="343"/>
                  <a:pt x="325" y="343"/>
                </a:cubicBezTo>
                <a:cubicBezTo>
                  <a:pt x="324" y="343"/>
                  <a:pt x="324" y="343"/>
                  <a:pt x="324" y="343"/>
                </a:cubicBezTo>
                <a:cubicBezTo>
                  <a:pt x="323" y="342"/>
                  <a:pt x="323" y="342"/>
                  <a:pt x="323" y="342"/>
                </a:cubicBezTo>
                <a:cubicBezTo>
                  <a:pt x="321" y="341"/>
                  <a:pt x="320" y="340"/>
                  <a:pt x="318" y="338"/>
                </a:cubicBezTo>
                <a:cubicBezTo>
                  <a:pt x="317" y="336"/>
                  <a:pt x="317" y="336"/>
                  <a:pt x="317" y="336"/>
                </a:cubicBezTo>
                <a:cubicBezTo>
                  <a:pt x="317" y="335"/>
                  <a:pt x="317" y="335"/>
                  <a:pt x="318" y="333"/>
                </a:cubicBezTo>
                <a:cubicBezTo>
                  <a:pt x="324" y="325"/>
                  <a:pt x="326" y="325"/>
                  <a:pt x="323" y="315"/>
                </a:cubicBezTo>
                <a:cubicBezTo>
                  <a:pt x="323" y="314"/>
                  <a:pt x="323" y="314"/>
                  <a:pt x="323" y="314"/>
                </a:cubicBezTo>
                <a:cubicBezTo>
                  <a:pt x="324" y="313"/>
                  <a:pt x="324" y="313"/>
                  <a:pt x="324" y="313"/>
                </a:cubicBezTo>
                <a:cubicBezTo>
                  <a:pt x="327" y="311"/>
                  <a:pt x="332" y="308"/>
                  <a:pt x="335" y="308"/>
                </a:cubicBezTo>
                <a:cubicBezTo>
                  <a:pt x="337" y="307"/>
                  <a:pt x="339" y="306"/>
                  <a:pt x="341" y="305"/>
                </a:cubicBezTo>
                <a:cubicBezTo>
                  <a:pt x="341" y="305"/>
                  <a:pt x="341" y="305"/>
                  <a:pt x="341" y="305"/>
                </a:cubicBezTo>
                <a:cubicBezTo>
                  <a:pt x="342" y="304"/>
                  <a:pt x="342" y="304"/>
                  <a:pt x="342" y="304"/>
                </a:cubicBezTo>
                <a:cubicBezTo>
                  <a:pt x="342" y="303"/>
                  <a:pt x="342" y="302"/>
                  <a:pt x="342" y="301"/>
                </a:cubicBezTo>
                <a:cubicBezTo>
                  <a:pt x="341" y="301"/>
                  <a:pt x="341" y="301"/>
                  <a:pt x="341" y="301"/>
                </a:cubicBezTo>
                <a:cubicBezTo>
                  <a:pt x="342" y="300"/>
                  <a:pt x="343" y="299"/>
                  <a:pt x="343" y="298"/>
                </a:cubicBezTo>
                <a:cubicBezTo>
                  <a:pt x="345" y="297"/>
                  <a:pt x="345" y="297"/>
                  <a:pt x="347" y="295"/>
                </a:cubicBezTo>
                <a:cubicBezTo>
                  <a:pt x="348" y="295"/>
                  <a:pt x="348" y="295"/>
                  <a:pt x="348" y="295"/>
                </a:cubicBezTo>
                <a:cubicBezTo>
                  <a:pt x="351" y="295"/>
                  <a:pt x="351" y="295"/>
                  <a:pt x="351" y="295"/>
                </a:cubicBezTo>
                <a:cubicBezTo>
                  <a:pt x="351" y="295"/>
                  <a:pt x="351" y="295"/>
                  <a:pt x="351" y="295"/>
                </a:cubicBezTo>
                <a:cubicBezTo>
                  <a:pt x="351" y="294"/>
                  <a:pt x="351" y="295"/>
                  <a:pt x="351" y="294"/>
                </a:cubicBezTo>
                <a:cubicBezTo>
                  <a:pt x="351" y="294"/>
                  <a:pt x="351" y="294"/>
                  <a:pt x="351" y="294"/>
                </a:cubicBezTo>
                <a:cubicBezTo>
                  <a:pt x="350" y="293"/>
                  <a:pt x="350" y="294"/>
                  <a:pt x="350" y="293"/>
                </a:cubicBezTo>
                <a:cubicBezTo>
                  <a:pt x="350" y="293"/>
                  <a:pt x="350" y="293"/>
                  <a:pt x="350" y="293"/>
                </a:cubicBezTo>
                <a:cubicBezTo>
                  <a:pt x="349" y="291"/>
                  <a:pt x="349" y="292"/>
                  <a:pt x="349" y="289"/>
                </a:cubicBezTo>
                <a:cubicBezTo>
                  <a:pt x="349" y="289"/>
                  <a:pt x="349" y="289"/>
                  <a:pt x="349" y="289"/>
                </a:cubicBezTo>
                <a:cubicBezTo>
                  <a:pt x="350" y="288"/>
                  <a:pt x="350" y="288"/>
                  <a:pt x="350" y="288"/>
                </a:cubicBezTo>
                <a:cubicBezTo>
                  <a:pt x="353" y="287"/>
                  <a:pt x="353" y="287"/>
                  <a:pt x="354" y="287"/>
                </a:cubicBezTo>
                <a:cubicBezTo>
                  <a:pt x="354" y="285"/>
                  <a:pt x="354" y="285"/>
                  <a:pt x="354" y="285"/>
                </a:cubicBezTo>
                <a:cubicBezTo>
                  <a:pt x="353" y="285"/>
                  <a:pt x="353" y="285"/>
                  <a:pt x="353" y="285"/>
                </a:cubicBezTo>
                <a:cubicBezTo>
                  <a:pt x="353" y="284"/>
                  <a:pt x="353" y="285"/>
                  <a:pt x="352" y="284"/>
                </a:cubicBezTo>
                <a:cubicBezTo>
                  <a:pt x="352" y="283"/>
                  <a:pt x="352" y="283"/>
                  <a:pt x="352" y="283"/>
                </a:cubicBezTo>
                <a:cubicBezTo>
                  <a:pt x="352" y="283"/>
                  <a:pt x="352" y="283"/>
                  <a:pt x="352" y="283"/>
                </a:cubicBezTo>
                <a:cubicBezTo>
                  <a:pt x="353" y="282"/>
                  <a:pt x="353" y="282"/>
                  <a:pt x="353" y="282"/>
                </a:cubicBezTo>
                <a:cubicBezTo>
                  <a:pt x="354" y="282"/>
                  <a:pt x="354" y="282"/>
                  <a:pt x="355" y="282"/>
                </a:cubicBezTo>
                <a:cubicBezTo>
                  <a:pt x="356" y="281"/>
                  <a:pt x="356" y="281"/>
                  <a:pt x="356" y="281"/>
                </a:cubicBezTo>
                <a:cubicBezTo>
                  <a:pt x="356" y="281"/>
                  <a:pt x="356" y="281"/>
                  <a:pt x="356" y="281"/>
                </a:cubicBezTo>
                <a:cubicBezTo>
                  <a:pt x="356" y="280"/>
                  <a:pt x="356" y="280"/>
                  <a:pt x="356" y="280"/>
                </a:cubicBezTo>
                <a:cubicBezTo>
                  <a:pt x="355" y="279"/>
                  <a:pt x="355" y="279"/>
                  <a:pt x="354" y="278"/>
                </a:cubicBezTo>
                <a:cubicBezTo>
                  <a:pt x="354" y="277"/>
                  <a:pt x="354" y="276"/>
                  <a:pt x="354" y="275"/>
                </a:cubicBezTo>
                <a:cubicBezTo>
                  <a:pt x="354" y="274"/>
                  <a:pt x="354" y="274"/>
                  <a:pt x="354" y="274"/>
                </a:cubicBezTo>
                <a:cubicBezTo>
                  <a:pt x="355" y="274"/>
                  <a:pt x="355" y="274"/>
                  <a:pt x="355" y="274"/>
                </a:cubicBezTo>
                <a:cubicBezTo>
                  <a:pt x="356" y="274"/>
                  <a:pt x="356" y="274"/>
                  <a:pt x="357" y="274"/>
                </a:cubicBezTo>
                <a:cubicBezTo>
                  <a:pt x="357" y="274"/>
                  <a:pt x="357" y="274"/>
                  <a:pt x="357" y="274"/>
                </a:cubicBezTo>
                <a:cubicBezTo>
                  <a:pt x="358" y="272"/>
                  <a:pt x="358" y="272"/>
                  <a:pt x="359" y="272"/>
                </a:cubicBezTo>
                <a:cubicBezTo>
                  <a:pt x="359" y="271"/>
                  <a:pt x="359" y="271"/>
                  <a:pt x="359" y="271"/>
                </a:cubicBezTo>
                <a:cubicBezTo>
                  <a:pt x="358" y="270"/>
                  <a:pt x="358" y="270"/>
                  <a:pt x="357" y="269"/>
                </a:cubicBezTo>
                <a:cubicBezTo>
                  <a:pt x="357" y="268"/>
                  <a:pt x="357" y="269"/>
                  <a:pt x="357" y="268"/>
                </a:cubicBezTo>
                <a:cubicBezTo>
                  <a:pt x="356" y="268"/>
                  <a:pt x="356" y="268"/>
                  <a:pt x="355" y="268"/>
                </a:cubicBezTo>
                <a:cubicBezTo>
                  <a:pt x="354" y="267"/>
                  <a:pt x="354" y="267"/>
                  <a:pt x="354" y="267"/>
                </a:cubicBezTo>
                <a:cubicBezTo>
                  <a:pt x="353" y="266"/>
                  <a:pt x="352" y="265"/>
                  <a:pt x="351" y="264"/>
                </a:cubicBezTo>
                <a:cubicBezTo>
                  <a:pt x="351" y="263"/>
                  <a:pt x="351" y="263"/>
                  <a:pt x="351" y="263"/>
                </a:cubicBezTo>
                <a:cubicBezTo>
                  <a:pt x="350" y="263"/>
                  <a:pt x="347" y="264"/>
                  <a:pt x="346" y="264"/>
                </a:cubicBezTo>
                <a:cubicBezTo>
                  <a:pt x="345" y="264"/>
                  <a:pt x="345" y="264"/>
                  <a:pt x="345" y="264"/>
                </a:cubicBezTo>
                <a:cubicBezTo>
                  <a:pt x="345" y="264"/>
                  <a:pt x="344" y="264"/>
                  <a:pt x="342" y="263"/>
                </a:cubicBezTo>
                <a:cubicBezTo>
                  <a:pt x="341" y="262"/>
                  <a:pt x="341" y="262"/>
                  <a:pt x="341" y="262"/>
                </a:cubicBezTo>
                <a:cubicBezTo>
                  <a:pt x="339" y="262"/>
                  <a:pt x="340" y="262"/>
                  <a:pt x="339" y="262"/>
                </a:cubicBezTo>
                <a:cubicBezTo>
                  <a:pt x="339" y="261"/>
                  <a:pt x="369" y="238"/>
                  <a:pt x="370" y="237"/>
                </a:cubicBezTo>
                <a:cubicBezTo>
                  <a:pt x="371" y="237"/>
                  <a:pt x="371" y="237"/>
                  <a:pt x="372" y="237"/>
                </a:cubicBezTo>
                <a:cubicBezTo>
                  <a:pt x="372" y="237"/>
                  <a:pt x="372" y="237"/>
                  <a:pt x="372" y="237"/>
                </a:cubicBezTo>
                <a:cubicBezTo>
                  <a:pt x="372" y="237"/>
                  <a:pt x="372" y="237"/>
                  <a:pt x="372" y="237"/>
                </a:cubicBezTo>
                <a:cubicBezTo>
                  <a:pt x="373" y="237"/>
                  <a:pt x="372" y="237"/>
                  <a:pt x="373" y="237"/>
                </a:cubicBezTo>
                <a:cubicBezTo>
                  <a:pt x="373" y="237"/>
                  <a:pt x="373" y="237"/>
                  <a:pt x="373" y="237"/>
                </a:cubicBezTo>
                <a:cubicBezTo>
                  <a:pt x="374" y="238"/>
                  <a:pt x="374" y="237"/>
                  <a:pt x="375" y="237"/>
                </a:cubicBezTo>
                <a:cubicBezTo>
                  <a:pt x="377" y="235"/>
                  <a:pt x="381" y="232"/>
                  <a:pt x="381" y="228"/>
                </a:cubicBezTo>
                <a:cubicBezTo>
                  <a:pt x="383" y="227"/>
                  <a:pt x="384" y="227"/>
                  <a:pt x="385" y="226"/>
                </a:cubicBezTo>
                <a:cubicBezTo>
                  <a:pt x="385" y="225"/>
                  <a:pt x="385" y="225"/>
                  <a:pt x="385" y="225"/>
                </a:cubicBezTo>
                <a:cubicBezTo>
                  <a:pt x="384" y="225"/>
                  <a:pt x="384" y="225"/>
                  <a:pt x="384" y="225"/>
                </a:cubicBezTo>
                <a:cubicBezTo>
                  <a:pt x="384" y="225"/>
                  <a:pt x="384" y="225"/>
                  <a:pt x="384" y="225"/>
                </a:cubicBezTo>
                <a:cubicBezTo>
                  <a:pt x="385" y="224"/>
                  <a:pt x="385" y="224"/>
                  <a:pt x="385" y="223"/>
                </a:cubicBezTo>
                <a:cubicBezTo>
                  <a:pt x="386" y="223"/>
                  <a:pt x="386" y="223"/>
                  <a:pt x="386" y="223"/>
                </a:cubicBezTo>
                <a:cubicBezTo>
                  <a:pt x="385" y="222"/>
                  <a:pt x="385" y="222"/>
                  <a:pt x="385" y="222"/>
                </a:cubicBezTo>
                <a:cubicBezTo>
                  <a:pt x="386" y="222"/>
                  <a:pt x="386" y="222"/>
                  <a:pt x="386" y="222"/>
                </a:cubicBezTo>
                <a:cubicBezTo>
                  <a:pt x="386" y="222"/>
                  <a:pt x="386" y="222"/>
                  <a:pt x="386" y="222"/>
                </a:cubicBezTo>
                <a:cubicBezTo>
                  <a:pt x="386" y="221"/>
                  <a:pt x="386" y="221"/>
                  <a:pt x="386" y="220"/>
                </a:cubicBezTo>
                <a:cubicBezTo>
                  <a:pt x="386" y="220"/>
                  <a:pt x="386" y="220"/>
                  <a:pt x="386" y="220"/>
                </a:cubicBezTo>
                <a:cubicBezTo>
                  <a:pt x="387" y="220"/>
                  <a:pt x="387" y="220"/>
                  <a:pt x="387" y="220"/>
                </a:cubicBezTo>
                <a:cubicBezTo>
                  <a:pt x="387" y="220"/>
                  <a:pt x="387" y="220"/>
                  <a:pt x="387" y="220"/>
                </a:cubicBezTo>
                <a:cubicBezTo>
                  <a:pt x="387" y="219"/>
                  <a:pt x="387" y="219"/>
                  <a:pt x="387" y="219"/>
                </a:cubicBezTo>
                <a:cubicBezTo>
                  <a:pt x="388" y="219"/>
                  <a:pt x="388" y="219"/>
                  <a:pt x="388" y="219"/>
                </a:cubicBezTo>
                <a:cubicBezTo>
                  <a:pt x="388" y="219"/>
                  <a:pt x="388" y="219"/>
                  <a:pt x="388" y="219"/>
                </a:cubicBezTo>
                <a:cubicBezTo>
                  <a:pt x="390" y="217"/>
                  <a:pt x="390" y="217"/>
                  <a:pt x="390" y="217"/>
                </a:cubicBezTo>
                <a:cubicBezTo>
                  <a:pt x="392" y="215"/>
                  <a:pt x="391" y="216"/>
                  <a:pt x="393" y="214"/>
                </a:cubicBezTo>
                <a:cubicBezTo>
                  <a:pt x="394" y="213"/>
                  <a:pt x="394" y="213"/>
                  <a:pt x="394" y="213"/>
                </a:cubicBezTo>
                <a:cubicBezTo>
                  <a:pt x="394" y="212"/>
                  <a:pt x="395" y="209"/>
                  <a:pt x="395" y="207"/>
                </a:cubicBezTo>
                <a:cubicBezTo>
                  <a:pt x="395" y="206"/>
                  <a:pt x="395" y="206"/>
                  <a:pt x="395" y="206"/>
                </a:cubicBezTo>
                <a:cubicBezTo>
                  <a:pt x="395" y="206"/>
                  <a:pt x="395" y="206"/>
                  <a:pt x="395" y="206"/>
                </a:cubicBezTo>
                <a:cubicBezTo>
                  <a:pt x="395" y="206"/>
                  <a:pt x="395" y="206"/>
                  <a:pt x="395" y="206"/>
                </a:cubicBezTo>
                <a:cubicBezTo>
                  <a:pt x="395" y="205"/>
                  <a:pt x="395" y="205"/>
                  <a:pt x="395" y="205"/>
                </a:cubicBezTo>
                <a:cubicBezTo>
                  <a:pt x="395" y="205"/>
                  <a:pt x="395" y="205"/>
                  <a:pt x="395" y="205"/>
                </a:cubicBezTo>
                <a:cubicBezTo>
                  <a:pt x="396" y="204"/>
                  <a:pt x="396" y="204"/>
                  <a:pt x="396" y="204"/>
                </a:cubicBezTo>
                <a:cubicBezTo>
                  <a:pt x="396" y="204"/>
                  <a:pt x="396" y="204"/>
                  <a:pt x="396" y="204"/>
                </a:cubicBezTo>
                <a:cubicBezTo>
                  <a:pt x="396" y="204"/>
                  <a:pt x="396" y="204"/>
                  <a:pt x="396" y="204"/>
                </a:cubicBezTo>
                <a:cubicBezTo>
                  <a:pt x="396" y="204"/>
                  <a:pt x="396" y="204"/>
                  <a:pt x="396" y="204"/>
                </a:cubicBezTo>
                <a:cubicBezTo>
                  <a:pt x="396" y="203"/>
                  <a:pt x="396" y="203"/>
                  <a:pt x="396" y="203"/>
                </a:cubicBezTo>
                <a:cubicBezTo>
                  <a:pt x="396" y="203"/>
                  <a:pt x="396" y="203"/>
                  <a:pt x="396" y="203"/>
                </a:cubicBezTo>
                <a:cubicBezTo>
                  <a:pt x="396" y="203"/>
                  <a:pt x="396" y="203"/>
                  <a:pt x="396" y="203"/>
                </a:cubicBezTo>
                <a:cubicBezTo>
                  <a:pt x="396" y="203"/>
                  <a:pt x="396" y="203"/>
                  <a:pt x="396" y="203"/>
                </a:cubicBezTo>
                <a:cubicBezTo>
                  <a:pt x="396" y="203"/>
                  <a:pt x="396" y="203"/>
                  <a:pt x="397" y="203"/>
                </a:cubicBezTo>
                <a:cubicBezTo>
                  <a:pt x="397" y="202"/>
                  <a:pt x="397" y="202"/>
                  <a:pt x="397" y="202"/>
                </a:cubicBezTo>
                <a:cubicBezTo>
                  <a:pt x="397" y="202"/>
                  <a:pt x="397" y="202"/>
                  <a:pt x="397" y="202"/>
                </a:cubicBezTo>
                <a:cubicBezTo>
                  <a:pt x="397" y="202"/>
                  <a:pt x="397" y="202"/>
                  <a:pt x="398" y="202"/>
                </a:cubicBezTo>
                <a:cubicBezTo>
                  <a:pt x="398" y="201"/>
                  <a:pt x="398" y="201"/>
                  <a:pt x="398" y="201"/>
                </a:cubicBezTo>
                <a:cubicBezTo>
                  <a:pt x="398" y="201"/>
                  <a:pt x="398" y="201"/>
                  <a:pt x="398" y="201"/>
                </a:cubicBezTo>
                <a:cubicBezTo>
                  <a:pt x="398" y="201"/>
                  <a:pt x="398" y="201"/>
                  <a:pt x="398" y="201"/>
                </a:cubicBezTo>
                <a:cubicBezTo>
                  <a:pt x="398" y="201"/>
                  <a:pt x="398" y="201"/>
                  <a:pt x="398" y="201"/>
                </a:cubicBezTo>
                <a:cubicBezTo>
                  <a:pt x="398" y="200"/>
                  <a:pt x="398" y="200"/>
                  <a:pt x="398" y="200"/>
                </a:cubicBezTo>
                <a:cubicBezTo>
                  <a:pt x="398" y="200"/>
                  <a:pt x="398" y="200"/>
                  <a:pt x="399" y="199"/>
                </a:cubicBezTo>
                <a:cubicBezTo>
                  <a:pt x="398" y="199"/>
                  <a:pt x="398" y="199"/>
                  <a:pt x="398" y="199"/>
                </a:cubicBezTo>
                <a:cubicBezTo>
                  <a:pt x="398" y="198"/>
                  <a:pt x="398" y="199"/>
                  <a:pt x="398" y="198"/>
                </a:cubicBezTo>
                <a:cubicBezTo>
                  <a:pt x="398" y="197"/>
                  <a:pt x="398" y="197"/>
                  <a:pt x="398" y="197"/>
                </a:cubicBezTo>
                <a:cubicBezTo>
                  <a:pt x="399" y="197"/>
                  <a:pt x="399" y="197"/>
                  <a:pt x="399" y="197"/>
                </a:cubicBezTo>
                <a:cubicBezTo>
                  <a:pt x="399" y="197"/>
                  <a:pt x="399" y="197"/>
                  <a:pt x="399" y="197"/>
                </a:cubicBezTo>
                <a:cubicBezTo>
                  <a:pt x="399" y="197"/>
                  <a:pt x="399" y="197"/>
                  <a:pt x="399" y="197"/>
                </a:cubicBezTo>
                <a:cubicBezTo>
                  <a:pt x="400" y="196"/>
                  <a:pt x="400" y="196"/>
                  <a:pt x="401" y="195"/>
                </a:cubicBezTo>
                <a:cubicBezTo>
                  <a:pt x="401" y="195"/>
                  <a:pt x="401" y="195"/>
                  <a:pt x="401" y="195"/>
                </a:cubicBezTo>
                <a:cubicBezTo>
                  <a:pt x="401" y="195"/>
                  <a:pt x="401" y="195"/>
                  <a:pt x="401" y="195"/>
                </a:cubicBezTo>
                <a:cubicBezTo>
                  <a:pt x="402" y="195"/>
                  <a:pt x="402" y="195"/>
                  <a:pt x="402" y="195"/>
                </a:cubicBezTo>
                <a:cubicBezTo>
                  <a:pt x="403" y="195"/>
                  <a:pt x="403" y="195"/>
                  <a:pt x="403" y="195"/>
                </a:cubicBezTo>
                <a:cubicBezTo>
                  <a:pt x="403" y="194"/>
                  <a:pt x="403" y="194"/>
                  <a:pt x="403" y="194"/>
                </a:cubicBezTo>
                <a:cubicBezTo>
                  <a:pt x="403" y="193"/>
                  <a:pt x="403" y="193"/>
                  <a:pt x="403" y="193"/>
                </a:cubicBezTo>
                <a:cubicBezTo>
                  <a:pt x="404" y="193"/>
                  <a:pt x="404" y="193"/>
                  <a:pt x="404" y="193"/>
                </a:cubicBezTo>
                <a:cubicBezTo>
                  <a:pt x="404" y="193"/>
                  <a:pt x="404" y="193"/>
                  <a:pt x="404" y="193"/>
                </a:cubicBezTo>
                <a:cubicBezTo>
                  <a:pt x="404" y="192"/>
                  <a:pt x="404" y="193"/>
                  <a:pt x="404" y="192"/>
                </a:cubicBezTo>
                <a:cubicBezTo>
                  <a:pt x="404" y="192"/>
                  <a:pt x="404" y="192"/>
                  <a:pt x="404" y="192"/>
                </a:cubicBezTo>
                <a:cubicBezTo>
                  <a:pt x="404" y="192"/>
                  <a:pt x="404" y="192"/>
                  <a:pt x="404" y="192"/>
                </a:cubicBezTo>
                <a:cubicBezTo>
                  <a:pt x="405" y="192"/>
                  <a:pt x="405" y="192"/>
                  <a:pt x="405" y="192"/>
                </a:cubicBezTo>
                <a:cubicBezTo>
                  <a:pt x="405" y="192"/>
                  <a:pt x="405" y="192"/>
                  <a:pt x="405" y="192"/>
                </a:cubicBezTo>
                <a:cubicBezTo>
                  <a:pt x="404" y="192"/>
                  <a:pt x="404" y="192"/>
                  <a:pt x="404" y="192"/>
                </a:cubicBezTo>
                <a:cubicBezTo>
                  <a:pt x="404" y="191"/>
                  <a:pt x="404" y="191"/>
                  <a:pt x="404" y="191"/>
                </a:cubicBezTo>
                <a:cubicBezTo>
                  <a:pt x="404" y="191"/>
                  <a:pt x="404" y="191"/>
                  <a:pt x="404" y="191"/>
                </a:cubicBezTo>
                <a:cubicBezTo>
                  <a:pt x="404" y="191"/>
                  <a:pt x="404" y="191"/>
                  <a:pt x="404" y="191"/>
                </a:cubicBezTo>
                <a:cubicBezTo>
                  <a:pt x="405" y="191"/>
                  <a:pt x="405" y="191"/>
                  <a:pt x="405" y="191"/>
                </a:cubicBezTo>
                <a:cubicBezTo>
                  <a:pt x="406" y="190"/>
                  <a:pt x="406" y="190"/>
                  <a:pt x="406" y="190"/>
                </a:cubicBezTo>
                <a:cubicBezTo>
                  <a:pt x="406" y="190"/>
                  <a:pt x="406" y="190"/>
                  <a:pt x="406" y="190"/>
                </a:cubicBezTo>
                <a:cubicBezTo>
                  <a:pt x="405" y="190"/>
                  <a:pt x="405" y="190"/>
                  <a:pt x="405" y="190"/>
                </a:cubicBezTo>
                <a:cubicBezTo>
                  <a:pt x="405" y="189"/>
                  <a:pt x="405" y="189"/>
                  <a:pt x="405" y="189"/>
                </a:cubicBezTo>
                <a:cubicBezTo>
                  <a:pt x="406" y="189"/>
                  <a:pt x="406" y="189"/>
                  <a:pt x="406" y="189"/>
                </a:cubicBezTo>
                <a:cubicBezTo>
                  <a:pt x="406" y="189"/>
                  <a:pt x="406" y="189"/>
                  <a:pt x="406" y="189"/>
                </a:cubicBezTo>
                <a:cubicBezTo>
                  <a:pt x="406" y="189"/>
                  <a:pt x="406" y="189"/>
                  <a:pt x="406" y="189"/>
                </a:cubicBezTo>
                <a:cubicBezTo>
                  <a:pt x="406" y="189"/>
                  <a:pt x="406" y="189"/>
                  <a:pt x="406" y="189"/>
                </a:cubicBezTo>
                <a:cubicBezTo>
                  <a:pt x="406" y="189"/>
                  <a:pt x="406" y="189"/>
                  <a:pt x="406" y="189"/>
                </a:cubicBezTo>
                <a:cubicBezTo>
                  <a:pt x="407" y="189"/>
                  <a:pt x="407" y="189"/>
                  <a:pt x="407" y="189"/>
                </a:cubicBezTo>
                <a:cubicBezTo>
                  <a:pt x="407" y="189"/>
                  <a:pt x="407" y="188"/>
                  <a:pt x="408" y="187"/>
                </a:cubicBezTo>
                <a:cubicBezTo>
                  <a:pt x="408" y="185"/>
                  <a:pt x="408" y="185"/>
                  <a:pt x="408" y="185"/>
                </a:cubicBezTo>
                <a:cubicBezTo>
                  <a:pt x="408" y="185"/>
                  <a:pt x="408" y="185"/>
                  <a:pt x="408" y="185"/>
                </a:cubicBezTo>
                <a:cubicBezTo>
                  <a:pt x="408" y="185"/>
                  <a:pt x="408" y="185"/>
                  <a:pt x="408" y="185"/>
                </a:cubicBezTo>
                <a:cubicBezTo>
                  <a:pt x="409" y="185"/>
                  <a:pt x="409" y="185"/>
                  <a:pt x="409" y="185"/>
                </a:cubicBezTo>
                <a:cubicBezTo>
                  <a:pt x="409" y="184"/>
                  <a:pt x="408" y="182"/>
                  <a:pt x="408" y="181"/>
                </a:cubicBezTo>
                <a:cubicBezTo>
                  <a:pt x="408" y="181"/>
                  <a:pt x="408" y="181"/>
                  <a:pt x="408" y="181"/>
                </a:cubicBezTo>
                <a:cubicBezTo>
                  <a:pt x="409" y="181"/>
                  <a:pt x="409" y="181"/>
                  <a:pt x="409" y="181"/>
                </a:cubicBezTo>
                <a:cubicBezTo>
                  <a:pt x="409" y="181"/>
                  <a:pt x="409" y="181"/>
                  <a:pt x="409" y="181"/>
                </a:cubicBezTo>
                <a:cubicBezTo>
                  <a:pt x="409" y="180"/>
                  <a:pt x="409" y="180"/>
                  <a:pt x="409" y="180"/>
                </a:cubicBezTo>
                <a:cubicBezTo>
                  <a:pt x="410" y="180"/>
                  <a:pt x="410" y="180"/>
                  <a:pt x="411" y="179"/>
                </a:cubicBezTo>
                <a:cubicBezTo>
                  <a:pt x="411" y="179"/>
                  <a:pt x="411" y="179"/>
                  <a:pt x="411" y="179"/>
                </a:cubicBezTo>
                <a:cubicBezTo>
                  <a:pt x="411" y="179"/>
                  <a:pt x="411" y="179"/>
                  <a:pt x="411" y="179"/>
                </a:cubicBezTo>
                <a:cubicBezTo>
                  <a:pt x="410" y="179"/>
                  <a:pt x="411" y="179"/>
                  <a:pt x="410" y="179"/>
                </a:cubicBezTo>
                <a:cubicBezTo>
                  <a:pt x="410" y="179"/>
                  <a:pt x="410" y="179"/>
                  <a:pt x="410" y="179"/>
                </a:cubicBezTo>
                <a:cubicBezTo>
                  <a:pt x="410" y="178"/>
                  <a:pt x="410" y="179"/>
                  <a:pt x="410" y="178"/>
                </a:cubicBezTo>
                <a:cubicBezTo>
                  <a:pt x="410" y="178"/>
                  <a:pt x="410" y="178"/>
                  <a:pt x="410" y="178"/>
                </a:cubicBezTo>
                <a:cubicBezTo>
                  <a:pt x="409" y="178"/>
                  <a:pt x="409" y="178"/>
                  <a:pt x="409" y="178"/>
                </a:cubicBezTo>
                <a:cubicBezTo>
                  <a:pt x="408" y="176"/>
                  <a:pt x="408" y="176"/>
                  <a:pt x="408" y="176"/>
                </a:cubicBezTo>
                <a:cubicBezTo>
                  <a:pt x="408" y="175"/>
                  <a:pt x="408" y="175"/>
                  <a:pt x="408" y="175"/>
                </a:cubicBezTo>
                <a:cubicBezTo>
                  <a:pt x="409" y="174"/>
                  <a:pt x="409" y="174"/>
                  <a:pt x="409" y="174"/>
                </a:cubicBezTo>
                <a:cubicBezTo>
                  <a:pt x="409" y="173"/>
                  <a:pt x="409" y="173"/>
                  <a:pt x="409" y="173"/>
                </a:cubicBezTo>
                <a:cubicBezTo>
                  <a:pt x="410" y="173"/>
                  <a:pt x="410" y="173"/>
                  <a:pt x="410" y="173"/>
                </a:cubicBezTo>
                <a:cubicBezTo>
                  <a:pt x="410" y="173"/>
                  <a:pt x="410" y="173"/>
                  <a:pt x="410" y="173"/>
                </a:cubicBezTo>
                <a:cubicBezTo>
                  <a:pt x="410" y="173"/>
                  <a:pt x="411" y="173"/>
                  <a:pt x="411" y="173"/>
                </a:cubicBezTo>
                <a:cubicBezTo>
                  <a:pt x="411" y="173"/>
                  <a:pt x="411" y="173"/>
                  <a:pt x="411" y="173"/>
                </a:cubicBezTo>
                <a:cubicBezTo>
                  <a:pt x="412" y="173"/>
                  <a:pt x="412" y="173"/>
                  <a:pt x="412" y="173"/>
                </a:cubicBezTo>
                <a:cubicBezTo>
                  <a:pt x="412" y="173"/>
                  <a:pt x="412" y="173"/>
                  <a:pt x="412" y="173"/>
                </a:cubicBezTo>
                <a:cubicBezTo>
                  <a:pt x="413" y="172"/>
                  <a:pt x="413" y="172"/>
                  <a:pt x="413" y="170"/>
                </a:cubicBezTo>
                <a:cubicBezTo>
                  <a:pt x="413" y="170"/>
                  <a:pt x="413" y="170"/>
                  <a:pt x="413" y="170"/>
                </a:cubicBezTo>
                <a:cubicBezTo>
                  <a:pt x="413" y="170"/>
                  <a:pt x="413" y="170"/>
                  <a:pt x="413" y="170"/>
                </a:cubicBezTo>
                <a:cubicBezTo>
                  <a:pt x="413" y="170"/>
                  <a:pt x="413" y="170"/>
                  <a:pt x="413" y="170"/>
                </a:cubicBezTo>
                <a:cubicBezTo>
                  <a:pt x="414" y="169"/>
                  <a:pt x="414" y="169"/>
                  <a:pt x="414" y="169"/>
                </a:cubicBezTo>
                <a:cubicBezTo>
                  <a:pt x="414" y="169"/>
                  <a:pt x="415" y="169"/>
                  <a:pt x="415" y="169"/>
                </a:cubicBezTo>
                <a:cubicBezTo>
                  <a:pt x="415" y="169"/>
                  <a:pt x="415" y="169"/>
                  <a:pt x="415" y="169"/>
                </a:cubicBezTo>
                <a:cubicBezTo>
                  <a:pt x="416" y="167"/>
                  <a:pt x="415" y="167"/>
                  <a:pt x="415" y="165"/>
                </a:cubicBezTo>
                <a:cubicBezTo>
                  <a:pt x="416" y="165"/>
                  <a:pt x="416" y="165"/>
                  <a:pt x="416" y="165"/>
                </a:cubicBezTo>
                <a:cubicBezTo>
                  <a:pt x="416" y="165"/>
                  <a:pt x="416" y="165"/>
                  <a:pt x="416" y="165"/>
                </a:cubicBezTo>
                <a:cubicBezTo>
                  <a:pt x="416" y="164"/>
                  <a:pt x="416" y="164"/>
                  <a:pt x="416" y="164"/>
                </a:cubicBezTo>
                <a:cubicBezTo>
                  <a:pt x="416" y="164"/>
                  <a:pt x="416" y="164"/>
                  <a:pt x="416" y="164"/>
                </a:cubicBezTo>
                <a:cubicBezTo>
                  <a:pt x="416" y="163"/>
                  <a:pt x="416" y="163"/>
                  <a:pt x="416" y="163"/>
                </a:cubicBezTo>
                <a:cubicBezTo>
                  <a:pt x="416" y="163"/>
                  <a:pt x="416" y="163"/>
                  <a:pt x="416" y="163"/>
                </a:cubicBezTo>
                <a:cubicBezTo>
                  <a:pt x="416" y="164"/>
                  <a:pt x="416" y="164"/>
                  <a:pt x="416" y="164"/>
                </a:cubicBezTo>
                <a:cubicBezTo>
                  <a:pt x="415" y="164"/>
                  <a:pt x="415" y="164"/>
                  <a:pt x="415" y="164"/>
                </a:cubicBezTo>
                <a:cubicBezTo>
                  <a:pt x="415" y="164"/>
                  <a:pt x="415" y="164"/>
                  <a:pt x="415" y="164"/>
                </a:cubicBezTo>
                <a:cubicBezTo>
                  <a:pt x="415" y="164"/>
                  <a:pt x="415" y="164"/>
                  <a:pt x="415" y="164"/>
                </a:cubicBezTo>
                <a:cubicBezTo>
                  <a:pt x="415" y="163"/>
                  <a:pt x="415" y="163"/>
                  <a:pt x="415" y="163"/>
                </a:cubicBezTo>
                <a:cubicBezTo>
                  <a:pt x="416" y="162"/>
                  <a:pt x="416" y="162"/>
                  <a:pt x="416" y="162"/>
                </a:cubicBezTo>
                <a:cubicBezTo>
                  <a:pt x="416" y="162"/>
                  <a:pt x="416" y="162"/>
                  <a:pt x="416" y="162"/>
                </a:cubicBezTo>
                <a:cubicBezTo>
                  <a:pt x="416" y="161"/>
                  <a:pt x="416" y="161"/>
                  <a:pt x="416" y="160"/>
                </a:cubicBezTo>
                <a:cubicBezTo>
                  <a:pt x="416" y="160"/>
                  <a:pt x="416" y="160"/>
                  <a:pt x="416" y="160"/>
                </a:cubicBezTo>
                <a:cubicBezTo>
                  <a:pt x="416" y="159"/>
                  <a:pt x="416" y="159"/>
                  <a:pt x="416" y="159"/>
                </a:cubicBezTo>
                <a:cubicBezTo>
                  <a:pt x="416" y="159"/>
                  <a:pt x="416" y="159"/>
                  <a:pt x="416" y="159"/>
                </a:cubicBezTo>
                <a:cubicBezTo>
                  <a:pt x="416" y="159"/>
                  <a:pt x="416" y="159"/>
                  <a:pt x="416" y="159"/>
                </a:cubicBezTo>
                <a:cubicBezTo>
                  <a:pt x="417" y="160"/>
                  <a:pt x="417" y="160"/>
                  <a:pt x="417" y="160"/>
                </a:cubicBezTo>
                <a:cubicBezTo>
                  <a:pt x="417" y="160"/>
                  <a:pt x="417" y="160"/>
                  <a:pt x="417" y="160"/>
                </a:cubicBezTo>
                <a:cubicBezTo>
                  <a:pt x="418" y="160"/>
                  <a:pt x="418" y="160"/>
                  <a:pt x="418" y="160"/>
                </a:cubicBezTo>
                <a:cubicBezTo>
                  <a:pt x="418" y="159"/>
                  <a:pt x="418" y="159"/>
                  <a:pt x="418" y="159"/>
                </a:cubicBezTo>
                <a:cubicBezTo>
                  <a:pt x="418" y="159"/>
                  <a:pt x="418" y="159"/>
                  <a:pt x="418" y="159"/>
                </a:cubicBezTo>
                <a:cubicBezTo>
                  <a:pt x="419" y="158"/>
                  <a:pt x="419" y="158"/>
                  <a:pt x="419" y="158"/>
                </a:cubicBezTo>
                <a:cubicBezTo>
                  <a:pt x="421" y="156"/>
                  <a:pt x="423" y="150"/>
                  <a:pt x="423" y="148"/>
                </a:cubicBezTo>
                <a:cubicBezTo>
                  <a:pt x="423" y="148"/>
                  <a:pt x="423" y="147"/>
                  <a:pt x="422" y="147"/>
                </a:cubicBezTo>
                <a:cubicBezTo>
                  <a:pt x="422" y="147"/>
                  <a:pt x="422" y="147"/>
                  <a:pt x="422" y="147"/>
                </a:cubicBezTo>
                <a:cubicBezTo>
                  <a:pt x="422" y="147"/>
                  <a:pt x="422" y="147"/>
                  <a:pt x="422" y="147"/>
                </a:cubicBezTo>
                <a:cubicBezTo>
                  <a:pt x="423" y="146"/>
                  <a:pt x="423" y="146"/>
                  <a:pt x="423" y="146"/>
                </a:cubicBezTo>
                <a:cubicBezTo>
                  <a:pt x="423" y="146"/>
                  <a:pt x="423" y="146"/>
                  <a:pt x="423" y="146"/>
                </a:cubicBezTo>
                <a:cubicBezTo>
                  <a:pt x="423" y="146"/>
                  <a:pt x="423" y="146"/>
                  <a:pt x="423" y="146"/>
                </a:cubicBezTo>
                <a:cubicBezTo>
                  <a:pt x="423" y="145"/>
                  <a:pt x="423" y="145"/>
                  <a:pt x="423" y="145"/>
                </a:cubicBezTo>
                <a:cubicBezTo>
                  <a:pt x="422" y="145"/>
                  <a:pt x="422" y="145"/>
                  <a:pt x="422" y="145"/>
                </a:cubicBezTo>
                <a:cubicBezTo>
                  <a:pt x="421" y="145"/>
                  <a:pt x="421" y="145"/>
                  <a:pt x="421" y="145"/>
                </a:cubicBezTo>
                <a:cubicBezTo>
                  <a:pt x="420" y="145"/>
                  <a:pt x="420" y="145"/>
                  <a:pt x="420" y="145"/>
                </a:cubicBezTo>
                <a:cubicBezTo>
                  <a:pt x="420" y="145"/>
                  <a:pt x="420" y="145"/>
                  <a:pt x="420" y="145"/>
                </a:cubicBezTo>
                <a:cubicBezTo>
                  <a:pt x="419" y="144"/>
                  <a:pt x="419" y="144"/>
                  <a:pt x="419" y="143"/>
                </a:cubicBezTo>
                <a:cubicBezTo>
                  <a:pt x="419" y="143"/>
                  <a:pt x="419" y="143"/>
                  <a:pt x="419" y="143"/>
                </a:cubicBezTo>
                <a:cubicBezTo>
                  <a:pt x="420" y="143"/>
                  <a:pt x="420" y="143"/>
                  <a:pt x="420" y="143"/>
                </a:cubicBezTo>
                <a:cubicBezTo>
                  <a:pt x="420" y="143"/>
                  <a:pt x="420" y="143"/>
                  <a:pt x="422" y="142"/>
                </a:cubicBezTo>
                <a:cubicBezTo>
                  <a:pt x="422" y="142"/>
                  <a:pt x="422" y="142"/>
                  <a:pt x="422" y="142"/>
                </a:cubicBezTo>
                <a:cubicBezTo>
                  <a:pt x="422" y="141"/>
                  <a:pt x="422" y="142"/>
                  <a:pt x="423" y="141"/>
                </a:cubicBezTo>
                <a:cubicBezTo>
                  <a:pt x="423" y="141"/>
                  <a:pt x="423" y="141"/>
                  <a:pt x="423" y="141"/>
                </a:cubicBezTo>
                <a:cubicBezTo>
                  <a:pt x="423" y="141"/>
                  <a:pt x="423" y="141"/>
                  <a:pt x="423" y="141"/>
                </a:cubicBezTo>
                <a:cubicBezTo>
                  <a:pt x="423" y="139"/>
                  <a:pt x="423" y="139"/>
                  <a:pt x="423" y="139"/>
                </a:cubicBezTo>
                <a:cubicBezTo>
                  <a:pt x="423" y="138"/>
                  <a:pt x="423" y="138"/>
                  <a:pt x="423" y="138"/>
                </a:cubicBezTo>
                <a:cubicBezTo>
                  <a:pt x="423" y="138"/>
                  <a:pt x="423" y="138"/>
                  <a:pt x="424" y="138"/>
                </a:cubicBezTo>
                <a:cubicBezTo>
                  <a:pt x="424" y="137"/>
                  <a:pt x="424" y="137"/>
                  <a:pt x="424" y="137"/>
                </a:cubicBezTo>
                <a:cubicBezTo>
                  <a:pt x="423" y="136"/>
                  <a:pt x="423" y="136"/>
                  <a:pt x="423" y="134"/>
                </a:cubicBezTo>
                <a:cubicBezTo>
                  <a:pt x="423" y="134"/>
                  <a:pt x="423" y="134"/>
                  <a:pt x="424" y="133"/>
                </a:cubicBezTo>
                <a:cubicBezTo>
                  <a:pt x="424" y="132"/>
                  <a:pt x="424" y="132"/>
                  <a:pt x="424" y="131"/>
                </a:cubicBezTo>
                <a:cubicBezTo>
                  <a:pt x="425" y="131"/>
                  <a:pt x="425" y="131"/>
                  <a:pt x="425" y="131"/>
                </a:cubicBezTo>
                <a:cubicBezTo>
                  <a:pt x="426" y="130"/>
                  <a:pt x="426" y="130"/>
                  <a:pt x="426" y="130"/>
                </a:cubicBezTo>
                <a:cubicBezTo>
                  <a:pt x="425" y="130"/>
                  <a:pt x="425" y="130"/>
                  <a:pt x="425" y="130"/>
                </a:cubicBezTo>
                <a:cubicBezTo>
                  <a:pt x="424" y="129"/>
                  <a:pt x="424" y="129"/>
                  <a:pt x="424" y="129"/>
                </a:cubicBezTo>
                <a:cubicBezTo>
                  <a:pt x="424" y="128"/>
                  <a:pt x="424" y="128"/>
                  <a:pt x="424" y="128"/>
                </a:cubicBezTo>
                <a:cubicBezTo>
                  <a:pt x="424" y="128"/>
                  <a:pt x="424" y="128"/>
                  <a:pt x="424" y="128"/>
                </a:cubicBezTo>
                <a:cubicBezTo>
                  <a:pt x="425" y="128"/>
                  <a:pt x="425" y="128"/>
                  <a:pt x="425" y="128"/>
                </a:cubicBezTo>
                <a:cubicBezTo>
                  <a:pt x="425" y="128"/>
                  <a:pt x="425" y="128"/>
                  <a:pt x="425" y="128"/>
                </a:cubicBezTo>
                <a:cubicBezTo>
                  <a:pt x="425" y="127"/>
                  <a:pt x="425" y="127"/>
                  <a:pt x="425" y="127"/>
                </a:cubicBezTo>
                <a:cubicBezTo>
                  <a:pt x="425" y="126"/>
                  <a:pt x="425" y="126"/>
                  <a:pt x="425" y="126"/>
                </a:cubicBezTo>
                <a:cubicBezTo>
                  <a:pt x="425" y="126"/>
                  <a:pt x="425" y="126"/>
                  <a:pt x="425" y="126"/>
                </a:cubicBezTo>
                <a:cubicBezTo>
                  <a:pt x="426" y="126"/>
                  <a:pt x="426" y="126"/>
                  <a:pt x="427" y="125"/>
                </a:cubicBezTo>
                <a:cubicBezTo>
                  <a:pt x="427" y="125"/>
                  <a:pt x="427" y="125"/>
                  <a:pt x="427" y="125"/>
                </a:cubicBezTo>
                <a:cubicBezTo>
                  <a:pt x="427" y="124"/>
                  <a:pt x="427" y="124"/>
                  <a:pt x="427" y="124"/>
                </a:cubicBezTo>
                <a:close/>
                <a:moveTo>
                  <a:pt x="252" y="101"/>
                </a:moveTo>
                <a:cubicBezTo>
                  <a:pt x="255" y="98"/>
                  <a:pt x="255" y="100"/>
                  <a:pt x="259" y="96"/>
                </a:cubicBezTo>
                <a:cubicBezTo>
                  <a:pt x="259" y="94"/>
                  <a:pt x="259" y="94"/>
                  <a:pt x="259" y="94"/>
                </a:cubicBezTo>
                <a:cubicBezTo>
                  <a:pt x="259" y="93"/>
                  <a:pt x="259" y="93"/>
                  <a:pt x="259" y="93"/>
                </a:cubicBezTo>
                <a:cubicBezTo>
                  <a:pt x="260" y="92"/>
                  <a:pt x="260" y="92"/>
                  <a:pt x="260" y="92"/>
                </a:cubicBezTo>
                <a:cubicBezTo>
                  <a:pt x="260" y="92"/>
                  <a:pt x="260" y="92"/>
                  <a:pt x="260" y="92"/>
                </a:cubicBezTo>
                <a:cubicBezTo>
                  <a:pt x="260" y="91"/>
                  <a:pt x="260" y="92"/>
                  <a:pt x="260" y="91"/>
                </a:cubicBezTo>
                <a:cubicBezTo>
                  <a:pt x="260" y="90"/>
                  <a:pt x="260" y="90"/>
                  <a:pt x="260" y="90"/>
                </a:cubicBezTo>
                <a:cubicBezTo>
                  <a:pt x="260" y="90"/>
                  <a:pt x="260" y="90"/>
                  <a:pt x="260" y="90"/>
                </a:cubicBezTo>
                <a:cubicBezTo>
                  <a:pt x="260" y="90"/>
                  <a:pt x="260" y="90"/>
                  <a:pt x="260" y="90"/>
                </a:cubicBezTo>
                <a:cubicBezTo>
                  <a:pt x="260" y="90"/>
                  <a:pt x="260" y="90"/>
                  <a:pt x="260" y="90"/>
                </a:cubicBezTo>
                <a:cubicBezTo>
                  <a:pt x="260" y="90"/>
                  <a:pt x="260" y="90"/>
                  <a:pt x="260" y="90"/>
                </a:cubicBezTo>
                <a:cubicBezTo>
                  <a:pt x="259" y="90"/>
                  <a:pt x="259" y="90"/>
                  <a:pt x="259" y="90"/>
                </a:cubicBezTo>
                <a:cubicBezTo>
                  <a:pt x="259" y="90"/>
                  <a:pt x="259" y="90"/>
                  <a:pt x="259" y="90"/>
                </a:cubicBezTo>
                <a:cubicBezTo>
                  <a:pt x="258" y="91"/>
                  <a:pt x="258" y="91"/>
                  <a:pt x="258" y="91"/>
                </a:cubicBezTo>
                <a:cubicBezTo>
                  <a:pt x="257" y="91"/>
                  <a:pt x="257" y="91"/>
                  <a:pt x="257" y="91"/>
                </a:cubicBezTo>
                <a:cubicBezTo>
                  <a:pt x="256" y="91"/>
                  <a:pt x="256" y="91"/>
                  <a:pt x="256" y="91"/>
                </a:cubicBezTo>
                <a:cubicBezTo>
                  <a:pt x="256" y="92"/>
                  <a:pt x="256" y="92"/>
                  <a:pt x="256" y="92"/>
                </a:cubicBezTo>
                <a:cubicBezTo>
                  <a:pt x="255" y="93"/>
                  <a:pt x="255" y="93"/>
                  <a:pt x="255" y="93"/>
                </a:cubicBezTo>
                <a:cubicBezTo>
                  <a:pt x="255" y="93"/>
                  <a:pt x="253" y="97"/>
                  <a:pt x="253" y="98"/>
                </a:cubicBezTo>
                <a:cubicBezTo>
                  <a:pt x="252" y="98"/>
                  <a:pt x="252" y="98"/>
                  <a:pt x="252" y="98"/>
                </a:cubicBezTo>
                <a:cubicBezTo>
                  <a:pt x="252" y="99"/>
                  <a:pt x="252" y="99"/>
                  <a:pt x="252" y="99"/>
                </a:cubicBezTo>
                <a:cubicBezTo>
                  <a:pt x="252" y="99"/>
                  <a:pt x="252" y="99"/>
                  <a:pt x="251" y="100"/>
                </a:cubicBezTo>
                <a:cubicBezTo>
                  <a:pt x="251" y="100"/>
                  <a:pt x="251" y="100"/>
                  <a:pt x="251" y="100"/>
                </a:cubicBezTo>
                <a:cubicBezTo>
                  <a:pt x="251" y="101"/>
                  <a:pt x="251" y="101"/>
                  <a:pt x="251" y="101"/>
                </a:cubicBezTo>
                <a:cubicBezTo>
                  <a:pt x="251" y="101"/>
                  <a:pt x="251" y="101"/>
                  <a:pt x="251" y="101"/>
                </a:cubicBezTo>
                <a:lnTo>
                  <a:pt x="252" y="101"/>
                </a:lnTo>
                <a:close/>
                <a:moveTo>
                  <a:pt x="263" y="92"/>
                </a:moveTo>
                <a:cubicBezTo>
                  <a:pt x="263" y="93"/>
                  <a:pt x="263" y="93"/>
                  <a:pt x="263" y="93"/>
                </a:cubicBezTo>
                <a:cubicBezTo>
                  <a:pt x="264" y="95"/>
                  <a:pt x="264" y="95"/>
                  <a:pt x="264" y="95"/>
                </a:cubicBezTo>
                <a:cubicBezTo>
                  <a:pt x="265" y="95"/>
                  <a:pt x="265" y="95"/>
                  <a:pt x="265" y="95"/>
                </a:cubicBezTo>
                <a:cubicBezTo>
                  <a:pt x="265" y="95"/>
                  <a:pt x="265" y="95"/>
                  <a:pt x="265" y="95"/>
                </a:cubicBezTo>
                <a:cubicBezTo>
                  <a:pt x="265" y="96"/>
                  <a:pt x="265" y="96"/>
                  <a:pt x="265" y="96"/>
                </a:cubicBezTo>
                <a:cubicBezTo>
                  <a:pt x="266" y="96"/>
                  <a:pt x="266" y="96"/>
                  <a:pt x="266" y="96"/>
                </a:cubicBezTo>
                <a:cubicBezTo>
                  <a:pt x="266" y="96"/>
                  <a:pt x="266" y="96"/>
                  <a:pt x="266" y="96"/>
                </a:cubicBezTo>
                <a:cubicBezTo>
                  <a:pt x="267" y="96"/>
                  <a:pt x="267" y="96"/>
                  <a:pt x="267" y="96"/>
                </a:cubicBezTo>
                <a:cubicBezTo>
                  <a:pt x="267" y="96"/>
                  <a:pt x="275" y="90"/>
                  <a:pt x="276" y="90"/>
                </a:cubicBezTo>
                <a:cubicBezTo>
                  <a:pt x="276" y="89"/>
                  <a:pt x="276" y="89"/>
                  <a:pt x="276" y="89"/>
                </a:cubicBezTo>
                <a:cubicBezTo>
                  <a:pt x="276" y="88"/>
                  <a:pt x="276" y="88"/>
                  <a:pt x="276" y="88"/>
                </a:cubicBezTo>
                <a:cubicBezTo>
                  <a:pt x="276" y="88"/>
                  <a:pt x="276" y="88"/>
                  <a:pt x="276" y="88"/>
                </a:cubicBezTo>
                <a:cubicBezTo>
                  <a:pt x="276" y="88"/>
                  <a:pt x="276" y="88"/>
                  <a:pt x="276" y="87"/>
                </a:cubicBezTo>
                <a:cubicBezTo>
                  <a:pt x="276" y="87"/>
                  <a:pt x="276" y="87"/>
                  <a:pt x="276" y="87"/>
                </a:cubicBezTo>
                <a:cubicBezTo>
                  <a:pt x="276" y="86"/>
                  <a:pt x="276" y="86"/>
                  <a:pt x="275" y="86"/>
                </a:cubicBezTo>
                <a:cubicBezTo>
                  <a:pt x="274" y="85"/>
                  <a:pt x="275" y="86"/>
                  <a:pt x="273" y="85"/>
                </a:cubicBezTo>
                <a:cubicBezTo>
                  <a:pt x="273" y="84"/>
                  <a:pt x="273" y="84"/>
                  <a:pt x="273" y="84"/>
                </a:cubicBezTo>
                <a:cubicBezTo>
                  <a:pt x="272" y="84"/>
                  <a:pt x="272" y="84"/>
                  <a:pt x="272" y="84"/>
                </a:cubicBezTo>
                <a:cubicBezTo>
                  <a:pt x="268" y="85"/>
                  <a:pt x="270" y="85"/>
                  <a:pt x="266" y="86"/>
                </a:cubicBezTo>
                <a:cubicBezTo>
                  <a:pt x="265" y="87"/>
                  <a:pt x="265" y="87"/>
                  <a:pt x="265" y="87"/>
                </a:cubicBezTo>
                <a:cubicBezTo>
                  <a:pt x="265" y="88"/>
                  <a:pt x="265" y="88"/>
                  <a:pt x="265" y="88"/>
                </a:cubicBezTo>
                <a:cubicBezTo>
                  <a:pt x="263" y="91"/>
                  <a:pt x="263" y="91"/>
                  <a:pt x="263" y="91"/>
                </a:cubicBezTo>
                <a:cubicBezTo>
                  <a:pt x="263" y="91"/>
                  <a:pt x="264" y="91"/>
                  <a:pt x="264" y="92"/>
                </a:cubicBezTo>
                <a:cubicBezTo>
                  <a:pt x="264" y="92"/>
                  <a:pt x="264" y="92"/>
                  <a:pt x="264" y="92"/>
                </a:cubicBezTo>
                <a:lnTo>
                  <a:pt x="263" y="92"/>
                </a:lnTo>
                <a:close/>
                <a:moveTo>
                  <a:pt x="281" y="79"/>
                </a:moveTo>
                <a:cubicBezTo>
                  <a:pt x="283" y="80"/>
                  <a:pt x="281" y="79"/>
                  <a:pt x="283" y="80"/>
                </a:cubicBezTo>
                <a:cubicBezTo>
                  <a:pt x="283" y="80"/>
                  <a:pt x="283" y="80"/>
                  <a:pt x="283" y="80"/>
                </a:cubicBezTo>
                <a:cubicBezTo>
                  <a:pt x="283" y="80"/>
                  <a:pt x="283" y="80"/>
                  <a:pt x="283" y="80"/>
                </a:cubicBezTo>
                <a:cubicBezTo>
                  <a:pt x="283" y="79"/>
                  <a:pt x="283" y="79"/>
                  <a:pt x="283" y="79"/>
                </a:cubicBezTo>
                <a:cubicBezTo>
                  <a:pt x="283" y="78"/>
                  <a:pt x="283" y="78"/>
                  <a:pt x="283" y="78"/>
                </a:cubicBezTo>
                <a:cubicBezTo>
                  <a:pt x="284" y="78"/>
                  <a:pt x="284" y="78"/>
                  <a:pt x="284" y="78"/>
                </a:cubicBezTo>
                <a:cubicBezTo>
                  <a:pt x="285" y="77"/>
                  <a:pt x="285" y="77"/>
                  <a:pt x="286" y="77"/>
                </a:cubicBezTo>
                <a:cubicBezTo>
                  <a:pt x="286" y="76"/>
                  <a:pt x="286" y="77"/>
                  <a:pt x="286" y="76"/>
                </a:cubicBezTo>
                <a:cubicBezTo>
                  <a:pt x="287" y="75"/>
                  <a:pt x="287" y="75"/>
                  <a:pt x="287" y="75"/>
                </a:cubicBezTo>
                <a:cubicBezTo>
                  <a:pt x="286" y="73"/>
                  <a:pt x="286" y="69"/>
                  <a:pt x="286" y="67"/>
                </a:cubicBezTo>
                <a:cubicBezTo>
                  <a:pt x="285" y="66"/>
                  <a:pt x="285" y="66"/>
                  <a:pt x="285" y="65"/>
                </a:cubicBezTo>
                <a:cubicBezTo>
                  <a:pt x="285" y="65"/>
                  <a:pt x="285" y="65"/>
                  <a:pt x="285" y="65"/>
                </a:cubicBezTo>
                <a:cubicBezTo>
                  <a:pt x="285" y="65"/>
                  <a:pt x="285" y="65"/>
                  <a:pt x="285" y="65"/>
                </a:cubicBezTo>
                <a:cubicBezTo>
                  <a:pt x="284" y="66"/>
                  <a:pt x="283" y="67"/>
                  <a:pt x="283" y="68"/>
                </a:cubicBezTo>
                <a:cubicBezTo>
                  <a:pt x="283" y="68"/>
                  <a:pt x="283" y="70"/>
                  <a:pt x="283" y="71"/>
                </a:cubicBezTo>
                <a:cubicBezTo>
                  <a:pt x="283" y="71"/>
                  <a:pt x="283" y="71"/>
                  <a:pt x="284" y="71"/>
                </a:cubicBezTo>
                <a:cubicBezTo>
                  <a:pt x="284" y="71"/>
                  <a:pt x="284" y="71"/>
                  <a:pt x="284" y="71"/>
                </a:cubicBezTo>
                <a:cubicBezTo>
                  <a:pt x="284" y="72"/>
                  <a:pt x="284" y="72"/>
                  <a:pt x="284" y="72"/>
                </a:cubicBezTo>
                <a:cubicBezTo>
                  <a:pt x="284" y="72"/>
                  <a:pt x="284" y="72"/>
                  <a:pt x="284" y="72"/>
                </a:cubicBezTo>
                <a:cubicBezTo>
                  <a:pt x="283" y="72"/>
                  <a:pt x="283" y="72"/>
                  <a:pt x="283" y="72"/>
                </a:cubicBezTo>
                <a:cubicBezTo>
                  <a:pt x="283" y="72"/>
                  <a:pt x="282" y="76"/>
                  <a:pt x="282" y="77"/>
                </a:cubicBezTo>
                <a:cubicBezTo>
                  <a:pt x="281" y="77"/>
                  <a:pt x="281" y="77"/>
                  <a:pt x="281" y="77"/>
                </a:cubicBezTo>
                <a:cubicBezTo>
                  <a:pt x="281" y="77"/>
                  <a:pt x="281" y="77"/>
                  <a:pt x="281" y="77"/>
                </a:cubicBezTo>
                <a:cubicBezTo>
                  <a:pt x="281" y="77"/>
                  <a:pt x="281" y="77"/>
                  <a:pt x="281" y="77"/>
                </a:cubicBezTo>
                <a:cubicBezTo>
                  <a:pt x="281" y="77"/>
                  <a:pt x="281" y="77"/>
                  <a:pt x="281" y="77"/>
                </a:cubicBezTo>
                <a:cubicBezTo>
                  <a:pt x="280" y="77"/>
                  <a:pt x="280" y="77"/>
                  <a:pt x="280" y="77"/>
                </a:cubicBezTo>
                <a:cubicBezTo>
                  <a:pt x="280" y="77"/>
                  <a:pt x="280" y="77"/>
                  <a:pt x="280" y="77"/>
                </a:cubicBezTo>
                <a:cubicBezTo>
                  <a:pt x="280" y="78"/>
                  <a:pt x="280" y="77"/>
                  <a:pt x="280" y="79"/>
                </a:cubicBezTo>
                <a:cubicBezTo>
                  <a:pt x="280" y="79"/>
                  <a:pt x="280" y="79"/>
                  <a:pt x="280" y="79"/>
                </a:cubicBezTo>
                <a:cubicBezTo>
                  <a:pt x="281" y="79"/>
                  <a:pt x="281" y="79"/>
                  <a:pt x="281" y="79"/>
                </a:cubicBezTo>
                <a:close/>
                <a:moveTo>
                  <a:pt x="287" y="73"/>
                </a:moveTo>
                <a:cubicBezTo>
                  <a:pt x="288" y="74"/>
                  <a:pt x="288" y="74"/>
                  <a:pt x="288" y="74"/>
                </a:cubicBezTo>
                <a:cubicBezTo>
                  <a:pt x="289" y="74"/>
                  <a:pt x="289" y="74"/>
                  <a:pt x="289" y="74"/>
                </a:cubicBezTo>
                <a:cubicBezTo>
                  <a:pt x="289" y="74"/>
                  <a:pt x="290" y="73"/>
                  <a:pt x="296" y="69"/>
                </a:cubicBezTo>
                <a:cubicBezTo>
                  <a:pt x="296" y="68"/>
                  <a:pt x="296" y="68"/>
                  <a:pt x="296" y="68"/>
                </a:cubicBezTo>
                <a:cubicBezTo>
                  <a:pt x="296" y="68"/>
                  <a:pt x="296" y="68"/>
                  <a:pt x="296" y="68"/>
                </a:cubicBezTo>
                <a:cubicBezTo>
                  <a:pt x="296" y="68"/>
                  <a:pt x="296" y="68"/>
                  <a:pt x="296" y="68"/>
                </a:cubicBezTo>
                <a:cubicBezTo>
                  <a:pt x="296" y="68"/>
                  <a:pt x="296" y="68"/>
                  <a:pt x="296" y="68"/>
                </a:cubicBezTo>
                <a:cubicBezTo>
                  <a:pt x="296" y="67"/>
                  <a:pt x="297" y="67"/>
                  <a:pt x="295" y="64"/>
                </a:cubicBezTo>
                <a:cubicBezTo>
                  <a:pt x="294" y="64"/>
                  <a:pt x="294" y="64"/>
                  <a:pt x="294" y="64"/>
                </a:cubicBezTo>
                <a:cubicBezTo>
                  <a:pt x="294" y="65"/>
                  <a:pt x="294" y="64"/>
                  <a:pt x="293" y="65"/>
                </a:cubicBezTo>
                <a:cubicBezTo>
                  <a:pt x="293" y="65"/>
                  <a:pt x="293" y="65"/>
                  <a:pt x="293" y="65"/>
                </a:cubicBezTo>
                <a:cubicBezTo>
                  <a:pt x="293" y="66"/>
                  <a:pt x="293" y="66"/>
                  <a:pt x="293" y="66"/>
                </a:cubicBezTo>
                <a:cubicBezTo>
                  <a:pt x="293" y="66"/>
                  <a:pt x="293" y="66"/>
                  <a:pt x="293" y="66"/>
                </a:cubicBezTo>
                <a:cubicBezTo>
                  <a:pt x="293" y="67"/>
                  <a:pt x="293" y="67"/>
                  <a:pt x="293" y="67"/>
                </a:cubicBezTo>
                <a:cubicBezTo>
                  <a:pt x="292" y="66"/>
                  <a:pt x="292" y="66"/>
                  <a:pt x="292" y="66"/>
                </a:cubicBezTo>
                <a:cubicBezTo>
                  <a:pt x="291" y="66"/>
                  <a:pt x="291" y="66"/>
                  <a:pt x="291" y="66"/>
                </a:cubicBezTo>
                <a:cubicBezTo>
                  <a:pt x="291" y="66"/>
                  <a:pt x="291" y="66"/>
                  <a:pt x="291" y="66"/>
                </a:cubicBezTo>
                <a:cubicBezTo>
                  <a:pt x="289" y="66"/>
                  <a:pt x="289" y="66"/>
                  <a:pt x="289" y="66"/>
                </a:cubicBezTo>
                <a:cubicBezTo>
                  <a:pt x="289" y="66"/>
                  <a:pt x="289" y="66"/>
                  <a:pt x="289" y="66"/>
                </a:cubicBezTo>
                <a:cubicBezTo>
                  <a:pt x="289" y="67"/>
                  <a:pt x="289" y="67"/>
                  <a:pt x="289" y="67"/>
                </a:cubicBezTo>
                <a:cubicBezTo>
                  <a:pt x="289" y="67"/>
                  <a:pt x="289" y="67"/>
                  <a:pt x="289" y="67"/>
                </a:cubicBezTo>
                <a:cubicBezTo>
                  <a:pt x="288" y="67"/>
                  <a:pt x="288" y="67"/>
                  <a:pt x="288" y="67"/>
                </a:cubicBezTo>
                <a:cubicBezTo>
                  <a:pt x="287" y="68"/>
                  <a:pt x="287" y="68"/>
                  <a:pt x="287" y="68"/>
                </a:cubicBezTo>
                <a:cubicBezTo>
                  <a:pt x="287" y="69"/>
                  <a:pt x="287" y="69"/>
                  <a:pt x="287" y="69"/>
                </a:cubicBezTo>
                <a:cubicBezTo>
                  <a:pt x="287" y="71"/>
                  <a:pt x="287" y="72"/>
                  <a:pt x="287" y="73"/>
                </a:cubicBezTo>
                <a:close/>
                <a:moveTo>
                  <a:pt x="276" y="82"/>
                </a:moveTo>
                <a:cubicBezTo>
                  <a:pt x="276" y="83"/>
                  <a:pt x="276" y="82"/>
                  <a:pt x="276" y="83"/>
                </a:cubicBezTo>
                <a:cubicBezTo>
                  <a:pt x="276" y="83"/>
                  <a:pt x="276" y="83"/>
                  <a:pt x="276" y="83"/>
                </a:cubicBezTo>
                <a:cubicBezTo>
                  <a:pt x="277" y="84"/>
                  <a:pt x="277" y="84"/>
                  <a:pt x="277" y="84"/>
                </a:cubicBezTo>
                <a:cubicBezTo>
                  <a:pt x="277" y="84"/>
                  <a:pt x="277" y="84"/>
                  <a:pt x="277" y="84"/>
                </a:cubicBezTo>
                <a:cubicBezTo>
                  <a:pt x="277" y="84"/>
                  <a:pt x="277" y="84"/>
                  <a:pt x="277" y="84"/>
                </a:cubicBezTo>
                <a:cubicBezTo>
                  <a:pt x="277" y="84"/>
                  <a:pt x="277" y="84"/>
                  <a:pt x="277" y="84"/>
                </a:cubicBezTo>
                <a:cubicBezTo>
                  <a:pt x="277" y="85"/>
                  <a:pt x="277" y="85"/>
                  <a:pt x="277" y="85"/>
                </a:cubicBezTo>
                <a:cubicBezTo>
                  <a:pt x="278" y="85"/>
                  <a:pt x="278" y="85"/>
                  <a:pt x="279" y="86"/>
                </a:cubicBezTo>
                <a:cubicBezTo>
                  <a:pt x="280" y="86"/>
                  <a:pt x="280" y="86"/>
                  <a:pt x="280" y="86"/>
                </a:cubicBezTo>
                <a:cubicBezTo>
                  <a:pt x="280" y="86"/>
                  <a:pt x="280" y="86"/>
                  <a:pt x="280" y="86"/>
                </a:cubicBezTo>
                <a:cubicBezTo>
                  <a:pt x="280" y="86"/>
                  <a:pt x="280" y="86"/>
                  <a:pt x="280" y="86"/>
                </a:cubicBezTo>
                <a:cubicBezTo>
                  <a:pt x="281" y="86"/>
                  <a:pt x="281" y="86"/>
                  <a:pt x="282" y="86"/>
                </a:cubicBezTo>
                <a:cubicBezTo>
                  <a:pt x="283" y="86"/>
                  <a:pt x="283" y="86"/>
                  <a:pt x="283" y="86"/>
                </a:cubicBezTo>
                <a:cubicBezTo>
                  <a:pt x="283" y="85"/>
                  <a:pt x="283" y="85"/>
                  <a:pt x="283" y="85"/>
                </a:cubicBezTo>
                <a:cubicBezTo>
                  <a:pt x="283" y="84"/>
                  <a:pt x="283" y="84"/>
                  <a:pt x="283" y="84"/>
                </a:cubicBezTo>
                <a:cubicBezTo>
                  <a:pt x="282" y="82"/>
                  <a:pt x="283" y="84"/>
                  <a:pt x="282" y="81"/>
                </a:cubicBezTo>
                <a:cubicBezTo>
                  <a:pt x="281" y="81"/>
                  <a:pt x="282" y="81"/>
                  <a:pt x="281" y="80"/>
                </a:cubicBezTo>
                <a:cubicBezTo>
                  <a:pt x="279" y="80"/>
                  <a:pt x="280" y="80"/>
                  <a:pt x="278" y="80"/>
                </a:cubicBezTo>
                <a:cubicBezTo>
                  <a:pt x="277" y="80"/>
                  <a:pt x="277" y="80"/>
                  <a:pt x="277" y="80"/>
                </a:cubicBezTo>
                <a:cubicBezTo>
                  <a:pt x="276" y="80"/>
                  <a:pt x="276" y="80"/>
                  <a:pt x="276" y="80"/>
                </a:cubicBezTo>
                <a:cubicBezTo>
                  <a:pt x="276" y="81"/>
                  <a:pt x="276" y="81"/>
                  <a:pt x="276" y="81"/>
                </a:cubicBezTo>
                <a:cubicBezTo>
                  <a:pt x="276" y="81"/>
                  <a:pt x="276" y="81"/>
                  <a:pt x="276" y="82"/>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2" name="Freeform 19">
            <a:extLst>
              <a:ext uri="{FF2B5EF4-FFF2-40B4-BE49-F238E27FC236}">
                <a16:creationId xmlns:a16="http://schemas.microsoft.com/office/drawing/2014/main" id="{E602D886-256C-0DCC-1E01-42AC782C6AC2}"/>
              </a:ext>
            </a:extLst>
          </p:cNvPr>
          <p:cNvSpPr>
            <a:spLocks/>
          </p:cNvSpPr>
          <p:nvPr/>
        </p:nvSpPr>
        <p:spPr bwMode="auto">
          <a:xfrm>
            <a:off x="4283441" y="3579463"/>
            <a:ext cx="1494554" cy="1241784"/>
          </a:xfrm>
          <a:custGeom>
            <a:avLst/>
            <a:gdLst>
              <a:gd name="T0" fmla="*/ 359 w 372"/>
              <a:gd name="T1" fmla="*/ 63 h 309"/>
              <a:gd name="T2" fmla="*/ 338 w 372"/>
              <a:gd name="T3" fmla="*/ 57 h 309"/>
              <a:gd name="T4" fmla="*/ 304 w 372"/>
              <a:gd name="T5" fmla="*/ 38 h 309"/>
              <a:gd name="T6" fmla="*/ 268 w 372"/>
              <a:gd name="T7" fmla="*/ 23 h 309"/>
              <a:gd name="T8" fmla="*/ 238 w 372"/>
              <a:gd name="T9" fmla="*/ 11 h 309"/>
              <a:gd name="T10" fmla="*/ 226 w 372"/>
              <a:gd name="T11" fmla="*/ 8 h 309"/>
              <a:gd name="T12" fmla="*/ 205 w 372"/>
              <a:gd name="T13" fmla="*/ 18 h 309"/>
              <a:gd name="T14" fmla="*/ 175 w 372"/>
              <a:gd name="T15" fmla="*/ 39 h 309"/>
              <a:gd name="T16" fmla="*/ 164 w 372"/>
              <a:gd name="T17" fmla="*/ 32 h 309"/>
              <a:gd name="T18" fmla="*/ 149 w 372"/>
              <a:gd name="T19" fmla="*/ 35 h 309"/>
              <a:gd name="T20" fmla="*/ 139 w 372"/>
              <a:gd name="T21" fmla="*/ 64 h 309"/>
              <a:gd name="T22" fmla="*/ 122 w 372"/>
              <a:gd name="T23" fmla="*/ 89 h 309"/>
              <a:gd name="T24" fmla="*/ 126 w 372"/>
              <a:gd name="T25" fmla="*/ 105 h 309"/>
              <a:gd name="T26" fmla="*/ 122 w 372"/>
              <a:gd name="T27" fmla="*/ 109 h 309"/>
              <a:gd name="T28" fmla="*/ 120 w 372"/>
              <a:gd name="T29" fmla="*/ 112 h 309"/>
              <a:gd name="T30" fmla="*/ 117 w 372"/>
              <a:gd name="T31" fmla="*/ 115 h 309"/>
              <a:gd name="T32" fmla="*/ 122 w 372"/>
              <a:gd name="T33" fmla="*/ 133 h 309"/>
              <a:gd name="T34" fmla="*/ 120 w 372"/>
              <a:gd name="T35" fmla="*/ 142 h 309"/>
              <a:gd name="T36" fmla="*/ 51 w 372"/>
              <a:gd name="T37" fmla="*/ 155 h 309"/>
              <a:gd name="T38" fmla="*/ 13 w 372"/>
              <a:gd name="T39" fmla="*/ 176 h 309"/>
              <a:gd name="T40" fmla="*/ 6 w 372"/>
              <a:gd name="T41" fmla="*/ 189 h 309"/>
              <a:gd name="T42" fmla="*/ 3 w 372"/>
              <a:gd name="T43" fmla="*/ 192 h 309"/>
              <a:gd name="T44" fmla="*/ 54 w 372"/>
              <a:gd name="T45" fmla="*/ 206 h 309"/>
              <a:gd name="T46" fmla="*/ 66 w 372"/>
              <a:gd name="T47" fmla="*/ 212 h 309"/>
              <a:gd name="T48" fmla="*/ 82 w 372"/>
              <a:gd name="T49" fmla="*/ 211 h 309"/>
              <a:gd name="T50" fmla="*/ 98 w 372"/>
              <a:gd name="T51" fmla="*/ 212 h 309"/>
              <a:gd name="T52" fmla="*/ 105 w 372"/>
              <a:gd name="T53" fmla="*/ 208 h 309"/>
              <a:gd name="T54" fmla="*/ 119 w 372"/>
              <a:gd name="T55" fmla="*/ 208 h 309"/>
              <a:gd name="T56" fmla="*/ 129 w 372"/>
              <a:gd name="T57" fmla="*/ 231 h 309"/>
              <a:gd name="T58" fmla="*/ 131 w 372"/>
              <a:gd name="T59" fmla="*/ 248 h 309"/>
              <a:gd name="T60" fmla="*/ 145 w 372"/>
              <a:gd name="T61" fmla="*/ 255 h 309"/>
              <a:gd name="T62" fmla="*/ 150 w 372"/>
              <a:gd name="T63" fmla="*/ 263 h 309"/>
              <a:gd name="T64" fmla="*/ 145 w 372"/>
              <a:gd name="T65" fmla="*/ 273 h 309"/>
              <a:gd name="T66" fmla="*/ 145 w 372"/>
              <a:gd name="T67" fmla="*/ 279 h 309"/>
              <a:gd name="T68" fmla="*/ 145 w 372"/>
              <a:gd name="T69" fmla="*/ 290 h 309"/>
              <a:gd name="T70" fmla="*/ 154 w 372"/>
              <a:gd name="T71" fmla="*/ 299 h 309"/>
              <a:gd name="T72" fmla="*/ 158 w 372"/>
              <a:gd name="T73" fmla="*/ 308 h 309"/>
              <a:gd name="T74" fmla="*/ 168 w 372"/>
              <a:gd name="T75" fmla="*/ 307 h 309"/>
              <a:gd name="T76" fmla="*/ 173 w 372"/>
              <a:gd name="T77" fmla="*/ 307 h 309"/>
              <a:gd name="T78" fmla="*/ 173 w 372"/>
              <a:gd name="T79" fmla="*/ 303 h 309"/>
              <a:gd name="T80" fmla="*/ 178 w 372"/>
              <a:gd name="T81" fmla="*/ 298 h 309"/>
              <a:gd name="T82" fmla="*/ 185 w 372"/>
              <a:gd name="T83" fmla="*/ 299 h 309"/>
              <a:gd name="T84" fmla="*/ 193 w 372"/>
              <a:gd name="T85" fmla="*/ 297 h 309"/>
              <a:gd name="T86" fmla="*/ 236 w 372"/>
              <a:gd name="T87" fmla="*/ 281 h 309"/>
              <a:gd name="T88" fmla="*/ 246 w 372"/>
              <a:gd name="T89" fmla="*/ 279 h 309"/>
              <a:gd name="T90" fmla="*/ 261 w 372"/>
              <a:gd name="T91" fmla="*/ 280 h 309"/>
              <a:gd name="T92" fmla="*/ 286 w 372"/>
              <a:gd name="T93" fmla="*/ 269 h 309"/>
              <a:gd name="T94" fmla="*/ 287 w 372"/>
              <a:gd name="T95" fmla="*/ 263 h 309"/>
              <a:gd name="T96" fmla="*/ 296 w 372"/>
              <a:gd name="T97" fmla="*/ 239 h 309"/>
              <a:gd name="T98" fmla="*/ 303 w 372"/>
              <a:gd name="T99" fmla="*/ 233 h 309"/>
              <a:gd name="T100" fmla="*/ 305 w 372"/>
              <a:gd name="T101" fmla="*/ 226 h 309"/>
              <a:gd name="T102" fmla="*/ 322 w 372"/>
              <a:gd name="T103" fmla="*/ 205 h 309"/>
              <a:gd name="T104" fmla="*/ 331 w 372"/>
              <a:gd name="T105" fmla="*/ 191 h 309"/>
              <a:gd name="T106" fmla="*/ 331 w 372"/>
              <a:gd name="T107" fmla="*/ 174 h 309"/>
              <a:gd name="T108" fmla="*/ 327 w 372"/>
              <a:gd name="T109" fmla="*/ 169 h 309"/>
              <a:gd name="T110" fmla="*/ 332 w 372"/>
              <a:gd name="T111" fmla="*/ 160 h 309"/>
              <a:gd name="T112" fmla="*/ 332 w 372"/>
              <a:gd name="T113" fmla="*/ 143 h 309"/>
              <a:gd name="T114" fmla="*/ 339 w 372"/>
              <a:gd name="T115" fmla="*/ 136 h 309"/>
              <a:gd name="T116" fmla="*/ 354 w 372"/>
              <a:gd name="T117" fmla="*/ 134 h 309"/>
              <a:gd name="T118" fmla="*/ 349 w 372"/>
              <a:gd name="T119" fmla="*/ 117 h 309"/>
              <a:gd name="T120" fmla="*/ 348 w 372"/>
              <a:gd name="T121" fmla="*/ 115 h 309"/>
              <a:gd name="T122" fmla="*/ 350 w 372"/>
              <a:gd name="T123" fmla="*/ 98 h 309"/>
              <a:gd name="T124" fmla="*/ 364 w 372"/>
              <a:gd name="T125" fmla="*/ 8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309">
                <a:moveTo>
                  <a:pt x="368" y="69"/>
                </a:moveTo>
                <a:cubicBezTo>
                  <a:pt x="368" y="68"/>
                  <a:pt x="368" y="68"/>
                  <a:pt x="368" y="68"/>
                </a:cubicBezTo>
                <a:cubicBezTo>
                  <a:pt x="367" y="68"/>
                  <a:pt x="367" y="68"/>
                  <a:pt x="367" y="68"/>
                </a:cubicBezTo>
                <a:cubicBezTo>
                  <a:pt x="366" y="68"/>
                  <a:pt x="365" y="68"/>
                  <a:pt x="364" y="67"/>
                </a:cubicBezTo>
                <a:cubicBezTo>
                  <a:pt x="364" y="67"/>
                  <a:pt x="364" y="67"/>
                  <a:pt x="364" y="66"/>
                </a:cubicBezTo>
                <a:cubicBezTo>
                  <a:pt x="363" y="66"/>
                  <a:pt x="362" y="65"/>
                  <a:pt x="361" y="65"/>
                </a:cubicBezTo>
                <a:cubicBezTo>
                  <a:pt x="360" y="64"/>
                  <a:pt x="361" y="65"/>
                  <a:pt x="360" y="65"/>
                </a:cubicBezTo>
                <a:cubicBezTo>
                  <a:pt x="360" y="65"/>
                  <a:pt x="360" y="65"/>
                  <a:pt x="360" y="65"/>
                </a:cubicBezTo>
                <a:cubicBezTo>
                  <a:pt x="360" y="64"/>
                  <a:pt x="360" y="64"/>
                  <a:pt x="360" y="64"/>
                </a:cubicBezTo>
                <a:cubicBezTo>
                  <a:pt x="360" y="64"/>
                  <a:pt x="360" y="64"/>
                  <a:pt x="360" y="64"/>
                </a:cubicBezTo>
                <a:cubicBezTo>
                  <a:pt x="360" y="64"/>
                  <a:pt x="360" y="64"/>
                  <a:pt x="360" y="64"/>
                </a:cubicBezTo>
                <a:cubicBezTo>
                  <a:pt x="359" y="64"/>
                  <a:pt x="359" y="64"/>
                  <a:pt x="359" y="63"/>
                </a:cubicBezTo>
                <a:cubicBezTo>
                  <a:pt x="359" y="63"/>
                  <a:pt x="359" y="63"/>
                  <a:pt x="359" y="63"/>
                </a:cubicBezTo>
                <a:cubicBezTo>
                  <a:pt x="359" y="63"/>
                  <a:pt x="359" y="63"/>
                  <a:pt x="359" y="63"/>
                </a:cubicBezTo>
                <a:cubicBezTo>
                  <a:pt x="359" y="63"/>
                  <a:pt x="359" y="63"/>
                  <a:pt x="359" y="63"/>
                </a:cubicBezTo>
                <a:cubicBezTo>
                  <a:pt x="358" y="62"/>
                  <a:pt x="358" y="62"/>
                  <a:pt x="358" y="62"/>
                </a:cubicBezTo>
                <a:cubicBezTo>
                  <a:pt x="358" y="62"/>
                  <a:pt x="358" y="62"/>
                  <a:pt x="358" y="62"/>
                </a:cubicBezTo>
                <a:cubicBezTo>
                  <a:pt x="356" y="62"/>
                  <a:pt x="352" y="61"/>
                  <a:pt x="350" y="60"/>
                </a:cubicBezTo>
                <a:cubicBezTo>
                  <a:pt x="349" y="61"/>
                  <a:pt x="349" y="61"/>
                  <a:pt x="348" y="61"/>
                </a:cubicBezTo>
                <a:cubicBezTo>
                  <a:pt x="347" y="61"/>
                  <a:pt x="347" y="61"/>
                  <a:pt x="347" y="61"/>
                </a:cubicBezTo>
                <a:cubicBezTo>
                  <a:pt x="347" y="61"/>
                  <a:pt x="347" y="61"/>
                  <a:pt x="347" y="61"/>
                </a:cubicBezTo>
                <a:cubicBezTo>
                  <a:pt x="347" y="61"/>
                  <a:pt x="347" y="61"/>
                  <a:pt x="347" y="61"/>
                </a:cubicBezTo>
                <a:cubicBezTo>
                  <a:pt x="346" y="60"/>
                  <a:pt x="346" y="60"/>
                  <a:pt x="346" y="60"/>
                </a:cubicBezTo>
                <a:cubicBezTo>
                  <a:pt x="346" y="59"/>
                  <a:pt x="345" y="59"/>
                  <a:pt x="344" y="58"/>
                </a:cubicBezTo>
                <a:cubicBezTo>
                  <a:pt x="342" y="59"/>
                  <a:pt x="342" y="59"/>
                  <a:pt x="341" y="59"/>
                </a:cubicBezTo>
                <a:cubicBezTo>
                  <a:pt x="340" y="59"/>
                  <a:pt x="340" y="59"/>
                  <a:pt x="340" y="59"/>
                </a:cubicBezTo>
                <a:cubicBezTo>
                  <a:pt x="340" y="59"/>
                  <a:pt x="340" y="59"/>
                  <a:pt x="340" y="59"/>
                </a:cubicBezTo>
                <a:cubicBezTo>
                  <a:pt x="340" y="58"/>
                  <a:pt x="339" y="58"/>
                  <a:pt x="338" y="57"/>
                </a:cubicBezTo>
                <a:cubicBezTo>
                  <a:pt x="337" y="57"/>
                  <a:pt x="338" y="58"/>
                  <a:pt x="336" y="58"/>
                </a:cubicBezTo>
                <a:cubicBezTo>
                  <a:pt x="335" y="57"/>
                  <a:pt x="335" y="57"/>
                  <a:pt x="334" y="57"/>
                </a:cubicBezTo>
                <a:cubicBezTo>
                  <a:pt x="334" y="57"/>
                  <a:pt x="334" y="57"/>
                  <a:pt x="334" y="57"/>
                </a:cubicBezTo>
                <a:cubicBezTo>
                  <a:pt x="333" y="57"/>
                  <a:pt x="333" y="57"/>
                  <a:pt x="333" y="58"/>
                </a:cubicBezTo>
                <a:cubicBezTo>
                  <a:pt x="333" y="58"/>
                  <a:pt x="332" y="58"/>
                  <a:pt x="331" y="59"/>
                </a:cubicBezTo>
                <a:cubicBezTo>
                  <a:pt x="330" y="60"/>
                  <a:pt x="331" y="59"/>
                  <a:pt x="329" y="60"/>
                </a:cubicBezTo>
                <a:cubicBezTo>
                  <a:pt x="328" y="61"/>
                  <a:pt x="328" y="61"/>
                  <a:pt x="328" y="61"/>
                </a:cubicBezTo>
                <a:cubicBezTo>
                  <a:pt x="327" y="61"/>
                  <a:pt x="327" y="61"/>
                  <a:pt x="327" y="61"/>
                </a:cubicBezTo>
                <a:cubicBezTo>
                  <a:pt x="325" y="60"/>
                  <a:pt x="326" y="60"/>
                  <a:pt x="323" y="59"/>
                </a:cubicBezTo>
                <a:cubicBezTo>
                  <a:pt x="322" y="59"/>
                  <a:pt x="322" y="59"/>
                  <a:pt x="322" y="59"/>
                </a:cubicBezTo>
                <a:cubicBezTo>
                  <a:pt x="321" y="58"/>
                  <a:pt x="321" y="52"/>
                  <a:pt x="320" y="51"/>
                </a:cubicBezTo>
                <a:cubicBezTo>
                  <a:pt x="315" y="46"/>
                  <a:pt x="318" y="48"/>
                  <a:pt x="306" y="38"/>
                </a:cubicBezTo>
                <a:cubicBezTo>
                  <a:pt x="305" y="38"/>
                  <a:pt x="305" y="38"/>
                  <a:pt x="304" y="38"/>
                </a:cubicBezTo>
                <a:cubicBezTo>
                  <a:pt x="304" y="38"/>
                  <a:pt x="304" y="38"/>
                  <a:pt x="304" y="38"/>
                </a:cubicBezTo>
                <a:cubicBezTo>
                  <a:pt x="301" y="41"/>
                  <a:pt x="302" y="39"/>
                  <a:pt x="297" y="40"/>
                </a:cubicBezTo>
                <a:cubicBezTo>
                  <a:pt x="296" y="40"/>
                  <a:pt x="296" y="40"/>
                  <a:pt x="296" y="40"/>
                </a:cubicBezTo>
                <a:cubicBezTo>
                  <a:pt x="296" y="40"/>
                  <a:pt x="296" y="40"/>
                  <a:pt x="296" y="40"/>
                </a:cubicBezTo>
                <a:cubicBezTo>
                  <a:pt x="295" y="38"/>
                  <a:pt x="295" y="40"/>
                  <a:pt x="294" y="38"/>
                </a:cubicBezTo>
                <a:cubicBezTo>
                  <a:pt x="294" y="38"/>
                  <a:pt x="294" y="38"/>
                  <a:pt x="294" y="38"/>
                </a:cubicBezTo>
                <a:cubicBezTo>
                  <a:pt x="293" y="38"/>
                  <a:pt x="293" y="38"/>
                  <a:pt x="293" y="38"/>
                </a:cubicBezTo>
                <a:cubicBezTo>
                  <a:pt x="293" y="38"/>
                  <a:pt x="293" y="38"/>
                  <a:pt x="293" y="38"/>
                </a:cubicBezTo>
                <a:cubicBezTo>
                  <a:pt x="290" y="38"/>
                  <a:pt x="286" y="35"/>
                  <a:pt x="284" y="34"/>
                </a:cubicBezTo>
                <a:cubicBezTo>
                  <a:pt x="283" y="33"/>
                  <a:pt x="282" y="33"/>
                  <a:pt x="281" y="32"/>
                </a:cubicBezTo>
                <a:cubicBezTo>
                  <a:pt x="280" y="32"/>
                  <a:pt x="280" y="32"/>
                  <a:pt x="280" y="32"/>
                </a:cubicBezTo>
                <a:cubicBezTo>
                  <a:pt x="280" y="32"/>
                  <a:pt x="280" y="32"/>
                  <a:pt x="280" y="32"/>
                </a:cubicBezTo>
                <a:cubicBezTo>
                  <a:pt x="280" y="32"/>
                  <a:pt x="280" y="32"/>
                  <a:pt x="280" y="32"/>
                </a:cubicBezTo>
                <a:cubicBezTo>
                  <a:pt x="279" y="32"/>
                  <a:pt x="279" y="32"/>
                  <a:pt x="278" y="32"/>
                </a:cubicBezTo>
                <a:cubicBezTo>
                  <a:pt x="275" y="31"/>
                  <a:pt x="269" y="24"/>
                  <a:pt x="268" y="23"/>
                </a:cubicBezTo>
                <a:cubicBezTo>
                  <a:pt x="267" y="23"/>
                  <a:pt x="267" y="23"/>
                  <a:pt x="267" y="23"/>
                </a:cubicBezTo>
                <a:cubicBezTo>
                  <a:pt x="267" y="23"/>
                  <a:pt x="267" y="23"/>
                  <a:pt x="267" y="23"/>
                </a:cubicBezTo>
                <a:cubicBezTo>
                  <a:pt x="266" y="23"/>
                  <a:pt x="265" y="23"/>
                  <a:pt x="265" y="23"/>
                </a:cubicBezTo>
                <a:cubicBezTo>
                  <a:pt x="254" y="22"/>
                  <a:pt x="261" y="20"/>
                  <a:pt x="251" y="26"/>
                </a:cubicBezTo>
                <a:cubicBezTo>
                  <a:pt x="250" y="27"/>
                  <a:pt x="250" y="27"/>
                  <a:pt x="250" y="27"/>
                </a:cubicBezTo>
                <a:cubicBezTo>
                  <a:pt x="243" y="25"/>
                  <a:pt x="243" y="25"/>
                  <a:pt x="243" y="25"/>
                </a:cubicBezTo>
                <a:cubicBezTo>
                  <a:pt x="243" y="25"/>
                  <a:pt x="243" y="25"/>
                  <a:pt x="243" y="25"/>
                </a:cubicBezTo>
                <a:cubicBezTo>
                  <a:pt x="242" y="25"/>
                  <a:pt x="242" y="25"/>
                  <a:pt x="242" y="25"/>
                </a:cubicBezTo>
                <a:cubicBezTo>
                  <a:pt x="238" y="21"/>
                  <a:pt x="239" y="27"/>
                  <a:pt x="237" y="19"/>
                </a:cubicBezTo>
                <a:cubicBezTo>
                  <a:pt x="237" y="17"/>
                  <a:pt x="237" y="18"/>
                  <a:pt x="238" y="16"/>
                </a:cubicBezTo>
                <a:cubicBezTo>
                  <a:pt x="239" y="14"/>
                  <a:pt x="239" y="14"/>
                  <a:pt x="240" y="12"/>
                </a:cubicBezTo>
                <a:cubicBezTo>
                  <a:pt x="240" y="12"/>
                  <a:pt x="240" y="12"/>
                  <a:pt x="240" y="12"/>
                </a:cubicBezTo>
                <a:cubicBezTo>
                  <a:pt x="239" y="11"/>
                  <a:pt x="239" y="11"/>
                  <a:pt x="238" y="11"/>
                </a:cubicBezTo>
                <a:cubicBezTo>
                  <a:pt x="238" y="11"/>
                  <a:pt x="238" y="11"/>
                  <a:pt x="238" y="11"/>
                </a:cubicBezTo>
                <a:cubicBezTo>
                  <a:pt x="199" y="0"/>
                  <a:pt x="275" y="12"/>
                  <a:pt x="235" y="10"/>
                </a:cubicBezTo>
                <a:cubicBezTo>
                  <a:pt x="235" y="10"/>
                  <a:pt x="235" y="10"/>
                  <a:pt x="235" y="10"/>
                </a:cubicBezTo>
                <a:cubicBezTo>
                  <a:pt x="234" y="10"/>
                  <a:pt x="234" y="9"/>
                  <a:pt x="233" y="9"/>
                </a:cubicBezTo>
                <a:cubicBezTo>
                  <a:pt x="233" y="9"/>
                  <a:pt x="233" y="9"/>
                  <a:pt x="233" y="9"/>
                </a:cubicBezTo>
                <a:cubicBezTo>
                  <a:pt x="232" y="10"/>
                  <a:pt x="232" y="10"/>
                  <a:pt x="232" y="10"/>
                </a:cubicBezTo>
                <a:cubicBezTo>
                  <a:pt x="232" y="10"/>
                  <a:pt x="232" y="10"/>
                  <a:pt x="232" y="10"/>
                </a:cubicBezTo>
                <a:cubicBezTo>
                  <a:pt x="231" y="10"/>
                  <a:pt x="230" y="9"/>
                  <a:pt x="229" y="9"/>
                </a:cubicBezTo>
                <a:cubicBezTo>
                  <a:pt x="229" y="9"/>
                  <a:pt x="229" y="9"/>
                  <a:pt x="229" y="9"/>
                </a:cubicBezTo>
                <a:cubicBezTo>
                  <a:pt x="229" y="9"/>
                  <a:pt x="229" y="9"/>
                  <a:pt x="229" y="9"/>
                </a:cubicBezTo>
                <a:cubicBezTo>
                  <a:pt x="229" y="9"/>
                  <a:pt x="229" y="9"/>
                  <a:pt x="229" y="9"/>
                </a:cubicBezTo>
                <a:cubicBezTo>
                  <a:pt x="228" y="9"/>
                  <a:pt x="228" y="9"/>
                  <a:pt x="228" y="9"/>
                </a:cubicBezTo>
                <a:cubicBezTo>
                  <a:pt x="228" y="9"/>
                  <a:pt x="228" y="9"/>
                  <a:pt x="228" y="9"/>
                </a:cubicBezTo>
                <a:cubicBezTo>
                  <a:pt x="228" y="9"/>
                  <a:pt x="228" y="9"/>
                  <a:pt x="228" y="9"/>
                </a:cubicBezTo>
                <a:cubicBezTo>
                  <a:pt x="227" y="9"/>
                  <a:pt x="226" y="9"/>
                  <a:pt x="226" y="8"/>
                </a:cubicBezTo>
                <a:cubicBezTo>
                  <a:pt x="226" y="8"/>
                  <a:pt x="226" y="8"/>
                  <a:pt x="226" y="8"/>
                </a:cubicBezTo>
                <a:cubicBezTo>
                  <a:pt x="225" y="8"/>
                  <a:pt x="226" y="8"/>
                  <a:pt x="225" y="8"/>
                </a:cubicBezTo>
                <a:cubicBezTo>
                  <a:pt x="225" y="8"/>
                  <a:pt x="225" y="8"/>
                  <a:pt x="225" y="8"/>
                </a:cubicBezTo>
                <a:cubicBezTo>
                  <a:pt x="225" y="9"/>
                  <a:pt x="225" y="9"/>
                  <a:pt x="225" y="9"/>
                </a:cubicBezTo>
                <a:cubicBezTo>
                  <a:pt x="225" y="9"/>
                  <a:pt x="225" y="9"/>
                  <a:pt x="225" y="9"/>
                </a:cubicBezTo>
                <a:cubicBezTo>
                  <a:pt x="224" y="9"/>
                  <a:pt x="224" y="9"/>
                  <a:pt x="224" y="8"/>
                </a:cubicBezTo>
                <a:cubicBezTo>
                  <a:pt x="223" y="9"/>
                  <a:pt x="223" y="9"/>
                  <a:pt x="223" y="9"/>
                </a:cubicBezTo>
                <a:cubicBezTo>
                  <a:pt x="223" y="8"/>
                  <a:pt x="223" y="8"/>
                  <a:pt x="222" y="8"/>
                </a:cubicBezTo>
                <a:cubicBezTo>
                  <a:pt x="222" y="9"/>
                  <a:pt x="222" y="9"/>
                  <a:pt x="221" y="9"/>
                </a:cubicBezTo>
                <a:cubicBezTo>
                  <a:pt x="219" y="10"/>
                  <a:pt x="215" y="11"/>
                  <a:pt x="212" y="13"/>
                </a:cubicBezTo>
                <a:cubicBezTo>
                  <a:pt x="211" y="14"/>
                  <a:pt x="211" y="14"/>
                  <a:pt x="211" y="14"/>
                </a:cubicBezTo>
                <a:cubicBezTo>
                  <a:pt x="209" y="15"/>
                  <a:pt x="207" y="17"/>
                  <a:pt x="205" y="18"/>
                </a:cubicBezTo>
                <a:cubicBezTo>
                  <a:pt x="205" y="18"/>
                  <a:pt x="205" y="18"/>
                  <a:pt x="205" y="18"/>
                </a:cubicBezTo>
                <a:cubicBezTo>
                  <a:pt x="205" y="18"/>
                  <a:pt x="205" y="18"/>
                  <a:pt x="205" y="18"/>
                </a:cubicBezTo>
                <a:cubicBezTo>
                  <a:pt x="205" y="18"/>
                  <a:pt x="205" y="18"/>
                  <a:pt x="205" y="18"/>
                </a:cubicBezTo>
                <a:cubicBezTo>
                  <a:pt x="205" y="19"/>
                  <a:pt x="205" y="19"/>
                  <a:pt x="205" y="19"/>
                </a:cubicBezTo>
                <a:cubicBezTo>
                  <a:pt x="205" y="20"/>
                  <a:pt x="205" y="20"/>
                  <a:pt x="205" y="20"/>
                </a:cubicBezTo>
                <a:cubicBezTo>
                  <a:pt x="205" y="20"/>
                  <a:pt x="205" y="20"/>
                  <a:pt x="205" y="20"/>
                </a:cubicBezTo>
                <a:cubicBezTo>
                  <a:pt x="204" y="21"/>
                  <a:pt x="197" y="25"/>
                  <a:pt x="196" y="25"/>
                </a:cubicBezTo>
                <a:cubicBezTo>
                  <a:pt x="195" y="25"/>
                  <a:pt x="196" y="25"/>
                  <a:pt x="195" y="25"/>
                </a:cubicBezTo>
                <a:cubicBezTo>
                  <a:pt x="192" y="25"/>
                  <a:pt x="193" y="24"/>
                  <a:pt x="191" y="27"/>
                </a:cubicBezTo>
                <a:cubicBezTo>
                  <a:pt x="190" y="28"/>
                  <a:pt x="190" y="28"/>
                  <a:pt x="189" y="29"/>
                </a:cubicBezTo>
                <a:cubicBezTo>
                  <a:pt x="182" y="34"/>
                  <a:pt x="185" y="32"/>
                  <a:pt x="182" y="32"/>
                </a:cubicBezTo>
                <a:cubicBezTo>
                  <a:pt x="181" y="32"/>
                  <a:pt x="181" y="32"/>
                  <a:pt x="181" y="32"/>
                </a:cubicBezTo>
                <a:cubicBezTo>
                  <a:pt x="181" y="33"/>
                  <a:pt x="180" y="34"/>
                  <a:pt x="179" y="35"/>
                </a:cubicBezTo>
                <a:cubicBezTo>
                  <a:pt x="179" y="35"/>
                  <a:pt x="179" y="35"/>
                  <a:pt x="178" y="35"/>
                </a:cubicBezTo>
                <a:cubicBezTo>
                  <a:pt x="178" y="36"/>
                  <a:pt x="178" y="36"/>
                  <a:pt x="178" y="37"/>
                </a:cubicBezTo>
                <a:cubicBezTo>
                  <a:pt x="177" y="38"/>
                  <a:pt x="176" y="38"/>
                  <a:pt x="175" y="39"/>
                </a:cubicBezTo>
                <a:cubicBezTo>
                  <a:pt x="174" y="39"/>
                  <a:pt x="171" y="38"/>
                  <a:pt x="169" y="38"/>
                </a:cubicBezTo>
                <a:cubicBezTo>
                  <a:pt x="169" y="38"/>
                  <a:pt x="165" y="42"/>
                  <a:pt x="165" y="42"/>
                </a:cubicBezTo>
                <a:cubicBezTo>
                  <a:pt x="165" y="42"/>
                  <a:pt x="165" y="42"/>
                  <a:pt x="165" y="42"/>
                </a:cubicBezTo>
                <a:cubicBezTo>
                  <a:pt x="164" y="42"/>
                  <a:pt x="164" y="42"/>
                  <a:pt x="164" y="42"/>
                </a:cubicBezTo>
                <a:cubicBezTo>
                  <a:pt x="164" y="42"/>
                  <a:pt x="164" y="42"/>
                  <a:pt x="164" y="42"/>
                </a:cubicBezTo>
                <a:cubicBezTo>
                  <a:pt x="164" y="42"/>
                  <a:pt x="164" y="42"/>
                  <a:pt x="164" y="42"/>
                </a:cubicBezTo>
                <a:cubicBezTo>
                  <a:pt x="164" y="42"/>
                  <a:pt x="164" y="42"/>
                  <a:pt x="164" y="42"/>
                </a:cubicBezTo>
                <a:cubicBezTo>
                  <a:pt x="164" y="38"/>
                  <a:pt x="168" y="41"/>
                  <a:pt x="166" y="31"/>
                </a:cubicBezTo>
                <a:cubicBezTo>
                  <a:pt x="166" y="30"/>
                  <a:pt x="166" y="30"/>
                  <a:pt x="166" y="30"/>
                </a:cubicBezTo>
                <a:cubicBezTo>
                  <a:pt x="165" y="30"/>
                  <a:pt x="165" y="30"/>
                  <a:pt x="165" y="30"/>
                </a:cubicBezTo>
                <a:cubicBezTo>
                  <a:pt x="165" y="30"/>
                  <a:pt x="165" y="30"/>
                  <a:pt x="165" y="30"/>
                </a:cubicBezTo>
                <a:cubicBezTo>
                  <a:pt x="164" y="31"/>
                  <a:pt x="165" y="31"/>
                  <a:pt x="164" y="31"/>
                </a:cubicBezTo>
                <a:cubicBezTo>
                  <a:pt x="164" y="32"/>
                  <a:pt x="164" y="32"/>
                  <a:pt x="164" y="32"/>
                </a:cubicBezTo>
                <a:cubicBezTo>
                  <a:pt x="164" y="32"/>
                  <a:pt x="164" y="32"/>
                  <a:pt x="164" y="32"/>
                </a:cubicBezTo>
                <a:cubicBezTo>
                  <a:pt x="163" y="32"/>
                  <a:pt x="163" y="32"/>
                  <a:pt x="163" y="32"/>
                </a:cubicBezTo>
                <a:cubicBezTo>
                  <a:pt x="163" y="31"/>
                  <a:pt x="163" y="31"/>
                  <a:pt x="163" y="31"/>
                </a:cubicBezTo>
                <a:cubicBezTo>
                  <a:pt x="161" y="31"/>
                  <a:pt x="162" y="32"/>
                  <a:pt x="160" y="32"/>
                </a:cubicBezTo>
                <a:cubicBezTo>
                  <a:pt x="160" y="32"/>
                  <a:pt x="160" y="31"/>
                  <a:pt x="159" y="31"/>
                </a:cubicBezTo>
                <a:cubicBezTo>
                  <a:pt x="158" y="31"/>
                  <a:pt x="158" y="31"/>
                  <a:pt x="157" y="31"/>
                </a:cubicBezTo>
                <a:cubicBezTo>
                  <a:pt x="155" y="28"/>
                  <a:pt x="157" y="27"/>
                  <a:pt x="150" y="24"/>
                </a:cubicBezTo>
                <a:cubicBezTo>
                  <a:pt x="150" y="24"/>
                  <a:pt x="150" y="24"/>
                  <a:pt x="150" y="24"/>
                </a:cubicBezTo>
                <a:cubicBezTo>
                  <a:pt x="150" y="24"/>
                  <a:pt x="150" y="24"/>
                  <a:pt x="150" y="24"/>
                </a:cubicBezTo>
                <a:cubicBezTo>
                  <a:pt x="146" y="29"/>
                  <a:pt x="148" y="26"/>
                  <a:pt x="148" y="30"/>
                </a:cubicBezTo>
                <a:cubicBezTo>
                  <a:pt x="148" y="30"/>
                  <a:pt x="148" y="30"/>
                  <a:pt x="148" y="30"/>
                </a:cubicBezTo>
                <a:cubicBezTo>
                  <a:pt x="148" y="30"/>
                  <a:pt x="148" y="30"/>
                  <a:pt x="148" y="31"/>
                </a:cubicBezTo>
                <a:cubicBezTo>
                  <a:pt x="148" y="31"/>
                  <a:pt x="148" y="31"/>
                  <a:pt x="148" y="31"/>
                </a:cubicBezTo>
                <a:cubicBezTo>
                  <a:pt x="148" y="31"/>
                  <a:pt x="148" y="31"/>
                  <a:pt x="148" y="31"/>
                </a:cubicBezTo>
                <a:cubicBezTo>
                  <a:pt x="149" y="34"/>
                  <a:pt x="148" y="32"/>
                  <a:pt x="149" y="35"/>
                </a:cubicBezTo>
                <a:cubicBezTo>
                  <a:pt x="149" y="35"/>
                  <a:pt x="149" y="35"/>
                  <a:pt x="149" y="35"/>
                </a:cubicBezTo>
                <a:cubicBezTo>
                  <a:pt x="149" y="35"/>
                  <a:pt x="149" y="35"/>
                  <a:pt x="149" y="35"/>
                </a:cubicBezTo>
                <a:cubicBezTo>
                  <a:pt x="148" y="36"/>
                  <a:pt x="147" y="37"/>
                  <a:pt x="147" y="37"/>
                </a:cubicBezTo>
                <a:cubicBezTo>
                  <a:pt x="137" y="35"/>
                  <a:pt x="138" y="31"/>
                  <a:pt x="136" y="42"/>
                </a:cubicBezTo>
                <a:cubicBezTo>
                  <a:pt x="136" y="42"/>
                  <a:pt x="136" y="42"/>
                  <a:pt x="136" y="42"/>
                </a:cubicBezTo>
                <a:cubicBezTo>
                  <a:pt x="136" y="42"/>
                  <a:pt x="136" y="42"/>
                  <a:pt x="136" y="42"/>
                </a:cubicBezTo>
                <a:cubicBezTo>
                  <a:pt x="137" y="42"/>
                  <a:pt x="137" y="42"/>
                  <a:pt x="137" y="42"/>
                </a:cubicBezTo>
                <a:cubicBezTo>
                  <a:pt x="137" y="42"/>
                  <a:pt x="137" y="42"/>
                  <a:pt x="137" y="42"/>
                </a:cubicBezTo>
                <a:cubicBezTo>
                  <a:pt x="138" y="43"/>
                  <a:pt x="138" y="44"/>
                  <a:pt x="138" y="45"/>
                </a:cubicBezTo>
                <a:cubicBezTo>
                  <a:pt x="137" y="47"/>
                  <a:pt x="136" y="49"/>
                  <a:pt x="136" y="49"/>
                </a:cubicBezTo>
                <a:cubicBezTo>
                  <a:pt x="136" y="49"/>
                  <a:pt x="136" y="52"/>
                  <a:pt x="136" y="53"/>
                </a:cubicBezTo>
                <a:cubicBezTo>
                  <a:pt x="136" y="54"/>
                  <a:pt x="137" y="53"/>
                  <a:pt x="138" y="54"/>
                </a:cubicBezTo>
                <a:cubicBezTo>
                  <a:pt x="138" y="55"/>
                  <a:pt x="139" y="62"/>
                  <a:pt x="139" y="64"/>
                </a:cubicBezTo>
                <a:cubicBezTo>
                  <a:pt x="139" y="64"/>
                  <a:pt x="139" y="64"/>
                  <a:pt x="139" y="64"/>
                </a:cubicBezTo>
                <a:cubicBezTo>
                  <a:pt x="138" y="64"/>
                  <a:pt x="138" y="64"/>
                  <a:pt x="138" y="64"/>
                </a:cubicBezTo>
                <a:cubicBezTo>
                  <a:pt x="137" y="64"/>
                  <a:pt x="131" y="67"/>
                  <a:pt x="130" y="66"/>
                </a:cubicBezTo>
                <a:cubicBezTo>
                  <a:pt x="130" y="66"/>
                  <a:pt x="130" y="66"/>
                  <a:pt x="130" y="66"/>
                </a:cubicBezTo>
                <a:cubicBezTo>
                  <a:pt x="129" y="66"/>
                  <a:pt x="129" y="66"/>
                  <a:pt x="129" y="66"/>
                </a:cubicBezTo>
                <a:cubicBezTo>
                  <a:pt x="129" y="66"/>
                  <a:pt x="129" y="66"/>
                  <a:pt x="129" y="66"/>
                </a:cubicBezTo>
                <a:cubicBezTo>
                  <a:pt x="127" y="67"/>
                  <a:pt x="128" y="70"/>
                  <a:pt x="125" y="69"/>
                </a:cubicBezTo>
                <a:cubicBezTo>
                  <a:pt x="125" y="69"/>
                  <a:pt x="125" y="69"/>
                  <a:pt x="125" y="69"/>
                </a:cubicBezTo>
                <a:cubicBezTo>
                  <a:pt x="124" y="70"/>
                  <a:pt x="124" y="70"/>
                  <a:pt x="124" y="70"/>
                </a:cubicBezTo>
                <a:cubicBezTo>
                  <a:pt x="123" y="71"/>
                  <a:pt x="123" y="71"/>
                  <a:pt x="123" y="71"/>
                </a:cubicBezTo>
                <a:cubicBezTo>
                  <a:pt x="123" y="72"/>
                  <a:pt x="123" y="72"/>
                  <a:pt x="122" y="73"/>
                </a:cubicBezTo>
                <a:cubicBezTo>
                  <a:pt x="123" y="77"/>
                  <a:pt x="122" y="79"/>
                  <a:pt x="119" y="82"/>
                </a:cubicBezTo>
                <a:cubicBezTo>
                  <a:pt x="119" y="83"/>
                  <a:pt x="119" y="85"/>
                  <a:pt x="119" y="85"/>
                </a:cubicBezTo>
                <a:cubicBezTo>
                  <a:pt x="121" y="87"/>
                  <a:pt x="118" y="87"/>
                  <a:pt x="122" y="89"/>
                </a:cubicBezTo>
                <a:cubicBezTo>
                  <a:pt x="122" y="89"/>
                  <a:pt x="122" y="89"/>
                  <a:pt x="122" y="89"/>
                </a:cubicBezTo>
                <a:cubicBezTo>
                  <a:pt x="123" y="90"/>
                  <a:pt x="123" y="89"/>
                  <a:pt x="124" y="90"/>
                </a:cubicBezTo>
                <a:cubicBezTo>
                  <a:pt x="124" y="91"/>
                  <a:pt x="124" y="91"/>
                  <a:pt x="124" y="91"/>
                </a:cubicBezTo>
                <a:cubicBezTo>
                  <a:pt x="125" y="91"/>
                  <a:pt x="125" y="91"/>
                  <a:pt x="125" y="91"/>
                </a:cubicBezTo>
                <a:cubicBezTo>
                  <a:pt x="125" y="93"/>
                  <a:pt x="129" y="100"/>
                  <a:pt x="129" y="102"/>
                </a:cubicBezTo>
                <a:cubicBezTo>
                  <a:pt x="128" y="102"/>
                  <a:pt x="128" y="102"/>
                  <a:pt x="128" y="102"/>
                </a:cubicBezTo>
                <a:cubicBezTo>
                  <a:pt x="128" y="102"/>
                  <a:pt x="128" y="102"/>
                  <a:pt x="128" y="102"/>
                </a:cubicBezTo>
                <a:cubicBezTo>
                  <a:pt x="128" y="102"/>
                  <a:pt x="128" y="102"/>
                  <a:pt x="127" y="102"/>
                </a:cubicBezTo>
                <a:cubicBezTo>
                  <a:pt x="127" y="102"/>
                  <a:pt x="127" y="102"/>
                  <a:pt x="127" y="102"/>
                </a:cubicBezTo>
                <a:cubicBezTo>
                  <a:pt x="127" y="102"/>
                  <a:pt x="127" y="102"/>
                  <a:pt x="127" y="102"/>
                </a:cubicBezTo>
                <a:cubicBezTo>
                  <a:pt x="126" y="103"/>
                  <a:pt x="126" y="103"/>
                  <a:pt x="126" y="104"/>
                </a:cubicBezTo>
                <a:cubicBezTo>
                  <a:pt x="126" y="104"/>
                  <a:pt x="126" y="104"/>
                  <a:pt x="126" y="104"/>
                </a:cubicBezTo>
                <a:cubicBezTo>
                  <a:pt x="126" y="104"/>
                  <a:pt x="126" y="104"/>
                  <a:pt x="127" y="105"/>
                </a:cubicBezTo>
                <a:cubicBezTo>
                  <a:pt x="127" y="105"/>
                  <a:pt x="127" y="105"/>
                  <a:pt x="127" y="105"/>
                </a:cubicBezTo>
                <a:cubicBezTo>
                  <a:pt x="127" y="105"/>
                  <a:pt x="126" y="105"/>
                  <a:pt x="126" y="105"/>
                </a:cubicBezTo>
                <a:cubicBezTo>
                  <a:pt x="126" y="105"/>
                  <a:pt x="126" y="105"/>
                  <a:pt x="126" y="105"/>
                </a:cubicBezTo>
                <a:cubicBezTo>
                  <a:pt x="125" y="106"/>
                  <a:pt x="125" y="106"/>
                  <a:pt x="125" y="106"/>
                </a:cubicBezTo>
                <a:cubicBezTo>
                  <a:pt x="125" y="106"/>
                  <a:pt x="125" y="107"/>
                  <a:pt x="125" y="107"/>
                </a:cubicBezTo>
                <a:cubicBezTo>
                  <a:pt x="124" y="107"/>
                  <a:pt x="124" y="107"/>
                  <a:pt x="124" y="107"/>
                </a:cubicBezTo>
                <a:cubicBezTo>
                  <a:pt x="124" y="107"/>
                  <a:pt x="124" y="107"/>
                  <a:pt x="124" y="108"/>
                </a:cubicBezTo>
                <a:cubicBezTo>
                  <a:pt x="124" y="108"/>
                  <a:pt x="124" y="108"/>
                  <a:pt x="124" y="108"/>
                </a:cubicBezTo>
                <a:cubicBezTo>
                  <a:pt x="124" y="107"/>
                  <a:pt x="124" y="107"/>
                  <a:pt x="124" y="107"/>
                </a:cubicBezTo>
                <a:cubicBezTo>
                  <a:pt x="123" y="107"/>
                  <a:pt x="123" y="107"/>
                  <a:pt x="123" y="107"/>
                </a:cubicBezTo>
                <a:cubicBezTo>
                  <a:pt x="123" y="107"/>
                  <a:pt x="123" y="107"/>
                  <a:pt x="123" y="107"/>
                </a:cubicBezTo>
                <a:cubicBezTo>
                  <a:pt x="123" y="108"/>
                  <a:pt x="123" y="108"/>
                  <a:pt x="123" y="108"/>
                </a:cubicBezTo>
                <a:cubicBezTo>
                  <a:pt x="122" y="108"/>
                  <a:pt x="122" y="108"/>
                  <a:pt x="122" y="108"/>
                </a:cubicBezTo>
                <a:cubicBezTo>
                  <a:pt x="122" y="108"/>
                  <a:pt x="122" y="108"/>
                  <a:pt x="123" y="109"/>
                </a:cubicBezTo>
                <a:cubicBezTo>
                  <a:pt x="122" y="109"/>
                  <a:pt x="122" y="109"/>
                  <a:pt x="122" y="109"/>
                </a:cubicBezTo>
                <a:cubicBezTo>
                  <a:pt x="122" y="109"/>
                  <a:pt x="122" y="109"/>
                  <a:pt x="122" y="109"/>
                </a:cubicBezTo>
                <a:cubicBezTo>
                  <a:pt x="122" y="109"/>
                  <a:pt x="122" y="109"/>
                  <a:pt x="122" y="109"/>
                </a:cubicBezTo>
                <a:cubicBezTo>
                  <a:pt x="122" y="109"/>
                  <a:pt x="122" y="109"/>
                  <a:pt x="122" y="109"/>
                </a:cubicBezTo>
                <a:cubicBezTo>
                  <a:pt x="122" y="109"/>
                  <a:pt x="122" y="109"/>
                  <a:pt x="122" y="109"/>
                </a:cubicBezTo>
                <a:cubicBezTo>
                  <a:pt x="122" y="110"/>
                  <a:pt x="122" y="109"/>
                  <a:pt x="122" y="110"/>
                </a:cubicBezTo>
                <a:cubicBezTo>
                  <a:pt x="121" y="110"/>
                  <a:pt x="121" y="110"/>
                  <a:pt x="121" y="110"/>
                </a:cubicBezTo>
                <a:cubicBezTo>
                  <a:pt x="121" y="111"/>
                  <a:pt x="121" y="111"/>
                  <a:pt x="121" y="111"/>
                </a:cubicBezTo>
                <a:cubicBezTo>
                  <a:pt x="121" y="111"/>
                  <a:pt x="121" y="111"/>
                  <a:pt x="121" y="111"/>
                </a:cubicBezTo>
                <a:cubicBezTo>
                  <a:pt x="121" y="111"/>
                  <a:pt x="121" y="111"/>
                  <a:pt x="121" y="111"/>
                </a:cubicBezTo>
                <a:cubicBezTo>
                  <a:pt x="121" y="111"/>
                  <a:pt x="121" y="111"/>
                  <a:pt x="121" y="111"/>
                </a:cubicBezTo>
                <a:cubicBezTo>
                  <a:pt x="120" y="111"/>
                  <a:pt x="120" y="111"/>
                  <a:pt x="120" y="111"/>
                </a:cubicBezTo>
                <a:cubicBezTo>
                  <a:pt x="120" y="111"/>
                  <a:pt x="120" y="111"/>
                  <a:pt x="120" y="111"/>
                </a:cubicBezTo>
                <a:cubicBezTo>
                  <a:pt x="120" y="111"/>
                  <a:pt x="120" y="111"/>
                  <a:pt x="120" y="111"/>
                </a:cubicBezTo>
                <a:cubicBezTo>
                  <a:pt x="120" y="112"/>
                  <a:pt x="120" y="112"/>
                  <a:pt x="120" y="112"/>
                </a:cubicBezTo>
                <a:cubicBezTo>
                  <a:pt x="120" y="112"/>
                  <a:pt x="120" y="112"/>
                  <a:pt x="120" y="112"/>
                </a:cubicBezTo>
                <a:cubicBezTo>
                  <a:pt x="120" y="112"/>
                  <a:pt x="120" y="112"/>
                  <a:pt x="120" y="113"/>
                </a:cubicBezTo>
                <a:cubicBezTo>
                  <a:pt x="120" y="113"/>
                  <a:pt x="120" y="113"/>
                  <a:pt x="120" y="113"/>
                </a:cubicBezTo>
                <a:cubicBezTo>
                  <a:pt x="119" y="113"/>
                  <a:pt x="120" y="113"/>
                  <a:pt x="119" y="114"/>
                </a:cubicBezTo>
                <a:cubicBezTo>
                  <a:pt x="119" y="114"/>
                  <a:pt x="119" y="114"/>
                  <a:pt x="119" y="114"/>
                </a:cubicBezTo>
                <a:cubicBezTo>
                  <a:pt x="119" y="114"/>
                  <a:pt x="119" y="114"/>
                  <a:pt x="119" y="114"/>
                </a:cubicBezTo>
                <a:cubicBezTo>
                  <a:pt x="119" y="114"/>
                  <a:pt x="119" y="114"/>
                  <a:pt x="119" y="114"/>
                </a:cubicBezTo>
                <a:cubicBezTo>
                  <a:pt x="119" y="114"/>
                  <a:pt x="119" y="114"/>
                  <a:pt x="119" y="114"/>
                </a:cubicBezTo>
                <a:cubicBezTo>
                  <a:pt x="119" y="114"/>
                  <a:pt x="119" y="114"/>
                  <a:pt x="119" y="114"/>
                </a:cubicBezTo>
                <a:cubicBezTo>
                  <a:pt x="118" y="114"/>
                  <a:pt x="118" y="114"/>
                  <a:pt x="118" y="114"/>
                </a:cubicBezTo>
                <a:cubicBezTo>
                  <a:pt x="118" y="114"/>
                  <a:pt x="118" y="114"/>
                  <a:pt x="117" y="114"/>
                </a:cubicBezTo>
                <a:cubicBezTo>
                  <a:pt x="117" y="114"/>
                  <a:pt x="117" y="114"/>
                  <a:pt x="117" y="114"/>
                </a:cubicBezTo>
                <a:cubicBezTo>
                  <a:pt x="117" y="114"/>
                  <a:pt x="117" y="114"/>
                  <a:pt x="117" y="114"/>
                </a:cubicBezTo>
                <a:cubicBezTo>
                  <a:pt x="117" y="115"/>
                  <a:pt x="117" y="115"/>
                  <a:pt x="117" y="115"/>
                </a:cubicBezTo>
                <a:cubicBezTo>
                  <a:pt x="117" y="115"/>
                  <a:pt x="117" y="115"/>
                  <a:pt x="117" y="115"/>
                </a:cubicBezTo>
                <a:cubicBezTo>
                  <a:pt x="116" y="116"/>
                  <a:pt x="116" y="116"/>
                  <a:pt x="116" y="116"/>
                </a:cubicBezTo>
                <a:cubicBezTo>
                  <a:pt x="116" y="116"/>
                  <a:pt x="116" y="116"/>
                  <a:pt x="116" y="117"/>
                </a:cubicBezTo>
                <a:cubicBezTo>
                  <a:pt x="116" y="117"/>
                  <a:pt x="116" y="117"/>
                  <a:pt x="116" y="117"/>
                </a:cubicBezTo>
                <a:cubicBezTo>
                  <a:pt x="116" y="117"/>
                  <a:pt x="116" y="117"/>
                  <a:pt x="116" y="118"/>
                </a:cubicBezTo>
                <a:cubicBezTo>
                  <a:pt x="116" y="119"/>
                  <a:pt x="116" y="119"/>
                  <a:pt x="116" y="119"/>
                </a:cubicBezTo>
                <a:cubicBezTo>
                  <a:pt x="117" y="120"/>
                  <a:pt x="117" y="121"/>
                  <a:pt x="118" y="121"/>
                </a:cubicBezTo>
                <a:cubicBezTo>
                  <a:pt x="118" y="121"/>
                  <a:pt x="118" y="121"/>
                  <a:pt x="118" y="121"/>
                </a:cubicBezTo>
                <a:cubicBezTo>
                  <a:pt x="118" y="121"/>
                  <a:pt x="118" y="121"/>
                  <a:pt x="118" y="121"/>
                </a:cubicBezTo>
                <a:cubicBezTo>
                  <a:pt x="120" y="119"/>
                  <a:pt x="123" y="120"/>
                  <a:pt x="124" y="121"/>
                </a:cubicBezTo>
                <a:cubicBezTo>
                  <a:pt x="125" y="123"/>
                  <a:pt x="125" y="125"/>
                  <a:pt x="125" y="126"/>
                </a:cubicBezTo>
                <a:cubicBezTo>
                  <a:pt x="123" y="127"/>
                  <a:pt x="123" y="128"/>
                  <a:pt x="123" y="129"/>
                </a:cubicBezTo>
                <a:cubicBezTo>
                  <a:pt x="122" y="130"/>
                  <a:pt x="122" y="131"/>
                  <a:pt x="122" y="131"/>
                </a:cubicBezTo>
                <a:cubicBezTo>
                  <a:pt x="122" y="131"/>
                  <a:pt x="122" y="131"/>
                  <a:pt x="122" y="132"/>
                </a:cubicBezTo>
                <a:cubicBezTo>
                  <a:pt x="122" y="132"/>
                  <a:pt x="122" y="132"/>
                  <a:pt x="122" y="133"/>
                </a:cubicBezTo>
                <a:cubicBezTo>
                  <a:pt x="123" y="134"/>
                  <a:pt x="123" y="135"/>
                  <a:pt x="123" y="135"/>
                </a:cubicBezTo>
                <a:cubicBezTo>
                  <a:pt x="123" y="136"/>
                  <a:pt x="123" y="136"/>
                  <a:pt x="123" y="136"/>
                </a:cubicBezTo>
                <a:cubicBezTo>
                  <a:pt x="123" y="136"/>
                  <a:pt x="123" y="136"/>
                  <a:pt x="123" y="136"/>
                </a:cubicBezTo>
                <a:cubicBezTo>
                  <a:pt x="123" y="136"/>
                  <a:pt x="123" y="136"/>
                  <a:pt x="123" y="137"/>
                </a:cubicBezTo>
                <a:cubicBezTo>
                  <a:pt x="124" y="138"/>
                  <a:pt x="124" y="138"/>
                  <a:pt x="124" y="139"/>
                </a:cubicBezTo>
                <a:cubicBezTo>
                  <a:pt x="124" y="139"/>
                  <a:pt x="124" y="139"/>
                  <a:pt x="124" y="139"/>
                </a:cubicBezTo>
                <a:cubicBezTo>
                  <a:pt x="124" y="139"/>
                  <a:pt x="124" y="139"/>
                  <a:pt x="123" y="140"/>
                </a:cubicBezTo>
                <a:cubicBezTo>
                  <a:pt x="123" y="140"/>
                  <a:pt x="123" y="140"/>
                  <a:pt x="123" y="140"/>
                </a:cubicBezTo>
                <a:cubicBezTo>
                  <a:pt x="122" y="140"/>
                  <a:pt x="122" y="140"/>
                  <a:pt x="122" y="140"/>
                </a:cubicBezTo>
                <a:cubicBezTo>
                  <a:pt x="122" y="141"/>
                  <a:pt x="122" y="141"/>
                  <a:pt x="122" y="141"/>
                </a:cubicBezTo>
                <a:cubicBezTo>
                  <a:pt x="122" y="141"/>
                  <a:pt x="122" y="141"/>
                  <a:pt x="121" y="141"/>
                </a:cubicBezTo>
                <a:cubicBezTo>
                  <a:pt x="121" y="142"/>
                  <a:pt x="121" y="142"/>
                  <a:pt x="121" y="142"/>
                </a:cubicBezTo>
                <a:cubicBezTo>
                  <a:pt x="120" y="142"/>
                  <a:pt x="120" y="142"/>
                  <a:pt x="120" y="142"/>
                </a:cubicBezTo>
                <a:cubicBezTo>
                  <a:pt x="120" y="142"/>
                  <a:pt x="120" y="142"/>
                  <a:pt x="120" y="142"/>
                </a:cubicBezTo>
                <a:cubicBezTo>
                  <a:pt x="120" y="142"/>
                  <a:pt x="120" y="142"/>
                  <a:pt x="120" y="142"/>
                </a:cubicBezTo>
                <a:cubicBezTo>
                  <a:pt x="120" y="142"/>
                  <a:pt x="120" y="142"/>
                  <a:pt x="119" y="143"/>
                </a:cubicBezTo>
                <a:cubicBezTo>
                  <a:pt x="117" y="144"/>
                  <a:pt x="105" y="153"/>
                  <a:pt x="103" y="153"/>
                </a:cubicBezTo>
                <a:cubicBezTo>
                  <a:pt x="102" y="153"/>
                  <a:pt x="102" y="152"/>
                  <a:pt x="101" y="152"/>
                </a:cubicBezTo>
                <a:cubicBezTo>
                  <a:pt x="100" y="152"/>
                  <a:pt x="100" y="152"/>
                  <a:pt x="99" y="152"/>
                </a:cubicBezTo>
                <a:cubicBezTo>
                  <a:pt x="99" y="151"/>
                  <a:pt x="99" y="152"/>
                  <a:pt x="99" y="151"/>
                </a:cubicBezTo>
                <a:cubicBezTo>
                  <a:pt x="98" y="151"/>
                  <a:pt x="98" y="151"/>
                  <a:pt x="98" y="151"/>
                </a:cubicBezTo>
                <a:cubicBezTo>
                  <a:pt x="98" y="151"/>
                  <a:pt x="97" y="151"/>
                  <a:pt x="96" y="151"/>
                </a:cubicBezTo>
                <a:cubicBezTo>
                  <a:pt x="94" y="148"/>
                  <a:pt x="85" y="150"/>
                  <a:pt x="69" y="148"/>
                </a:cubicBezTo>
                <a:cubicBezTo>
                  <a:pt x="66" y="150"/>
                  <a:pt x="63" y="151"/>
                  <a:pt x="62" y="152"/>
                </a:cubicBezTo>
                <a:cubicBezTo>
                  <a:pt x="60" y="154"/>
                  <a:pt x="57" y="157"/>
                  <a:pt x="55" y="159"/>
                </a:cubicBezTo>
                <a:cubicBezTo>
                  <a:pt x="55" y="159"/>
                  <a:pt x="55" y="159"/>
                  <a:pt x="55" y="159"/>
                </a:cubicBezTo>
                <a:cubicBezTo>
                  <a:pt x="54" y="159"/>
                  <a:pt x="54" y="159"/>
                  <a:pt x="54" y="159"/>
                </a:cubicBezTo>
                <a:cubicBezTo>
                  <a:pt x="52" y="157"/>
                  <a:pt x="52" y="156"/>
                  <a:pt x="51" y="155"/>
                </a:cubicBezTo>
                <a:cubicBezTo>
                  <a:pt x="51" y="154"/>
                  <a:pt x="51" y="154"/>
                  <a:pt x="50" y="154"/>
                </a:cubicBezTo>
                <a:cubicBezTo>
                  <a:pt x="50" y="154"/>
                  <a:pt x="50" y="154"/>
                  <a:pt x="50" y="154"/>
                </a:cubicBezTo>
                <a:cubicBezTo>
                  <a:pt x="48" y="156"/>
                  <a:pt x="42" y="159"/>
                  <a:pt x="40" y="159"/>
                </a:cubicBezTo>
                <a:cubicBezTo>
                  <a:pt x="38" y="159"/>
                  <a:pt x="36" y="158"/>
                  <a:pt x="34" y="158"/>
                </a:cubicBezTo>
                <a:cubicBezTo>
                  <a:pt x="28" y="161"/>
                  <a:pt x="24" y="161"/>
                  <a:pt x="23" y="162"/>
                </a:cubicBezTo>
                <a:cubicBezTo>
                  <a:pt x="17" y="171"/>
                  <a:pt x="21" y="166"/>
                  <a:pt x="18" y="169"/>
                </a:cubicBezTo>
                <a:cubicBezTo>
                  <a:pt x="17" y="170"/>
                  <a:pt x="18" y="171"/>
                  <a:pt x="18" y="172"/>
                </a:cubicBezTo>
                <a:cubicBezTo>
                  <a:pt x="18" y="173"/>
                  <a:pt x="18" y="173"/>
                  <a:pt x="18" y="173"/>
                </a:cubicBezTo>
                <a:cubicBezTo>
                  <a:pt x="18" y="173"/>
                  <a:pt x="18" y="173"/>
                  <a:pt x="18" y="173"/>
                </a:cubicBezTo>
                <a:cubicBezTo>
                  <a:pt x="18" y="173"/>
                  <a:pt x="18" y="173"/>
                  <a:pt x="18" y="173"/>
                </a:cubicBezTo>
                <a:cubicBezTo>
                  <a:pt x="17" y="174"/>
                  <a:pt x="17" y="174"/>
                  <a:pt x="17" y="174"/>
                </a:cubicBezTo>
                <a:cubicBezTo>
                  <a:pt x="17" y="175"/>
                  <a:pt x="17" y="175"/>
                  <a:pt x="16" y="176"/>
                </a:cubicBezTo>
                <a:cubicBezTo>
                  <a:pt x="15" y="176"/>
                  <a:pt x="15" y="176"/>
                  <a:pt x="14" y="176"/>
                </a:cubicBezTo>
                <a:cubicBezTo>
                  <a:pt x="13" y="176"/>
                  <a:pt x="13" y="176"/>
                  <a:pt x="13" y="176"/>
                </a:cubicBezTo>
                <a:cubicBezTo>
                  <a:pt x="12" y="176"/>
                  <a:pt x="12" y="176"/>
                  <a:pt x="12" y="176"/>
                </a:cubicBezTo>
                <a:cubicBezTo>
                  <a:pt x="11" y="177"/>
                  <a:pt x="11" y="177"/>
                  <a:pt x="11" y="177"/>
                </a:cubicBezTo>
                <a:cubicBezTo>
                  <a:pt x="10" y="178"/>
                  <a:pt x="11" y="177"/>
                  <a:pt x="10" y="178"/>
                </a:cubicBezTo>
                <a:cubicBezTo>
                  <a:pt x="9" y="178"/>
                  <a:pt x="9" y="178"/>
                  <a:pt x="9" y="178"/>
                </a:cubicBezTo>
                <a:cubicBezTo>
                  <a:pt x="9" y="179"/>
                  <a:pt x="9" y="179"/>
                  <a:pt x="9" y="179"/>
                </a:cubicBezTo>
                <a:cubicBezTo>
                  <a:pt x="9" y="180"/>
                  <a:pt x="9" y="180"/>
                  <a:pt x="9" y="180"/>
                </a:cubicBezTo>
                <a:cubicBezTo>
                  <a:pt x="7" y="181"/>
                  <a:pt x="7" y="181"/>
                  <a:pt x="6" y="182"/>
                </a:cubicBezTo>
                <a:cubicBezTo>
                  <a:pt x="6" y="183"/>
                  <a:pt x="6" y="183"/>
                  <a:pt x="6" y="184"/>
                </a:cubicBezTo>
                <a:cubicBezTo>
                  <a:pt x="5" y="186"/>
                  <a:pt x="5" y="186"/>
                  <a:pt x="5" y="186"/>
                </a:cubicBezTo>
                <a:cubicBezTo>
                  <a:pt x="5" y="186"/>
                  <a:pt x="5" y="186"/>
                  <a:pt x="5" y="186"/>
                </a:cubicBezTo>
                <a:cubicBezTo>
                  <a:pt x="6" y="187"/>
                  <a:pt x="6" y="187"/>
                  <a:pt x="6" y="188"/>
                </a:cubicBezTo>
                <a:cubicBezTo>
                  <a:pt x="6" y="188"/>
                  <a:pt x="6" y="188"/>
                  <a:pt x="6" y="188"/>
                </a:cubicBezTo>
                <a:cubicBezTo>
                  <a:pt x="6" y="188"/>
                  <a:pt x="6" y="188"/>
                  <a:pt x="6" y="188"/>
                </a:cubicBezTo>
                <a:cubicBezTo>
                  <a:pt x="6" y="189"/>
                  <a:pt x="6" y="189"/>
                  <a:pt x="6" y="189"/>
                </a:cubicBezTo>
                <a:cubicBezTo>
                  <a:pt x="5" y="189"/>
                  <a:pt x="5" y="189"/>
                  <a:pt x="5" y="189"/>
                </a:cubicBezTo>
                <a:cubicBezTo>
                  <a:pt x="5" y="189"/>
                  <a:pt x="5" y="189"/>
                  <a:pt x="5" y="189"/>
                </a:cubicBezTo>
                <a:cubicBezTo>
                  <a:pt x="5" y="189"/>
                  <a:pt x="5" y="189"/>
                  <a:pt x="5" y="189"/>
                </a:cubicBezTo>
                <a:cubicBezTo>
                  <a:pt x="5" y="188"/>
                  <a:pt x="5" y="188"/>
                  <a:pt x="5" y="188"/>
                </a:cubicBezTo>
                <a:cubicBezTo>
                  <a:pt x="4" y="188"/>
                  <a:pt x="4" y="188"/>
                  <a:pt x="4" y="188"/>
                </a:cubicBezTo>
                <a:cubicBezTo>
                  <a:pt x="4" y="188"/>
                  <a:pt x="4" y="188"/>
                  <a:pt x="4" y="188"/>
                </a:cubicBezTo>
                <a:cubicBezTo>
                  <a:pt x="3" y="188"/>
                  <a:pt x="3" y="188"/>
                  <a:pt x="3" y="188"/>
                </a:cubicBezTo>
                <a:cubicBezTo>
                  <a:pt x="3" y="188"/>
                  <a:pt x="3" y="188"/>
                  <a:pt x="3" y="188"/>
                </a:cubicBezTo>
                <a:cubicBezTo>
                  <a:pt x="2" y="188"/>
                  <a:pt x="2" y="188"/>
                  <a:pt x="2" y="188"/>
                </a:cubicBezTo>
                <a:cubicBezTo>
                  <a:pt x="2" y="189"/>
                  <a:pt x="2" y="189"/>
                  <a:pt x="2" y="189"/>
                </a:cubicBezTo>
                <a:cubicBezTo>
                  <a:pt x="3" y="190"/>
                  <a:pt x="3" y="190"/>
                  <a:pt x="3" y="190"/>
                </a:cubicBezTo>
                <a:cubicBezTo>
                  <a:pt x="3" y="190"/>
                  <a:pt x="3" y="190"/>
                  <a:pt x="3" y="190"/>
                </a:cubicBezTo>
                <a:cubicBezTo>
                  <a:pt x="3" y="191"/>
                  <a:pt x="3" y="191"/>
                  <a:pt x="3" y="191"/>
                </a:cubicBezTo>
                <a:cubicBezTo>
                  <a:pt x="3" y="192"/>
                  <a:pt x="3" y="192"/>
                  <a:pt x="3" y="192"/>
                </a:cubicBezTo>
                <a:cubicBezTo>
                  <a:pt x="2" y="192"/>
                  <a:pt x="2" y="192"/>
                  <a:pt x="2" y="192"/>
                </a:cubicBezTo>
                <a:cubicBezTo>
                  <a:pt x="2" y="192"/>
                  <a:pt x="2" y="192"/>
                  <a:pt x="2" y="192"/>
                </a:cubicBezTo>
                <a:cubicBezTo>
                  <a:pt x="2" y="192"/>
                  <a:pt x="2" y="192"/>
                  <a:pt x="2" y="192"/>
                </a:cubicBezTo>
                <a:cubicBezTo>
                  <a:pt x="1" y="192"/>
                  <a:pt x="1" y="192"/>
                  <a:pt x="1" y="192"/>
                </a:cubicBezTo>
                <a:cubicBezTo>
                  <a:pt x="1" y="194"/>
                  <a:pt x="2" y="193"/>
                  <a:pt x="1" y="195"/>
                </a:cubicBezTo>
                <a:cubicBezTo>
                  <a:pt x="0" y="196"/>
                  <a:pt x="0" y="196"/>
                  <a:pt x="0" y="196"/>
                </a:cubicBezTo>
                <a:cubicBezTo>
                  <a:pt x="0" y="198"/>
                  <a:pt x="1" y="209"/>
                  <a:pt x="1" y="210"/>
                </a:cubicBezTo>
                <a:cubicBezTo>
                  <a:pt x="8" y="203"/>
                  <a:pt x="7" y="209"/>
                  <a:pt x="15" y="201"/>
                </a:cubicBezTo>
                <a:cubicBezTo>
                  <a:pt x="16" y="200"/>
                  <a:pt x="16" y="200"/>
                  <a:pt x="16" y="200"/>
                </a:cubicBezTo>
                <a:cubicBezTo>
                  <a:pt x="18" y="199"/>
                  <a:pt x="18" y="199"/>
                  <a:pt x="19" y="199"/>
                </a:cubicBezTo>
                <a:cubicBezTo>
                  <a:pt x="20" y="199"/>
                  <a:pt x="20" y="199"/>
                  <a:pt x="20" y="199"/>
                </a:cubicBezTo>
                <a:cubicBezTo>
                  <a:pt x="21" y="200"/>
                  <a:pt x="21" y="200"/>
                  <a:pt x="22" y="202"/>
                </a:cubicBezTo>
                <a:cubicBezTo>
                  <a:pt x="23" y="202"/>
                  <a:pt x="23" y="202"/>
                  <a:pt x="23" y="202"/>
                </a:cubicBezTo>
                <a:cubicBezTo>
                  <a:pt x="36" y="204"/>
                  <a:pt x="53" y="205"/>
                  <a:pt x="54" y="206"/>
                </a:cubicBezTo>
                <a:cubicBezTo>
                  <a:pt x="55" y="206"/>
                  <a:pt x="55" y="206"/>
                  <a:pt x="55" y="206"/>
                </a:cubicBezTo>
                <a:cubicBezTo>
                  <a:pt x="56" y="206"/>
                  <a:pt x="57" y="205"/>
                  <a:pt x="58" y="206"/>
                </a:cubicBezTo>
                <a:cubicBezTo>
                  <a:pt x="59" y="206"/>
                  <a:pt x="59" y="206"/>
                  <a:pt x="59" y="206"/>
                </a:cubicBezTo>
                <a:cubicBezTo>
                  <a:pt x="59" y="206"/>
                  <a:pt x="59" y="206"/>
                  <a:pt x="59" y="206"/>
                </a:cubicBezTo>
                <a:cubicBezTo>
                  <a:pt x="59" y="207"/>
                  <a:pt x="59" y="207"/>
                  <a:pt x="59" y="207"/>
                </a:cubicBezTo>
                <a:cubicBezTo>
                  <a:pt x="58" y="207"/>
                  <a:pt x="58" y="207"/>
                  <a:pt x="58" y="208"/>
                </a:cubicBezTo>
                <a:cubicBezTo>
                  <a:pt x="57" y="209"/>
                  <a:pt x="58" y="208"/>
                  <a:pt x="57" y="209"/>
                </a:cubicBezTo>
                <a:cubicBezTo>
                  <a:pt x="57" y="212"/>
                  <a:pt x="58" y="213"/>
                  <a:pt x="59" y="215"/>
                </a:cubicBezTo>
                <a:cubicBezTo>
                  <a:pt x="60" y="217"/>
                  <a:pt x="60" y="217"/>
                  <a:pt x="60" y="217"/>
                </a:cubicBezTo>
                <a:cubicBezTo>
                  <a:pt x="60" y="217"/>
                  <a:pt x="60" y="217"/>
                  <a:pt x="60" y="217"/>
                </a:cubicBezTo>
                <a:cubicBezTo>
                  <a:pt x="61" y="218"/>
                  <a:pt x="61" y="218"/>
                  <a:pt x="61" y="218"/>
                </a:cubicBezTo>
                <a:cubicBezTo>
                  <a:pt x="62" y="217"/>
                  <a:pt x="62" y="217"/>
                  <a:pt x="62" y="217"/>
                </a:cubicBezTo>
                <a:cubicBezTo>
                  <a:pt x="64" y="215"/>
                  <a:pt x="64" y="215"/>
                  <a:pt x="65" y="213"/>
                </a:cubicBezTo>
                <a:cubicBezTo>
                  <a:pt x="66" y="212"/>
                  <a:pt x="66" y="212"/>
                  <a:pt x="66" y="212"/>
                </a:cubicBezTo>
                <a:cubicBezTo>
                  <a:pt x="67" y="212"/>
                  <a:pt x="67" y="212"/>
                  <a:pt x="67" y="212"/>
                </a:cubicBezTo>
                <a:cubicBezTo>
                  <a:pt x="68" y="213"/>
                  <a:pt x="68" y="213"/>
                  <a:pt x="68" y="213"/>
                </a:cubicBezTo>
                <a:cubicBezTo>
                  <a:pt x="68" y="215"/>
                  <a:pt x="68" y="218"/>
                  <a:pt x="68" y="221"/>
                </a:cubicBezTo>
                <a:cubicBezTo>
                  <a:pt x="69" y="221"/>
                  <a:pt x="69" y="221"/>
                  <a:pt x="69" y="221"/>
                </a:cubicBezTo>
                <a:cubicBezTo>
                  <a:pt x="70" y="222"/>
                  <a:pt x="70" y="222"/>
                  <a:pt x="71" y="222"/>
                </a:cubicBezTo>
                <a:cubicBezTo>
                  <a:pt x="72" y="221"/>
                  <a:pt x="72" y="221"/>
                  <a:pt x="72" y="221"/>
                </a:cubicBezTo>
                <a:cubicBezTo>
                  <a:pt x="72" y="221"/>
                  <a:pt x="72" y="221"/>
                  <a:pt x="72" y="221"/>
                </a:cubicBezTo>
                <a:cubicBezTo>
                  <a:pt x="72" y="221"/>
                  <a:pt x="71" y="216"/>
                  <a:pt x="71" y="216"/>
                </a:cubicBezTo>
                <a:cubicBezTo>
                  <a:pt x="71" y="216"/>
                  <a:pt x="71" y="216"/>
                  <a:pt x="71" y="216"/>
                </a:cubicBezTo>
                <a:cubicBezTo>
                  <a:pt x="72" y="214"/>
                  <a:pt x="71" y="215"/>
                  <a:pt x="73" y="213"/>
                </a:cubicBezTo>
                <a:cubicBezTo>
                  <a:pt x="73" y="212"/>
                  <a:pt x="73" y="212"/>
                  <a:pt x="73" y="212"/>
                </a:cubicBezTo>
                <a:cubicBezTo>
                  <a:pt x="75" y="212"/>
                  <a:pt x="78" y="212"/>
                  <a:pt x="79" y="212"/>
                </a:cubicBezTo>
                <a:cubicBezTo>
                  <a:pt x="80" y="212"/>
                  <a:pt x="80" y="212"/>
                  <a:pt x="80" y="212"/>
                </a:cubicBezTo>
                <a:cubicBezTo>
                  <a:pt x="81" y="211"/>
                  <a:pt x="81" y="211"/>
                  <a:pt x="82" y="211"/>
                </a:cubicBezTo>
                <a:cubicBezTo>
                  <a:pt x="84" y="211"/>
                  <a:pt x="84" y="211"/>
                  <a:pt x="84" y="211"/>
                </a:cubicBezTo>
                <a:cubicBezTo>
                  <a:pt x="85" y="211"/>
                  <a:pt x="85" y="211"/>
                  <a:pt x="85" y="211"/>
                </a:cubicBezTo>
                <a:cubicBezTo>
                  <a:pt x="87" y="211"/>
                  <a:pt x="89" y="210"/>
                  <a:pt x="91" y="211"/>
                </a:cubicBezTo>
                <a:cubicBezTo>
                  <a:pt x="92" y="212"/>
                  <a:pt x="92" y="212"/>
                  <a:pt x="92" y="212"/>
                </a:cubicBezTo>
                <a:cubicBezTo>
                  <a:pt x="92" y="212"/>
                  <a:pt x="92" y="212"/>
                  <a:pt x="92" y="212"/>
                </a:cubicBezTo>
                <a:cubicBezTo>
                  <a:pt x="93" y="211"/>
                  <a:pt x="93" y="211"/>
                  <a:pt x="93" y="211"/>
                </a:cubicBezTo>
                <a:cubicBezTo>
                  <a:pt x="92" y="208"/>
                  <a:pt x="92" y="208"/>
                  <a:pt x="92" y="208"/>
                </a:cubicBezTo>
                <a:cubicBezTo>
                  <a:pt x="93" y="207"/>
                  <a:pt x="93" y="207"/>
                  <a:pt x="93" y="207"/>
                </a:cubicBezTo>
                <a:cubicBezTo>
                  <a:pt x="94" y="208"/>
                  <a:pt x="94" y="208"/>
                  <a:pt x="94" y="208"/>
                </a:cubicBezTo>
                <a:cubicBezTo>
                  <a:pt x="95" y="210"/>
                  <a:pt x="94" y="208"/>
                  <a:pt x="95" y="210"/>
                </a:cubicBezTo>
                <a:cubicBezTo>
                  <a:pt x="95" y="211"/>
                  <a:pt x="95" y="211"/>
                  <a:pt x="95" y="211"/>
                </a:cubicBezTo>
                <a:cubicBezTo>
                  <a:pt x="97" y="211"/>
                  <a:pt x="97" y="211"/>
                  <a:pt x="98" y="212"/>
                </a:cubicBezTo>
                <a:cubicBezTo>
                  <a:pt x="98" y="212"/>
                  <a:pt x="98" y="212"/>
                  <a:pt x="98" y="212"/>
                </a:cubicBezTo>
                <a:cubicBezTo>
                  <a:pt x="98" y="212"/>
                  <a:pt x="98" y="212"/>
                  <a:pt x="98" y="212"/>
                </a:cubicBezTo>
                <a:cubicBezTo>
                  <a:pt x="99" y="211"/>
                  <a:pt x="99" y="212"/>
                  <a:pt x="99" y="211"/>
                </a:cubicBezTo>
                <a:cubicBezTo>
                  <a:pt x="100" y="211"/>
                  <a:pt x="100" y="211"/>
                  <a:pt x="100" y="211"/>
                </a:cubicBezTo>
                <a:cubicBezTo>
                  <a:pt x="100" y="211"/>
                  <a:pt x="100" y="211"/>
                  <a:pt x="100" y="211"/>
                </a:cubicBezTo>
                <a:cubicBezTo>
                  <a:pt x="101" y="210"/>
                  <a:pt x="101" y="210"/>
                  <a:pt x="101" y="210"/>
                </a:cubicBezTo>
                <a:cubicBezTo>
                  <a:pt x="101" y="209"/>
                  <a:pt x="101" y="210"/>
                  <a:pt x="101" y="208"/>
                </a:cubicBezTo>
                <a:cubicBezTo>
                  <a:pt x="101" y="208"/>
                  <a:pt x="101" y="208"/>
                  <a:pt x="101" y="208"/>
                </a:cubicBezTo>
                <a:cubicBezTo>
                  <a:pt x="102" y="208"/>
                  <a:pt x="102" y="208"/>
                  <a:pt x="102" y="209"/>
                </a:cubicBezTo>
                <a:cubicBezTo>
                  <a:pt x="102" y="210"/>
                  <a:pt x="102" y="209"/>
                  <a:pt x="102" y="210"/>
                </a:cubicBezTo>
                <a:cubicBezTo>
                  <a:pt x="103" y="210"/>
                  <a:pt x="103" y="210"/>
                  <a:pt x="103" y="210"/>
                </a:cubicBezTo>
                <a:cubicBezTo>
                  <a:pt x="103" y="211"/>
                  <a:pt x="103" y="211"/>
                  <a:pt x="103" y="211"/>
                </a:cubicBezTo>
                <a:cubicBezTo>
                  <a:pt x="103" y="211"/>
                  <a:pt x="103" y="211"/>
                  <a:pt x="103" y="211"/>
                </a:cubicBezTo>
                <a:cubicBezTo>
                  <a:pt x="104" y="211"/>
                  <a:pt x="103" y="211"/>
                  <a:pt x="104" y="211"/>
                </a:cubicBezTo>
                <a:cubicBezTo>
                  <a:pt x="104" y="210"/>
                  <a:pt x="104" y="210"/>
                  <a:pt x="104" y="210"/>
                </a:cubicBezTo>
                <a:cubicBezTo>
                  <a:pt x="105" y="209"/>
                  <a:pt x="105" y="209"/>
                  <a:pt x="105" y="208"/>
                </a:cubicBezTo>
                <a:cubicBezTo>
                  <a:pt x="105" y="207"/>
                  <a:pt x="105" y="207"/>
                  <a:pt x="105" y="207"/>
                </a:cubicBezTo>
                <a:cubicBezTo>
                  <a:pt x="105" y="207"/>
                  <a:pt x="105" y="207"/>
                  <a:pt x="105" y="207"/>
                </a:cubicBezTo>
                <a:cubicBezTo>
                  <a:pt x="105" y="207"/>
                  <a:pt x="105" y="207"/>
                  <a:pt x="105" y="206"/>
                </a:cubicBezTo>
                <a:cubicBezTo>
                  <a:pt x="106" y="206"/>
                  <a:pt x="109" y="206"/>
                  <a:pt x="110" y="206"/>
                </a:cubicBezTo>
                <a:cubicBezTo>
                  <a:pt x="110" y="206"/>
                  <a:pt x="110" y="206"/>
                  <a:pt x="110" y="206"/>
                </a:cubicBezTo>
                <a:cubicBezTo>
                  <a:pt x="111" y="207"/>
                  <a:pt x="111" y="206"/>
                  <a:pt x="112" y="208"/>
                </a:cubicBezTo>
                <a:cubicBezTo>
                  <a:pt x="113" y="208"/>
                  <a:pt x="113" y="208"/>
                  <a:pt x="113" y="208"/>
                </a:cubicBezTo>
                <a:cubicBezTo>
                  <a:pt x="113" y="208"/>
                  <a:pt x="113" y="208"/>
                  <a:pt x="113" y="208"/>
                </a:cubicBezTo>
                <a:cubicBezTo>
                  <a:pt x="114" y="207"/>
                  <a:pt x="114" y="207"/>
                  <a:pt x="114" y="207"/>
                </a:cubicBezTo>
                <a:cubicBezTo>
                  <a:pt x="114" y="207"/>
                  <a:pt x="114" y="207"/>
                  <a:pt x="114" y="206"/>
                </a:cubicBezTo>
                <a:cubicBezTo>
                  <a:pt x="116" y="206"/>
                  <a:pt x="116" y="206"/>
                  <a:pt x="118" y="205"/>
                </a:cubicBezTo>
                <a:cubicBezTo>
                  <a:pt x="119" y="206"/>
                  <a:pt x="119" y="206"/>
                  <a:pt x="119" y="206"/>
                </a:cubicBezTo>
                <a:cubicBezTo>
                  <a:pt x="119" y="207"/>
                  <a:pt x="119" y="207"/>
                  <a:pt x="119" y="207"/>
                </a:cubicBezTo>
                <a:cubicBezTo>
                  <a:pt x="119" y="207"/>
                  <a:pt x="119" y="208"/>
                  <a:pt x="119" y="208"/>
                </a:cubicBezTo>
                <a:cubicBezTo>
                  <a:pt x="119" y="208"/>
                  <a:pt x="119" y="208"/>
                  <a:pt x="119" y="208"/>
                </a:cubicBezTo>
                <a:cubicBezTo>
                  <a:pt x="119" y="208"/>
                  <a:pt x="119" y="208"/>
                  <a:pt x="119" y="208"/>
                </a:cubicBezTo>
                <a:cubicBezTo>
                  <a:pt x="120" y="209"/>
                  <a:pt x="120" y="209"/>
                  <a:pt x="120" y="209"/>
                </a:cubicBezTo>
                <a:cubicBezTo>
                  <a:pt x="121" y="209"/>
                  <a:pt x="121" y="209"/>
                  <a:pt x="121" y="209"/>
                </a:cubicBezTo>
                <a:cubicBezTo>
                  <a:pt x="124" y="211"/>
                  <a:pt x="124" y="211"/>
                  <a:pt x="124" y="211"/>
                </a:cubicBezTo>
                <a:cubicBezTo>
                  <a:pt x="124" y="212"/>
                  <a:pt x="124" y="212"/>
                  <a:pt x="124" y="212"/>
                </a:cubicBezTo>
                <a:cubicBezTo>
                  <a:pt x="125" y="213"/>
                  <a:pt x="125" y="213"/>
                  <a:pt x="125" y="213"/>
                </a:cubicBezTo>
                <a:cubicBezTo>
                  <a:pt x="125" y="213"/>
                  <a:pt x="125" y="213"/>
                  <a:pt x="125" y="213"/>
                </a:cubicBezTo>
                <a:cubicBezTo>
                  <a:pt x="126" y="214"/>
                  <a:pt x="126" y="214"/>
                  <a:pt x="126" y="214"/>
                </a:cubicBezTo>
                <a:cubicBezTo>
                  <a:pt x="126" y="215"/>
                  <a:pt x="126" y="215"/>
                  <a:pt x="126" y="215"/>
                </a:cubicBezTo>
                <a:cubicBezTo>
                  <a:pt x="126" y="215"/>
                  <a:pt x="124" y="222"/>
                  <a:pt x="124" y="222"/>
                </a:cubicBezTo>
                <a:cubicBezTo>
                  <a:pt x="124" y="222"/>
                  <a:pt x="124" y="222"/>
                  <a:pt x="124" y="222"/>
                </a:cubicBezTo>
                <a:cubicBezTo>
                  <a:pt x="124" y="222"/>
                  <a:pt x="124" y="222"/>
                  <a:pt x="124" y="222"/>
                </a:cubicBezTo>
                <a:cubicBezTo>
                  <a:pt x="125" y="225"/>
                  <a:pt x="134" y="228"/>
                  <a:pt x="129" y="231"/>
                </a:cubicBezTo>
                <a:cubicBezTo>
                  <a:pt x="129" y="231"/>
                  <a:pt x="129" y="231"/>
                  <a:pt x="129" y="231"/>
                </a:cubicBezTo>
                <a:cubicBezTo>
                  <a:pt x="128" y="231"/>
                  <a:pt x="128" y="231"/>
                  <a:pt x="128" y="231"/>
                </a:cubicBezTo>
                <a:cubicBezTo>
                  <a:pt x="128" y="232"/>
                  <a:pt x="128" y="232"/>
                  <a:pt x="128" y="232"/>
                </a:cubicBezTo>
                <a:cubicBezTo>
                  <a:pt x="128" y="233"/>
                  <a:pt x="128" y="234"/>
                  <a:pt x="127" y="234"/>
                </a:cubicBezTo>
                <a:cubicBezTo>
                  <a:pt x="126" y="236"/>
                  <a:pt x="127" y="237"/>
                  <a:pt x="126" y="238"/>
                </a:cubicBezTo>
                <a:cubicBezTo>
                  <a:pt x="126" y="239"/>
                  <a:pt x="126" y="239"/>
                  <a:pt x="126" y="239"/>
                </a:cubicBezTo>
                <a:cubicBezTo>
                  <a:pt x="126" y="239"/>
                  <a:pt x="126" y="239"/>
                  <a:pt x="126" y="239"/>
                </a:cubicBezTo>
                <a:cubicBezTo>
                  <a:pt x="127" y="239"/>
                  <a:pt x="127" y="239"/>
                  <a:pt x="127" y="239"/>
                </a:cubicBezTo>
                <a:cubicBezTo>
                  <a:pt x="127" y="239"/>
                  <a:pt x="127" y="239"/>
                  <a:pt x="127" y="239"/>
                </a:cubicBezTo>
                <a:cubicBezTo>
                  <a:pt x="127" y="240"/>
                  <a:pt x="127" y="240"/>
                  <a:pt x="127" y="240"/>
                </a:cubicBezTo>
                <a:cubicBezTo>
                  <a:pt x="128" y="241"/>
                  <a:pt x="128" y="240"/>
                  <a:pt x="129" y="241"/>
                </a:cubicBezTo>
                <a:cubicBezTo>
                  <a:pt x="129" y="241"/>
                  <a:pt x="129" y="241"/>
                  <a:pt x="129" y="241"/>
                </a:cubicBezTo>
                <a:cubicBezTo>
                  <a:pt x="128" y="244"/>
                  <a:pt x="129" y="242"/>
                  <a:pt x="129" y="246"/>
                </a:cubicBezTo>
                <a:cubicBezTo>
                  <a:pt x="129" y="247"/>
                  <a:pt x="131" y="248"/>
                  <a:pt x="131" y="248"/>
                </a:cubicBezTo>
                <a:cubicBezTo>
                  <a:pt x="132" y="249"/>
                  <a:pt x="131" y="248"/>
                  <a:pt x="132" y="249"/>
                </a:cubicBezTo>
                <a:cubicBezTo>
                  <a:pt x="132" y="249"/>
                  <a:pt x="132" y="249"/>
                  <a:pt x="132" y="249"/>
                </a:cubicBezTo>
                <a:cubicBezTo>
                  <a:pt x="133" y="253"/>
                  <a:pt x="133" y="252"/>
                  <a:pt x="134" y="256"/>
                </a:cubicBezTo>
                <a:cubicBezTo>
                  <a:pt x="134" y="256"/>
                  <a:pt x="134" y="256"/>
                  <a:pt x="134" y="256"/>
                </a:cubicBezTo>
                <a:cubicBezTo>
                  <a:pt x="134" y="256"/>
                  <a:pt x="134" y="256"/>
                  <a:pt x="134" y="256"/>
                </a:cubicBezTo>
                <a:cubicBezTo>
                  <a:pt x="137" y="257"/>
                  <a:pt x="137" y="256"/>
                  <a:pt x="138" y="256"/>
                </a:cubicBezTo>
                <a:cubicBezTo>
                  <a:pt x="139" y="256"/>
                  <a:pt x="139" y="256"/>
                  <a:pt x="139" y="256"/>
                </a:cubicBezTo>
                <a:cubicBezTo>
                  <a:pt x="139" y="256"/>
                  <a:pt x="139" y="256"/>
                  <a:pt x="139" y="256"/>
                </a:cubicBezTo>
                <a:cubicBezTo>
                  <a:pt x="139" y="255"/>
                  <a:pt x="139" y="255"/>
                  <a:pt x="140" y="255"/>
                </a:cubicBezTo>
                <a:cubicBezTo>
                  <a:pt x="142" y="254"/>
                  <a:pt x="142" y="255"/>
                  <a:pt x="144" y="256"/>
                </a:cubicBezTo>
                <a:cubicBezTo>
                  <a:pt x="144" y="256"/>
                  <a:pt x="144" y="256"/>
                  <a:pt x="144" y="256"/>
                </a:cubicBezTo>
                <a:cubicBezTo>
                  <a:pt x="144" y="256"/>
                  <a:pt x="144" y="256"/>
                  <a:pt x="144" y="256"/>
                </a:cubicBezTo>
                <a:cubicBezTo>
                  <a:pt x="144" y="256"/>
                  <a:pt x="144" y="256"/>
                  <a:pt x="144" y="256"/>
                </a:cubicBezTo>
                <a:cubicBezTo>
                  <a:pt x="145" y="255"/>
                  <a:pt x="145" y="255"/>
                  <a:pt x="145" y="255"/>
                </a:cubicBezTo>
                <a:cubicBezTo>
                  <a:pt x="145" y="255"/>
                  <a:pt x="145" y="255"/>
                  <a:pt x="145" y="255"/>
                </a:cubicBezTo>
                <a:cubicBezTo>
                  <a:pt x="145" y="255"/>
                  <a:pt x="145" y="255"/>
                  <a:pt x="145" y="255"/>
                </a:cubicBezTo>
                <a:cubicBezTo>
                  <a:pt x="145" y="256"/>
                  <a:pt x="145" y="256"/>
                  <a:pt x="146" y="256"/>
                </a:cubicBezTo>
                <a:cubicBezTo>
                  <a:pt x="146" y="256"/>
                  <a:pt x="146" y="256"/>
                  <a:pt x="146" y="256"/>
                </a:cubicBezTo>
                <a:cubicBezTo>
                  <a:pt x="146" y="256"/>
                  <a:pt x="146" y="256"/>
                  <a:pt x="146" y="256"/>
                </a:cubicBezTo>
                <a:cubicBezTo>
                  <a:pt x="147" y="257"/>
                  <a:pt x="147" y="257"/>
                  <a:pt x="147" y="257"/>
                </a:cubicBezTo>
                <a:cubicBezTo>
                  <a:pt x="147" y="257"/>
                  <a:pt x="147" y="257"/>
                  <a:pt x="147" y="257"/>
                </a:cubicBezTo>
                <a:cubicBezTo>
                  <a:pt x="147" y="257"/>
                  <a:pt x="147" y="257"/>
                  <a:pt x="147" y="257"/>
                </a:cubicBezTo>
                <a:cubicBezTo>
                  <a:pt x="151" y="257"/>
                  <a:pt x="149" y="257"/>
                  <a:pt x="150" y="260"/>
                </a:cubicBezTo>
                <a:cubicBezTo>
                  <a:pt x="150" y="260"/>
                  <a:pt x="150" y="260"/>
                  <a:pt x="150" y="260"/>
                </a:cubicBezTo>
                <a:cubicBezTo>
                  <a:pt x="150" y="260"/>
                  <a:pt x="150" y="260"/>
                  <a:pt x="150" y="260"/>
                </a:cubicBezTo>
                <a:cubicBezTo>
                  <a:pt x="150" y="261"/>
                  <a:pt x="150" y="261"/>
                  <a:pt x="149" y="262"/>
                </a:cubicBezTo>
                <a:cubicBezTo>
                  <a:pt x="149" y="263"/>
                  <a:pt x="149" y="263"/>
                  <a:pt x="149" y="263"/>
                </a:cubicBezTo>
                <a:cubicBezTo>
                  <a:pt x="150" y="263"/>
                  <a:pt x="150" y="263"/>
                  <a:pt x="150" y="263"/>
                </a:cubicBezTo>
                <a:cubicBezTo>
                  <a:pt x="150" y="263"/>
                  <a:pt x="150" y="263"/>
                  <a:pt x="150" y="263"/>
                </a:cubicBezTo>
                <a:cubicBezTo>
                  <a:pt x="148" y="265"/>
                  <a:pt x="149" y="264"/>
                  <a:pt x="148" y="266"/>
                </a:cubicBezTo>
                <a:cubicBezTo>
                  <a:pt x="148" y="266"/>
                  <a:pt x="148" y="266"/>
                  <a:pt x="148" y="266"/>
                </a:cubicBezTo>
                <a:cubicBezTo>
                  <a:pt x="148" y="266"/>
                  <a:pt x="147" y="266"/>
                  <a:pt x="147" y="266"/>
                </a:cubicBezTo>
                <a:cubicBezTo>
                  <a:pt x="147" y="266"/>
                  <a:pt x="147" y="266"/>
                  <a:pt x="147" y="266"/>
                </a:cubicBezTo>
                <a:cubicBezTo>
                  <a:pt x="146" y="267"/>
                  <a:pt x="146" y="269"/>
                  <a:pt x="146" y="270"/>
                </a:cubicBezTo>
                <a:cubicBezTo>
                  <a:pt x="145" y="270"/>
                  <a:pt x="145" y="270"/>
                  <a:pt x="145" y="271"/>
                </a:cubicBezTo>
                <a:cubicBezTo>
                  <a:pt x="144" y="271"/>
                  <a:pt x="145" y="271"/>
                  <a:pt x="145" y="272"/>
                </a:cubicBezTo>
                <a:cubicBezTo>
                  <a:pt x="145" y="272"/>
                  <a:pt x="145" y="272"/>
                  <a:pt x="145" y="272"/>
                </a:cubicBezTo>
                <a:cubicBezTo>
                  <a:pt x="145" y="272"/>
                  <a:pt x="145" y="272"/>
                  <a:pt x="145" y="272"/>
                </a:cubicBezTo>
                <a:cubicBezTo>
                  <a:pt x="145" y="273"/>
                  <a:pt x="145" y="273"/>
                  <a:pt x="145" y="273"/>
                </a:cubicBezTo>
                <a:cubicBezTo>
                  <a:pt x="145" y="273"/>
                  <a:pt x="145" y="273"/>
                  <a:pt x="145" y="273"/>
                </a:cubicBezTo>
                <a:cubicBezTo>
                  <a:pt x="145" y="273"/>
                  <a:pt x="145" y="273"/>
                  <a:pt x="145" y="273"/>
                </a:cubicBezTo>
                <a:cubicBezTo>
                  <a:pt x="145" y="273"/>
                  <a:pt x="145" y="273"/>
                  <a:pt x="145" y="273"/>
                </a:cubicBezTo>
                <a:cubicBezTo>
                  <a:pt x="145" y="274"/>
                  <a:pt x="145" y="274"/>
                  <a:pt x="145" y="274"/>
                </a:cubicBezTo>
                <a:cubicBezTo>
                  <a:pt x="145" y="274"/>
                  <a:pt x="145" y="275"/>
                  <a:pt x="146" y="277"/>
                </a:cubicBezTo>
                <a:cubicBezTo>
                  <a:pt x="146" y="277"/>
                  <a:pt x="146" y="277"/>
                  <a:pt x="146" y="277"/>
                </a:cubicBezTo>
                <a:cubicBezTo>
                  <a:pt x="146" y="277"/>
                  <a:pt x="146" y="277"/>
                  <a:pt x="146" y="277"/>
                </a:cubicBezTo>
                <a:cubicBezTo>
                  <a:pt x="146" y="277"/>
                  <a:pt x="146" y="277"/>
                  <a:pt x="146" y="277"/>
                </a:cubicBezTo>
                <a:cubicBezTo>
                  <a:pt x="146" y="278"/>
                  <a:pt x="146" y="278"/>
                  <a:pt x="146" y="278"/>
                </a:cubicBezTo>
                <a:cubicBezTo>
                  <a:pt x="145" y="278"/>
                  <a:pt x="146" y="278"/>
                  <a:pt x="145" y="278"/>
                </a:cubicBezTo>
                <a:cubicBezTo>
                  <a:pt x="145" y="278"/>
                  <a:pt x="145" y="278"/>
                  <a:pt x="145" y="278"/>
                </a:cubicBezTo>
                <a:cubicBezTo>
                  <a:pt x="145" y="278"/>
                  <a:pt x="145" y="278"/>
                  <a:pt x="145" y="278"/>
                </a:cubicBezTo>
                <a:cubicBezTo>
                  <a:pt x="145" y="278"/>
                  <a:pt x="145" y="278"/>
                  <a:pt x="145" y="278"/>
                </a:cubicBezTo>
                <a:cubicBezTo>
                  <a:pt x="145" y="278"/>
                  <a:pt x="145" y="278"/>
                  <a:pt x="145" y="278"/>
                </a:cubicBezTo>
                <a:cubicBezTo>
                  <a:pt x="144" y="278"/>
                  <a:pt x="144" y="278"/>
                  <a:pt x="144" y="278"/>
                </a:cubicBezTo>
                <a:cubicBezTo>
                  <a:pt x="145" y="279"/>
                  <a:pt x="145" y="279"/>
                  <a:pt x="145" y="279"/>
                </a:cubicBezTo>
                <a:cubicBezTo>
                  <a:pt x="145" y="279"/>
                  <a:pt x="145" y="279"/>
                  <a:pt x="145" y="279"/>
                </a:cubicBezTo>
                <a:cubicBezTo>
                  <a:pt x="145" y="279"/>
                  <a:pt x="145" y="279"/>
                  <a:pt x="145" y="279"/>
                </a:cubicBezTo>
                <a:cubicBezTo>
                  <a:pt x="145" y="279"/>
                  <a:pt x="145" y="279"/>
                  <a:pt x="145" y="279"/>
                </a:cubicBezTo>
                <a:cubicBezTo>
                  <a:pt x="144" y="279"/>
                  <a:pt x="144" y="279"/>
                  <a:pt x="144" y="279"/>
                </a:cubicBezTo>
                <a:cubicBezTo>
                  <a:pt x="144" y="280"/>
                  <a:pt x="144" y="280"/>
                  <a:pt x="144" y="280"/>
                </a:cubicBezTo>
                <a:cubicBezTo>
                  <a:pt x="144" y="280"/>
                  <a:pt x="144" y="280"/>
                  <a:pt x="144" y="280"/>
                </a:cubicBezTo>
                <a:cubicBezTo>
                  <a:pt x="144" y="280"/>
                  <a:pt x="144" y="280"/>
                  <a:pt x="144" y="280"/>
                </a:cubicBezTo>
                <a:cubicBezTo>
                  <a:pt x="144" y="280"/>
                  <a:pt x="144" y="280"/>
                  <a:pt x="144" y="280"/>
                </a:cubicBezTo>
                <a:cubicBezTo>
                  <a:pt x="144" y="280"/>
                  <a:pt x="144" y="280"/>
                  <a:pt x="144" y="280"/>
                </a:cubicBezTo>
                <a:cubicBezTo>
                  <a:pt x="145" y="281"/>
                  <a:pt x="145" y="281"/>
                  <a:pt x="146" y="281"/>
                </a:cubicBezTo>
                <a:cubicBezTo>
                  <a:pt x="146" y="281"/>
                  <a:pt x="147" y="282"/>
                  <a:pt x="147" y="282"/>
                </a:cubicBezTo>
                <a:cubicBezTo>
                  <a:pt x="147" y="282"/>
                  <a:pt x="147" y="282"/>
                  <a:pt x="147" y="282"/>
                </a:cubicBezTo>
                <a:cubicBezTo>
                  <a:pt x="147" y="283"/>
                  <a:pt x="147" y="283"/>
                  <a:pt x="147" y="283"/>
                </a:cubicBezTo>
                <a:cubicBezTo>
                  <a:pt x="145" y="284"/>
                  <a:pt x="144" y="285"/>
                  <a:pt x="143" y="288"/>
                </a:cubicBezTo>
                <a:cubicBezTo>
                  <a:pt x="144" y="289"/>
                  <a:pt x="144" y="289"/>
                  <a:pt x="145" y="290"/>
                </a:cubicBezTo>
                <a:cubicBezTo>
                  <a:pt x="145" y="290"/>
                  <a:pt x="145" y="290"/>
                  <a:pt x="145" y="291"/>
                </a:cubicBezTo>
                <a:cubicBezTo>
                  <a:pt x="145" y="291"/>
                  <a:pt x="145" y="291"/>
                  <a:pt x="145" y="291"/>
                </a:cubicBezTo>
                <a:cubicBezTo>
                  <a:pt x="145" y="292"/>
                  <a:pt x="145" y="292"/>
                  <a:pt x="145" y="292"/>
                </a:cubicBezTo>
                <a:cubicBezTo>
                  <a:pt x="146" y="293"/>
                  <a:pt x="147" y="293"/>
                  <a:pt x="148" y="293"/>
                </a:cubicBezTo>
                <a:cubicBezTo>
                  <a:pt x="148" y="293"/>
                  <a:pt x="148" y="293"/>
                  <a:pt x="148" y="293"/>
                </a:cubicBezTo>
                <a:cubicBezTo>
                  <a:pt x="149" y="293"/>
                  <a:pt x="149" y="293"/>
                  <a:pt x="149" y="293"/>
                </a:cubicBezTo>
                <a:cubicBezTo>
                  <a:pt x="149" y="294"/>
                  <a:pt x="149" y="293"/>
                  <a:pt x="149" y="294"/>
                </a:cubicBezTo>
                <a:cubicBezTo>
                  <a:pt x="149" y="294"/>
                  <a:pt x="149" y="294"/>
                  <a:pt x="149" y="294"/>
                </a:cubicBezTo>
                <a:cubicBezTo>
                  <a:pt x="149" y="294"/>
                  <a:pt x="149" y="294"/>
                  <a:pt x="149" y="294"/>
                </a:cubicBezTo>
                <a:cubicBezTo>
                  <a:pt x="153" y="295"/>
                  <a:pt x="149" y="295"/>
                  <a:pt x="154" y="296"/>
                </a:cubicBezTo>
                <a:cubicBezTo>
                  <a:pt x="154" y="296"/>
                  <a:pt x="154" y="296"/>
                  <a:pt x="154" y="296"/>
                </a:cubicBezTo>
                <a:cubicBezTo>
                  <a:pt x="154" y="297"/>
                  <a:pt x="154" y="297"/>
                  <a:pt x="153" y="297"/>
                </a:cubicBezTo>
                <a:cubicBezTo>
                  <a:pt x="153" y="297"/>
                  <a:pt x="153" y="297"/>
                  <a:pt x="153" y="298"/>
                </a:cubicBezTo>
                <a:cubicBezTo>
                  <a:pt x="153" y="298"/>
                  <a:pt x="153" y="298"/>
                  <a:pt x="154" y="299"/>
                </a:cubicBezTo>
                <a:cubicBezTo>
                  <a:pt x="154" y="299"/>
                  <a:pt x="154" y="299"/>
                  <a:pt x="154" y="299"/>
                </a:cubicBezTo>
                <a:cubicBezTo>
                  <a:pt x="154" y="300"/>
                  <a:pt x="154" y="300"/>
                  <a:pt x="154" y="300"/>
                </a:cubicBezTo>
                <a:cubicBezTo>
                  <a:pt x="153" y="300"/>
                  <a:pt x="152" y="300"/>
                  <a:pt x="151" y="301"/>
                </a:cubicBezTo>
                <a:cubicBezTo>
                  <a:pt x="151" y="301"/>
                  <a:pt x="151" y="301"/>
                  <a:pt x="151" y="301"/>
                </a:cubicBezTo>
                <a:cubicBezTo>
                  <a:pt x="151" y="301"/>
                  <a:pt x="151" y="301"/>
                  <a:pt x="151" y="302"/>
                </a:cubicBezTo>
                <a:cubicBezTo>
                  <a:pt x="153" y="303"/>
                  <a:pt x="152" y="303"/>
                  <a:pt x="155" y="304"/>
                </a:cubicBezTo>
                <a:cubicBezTo>
                  <a:pt x="155" y="304"/>
                  <a:pt x="155" y="304"/>
                  <a:pt x="155" y="304"/>
                </a:cubicBezTo>
                <a:cubicBezTo>
                  <a:pt x="155" y="305"/>
                  <a:pt x="155" y="305"/>
                  <a:pt x="155" y="305"/>
                </a:cubicBezTo>
                <a:cubicBezTo>
                  <a:pt x="154" y="306"/>
                  <a:pt x="155" y="308"/>
                  <a:pt x="155" y="308"/>
                </a:cubicBezTo>
                <a:cubicBezTo>
                  <a:pt x="156" y="308"/>
                  <a:pt x="156" y="308"/>
                  <a:pt x="156" y="308"/>
                </a:cubicBezTo>
                <a:cubicBezTo>
                  <a:pt x="157" y="309"/>
                  <a:pt x="157" y="308"/>
                  <a:pt x="157" y="309"/>
                </a:cubicBezTo>
                <a:cubicBezTo>
                  <a:pt x="157" y="309"/>
                  <a:pt x="157" y="309"/>
                  <a:pt x="157" y="309"/>
                </a:cubicBezTo>
                <a:cubicBezTo>
                  <a:pt x="158" y="309"/>
                  <a:pt x="158" y="309"/>
                  <a:pt x="158" y="309"/>
                </a:cubicBezTo>
                <a:cubicBezTo>
                  <a:pt x="158" y="308"/>
                  <a:pt x="158" y="308"/>
                  <a:pt x="158" y="308"/>
                </a:cubicBezTo>
                <a:cubicBezTo>
                  <a:pt x="158" y="308"/>
                  <a:pt x="158" y="308"/>
                  <a:pt x="158" y="308"/>
                </a:cubicBezTo>
                <a:cubicBezTo>
                  <a:pt x="159" y="308"/>
                  <a:pt x="159" y="308"/>
                  <a:pt x="159" y="309"/>
                </a:cubicBezTo>
                <a:cubicBezTo>
                  <a:pt x="160" y="308"/>
                  <a:pt x="160" y="308"/>
                  <a:pt x="160" y="308"/>
                </a:cubicBezTo>
                <a:cubicBezTo>
                  <a:pt x="161" y="308"/>
                  <a:pt x="159" y="308"/>
                  <a:pt x="162" y="308"/>
                </a:cubicBezTo>
                <a:cubicBezTo>
                  <a:pt x="162" y="308"/>
                  <a:pt x="162" y="308"/>
                  <a:pt x="162" y="308"/>
                </a:cubicBezTo>
                <a:cubicBezTo>
                  <a:pt x="162" y="308"/>
                  <a:pt x="162" y="308"/>
                  <a:pt x="162" y="308"/>
                </a:cubicBezTo>
                <a:cubicBezTo>
                  <a:pt x="162" y="308"/>
                  <a:pt x="162" y="308"/>
                  <a:pt x="162" y="308"/>
                </a:cubicBezTo>
                <a:cubicBezTo>
                  <a:pt x="162" y="308"/>
                  <a:pt x="162" y="308"/>
                  <a:pt x="162" y="308"/>
                </a:cubicBezTo>
                <a:cubicBezTo>
                  <a:pt x="162" y="308"/>
                  <a:pt x="162" y="308"/>
                  <a:pt x="162" y="309"/>
                </a:cubicBezTo>
                <a:cubicBezTo>
                  <a:pt x="162" y="309"/>
                  <a:pt x="162" y="309"/>
                  <a:pt x="162" y="309"/>
                </a:cubicBezTo>
                <a:cubicBezTo>
                  <a:pt x="162" y="309"/>
                  <a:pt x="162" y="309"/>
                  <a:pt x="162" y="309"/>
                </a:cubicBezTo>
                <a:cubicBezTo>
                  <a:pt x="163" y="309"/>
                  <a:pt x="163" y="309"/>
                  <a:pt x="163" y="309"/>
                </a:cubicBezTo>
                <a:cubicBezTo>
                  <a:pt x="168" y="308"/>
                  <a:pt x="167" y="308"/>
                  <a:pt x="168" y="307"/>
                </a:cubicBezTo>
                <a:cubicBezTo>
                  <a:pt x="168" y="307"/>
                  <a:pt x="168" y="307"/>
                  <a:pt x="168" y="307"/>
                </a:cubicBezTo>
                <a:cubicBezTo>
                  <a:pt x="168" y="307"/>
                  <a:pt x="168" y="307"/>
                  <a:pt x="169" y="307"/>
                </a:cubicBezTo>
                <a:cubicBezTo>
                  <a:pt x="169" y="307"/>
                  <a:pt x="169" y="307"/>
                  <a:pt x="169" y="307"/>
                </a:cubicBezTo>
                <a:cubicBezTo>
                  <a:pt x="169" y="307"/>
                  <a:pt x="169" y="307"/>
                  <a:pt x="169" y="307"/>
                </a:cubicBezTo>
                <a:cubicBezTo>
                  <a:pt x="170" y="306"/>
                  <a:pt x="170" y="306"/>
                  <a:pt x="170" y="306"/>
                </a:cubicBezTo>
                <a:cubicBezTo>
                  <a:pt x="170" y="307"/>
                  <a:pt x="170" y="307"/>
                  <a:pt x="170" y="307"/>
                </a:cubicBezTo>
                <a:cubicBezTo>
                  <a:pt x="170" y="307"/>
                  <a:pt x="170" y="307"/>
                  <a:pt x="170" y="307"/>
                </a:cubicBezTo>
                <a:cubicBezTo>
                  <a:pt x="171" y="308"/>
                  <a:pt x="170" y="307"/>
                  <a:pt x="171" y="308"/>
                </a:cubicBezTo>
                <a:cubicBezTo>
                  <a:pt x="171" y="308"/>
                  <a:pt x="171" y="308"/>
                  <a:pt x="171" y="308"/>
                </a:cubicBezTo>
                <a:cubicBezTo>
                  <a:pt x="171" y="308"/>
                  <a:pt x="171" y="308"/>
                  <a:pt x="171" y="308"/>
                </a:cubicBezTo>
                <a:cubicBezTo>
                  <a:pt x="172" y="307"/>
                  <a:pt x="172" y="308"/>
                  <a:pt x="172" y="307"/>
                </a:cubicBezTo>
                <a:cubicBezTo>
                  <a:pt x="172" y="307"/>
                  <a:pt x="172" y="307"/>
                  <a:pt x="173" y="307"/>
                </a:cubicBezTo>
                <a:cubicBezTo>
                  <a:pt x="173" y="307"/>
                  <a:pt x="173" y="307"/>
                  <a:pt x="173" y="307"/>
                </a:cubicBezTo>
                <a:cubicBezTo>
                  <a:pt x="173" y="307"/>
                  <a:pt x="173" y="307"/>
                  <a:pt x="173" y="307"/>
                </a:cubicBezTo>
                <a:cubicBezTo>
                  <a:pt x="173" y="307"/>
                  <a:pt x="173" y="307"/>
                  <a:pt x="173" y="307"/>
                </a:cubicBezTo>
                <a:cubicBezTo>
                  <a:pt x="173" y="307"/>
                  <a:pt x="173" y="307"/>
                  <a:pt x="173" y="307"/>
                </a:cubicBezTo>
                <a:cubicBezTo>
                  <a:pt x="173" y="308"/>
                  <a:pt x="173" y="308"/>
                  <a:pt x="173" y="308"/>
                </a:cubicBezTo>
                <a:cubicBezTo>
                  <a:pt x="174" y="308"/>
                  <a:pt x="174" y="308"/>
                  <a:pt x="174" y="308"/>
                </a:cubicBezTo>
                <a:cubicBezTo>
                  <a:pt x="174" y="308"/>
                  <a:pt x="174" y="308"/>
                  <a:pt x="174" y="308"/>
                </a:cubicBezTo>
                <a:cubicBezTo>
                  <a:pt x="174" y="307"/>
                  <a:pt x="174" y="307"/>
                  <a:pt x="174" y="307"/>
                </a:cubicBezTo>
                <a:cubicBezTo>
                  <a:pt x="174" y="307"/>
                  <a:pt x="174" y="307"/>
                  <a:pt x="174" y="307"/>
                </a:cubicBezTo>
                <a:cubicBezTo>
                  <a:pt x="174" y="306"/>
                  <a:pt x="174" y="306"/>
                  <a:pt x="174" y="306"/>
                </a:cubicBezTo>
                <a:cubicBezTo>
                  <a:pt x="174" y="305"/>
                  <a:pt x="174" y="305"/>
                  <a:pt x="174" y="305"/>
                </a:cubicBezTo>
                <a:cubicBezTo>
                  <a:pt x="174" y="305"/>
                  <a:pt x="174" y="305"/>
                  <a:pt x="174" y="305"/>
                </a:cubicBezTo>
                <a:cubicBezTo>
                  <a:pt x="175" y="305"/>
                  <a:pt x="175" y="305"/>
                  <a:pt x="175" y="305"/>
                </a:cubicBezTo>
                <a:cubicBezTo>
                  <a:pt x="175" y="306"/>
                  <a:pt x="175" y="306"/>
                  <a:pt x="175" y="306"/>
                </a:cubicBezTo>
                <a:cubicBezTo>
                  <a:pt x="175" y="306"/>
                  <a:pt x="175" y="306"/>
                  <a:pt x="175" y="306"/>
                </a:cubicBezTo>
                <a:cubicBezTo>
                  <a:pt x="175" y="306"/>
                  <a:pt x="175" y="306"/>
                  <a:pt x="175" y="306"/>
                </a:cubicBezTo>
                <a:cubicBezTo>
                  <a:pt x="177" y="302"/>
                  <a:pt x="175" y="304"/>
                  <a:pt x="173" y="303"/>
                </a:cubicBezTo>
                <a:cubicBezTo>
                  <a:pt x="173" y="303"/>
                  <a:pt x="173" y="303"/>
                  <a:pt x="173" y="303"/>
                </a:cubicBezTo>
                <a:cubicBezTo>
                  <a:pt x="173" y="303"/>
                  <a:pt x="173" y="303"/>
                  <a:pt x="173" y="303"/>
                </a:cubicBezTo>
                <a:cubicBezTo>
                  <a:pt x="173" y="303"/>
                  <a:pt x="173" y="303"/>
                  <a:pt x="173" y="303"/>
                </a:cubicBezTo>
                <a:cubicBezTo>
                  <a:pt x="173" y="302"/>
                  <a:pt x="173" y="302"/>
                  <a:pt x="173" y="302"/>
                </a:cubicBezTo>
                <a:cubicBezTo>
                  <a:pt x="173" y="302"/>
                  <a:pt x="173" y="302"/>
                  <a:pt x="173" y="302"/>
                </a:cubicBezTo>
                <a:cubicBezTo>
                  <a:pt x="176" y="301"/>
                  <a:pt x="176" y="301"/>
                  <a:pt x="176" y="301"/>
                </a:cubicBezTo>
                <a:cubicBezTo>
                  <a:pt x="176" y="300"/>
                  <a:pt x="176" y="300"/>
                  <a:pt x="176" y="300"/>
                </a:cubicBezTo>
                <a:cubicBezTo>
                  <a:pt x="176" y="300"/>
                  <a:pt x="176" y="300"/>
                  <a:pt x="176" y="300"/>
                </a:cubicBezTo>
                <a:cubicBezTo>
                  <a:pt x="176" y="299"/>
                  <a:pt x="176" y="299"/>
                  <a:pt x="176" y="299"/>
                </a:cubicBezTo>
                <a:cubicBezTo>
                  <a:pt x="176" y="299"/>
                  <a:pt x="176" y="299"/>
                  <a:pt x="176" y="298"/>
                </a:cubicBezTo>
                <a:cubicBezTo>
                  <a:pt x="176" y="298"/>
                  <a:pt x="176" y="298"/>
                  <a:pt x="176" y="298"/>
                </a:cubicBezTo>
                <a:cubicBezTo>
                  <a:pt x="177" y="298"/>
                  <a:pt x="177" y="298"/>
                  <a:pt x="178" y="298"/>
                </a:cubicBezTo>
                <a:cubicBezTo>
                  <a:pt x="178" y="298"/>
                  <a:pt x="178" y="298"/>
                  <a:pt x="178" y="298"/>
                </a:cubicBezTo>
                <a:cubicBezTo>
                  <a:pt x="178" y="298"/>
                  <a:pt x="178" y="298"/>
                  <a:pt x="178" y="298"/>
                </a:cubicBezTo>
                <a:cubicBezTo>
                  <a:pt x="178" y="299"/>
                  <a:pt x="177" y="299"/>
                  <a:pt x="177" y="300"/>
                </a:cubicBezTo>
                <a:cubicBezTo>
                  <a:pt x="177" y="300"/>
                  <a:pt x="177" y="300"/>
                  <a:pt x="177" y="300"/>
                </a:cubicBezTo>
                <a:cubicBezTo>
                  <a:pt x="177" y="300"/>
                  <a:pt x="177" y="300"/>
                  <a:pt x="177" y="300"/>
                </a:cubicBezTo>
                <a:cubicBezTo>
                  <a:pt x="177" y="300"/>
                  <a:pt x="177" y="300"/>
                  <a:pt x="177" y="300"/>
                </a:cubicBezTo>
                <a:cubicBezTo>
                  <a:pt x="179" y="301"/>
                  <a:pt x="179" y="300"/>
                  <a:pt x="180" y="299"/>
                </a:cubicBezTo>
                <a:cubicBezTo>
                  <a:pt x="181" y="299"/>
                  <a:pt x="181" y="299"/>
                  <a:pt x="181" y="299"/>
                </a:cubicBezTo>
                <a:cubicBezTo>
                  <a:pt x="181" y="299"/>
                  <a:pt x="181" y="299"/>
                  <a:pt x="181" y="299"/>
                </a:cubicBezTo>
                <a:cubicBezTo>
                  <a:pt x="181" y="299"/>
                  <a:pt x="181" y="299"/>
                  <a:pt x="181" y="299"/>
                </a:cubicBezTo>
                <a:cubicBezTo>
                  <a:pt x="181" y="300"/>
                  <a:pt x="181" y="300"/>
                  <a:pt x="181" y="300"/>
                </a:cubicBezTo>
                <a:cubicBezTo>
                  <a:pt x="181" y="300"/>
                  <a:pt x="181" y="300"/>
                  <a:pt x="181" y="300"/>
                </a:cubicBezTo>
                <a:cubicBezTo>
                  <a:pt x="181" y="300"/>
                  <a:pt x="181" y="300"/>
                  <a:pt x="181" y="300"/>
                </a:cubicBezTo>
                <a:cubicBezTo>
                  <a:pt x="182" y="300"/>
                  <a:pt x="182" y="300"/>
                  <a:pt x="182" y="300"/>
                </a:cubicBezTo>
                <a:cubicBezTo>
                  <a:pt x="184" y="300"/>
                  <a:pt x="184" y="300"/>
                  <a:pt x="185" y="299"/>
                </a:cubicBezTo>
                <a:cubicBezTo>
                  <a:pt x="185" y="299"/>
                  <a:pt x="185" y="299"/>
                  <a:pt x="185" y="299"/>
                </a:cubicBezTo>
                <a:cubicBezTo>
                  <a:pt x="185" y="299"/>
                  <a:pt x="185" y="299"/>
                  <a:pt x="185" y="299"/>
                </a:cubicBezTo>
                <a:cubicBezTo>
                  <a:pt x="185" y="299"/>
                  <a:pt x="186" y="299"/>
                  <a:pt x="186" y="299"/>
                </a:cubicBezTo>
                <a:cubicBezTo>
                  <a:pt x="186" y="300"/>
                  <a:pt x="186" y="300"/>
                  <a:pt x="186" y="300"/>
                </a:cubicBezTo>
                <a:cubicBezTo>
                  <a:pt x="186" y="300"/>
                  <a:pt x="186" y="300"/>
                  <a:pt x="186" y="300"/>
                </a:cubicBezTo>
                <a:cubicBezTo>
                  <a:pt x="186" y="300"/>
                  <a:pt x="186" y="300"/>
                  <a:pt x="186" y="300"/>
                </a:cubicBezTo>
                <a:cubicBezTo>
                  <a:pt x="187" y="300"/>
                  <a:pt x="187" y="300"/>
                  <a:pt x="187" y="300"/>
                </a:cubicBezTo>
                <a:cubicBezTo>
                  <a:pt x="187" y="300"/>
                  <a:pt x="191" y="299"/>
                  <a:pt x="191" y="299"/>
                </a:cubicBezTo>
                <a:cubicBezTo>
                  <a:pt x="192" y="298"/>
                  <a:pt x="192" y="298"/>
                  <a:pt x="192" y="298"/>
                </a:cubicBezTo>
                <a:cubicBezTo>
                  <a:pt x="192" y="298"/>
                  <a:pt x="192" y="298"/>
                  <a:pt x="192" y="298"/>
                </a:cubicBezTo>
                <a:cubicBezTo>
                  <a:pt x="192" y="298"/>
                  <a:pt x="192" y="298"/>
                  <a:pt x="192" y="298"/>
                </a:cubicBezTo>
                <a:cubicBezTo>
                  <a:pt x="192" y="297"/>
                  <a:pt x="192" y="297"/>
                  <a:pt x="192" y="297"/>
                </a:cubicBezTo>
                <a:cubicBezTo>
                  <a:pt x="192" y="297"/>
                  <a:pt x="192" y="297"/>
                  <a:pt x="192" y="297"/>
                </a:cubicBezTo>
                <a:cubicBezTo>
                  <a:pt x="192" y="297"/>
                  <a:pt x="192" y="297"/>
                  <a:pt x="192" y="297"/>
                </a:cubicBezTo>
                <a:cubicBezTo>
                  <a:pt x="193" y="297"/>
                  <a:pt x="193" y="297"/>
                  <a:pt x="193" y="297"/>
                </a:cubicBezTo>
                <a:cubicBezTo>
                  <a:pt x="194" y="296"/>
                  <a:pt x="197" y="294"/>
                  <a:pt x="198" y="294"/>
                </a:cubicBezTo>
                <a:cubicBezTo>
                  <a:pt x="199" y="294"/>
                  <a:pt x="199" y="294"/>
                  <a:pt x="199" y="294"/>
                </a:cubicBezTo>
                <a:cubicBezTo>
                  <a:pt x="199" y="294"/>
                  <a:pt x="199" y="294"/>
                  <a:pt x="199" y="294"/>
                </a:cubicBezTo>
                <a:cubicBezTo>
                  <a:pt x="200" y="294"/>
                  <a:pt x="200" y="294"/>
                  <a:pt x="201" y="293"/>
                </a:cubicBezTo>
                <a:cubicBezTo>
                  <a:pt x="202" y="293"/>
                  <a:pt x="202" y="293"/>
                  <a:pt x="202" y="293"/>
                </a:cubicBezTo>
                <a:cubicBezTo>
                  <a:pt x="205" y="292"/>
                  <a:pt x="207" y="290"/>
                  <a:pt x="209" y="290"/>
                </a:cubicBezTo>
                <a:cubicBezTo>
                  <a:pt x="210" y="290"/>
                  <a:pt x="210" y="290"/>
                  <a:pt x="211" y="290"/>
                </a:cubicBezTo>
                <a:cubicBezTo>
                  <a:pt x="211" y="290"/>
                  <a:pt x="211" y="290"/>
                  <a:pt x="211" y="290"/>
                </a:cubicBezTo>
                <a:cubicBezTo>
                  <a:pt x="212" y="289"/>
                  <a:pt x="212" y="289"/>
                  <a:pt x="213" y="289"/>
                </a:cubicBezTo>
                <a:cubicBezTo>
                  <a:pt x="221" y="286"/>
                  <a:pt x="215" y="287"/>
                  <a:pt x="219" y="286"/>
                </a:cubicBezTo>
                <a:cubicBezTo>
                  <a:pt x="221" y="286"/>
                  <a:pt x="223" y="286"/>
                  <a:pt x="224" y="286"/>
                </a:cubicBezTo>
                <a:cubicBezTo>
                  <a:pt x="225" y="286"/>
                  <a:pt x="225" y="286"/>
                  <a:pt x="225" y="286"/>
                </a:cubicBezTo>
                <a:cubicBezTo>
                  <a:pt x="229" y="285"/>
                  <a:pt x="229" y="284"/>
                  <a:pt x="230" y="283"/>
                </a:cubicBezTo>
                <a:cubicBezTo>
                  <a:pt x="230" y="283"/>
                  <a:pt x="236" y="281"/>
                  <a:pt x="236" y="281"/>
                </a:cubicBezTo>
                <a:cubicBezTo>
                  <a:pt x="237" y="281"/>
                  <a:pt x="237" y="280"/>
                  <a:pt x="240" y="279"/>
                </a:cubicBezTo>
                <a:cubicBezTo>
                  <a:pt x="240" y="279"/>
                  <a:pt x="240" y="279"/>
                  <a:pt x="241" y="279"/>
                </a:cubicBezTo>
                <a:cubicBezTo>
                  <a:pt x="241" y="279"/>
                  <a:pt x="241" y="279"/>
                  <a:pt x="241" y="279"/>
                </a:cubicBezTo>
                <a:cubicBezTo>
                  <a:pt x="241" y="280"/>
                  <a:pt x="241" y="280"/>
                  <a:pt x="241" y="280"/>
                </a:cubicBezTo>
                <a:cubicBezTo>
                  <a:pt x="241" y="280"/>
                  <a:pt x="241" y="280"/>
                  <a:pt x="241" y="280"/>
                </a:cubicBezTo>
                <a:cubicBezTo>
                  <a:pt x="243" y="280"/>
                  <a:pt x="242" y="280"/>
                  <a:pt x="243" y="280"/>
                </a:cubicBezTo>
                <a:cubicBezTo>
                  <a:pt x="243" y="280"/>
                  <a:pt x="243" y="280"/>
                  <a:pt x="243" y="280"/>
                </a:cubicBezTo>
                <a:cubicBezTo>
                  <a:pt x="244" y="280"/>
                  <a:pt x="244" y="280"/>
                  <a:pt x="244" y="280"/>
                </a:cubicBezTo>
                <a:cubicBezTo>
                  <a:pt x="244" y="280"/>
                  <a:pt x="244" y="280"/>
                  <a:pt x="244" y="280"/>
                </a:cubicBezTo>
                <a:cubicBezTo>
                  <a:pt x="244" y="280"/>
                  <a:pt x="244" y="280"/>
                  <a:pt x="244" y="280"/>
                </a:cubicBezTo>
                <a:cubicBezTo>
                  <a:pt x="244" y="279"/>
                  <a:pt x="244" y="280"/>
                  <a:pt x="245" y="279"/>
                </a:cubicBezTo>
                <a:cubicBezTo>
                  <a:pt x="245" y="279"/>
                  <a:pt x="245" y="279"/>
                  <a:pt x="245" y="279"/>
                </a:cubicBezTo>
                <a:cubicBezTo>
                  <a:pt x="245" y="279"/>
                  <a:pt x="245" y="279"/>
                  <a:pt x="245" y="279"/>
                </a:cubicBezTo>
                <a:cubicBezTo>
                  <a:pt x="246" y="279"/>
                  <a:pt x="245" y="279"/>
                  <a:pt x="246" y="279"/>
                </a:cubicBezTo>
                <a:cubicBezTo>
                  <a:pt x="246" y="279"/>
                  <a:pt x="246" y="279"/>
                  <a:pt x="246" y="279"/>
                </a:cubicBezTo>
                <a:cubicBezTo>
                  <a:pt x="247" y="279"/>
                  <a:pt x="247" y="279"/>
                  <a:pt x="247" y="279"/>
                </a:cubicBezTo>
                <a:cubicBezTo>
                  <a:pt x="247" y="279"/>
                  <a:pt x="247" y="279"/>
                  <a:pt x="247" y="279"/>
                </a:cubicBezTo>
                <a:cubicBezTo>
                  <a:pt x="247" y="280"/>
                  <a:pt x="247" y="280"/>
                  <a:pt x="247" y="280"/>
                </a:cubicBezTo>
                <a:cubicBezTo>
                  <a:pt x="248" y="280"/>
                  <a:pt x="248" y="280"/>
                  <a:pt x="248" y="280"/>
                </a:cubicBezTo>
                <a:cubicBezTo>
                  <a:pt x="248" y="280"/>
                  <a:pt x="255" y="277"/>
                  <a:pt x="255" y="277"/>
                </a:cubicBezTo>
                <a:cubicBezTo>
                  <a:pt x="255" y="277"/>
                  <a:pt x="255" y="277"/>
                  <a:pt x="256" y="278"/>
                </a:cubicBezTo>
                <a:cubicBezTo>
                  <a:pt x="256" y="278"/>
                  <a:pt x="257" y="278"/>
                  <a:pt x="258" y="278"/>
                </a:cubicBezTo>
                <a:cubicBezTo>
                  <a:pt x="261" y="279"/>
                  <a:pt x="258" y="278"/>
                  <a:pt x="262" y="278"/>
                </a:cubicBezTo>
                <a:cubicBezTo>
                  <a:pt x="262" y="278"/>
                  <a:pt x="262" y="278"/>
                  <a:pt x="262" y="278"/>
                </a:cubicBezTo>
                <a:cubicBezTo>
                  <a:pt x="262" y="278"/>
                  <a:pt x="262" y="278"/>
                  <a:pt x="262" y="278"/>
                </a:cubicBezTo>
                <a:cubicBezTo>
                  <a:pt x="262" y="279"/>
                  <a:pt x="262" y="279"/>
                  <a:pt x="262" y="279"/>
                </a:cubicBezTo>
                <a:cubicBezTo>
                  <a:pt x="261" y="280"/>
                  <a:pt x="262" y="279"/>
                  <a:pt x="261" y="280"/>
                </a:cubicBezTo>
                <a:cubicBezTo>
                  <a:pt x="261" y="280"/>
                  <a:pt x="261" y="280"/>
                  <a:pt x="261" y="280"/>
                </a:cubicBezTo>
                <a:cubicBezTo>
                  <a:pt x="261" y="280"/>
                  <a:pt x="261" y="280"/>
                  <a:pt x="262" y="281"/>
                </a:cubicBezTo>
                <a:cubicBezTo>
                  <a:pt x="262" y="281"/>
                  <a:pt x="262" y="281"/>
                  <a:pt x="262" y="281"/>
                </a:cubicBezTo>
                <a:cubicBezTo>
                  <a:pt x="262" y="280"/>
                  <a:pt x="262" y="280"/>
                  <a:pt x="262" y="280"/>
                </a:cubicBezTo>
                <a:cubicBezTo>
                  <a:pt x="263" y="280"/>
                  <a:pt x="263" y="280"/>
                  <a:pt x="263" y="280"/>
                </a:cubicBezTo>
                <a:cubicBezTo>
                  <a:pt x="263" y="280"/>
                  <a:pt x="263" y="280"/>
                  <a:pt x="263" y="280"/>
                </a:cubicBezTo>
                <a:cubicBezTo>
                  <a:pt x="264" y="280"/>
                  <a:pt x="264" y="280"/>
                  <a:pt x="264" y="280"/>
                </a:cubicBezTo>
                <a:cubicBezTo>
                  <a:pt x="264" y="280"/>
                  <a:pt x="264" y="280"/>
                  <a:pt x="264" y="280"/>
                </a:cubicBezTo>
                <a:cubicBezTo>
                  <a:pt x="265" y="279"/>
                  <a:pt x="265" y="279"/>
                  <a:pt x="265" y="279"/>
                </a:cubicBezTo>
                <a:cubicBezTo>
                  <a:pt x="265" y="279"/>
                  <a:pt x="265" y="279"/>
                  <a:pt x="265" y="279"/>
                </a:cubicBezTo>
                <a:cubicBezTo>
                  <a:pt x="265" y="278"/>
                  <a:pt x="265" y="278"/>
                  <a:pt x="265" y="278"/>
                </a:cubicBezTo>
                <a:cubicBezTo>
                  <a:pt x="266" y="278"/>
                  <a:pt x="266" y="278"/>
                  <a:pt x="266" y="278"/>
                </a:cubicBezTo>
                <a:cubicBezTo>
                  <a:pt x="268" y="278"/>
                  <a:pt x="268" y="278"/>
                  <a:pt x="268" y="278"/>
                </a:cubicBezTo>
                <a:cubicBezTo>
                  <a:pt x="282" y="270"/>
                  <a:pt x="277" y="274"/>
                  <a:pt x="284" y="269"/>
                </a:cubicBezTo>
                <a:cubicBezTo>
                  <a:pt x="286" y="269"/>
                  <a:pt x="286" y="269"/>
                  <a:pt x="286" y="269"/>
                </a:cubicBezTo>
                <a:cubicBezTo>
                  <a:pt x="287" y="268"/>
                  <a:pt x="287" y="268"/>
                  <a:pt x="287" y="268"/>
                </a:cubicBezTo>
                <a:cubicBezTo>
                  <a:pt x="288" y="268"/>
                  <a:pt x="288" y="268"/>
                  <a:pt x="288" y="268"/>
                </a:cubicBezTo>
                <a:cubicBezTo>
                  <a:pt x="288" y="268"/>
                  <a:pt x="288" y="268"/>
                  <a:pt x="288" y="268"/>
                </a:cubicBezTo>
                <a:cubicBezTo>
                  <a:pt x="289" y="268"/>
                  <a:pt x="289" y="268"/>
                  <a:pt x="289" y="268"/>
                </a:cubicBezTo>
                <a:cubicBezTo>
                  <a:pt x="289" y="268"/>
                  <a:pt x="289" y="268"/>
                  <a:pt x="290" y="267"/>
                </a:cubicBezTo>
                <a:cubicBezTo>
                  <a:pt x="290" y="267"/>
                  <a:pt x="290" y="267"/>
                  <a:pt x="290" y="267"/>
                </a:cubicBezTo>
                <a:cubicBezTo>
                  <a:pt x="290" y="266"/>
                  <a:pt x="290" y="266"/>
                  <a:pt x="290" y="266"/>
                </a:cubicBezTo>
                <a:cubicBezTo>
                  <a:pt x="291" y="266"/>
                  <a:pt x="291" y="266"/>
                  <a:pt x="291" y="266"/>
                </a:cubicBezTo>
                <a:cubicBezTo>
                  <a:pt x="290" y="264"/>
                  <a:pt x="290" y="265"/>
                  <a:pt x="288" y="265"/>
                </a:cubicBezTo>
                <a:cubicBezTo>
                  <a:pt x="288" y="264"/>
                  <a:pt x="288" y="264"/>
                  <a:pt x="288" y="264"/>
                </a:cubicBezTo>
                <a:cubicBezTo>
                  <a:pt x="287" y="264"/>
                  <a:pt x="287" y="264"/>
                  <a:pt x="287" y="264"/>
                </a:cubicBezTo>
                <a:cubicBezTo>
                  <a:pt x="287" y="264"/>
                  <a:pt x="287" y="264"/>
                  <a:pt x="287" y="264"/>
                </a:cubicBezTo>
                <a:cubicBezTo>
                  <a:pt x="287" y="264"/>
                  <a:pt x="287" y="264"/>
                  <a:pt x="287" y="264"/>
                </a:cubicBezTo>
                <a:cubicBezTo>
                  <a:pt x="287" y="264"/>
                  <a:pt x="287" y="263"/>
                  <a:pt x="287" y="263"/>
                </a:cubicBezTo>
                <a:cubicBezTo>
                  <a:pt x="292" y="252"/>
                  <a:pt x="287" y="259"/>
                  <a:pt x="290" y="255"/>
                </a:cubicBezTo>
                <a:cubicBezTo>
                  <a:pt x="292" y="254"/>
                  <a:pt x="292" y="254"/>
                  <a:pt x="292" y="254"/>
                </a:cubicBezTo>
                <a:cubicBezTo>
                  <a:pt x="292" y="254"/>
                  <a:pt x="293" y="247"/>
                  <a:pt x="293" y="247"/>
                </a:cubicBezTo>
                <a:cubicBezTo>
                  <a:pt x="294" y="246"/>
                  <a:pt x="296" y="243"/>
                  <a:pt x="296" y="242"/>
                </a:cubicBezTo>
                <a:cubicBezTo>
                  <a:pt x="296" y="242"/>
                  <a:pt x="296" y="242"/>
                  <a:pt x="296" y="242"/>
                </a:cubicBezTo>
                <a:cubicBezTo>
                  <a:pt x="296" y="242"/>
                  <a:pt x="296" y="242"/>
                  <a:pt x="296" y="242"/>
                </a:cubicBezTo>
                <a:cubicBezTo>
                  <a:pt x="295" y="242"/>
                  <a:pt x="295" y="242"/>
                  <a:pt x="295" y="242"/>
                </a:cubicBezTo>
                <a:cubicBezTo>
                  <a:pt x="295" y="241"/>
                  <a:pt x="295" y="241"/>
                  <a:pt x="295" y="241"/>
                </a:cubicBezTo>
                <a:cubicBezTo>
                  <a:pt x="295" y="241"/>
                  <a:pt x="295" y="241"/>
                  <a:pt x="295" y="241"/>
                </a:cubicBezTo>
                <a:cubicBezTo>
                  <a:pt x="295" y="240"/>
                  <a:pt x="295" y="240"/>
                  <a:pt x="295" y="240"/>
                </a:cubicBezTo>
                <a:cubicBezTo>
                  <a:pt x="295" y="240"/>
                  <a:pt x="295" y="240"/>
                  <a:pt x="295" y="240"/>
                </a:cubicBezTo>
                <a:cubicBezTo>
                  <a:pt x="295" y="240"/>
                  <a:pt x="296" y="240"/>
                  <a:pt x="296" y="239"/>
                </a:cubicBezTo>
                <a:cubicBezTo>
                  <a:pt x="296" y="239"/>
                  <a:pt x="296" y="239"/>
                  <a:pt x="296" y="239"/>
                </a:cubicBezTo>
                <a:cubicBezTo>
                  <a:pt x="296" y="239"/>
                  <a:pt x="296" y="239"/>
                  <a:pt x="296" y="239"/>
                </a:cubicBezTo>
                <a:cubicBezTo>
                  <a:pt x="297" y="239"/>
                  <a:pt x="297" y="240"/>
                  <a:pt x="298" y="239"/>
                </a:cubicBezTo>
                <a:cubicBezTo>
                  <a:pt x="298" y="239"/>
                  <a:pt x="298" y="239"/>
                  <a:pt x="298" y="239"/>
                </a:cubicBezTo>
                <a:cubicBezTo>
                  <a:pt x="299" y="239"/>
                  <a:pt x="299" y="239"/>
                  <a:pt x="299" y="239"/>
                </a:cubicBezTo>
                <a:cubicBezTo>
                  <a:pt x="299" y="240"/>
                  <a:pt x="299" y="240"/>
                  <a:pt x="299" y="240"/>
                </a:cubicBezTo>
                <a:cubicBezTo>
                  <a:pt x="301" y="240"/>
                  <a:pt x="301" y="238"/>
                  <a:pt x="302" y="236"/>
                </a:cubicBezTo>
                <a:cubicBezTo>
                  <a:pt x="302" y="236"/>
                  <a:pt x="302" y="236"/>
                  <a:pt x="302" y="236"/>
                </a:cubicBezTo>
                <a:cubicBezTo>
                  <a:pt x="302" y="235"/>
                  <a:pt x="302" y="235"/>
                  <a:pt x="302" y="235"/>
                </a:cubicBezTo>
                <a:cubicBezTo>
                  <a:pt x="303" y="235"/>
                  <a:pt x="302" y="235"/>
                  <a:pt x="303" y="235"/>
                </a:cubicBezTo>
                <a:cubicBezTo>
                  <a:pt x="303" y="235"/>
                  <a:pt x="303" y="235"/>
                  <a:pt x="303" y="234"/>
                </a:cubicBezTo>
                <a:cubicBezTo>
                  <a:pt x="304" y="234"/>
                  <a:pt x="304" y="234"/>
                  <a:pt x="304" y="234"/>
                </a:cubicBezTo>
                <a:cubicBezTo>
                  <a:pt x="303" y="234"/>
                  <a:pt x="303" y="234"/>
                  <a:pt x="303" y="234"/>
                </a:cubicBezTo>
                <a:cubicBezTo>
                  <a:pt x="303" y="234"/>
                  <a:pt x="303" y="234"/>
                  <a:pt x="303" y="234"/>
                </a:cubicBezTo>
                <a:cubicBezTo>
                  <a:pt x="303" y="233"/>
                  <a:pt x="303" y="233"/>
                  <a:pt x="303" y="233"/>
                </a:cubicBezTo>
                <a:cubicBezTo>
                  <a:pt x="303" y="233"/>
                  <a:pt x="303" y="233"/>
                  <a:pt x="303" y="233"/>
                </a:cubicBezTo>
                <a:cubicBezTo>
                  <a:pt x="304" y="233"/>
                  <a:pt x="305" y="231"/>
                  <a:pt x="306" y="229"/>
                </a:cubicBezTo>
                <a:cubicBezTo>
                  <a:pt x="306" y="229"/>
                  <a:pt x="306" y="229"/>
                  <a:pt x="306" y="229"/>
                </a:cubicBezTo>
                <a:cubicBezTo>
                  <a:pt x="306" y="229"/>
                  <a:pt x="306" y="229"/>
                  <a:pt x="306" y="229"/>
                </a:cubicBezTo>
                <a:cubicBezTo>
                  <a:pt x="305" y="229"/>
                  <a:pt x="305" y="229"/>
                  <a:pt x="305" y="229"/>
                </a:cubicBezTo>
                <a:cubicBezTo>
                  <a:pt x="305" y="229"/>
                  <a:pt x="305" y="229"/>
                  <a:pt x="305" y="229"/>
                </a:cubicBezTo>
                <a:cubicBezTo>
                  <a:pt x="305" y="229"/>
                  <a:pt x="305" y="229"/>
                  <a:pt x="305" y="229"/>
                </a:cubicBezTo>
                <a:cubicBezTo>
                  <a:pt x="305" y="229"/>
                  <a:pt x="305" y="229"/>
                  <a:pt x="305" y="229"/>
                </a:cubicBezTo>
                <a:cubicBezTo>
                  <a:pt x="305" y="229"/>
                  <a:pt x="305" y="229"/>
                  <a:pt x="304" y="229"/>
                </a:cubicBezTo>
                <a:cubicBezTo>
                  <a:pt x="304" y="229"/>
                  <a:pt x="304" y="229"/>
                  <a:pt x="304" y="229"/>
                </a:cubicBezTo>
                <a:cubicBezTo>
                  <a:pt x="304" y="229"/>
                  <a:pt x="304" y="229"/>
                  <a:pt x="304" y="229"/>
                </a:cubicBezTo>
                <a:cubicBezTo>
                  <a:pt x="304" y="229"/>
                  <a:pt x="304" y="229"/>
                  <a:pt x="304" y="229"/>
                </a:cubicBezTo>
                <a:cubicBezTo>
                  <a:pt x="304" y="229"/>
                  <a:pt x="304" y="229"/>
                  <a:pt x="304" y="229"/>
                </a:cubicBezTo>
                <a:cubicBezTo>
                  <a:pt x="305" y="227"/>
                  <a:pt x="305" y="228"/>
                  <a:pt x="305" y="226"/>
                </a:cubicBezTo>
                <a:cubicBezTo>
                  <a:pt x="305" y="226"/>
                  <a:pt x="305" y="226"/>
                  <a:pt x="305" y="226"/>
                </a:cubicBezTo>
                <a:cubicBezTo>
                  <a:pt x="306" y="226"/>
                  <a:pt x="306" y="226"/>
                  <a:pt x="306" y="226"/>
                </a:cubicBezTo>
                <a:cubicBezTo>
                  <a:pt x="306" y="225"/>
                  <a:pt x="306" y="225"/>
                  <a:pt x="306" y="225"/>
                </a:cubicBezTo>
                <a:cubicBezTo>
                  <a:pt x="306" y="223"/>
                  <a:pt x="305" y="225"/>
                  <a:pt x="306" y="222"/>
                </a:cubicBezTo>
                <a:cubicBezTo>
                  <a:pt x="305" y="221"/>
                  <a:pt x="305" y="221"/>
                  <a:pt x="305" y="221"/>
                </a:cubicBezTo>
                <a:cubicBezTo>
                  <a:pt x="305" y="221"/>
                  <a:pt x="305" y="221"/>
                  <a:pt x="305" y="221"/>
                </a:cubicBezTo>
                <a:cubicBezTo>
                  <a:pt x="304" y="220"/>
                  <a:pt x="304" y="220"/>
                  <a:pt x="304" y="219"/>
                </a:cubicBezTo>
                <a:cubicBezTo>
                  <a:pt x="304" y="218"/>
                  <a:pt x="305" y="218"/>
                  <a:pt x="306" y="217"/>
                </a:cubicBezTo>
                <a:cubicBezTo>
                  <a:pt x="308" y="216"/>
                  <a:pt x="307" y="215"/>
                  <a:pt x="308" y="214"/>
                </a:cubicBezTo>
                <a:cubicBezTo>
                  <a:pt x="309" y="214"/>
                  <a:pt x="318" y="214"/>
                  <a:pt x="319" y="214"/>
                </a:cubicBezTo>
                <a:cubicBezTo>
                  <a:pt x="319" y="214"/>
                  <a:pt x="319" y="214"/>
                  <a:pt x="319" y="214"/>
                </a:cubicBezTo>
                <a:cubicBezTo>
                  <a:pt x="320" y="214"/>
                  <a:pt x="320" y="214"/>
                  <a:pt x="320" y="214"/>
                </a:cubicBezTo>
                <a:cubicBezTo>
                  <a:pt x="320" y="213"/>
                  <a:pt x="320" y="213"/>
                  <a:pt x="320" y="213"/>
                </a:cubicBezTo>
                <a:cubicBezTo>
                  <a:pt x="320" y="213"/>
                  <a:pt x="320" y="213"/>
                  <a:pt x="320" y="213"/>
                </a:cubicBezTo>
                <a:cubicBezTo>
                  <a:pt x="323" y="205"/>
                  <a:pt x="322" y="207"/>
                  <a:pt x="322" y="205"/>
                </a:cubicBezTo>
                <a:cubicBezTo>
                  <a:pt x="322" y="205"/>
                  <a:pt x="323" y="204"/>
                  <a:pt x="323" y="204"/>
                </a:cubicBezTo>
                <a:cubicBezTo>
                  <a:pt x="324" y="204"/>
                  <a:pt x="324" y="204"/>
                  <a:pt x="324" y="204"/>
                </a:cubicBezTo>
                <a:cubicBezTo>
                  <a:pt x="324" y="204"/>
                  <a:pt x="324" y="204"/>
                  <a:pt x="324" y="204"/>
                </a:cubicBezTo>
                <a:cubicBezTo>
                  <a:pt x="325" y="204"/>
                  <a:pt x="325" y="204"/>
                  <a:pt x="325" y="204"/>
                </a:cubicBezTo>
                <a:cubicBezTo>
                  <a:pt x="326" y="203"/>
                  <a:pt x="325" y="203"/>
                  <a:pt x="326" y="202"/>
                </a:cubicBezTo>
                <a:cubicBezTo>
                  <a:pt x="326" y="202"/>
                  <a:pt x="326" y="202"/>
                  <a:pt x="326" y="202"/>
                </a:cubicBezTo>
                <a:cubicBezTo>
                  <a:pt x="326" y="201"/>
                  <a:pt x="327" y="200"/>
                  <a:pt x="327" y="200"/>
                </a:cubicBezTo>
                <a:cubicBezTo>
                  <a:pt x="326" y="199"/>
                  <a:pt x="326" y="199"/>
                  <a:pt x="326" y="199"/>
                </a:cubicBezTo>
                <a:cubicBezTo>
                  <a:pt x="327" y="198"/>
                  <a:pt x="327" y="196"/>
                  <a:pt x="327" y="195"/>
                </a:cubicBezTo>
                <a:cubicBezTo>
                  <a:pt x="328" y="194"/>
                  <a:pt x="329" y="195"/>
                  <a:pt x="329" y="193"/>
                </a:cubicBezTo>
                <a:cubicBezTo>
                  <a:pt x="330" y="193"/>
                  <a:pt x="330" y="193"/>
                  <a:pt x="330" y="193"/>
                </a:cubicBezTo>
                <a:cubicBezTo>
                  <a:pt x="330" y="193"/>
                  <a:pt x="330" y="193"/>
                  <a:pt x="330" y="193"/>
                </a:cubicBezTo>
                <a:cubicBezTo>
                  <a:pt x="330" y="193"/>
                  <a:pt x="330" y="193"/>
                  <a:pt x="330" y="193"/>
                </a:cubicBezTo>
                <a:cubicBezTo>
                  <a:pt x="330" y="192"/>
                  <a:pt x="331" y="192"/>
                  <a:pt x="331" y="191"/>
                </a:cubicBezTo>
                <a:cubicBezTo>
                  <a:pt x="331" y="190"/>
                  <a:pt x="331" y="190"/>
                  <a:pt x="331" y="189"/>
                </a:cubicBezTo>
                <a:cubicBezTo>
                  <a:pt x="331" y="189"/>
                  <a:pt x="331" y="189"/>
                  <a:pt x="331" y="189"/>
                </a:cubicBezTo>
                <a:cubicBezTo>
                  <a:pt x="331" y="189"/>
                  <a:pt x="331" y="189"/>
                  <a:pt x="331" y="189"/>
                </a:cubicBezTo>
                <a:cubicBezTo>
                  <a:pt x="331" y="189"/>
                  <a:pt x="331" y="189"/>
                  <a:pt x="331" y="189"/>
                </a:cubicBezTo>
                <a:cubicBezTo>
                  <a:pt x="332" y="189"/>
                  <a:pt x="332" y="189"/>
                  <a:pt x="332" y="189"/>
                </a:cubicBezTo>
                <a:cubicBezTo>
                  <a:pt x="333" y="189"/>
                  <a:pt x="334" y="188"/>
                  <a:pt x="334" y="187"/>
                </a:cubicBezTo>
                <a:cubicBezTo>
                  <a:pt x="334" y="184"/>
                  <a:pt x="335" y="186"/>
                  <a:pt x="335" y="182"/>
                </a:cubicBezTo>
                <a:cubicBezTo>
                  <a:pt x="335" y="182"/>
                  <a:pt x="335" y="182"/>
                  <a:pt x="335" y="182"/>
                </a:cubicBezTo>
                <a:cubicBezTo>
                  <a:pt x="335" y="181"/>
                  <a:pt x="335" y="181"/>
                  <a:pt x="335" y="181"/>
                </a:cubicBezTo>
                <a:cubicBezTo>
                  <a:pt x="334" y="181"/>
                  <a:pt x="334" y="181"/>
                  <a:pt x="334" y="181"/>
                </a:cubicBezTo>
                <a:cubicBezTo>
                  <a:pt x="334" y="181"/>
                  <a:pt x="334" y="181"/>
                  <a:pt x="334" y="181"/>
                </a:cubicBezTo>
                <a:cubicBezTo>
                  <a:pt x="334" y="181"/>
                  <a:pt x="334" y="181"/>
                  <a:pt x="334" y="181"/>
                </a:cubicBezTo>
                <a:cubicBezTo>
                  <a:pt x="335" y="178"/>
                  <a:pt x="334" y="176"/>
                  <a:pt x="332" y="174"/>
                </a:cubicBezTo>
                <a:cubicBezTo>
                  <a:pt x="331" y="174"/>
                  <a:pt x="331" y="174"/>
                  <a:pt x="331" y="174"/>
                </a:cubicBezTo>
                <a:cubicBezTo>
                  <a:pt x="331" y="174"/>
                  <a:pt x="331" y="174"/>
                  <a:pt x="331" y="174"/>
                </a:cubicBezTo>
                <a:cubicBezTo>
                  <a:pt x="331" y="173"/>
                  <a:pt x="331" y="173"/>
                  <a:pt x="331" y="173"/>
                </a:cubicBezTo>
                <a:cubicBezTo>
                  <a:pt x="331" y="173"/>
                  <a:pt x="331" y="173"/>
                  <a:pt x="331" y="173"/>
                </a:cubicBezTo>
                <a:cubicBezTo>
                  <a:pt x="331" y="172"/>
                  <a:pt x="331" y="172"/>
                  <a:pt x="332" y="171"/>
                </a:cubicBezTo>
                <a:cubicBezTo>
                  <a:pt x="331" y="171"/>
                  <a:pt x="331" y="171"/>
                  <a:pt x="331" y="171"/>
                </a:cubicBezTo>
                <a:cubicBezTo>
                  <a:pt x="331" y="171"/>
                  <a:pt x="331" y="171"/>
                  <a:pt x="331" y="171"/>
                </a:cubicBezTo>
                <a:cubicBezTo>
                  <a:pt x="331" y="171"/>
                  <a:pt x="331" y="171"/>
                  <a:pt x="331" y="171"/>
                </a:cubicBezTo>
                <a:cubicBezTo>
                  <a:pt x="331" y="170"/>
                  <a:pt x="331" y="170"/>
                  <a:pt x="331" y="170"/>
                </a:cubicBezTo>
                <a:cubicBezTo>
                  <a:pt x="331" y="170"/>
                  <a:pt x="331" y="170"/>
                  <a:pt x="331" y="170"/>
                </a:cubicBezTo>
                <a:cubicBezTo>
                  <a:pt x="331" y="170"/>
                  <a:pt x="331" y="170"/>
                  <a:pt x="331" y="170"/>
                </a:cubicBezTo>
                <a:cubicBezTo>
                  <a:pt x="331" y="169"/>
                  <a:pt x="331" y="169"/>
                  <a:pt x="331" y="169"/>
                </a:cubicBezTo>
                <a:cubicBezTo>
                  <a:pt x="331" y="169"/>
                  <a:pt x="331" y="169"/>
                  <a:pt x="331" y="169"/>
                </a:cubicBezTo>
                <a:cubicBezTo>
                  <a:pt x="329" y="169"/>
                  <a:pt x="329" y="167"/>
                  <a:pt x="327" y="169"/>
                </a:cubicBezTo>
                <a:cubicBezTo>
                  <a:pt x="327" y="169"/>
                  <a:pt x="327" y="169"/>
                  <a:pt x="327" y="169"/>
                </a:cubicBezTo>
                <a:cubicBezTo>
                  <a:pt x="327" y="169"/>
                  <a:pt x="327" y="169"/>
                  <a:pt x="327" y="169"/>
                </a:cubicBezTo>
                <a:cubicBezTo>
                  <a:pt x="327" y="169"/>
                  <a:pt x="326" y="168"/>
                  <a:pt x="326" y="168"/>
                </a:cubicBezTo>
                <a:cubicBezTo>
                  <a:pt x="325" y="168"/>
                  <a:pt x="325" y="167"/>
                  <a:pt x="325" y="167"/>
                </a:cubicBezTo>
                <a:cubicBezTo>
                  <a:pt x="325" y="167"/>
                  <a:pt x="325" y="167"/>
                  <a:pt x="325" y="167"/>
                </a:cubicBezTo>
                <a:cubicBezTo>
                  <a:pt x="324" y="167"/>
                  <a:pt x="324" y="167"/>
                  <a:pt x="324" y="167"/>
                </a:cubicBezTo>
                <a:cubicBezTo>
                  <a:pt x="324" y="166"/>
                  <a:pt x="324" y="166"/>
                  <a:pt x="324" y="166"/>
                </a:cubicBezTo>
                <a:cubicBezTo>
                  <a:pt x="325" y="165"/>
                  <a:pt x="327" y="165"/>
                  <a:pt x="329" y="165"/>
                </a:cubicBezTo>
                <a:cubicBezTo>
                  <a:pt x="329" y="165"/>
                  <a:pt x="329" y="165"/>
                  <a:pt x="329" y="165"/>
                </a:cubicBezTo>
                <a:cubicBezTo>
                  <a:pt x="329" y="165"/>
                  <a:pt x="329" y="165"/>
                  <a:pt x="329" y="166"/>
                </a:cubicBezTo>
                <a:cubicBezTo>
                  <a:pt x="329" y="166"/>
                  <a:pt x="329" y="166"/>
                  <a:pt x="329" y="166"/>
                </a:cubicBezTo>
                <a:cubicBezTo>
                  <a:pt x="329" y="166"/>
                  <a:pt x="329" y="166"/>
                  <a:pt x="329" y="166"/>
                </a:cubicBezTo>
                <a:cubicBezTo>
                  <a:pt x="336" y="166"/>
                  <a:pt x="337" y="162"/>
                  <a:pt x="334" y="160"/>
                </a:cubicBezTo>
                <a:cubicBezTo>
                  <a:pt x="333" y="160"/>
                  <a:pt x="332" y="160"/>
                  <a:pt x="332" y="160"/>
                </a:cubicBezTo>
                <a:cubicBezTo>
                  <a:pt x="332" y="160"/>
                  <a:pt x="332" y="160"/>
                  <a:pt x="332" y="160"/>
                </a:cubicBezTo>
                <a:cubicBezTo>
                  <a:pt x="330" y="156"/>
                  <a:pt x="335" y="156"/>
                  <a:pt x="329" y="149"/>
                </a:cubicBezTo>
                <a:cubicBezTo>
                  <a:pt x="328" y="150"/>
                  <a:pt x="328" y="150"/>
                  <a:pt x="328" y="150"/>
                </a:cubicBezTo>
                <a:cubicBezTo>
                  <a:pt x="328" y="151"/>
                  <a:pt x="328" y="151"/>
                  <a:pt x="328" y="151"/>
                </a:cubicBezTo>
                <a:cubicBezTo>
                  <a:pt x="328" y="151"/>
                  <a:pt x="328" y="151"/>
                  <a:pt x="328" y="151"/>
                </a:cubicBezTo>
                <a:cubicBezTo>
                  <a:pt x="327" y="151"/>
                  <a:pt x="327" y="151"/>
                  <a:pt x="327" y="151"/>
                </a:cubicBezTo>
                <a:cubicBezTo>
                  <a:pt x="328" y="149"/>
                  <a:pt x="328" y="149"/>
                  <a:pt x="328" y="149"/>
                </a:cubicBezTo>
                <a:cubicBezTo>
                  <a:pt x="328" y="149"/>
                  <a:pt x="328" y="149"/>
                  <a:pt x="328" y="149"/>
                </a:cubicBezTo>
                <a:cubicBezTo>
                  <a:pt x="328" y="148"/>
                  <a:pt x="328" y="148"/>
                  <a:pt x="328" y="147"/>
                </a:cubicBezTo>
                <a:cubicBezTo>
                  <a:pt x="328" y="147"/>
                  <a:pt x="328" y="147"/>
                  <a:pt x="328" y="147"/>
                </a:cubicBezTo>
                <a:cubicBezTo>
                  <a:pt x="328" y="147"/>
                  <a:pt x="328" y="147"/>
                  <a:pt x="328" y="147"/>
                </a:cubicBezTo>
                <a:cubicBezTo>
                  <a:pt x="329" y="146"/>
                  <a:pt x="329" y="146"/>
                  <a:pt x="329" y="146"/>
                </a:cubicBezTo>
                <a:cubicBezTo>
                  <a:pt x="329" y="145"/>
                  <a:pt x="330" y="144"/>
                  <a:pt x="330" y="143"/>
                </a:cubicBezTo>
                <a:cubicBezTo>
                  <a:pt x="331" y="143"/>
                  <a:pt x="331" y="143"/>
                  <a:pt x="332" y="143"/>
                </a:cubicBezTo>
                <a:cubicBezTo>
                  <a:pt x="332" y="143"/>
                  <a:pt x="332" y="143"/>
                  <a:pt x="332" y="143"/>
                </a:cubicBezTo>
                <a:cubicBezTo>
                  <a:pt x="337" y="139"/>
                  <a:pt x="334" y="141"/>
                  <a:pt x="338" y="142"/>
                </a:cubicBezTo>
                <a:cubicBezTo>
                  <a:pt x="338" y="142"/>
                  <a:pt x="340" y="142"/>
                  <a:pt x="340" y="142"/>
                </a:cubicBezTo>
                <a:cubicBezTo>
                  <a:pt x="340" y="142"/>
                  <a:pt x="340" y="142"/>
                  <a:pt x="340" y="142"/>
                </a:cubicBezTo>
                <a:cubicBezTo>
                  <a:pt x="340" y="142"/>
                  <a:pt x="340" y="142"/>
                  <a:pt x="340" y="142"/>
                </a:cubicBezTo>
                <a:cubicBezTo>
                  <a:pt x="340" y="142"/>
                  <a:pt x="340" y="142"/>
                  <a:pt x="340" y="142"/>
                </a:cubicBezTo>
                <a:cubicBezTo>
                  <a:pt x="340" y="139"/>
                  <a:pt x="338" y="140"/>
                  <a:pt x="335" y="136"/>
                </a:cubicBezTo>
                <a:cubicBezTo>
                  <a:pt x="335" y="136"/>
                  <a:pt x="335" y="136"/>
                  <a:pt x="335" y="136"/>
                </a:cubicBezTo>
                <a:cubicBezTo>
                  <a:pt x="335" y="135"/>
                  <a:pt x="335" y="135"/>
                  <a:pt x="335" y="135"/>
                </a:cubicBezTo>
                <a:cubicBezTo>
                  <a:pt x="335" y="135"/>
                  <a:pt x="335" y="135"/>
                  <a:pt x="335" y="135"/>
                </a:cubicBezTo>
                <a:cubicBezTo>
                  <a:pt x="336" y="135"/>
                  <a:pt x="336" y="135"/>
                  <a:pt x="336" y="135"/>
                </a:cubicBezTo>
                <a:cubicBezTo>
                  <a:pt x="338" y="137"/>
                  <a:pt x="336" y="136"/>
                  <a:pt x="338" y="136"/>
                </a:cubicBezTo>
                <a:cubicBezTo>
                  <a:pt x="338" y="136"/>
                  <a:pt x="338" y="136"/>
                  <a:pt x="339" y="136"/>
                </a:cubicBezTo>
                <a:cubicBezTo>
                  <a:pt x="339" y="136"/>
                  <a:pt x="339" y="136"/>
                  <a:pt x="339" y="136"/>
                </a:cubicBezTo>
                <a:cubicBezTo>
                  <a:pt x="339" y="136"/>
                  <a:pt x="339" y="136"/>
                  <a:pt x="339" y="136"/>
                </a:cubicBezTo>
                <a:cubicBezTo>
                  <a:pt x="340" y="136"/>
                  <a:pt x="341" y="135"/>
                  <a:pt x="341" y="135"/>
                </a:cubicBezTo>
                <a:cubicBezTo>
                  <a:pt x="343" y="135"/>
                  <a:pt x="341" y="135"/>
                  <a:pt x="343" y="136"/>
                </a:cubicBezTo>
                <a:cubicBezTo>
                  <a:pt x="345" y="135"/>
                  <a:pt x="345" y="135"/>
                  <a:pt x="346" y="134"/>
                </a:cubicBezTo>
                <a:cubicBezTo>
                  <a:pt x="349" y="134"/>
                  <a:pt x="350" y="135"/>
                  <a:pt x="350" y="135"/>
                </a:cubicBezTo>
                <a:cubicBezTo>
                  <a:pt x="350" y="134"/>
                  <a:pt x="350" y="134"/>
                  <a:pt x="350" y="134"/>
                </a:cubicBezTo>
                <a:cubicBezTo>
                  <a:pt x="351" y="134"/>
                  <a:pt x="351" y="134"/>
                  <a:pt x="351" y="134"/>
                </a:cubicBezTo>
                <a:cubicBezTo>
                  <a:pt x="351" y="134"/>
                  <a:pt x="350" y="134"/>
                  <a:pt x="351" y="133"/>
                </a:cubicBezTo>
                <a:cubicBezTo>
                  <a:pt x="351" y="133"/>
                  <a:pt x="351" y="133"/>
                  <a:pt x="351" y="133"/>
                </a:cubicBezTo>
                <a:cubicBezTo>
                  <a:pt x="351" y="133"/>
                  <a:pt x="351" y="133"/>
                  <a:pt x="351" y="133"/>
                </a:cubicBezTo>
                <a:cubicBezTo>
                  <a:pt x="351" y="133"/>
                  <a:pt x="351" y="133"/>
                  <a:pt x="351" y="133"/>
                </a:cubicBezTo>
                <a:cubicBezTo>
                  <a:pt x="351" y="133"/>
                  <a:pt x="351" y="133"/>
                  <a:pt x="351" y="133"/>
                </a:cubicBezTo>
                <a:cubicBezTo>
                  <a:pt x="352" y="134"/>
                  <a:pt x="352" y="133"/>
                  <a:pt x="354" y="134"/>
                </a:cubicBezTo>
                <a:cubicBezTo>
                  <a:pt x="354" y="134"/>
                  <a:pt x="354" y="134"/>
                  <a:pt x="354" y="134"/>
                </a:cubicBezTo>
                <a:cubicBezTo>
                  <a:pt x="354" y="134"/>
                  <a:pt x="354" y="134"/>
                  <a:pt x="354" y="134"/>
                </a:cubicBezTo>
                <a:cubicBezTo>
                  <a:pt x="355" y="134"/>
                  <a:pt x="355" y="134"/>
                  <a:pt x="355" y="134"/>
                </a:cubicBezTo>
                <a:cubicBezTo>
                  <a:pt x="356" y="135"/>
                  <a:pt x="357" y="135"/>
                  <a:pt x="359" y="136"/>
                </a:cubicBezTo>
                <a:cubicBezTo>
                  <a:pt x="358" y="135"/>
                  <a:pt x="358" y="135"/>
                  <a:pt x="358" y="135"/>
                </a:cubicBezTo>
                <a:cubicBezTo>
                  <a:pt x="358" y="134"/>
                  <a:pt x="358" y="134"/>
                  <a:pt x="358" y="134"/>
                </a:cubicBezTo>
                <a:cubicBezTo>
                  <a:pt x="359" y="131"/>
                  <a:pt x="360" y="133"/>
                  <a:pt x="359" y="129"/>
                </a:cubicBezTo>
                <a:cubicBezTo>
                  <a:pt x="357" y="128"/>
                  <a:pt x="356" y="127"/>
                  <a:pt x="356" y="127"/>
                </a:cubicBezTo>
                <a:cubicBezTo>
                  <a:pt x="355" y="125"/>
                  <a:pt x="354" y="126"/>
                  <a:pt x="353" y="124"/>
                </a:cubicBezTo>
                <a:cubicBezTo>
                  <a:pt x="352" y="123"/>
                  <a:pt x="353" y="123"/>
                  <a:pt x="352" y="122"/>
                </a:cubicBezTo>
                <a:cubicBezTo>
                  <a:pt x="352" y="122"/>
                  <a:pt x="352" y="122"/>
                  <a:pt x="352" y="122"/>
                </a:cubicBezTo>
                <a:cubicBezTo>
                  <a:pt x="350" y="122"/>
                  <a:pt x="351" y="122"/>
                  <a:pt x="350" y="122"/>
                </a:cubicBezTo>
                <a:cubicBezTo>
                  <a:pt x="350" y="122"/>
                  <a:pt x="350" y="122"/>
                  <a:pt x="350" y="122"/>
                </a:cubicBezTo>
                <a:cubicBezTo>
                  <a:pt x="349" y="122"/>
                  <a:pt x="349" y="122"/>
                  <a:pt x="349" y="122"/>
                </a:cubicBezTo>
                <a:cubicBezTo>
                  <a:pt x="349" y="121"/>
                  <a:pt x="349" y="121"/>
                  <a:pt x="349" y="121"/>
                </a:cubicBezTo>
                <a:cubicBezTo>
                  <a:pt x="349" y="119"/>
                  <a:pt x="350" y="119"/>
                  <a:pt x="349" y="117"/>
                </a:cubicBezTo>
                <a:cubicBezTo>
                  <a:pt x="349" y="117"/>
                  <a:pt x="349" y="117"/>
                  <a:pt x="349" y="117"/>
                </a:cubicBezTo>
                <a:cubicBezTo>
                  <a:pt x="349" y="117"/>
                  <a:pt x="349" y="117"/>
                  <a:pt x="349" y="117"/>
                </a:cubicBezTo>
                <a:cubicBezTo>
                  <a:pt x="349" y="117"/>
                  <a:pt x="349" y="117"/>
                  <a:pt x="348" y="117"/>
                </a:cubicBezTo>
                <a:cubicBezTo>
                  <a:pt x="348" y="117"/>
                  <a:pt x="348" y="117"/>
                  <a:pt x="348" y="117"/>
                </a:cubicBezTo>
                <a:cubicBezTo>
                  <a:pt x="348" y="117"/>
                  <a:pt x="348" y="117"/>
                  <a:pt x="348" y="117"/>
                </a:cubicBezTo>
                <a:cubicBezTo>
                  <a:pt x="348" y="117"/>
                  <a:pt x="348" y="117"/>
                  <a:pt x="348" y="117"/>
                </a:cubicBezTo>
                <a:cubicBezTo>
                  <a:pt x="348" y="117"/>
                  <a:pt x="348" y="117"/>
                  <a:pt x="348" y="117"/>
                </a:cubicBezTo>
                <a:cubicBezTo>
                  <a:pt x="348" y="117"/>
                  <a:pt x="348" y="117"/>
                  <a:pt x="348" y="117"/>
                </a:cubicBezTo>
                <a:cubicBezTo>
                  <a:pt x="348" y="116"/>
                  <a:pt x="348" y="116"/>
                  <a:pt x="348" y="116"/>
                </a:cubicBezTo>
                <a:cubicBezTo>
                  <a:pt x="348" y="116"/>
                  <a:pt x="348" y="116"/>
                  <a:pt x="348" y="115"/>
                </a:cubicBezTo>
                <a:cubicBezTo>
                  <a:pt x="348" y="115"/>
                  <a:pt x="348" y="115"/>
                  <a:pt x="348" y="115"/>
                </a:cubicBezTo>
                <a:cubicBezTo>
                  <a:pt x="348" y="115"/>
                  <a:pt x="348" y="115"/>
                  <a:pt x="348" y="115"/>
                </a:cubicBezTo>
                <a:cubicBezTo>
                  <a:pt x="348" y="115"/>
                  <a:pt x="348" y="115"/>
                  <a:pt x="348" y="115"/>
                </a:cubicBezTo>
                <a:cubicBezTo>
                  <a:pt x="348" y="115"/>
                  <a:pt x="348" y="115"/>
                  <a:pt x="348" y="115"/>
                </a:cubicBezTo>
                <a:cubicBezTo>
                  <a:pt x="348" y="115"/>
                  <a:pt x="348" y="115"/>
                  <a:pt x="347" y="115"/>
                </a:cubicBezTo>
                <a:cubicBezTo>
                  <a:pt x="347" y="115"/>
                  <a:pt x="347" y="115"/>
                  <a:pt x="347" y="115"/>
                </a:cubicBezTo>
                <a:cubicBezTo>
                  <a:pt x="347" y="116"/>
                  <a:pt x="347" y="116"/>
                  <a:pt x="346" y="117"/>
                </a:cubicBezTo>
                <a:cubicBezTo>
                  <a:pt x="346" y="117"/>
                  <a:pt x="346" y="117"/>
                  <a:pt x="346" y="117"/>
                </a:cubicBezTo>
                <a:cubicBezTo>
                  <a:pt x="346" y="117"/>
                  <a:pt x="346" y="117"/>
                  <a:pt x="346" y="117"/>
                </a:cubicBezTo>
                <a:cubicBezTo>
                  <a:pt x="346" y="116"/>
                  <a:pt x="346" y="116"/>
                  <a:pt x="346" y="116"/>
                </a:cubicBezTo>
                <a:cubicBezTo>
                  <a:pt x="345" y="116"/>
                  <a:pt x="345" y="116"/>
                  <a:pt x="345" y="116"/>
                </a:cubicBezTo>
                <a:cubicBezTo>
                  <a:pt x="345" y="116"/>
                  <a:pt x="345" y="116"/>
                  <a:pt x="345" y="116"/>
                </a:cubicBezTo>
                <a:cubicBezTo>
                  <a:pt x="345" y="114"/>
                  <a:pt x="345" y="113"/>
                  <a:pt x="347" y="112"/>
                </a:cubicBezTo>
                <a:cubicBezTo>
                  <a:pt x="347" y="112"/>
                  <a:pt x="347" y="112"/>
                  <a:pt x="347" y="112"/>
                </a:cubicBezTo>
                <a:cubicBezTo>
                  <a:pt x="347" y="111"/>
                  <a:pt x="347" y="109"/>
                  <a:pt x="346" y="107"/>
                </a:cubicBezTo>
                <a:cubicBezTo>
                  <a:pt x="347" y="105"/>
                  <a:pt x="348" y="101"/>
                  <a:pt x="350" y="98"/>
                </a:cubicBezTo>
                <a:cubicBezTo>
                  <a:pt x="350" y="98"/>
                  <a:pt x="350" y="98"/>
                  <a:pt x="350" y="98"/>
                </a:cubicBezTo>
                <a:cubicBezTo>
                  <a:pt x="350" y="98"/>
                  <a:pt x="350" y="98"/>
                  <a:pt x="350" y="98"/>
                </a:cubicBezTo>
                <a:cubicBezTo>
                  <a:pt x="351" y="98"/>
                  <a:pt x="353" y="99"/>
                  <a:pt x="356" y="98"/>
                </a:cubicBezTo>
                <a:cubicBezTo>
                  <a:pt x="356" y="98"/>
                  <a:pt x="356" y="98"/>
                  <a:pt x="356" y="98"/>
                </a:cubicBezTo>
                <a:cubicBezTo>
                  <a:pt x="357" y="98"/>
                  <a:pt x="357" y="98"/>
                  <a:pt x="357" y="97"/>
                </a:cubicBezTo>
                <a:cubicBezTo>
                  <a:pt x="357" y="97"/>
                  <a:pt x="357" y="97"/>
                  <a:pt x="357" y="97"/>
                </a:cubicBezTo>
                <a:cubicBezTo>
                  <a:pt x="357" y="97"/>
                  <a:pt x="357" y="97"/>
                  <a:pt x="357" y="97"/>
                </a:cubicBezTo>
                <a:cubicBezTo>
                  <a:pt x="357" y="95"/>
                  <a:pt x="354" y="91"/>
                  <a:pt x="357" y="88"/>
                </a:cubicBezTo>
                <a:cubicBezTo>
                  <a:pt x="357" y="88"/>
                  <a:pt x="359" y="87"/>
                  <a:pt x="359" y="87"/>
                </a:cubicBezTo>
                <a:cubicBezTo>
                  <a:pt x="359" y="87"/>
                  <a:pt x="359" y="87"/>
                  <a:pt x="359" y="87"/>
                </a:cubicBezTo>
                <a:cubicBezTo>
                  <a:pt x="360" y="87"/>
                  <a:pt x="360" y="87"/>
                  <a:pt x="361" y="87"/>
                </a:cubicBezTo>
                <a:cubicBezTo>
                  <a:pt x="361" y="87"/>
                  <a:pt x="361" y="87"/>
                  <a:pt x="361" y="87"/>
                </a:cubicBezTo>
                <a:cubicBezTo>
                  <a:pt x="361" y="87"/>
                  <a:pt x="361" y="87"/>
                  <a:pt x="361" y="87"/>
                </a:cubicBezTo>
                <a:cubicBezTo>
                  <a:pt x="361" y="87"/>
                  <a:pt x="361" y="87"/>
                  <a:pt x="361" y="87"/>
                </a:cubicBezTo>
                <a:cubicBezTo>
                  <a:pt x="361" y="86"/>
                  <a:pt x="361" y="86"/>
                  <a:pt x="361" y="86"/>
                </a:cubicBezTo>
                <a:cubicBezTo>
                  <a:pt x="361" y="85"/>
                  <a:pt x="363" y="82"/>
                  <a:pt x="364" y="82"/>
                </a:cubicBezTo>
                <a:cubicBezTo>
                  <a:pt x="372" y="77"/>
                  <a:pt x="366" y="78"/>
                  <a:pt x="369" y="74"/>
                </a:cubicBezTo>
                <a:cubicBezTo>
                  <a:pt x="370" y="73"/>
                  <a:pt x="370" y="73"/>
                  <a:pt x="370" y="73"/>
                </a:cubicBezTo>
                <a:cubicBezTo>
                  <a:pt x="370" y="73"/>
                  <a:pt x="370" y="73"/>
                  <a:pt x="370" y="73"/>
                </a:cubicBezTo>
                <a:cubicBezTo>
                  <a:pt x="371" y="71"/>
                  <a:pt x="368" y="70"/>
                  <a:pt x="368" y="69"/>
                </a:cubicBez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en-US" sz="900" kern="0">
              <a:solidFill>
                <a:srgbClr val="172144"/>
              </a:solidFill>
              <a:latin typeface="Open Sans Light"/>
            </a:endParaRPr>
          </a:p>
        </p:txBody>
      </p:sp>
      <p:sp>
        <p:nvSpPr>
          <p:cNvPr id="283" name="Freeform 20">
            <a:extLst>
              <a:ext uri="{FF2B5EF4-FFF2-40B4-BE49-F238E27FC236}">
                <a16:creationId xmlns:a16="http://schemas.microsoft.com/office/drawing/2014/main" id="{7418122C-EE68-BBB8-5639-12D3DBB7007A}"/>
              </a:ext>
            </a:extLst>
          </p:cNvPr>
          <p:cNvSpPr>
            <a:spLocks/>
          </p:cNvSpPr>
          <p:nvPr/>
        </p:nvSpPr>
        <p:spPr bwMode="auto">
          <a:xfrm>
            <a:off x="3334552" y="4008770"/>
            <a:ext cx="960928" cy="982994"/>
          </a:xfrm>
          <a:custGeom>
            <a:avLst/>
            <a:gdLst>
              <a:gd name="T0" fmla="*/ 202 w 239"/>
              <a:gd name="T1" fmla="*/ 63 h 244"/>
              <a:gd name="T2" fmla="*/ 174 w 239"/>
              <a:gd name="T3" fmla="*/ 53 h 244"/>
              <a:gd name="T4" fmla="*/ 169 w 239"/>
              <a:gd name="T5" fmla="*/ 31 h 244"/>
              <a:gd name="T6" fmla="*/ 138 w 239"/>
              <a:gd name="T7" fmla="*/ 28 h 244"/>
              <a:gd name="T8" fmla="*/ 146 w 239"/>
              <a:gd name="T9" fmla="*/ 18 h 244"/>
              <a:gd name="T10" fmla="*/ 133 w 239"/>
              <a:gd name="T11" fmla="*/ 17 h 244"/>
              <a:gd name="T12" fmla="*/ 107 w 239"/>
              <a:gd name="T13" fmla="*/ 18 h 244"/>
              <a:gd name="T14" fmla="*/ 87 w 239"/>
              <a:gd name="T15" fmla="*/ 13 h 244"/>
              <a:gd name="T16" fmla="*/ 71 w 239"/>
              <a:gd name="T17" fmla="*/ 3 h 244"/>
              <a:gd name="T18" fmla="*/ 57 w 239"/>
              <a:gd name="T19" fmla="*/ 7 h 244"/>
              <a:gd name="T20" fmla="*/ 30 w 239"/>
              <a:gd name="T21" fmla="*/ 24 h 244"/>
              <a:gd name="T22" fmla="*/ 19 w 239"/>
              <a:gd name="T23" fmla="*/ 24 h 244"/>
              <a:gd name="T24" fmla="*/ 15 w 239"/>
              <a:gd name="T25" fmla="*/ 24 h 244"/>
              <a:gd name="T26" fmla="*/ 23 w 239"/>
              <a:gd name="T27" fmla="*/ 38 h 244"/>
              <a:gd name="T28" fmla="*/ 13 w 239"/>
              <a:gd name="T29" fmla="*/ 67 h 244"/>
              <a:gd name="T30" fmla="*/ 10 w 239"/>
              <a:gd name="T31" fmla="*/ 99 h 244"/>
              <a:gd name="T32" fmla="*/ 6 w 239"/>
              <a:gd name="T33" fmla="*/ 102 h 244"/>
              <a:gd name="T34" fmla="*/ 0 w 239"/>
              <a:gd name="T35" fmla="*/ 106 h 244"/>
              <a:gd name="T36" fmla="*/ 0 w 239"/>
              <a:gd name="T37" fmla="*/ 109 h 244"/>
              <a:gd name="T38" fmla="*/ 2 w 239"/>
              <a:gd name="T39" fmla="*/ 110 h 244"/>
              <a:gd name="T40" fmla="*/ 5 w 239"/>
              <a:gd name="T41" fmla="*/ 120 h 244"/>
              <a:gd name="T42" fmla="*/ 6 w 239"/>
              <a:gd name="T43" fmla="*/ 125 h 244"/>
              <a:gd name="T44" fmla="*/ 10 w 239"/>
              <a:gd name="T45" fmla="*/ 125 h 244"/>
              <a:gd name="T46" fmla="*/ 9 w 239"/>
              <a:gd name="T47" fmla="*/ 128 h 244"/>
              <a:gd name="T48" fmla="*/ 8 w 239"/>
              <a:gd name="T49" fmla="*/ 132 h 244"/>
              <a:gd name="T50" fmla="*/ 11 w 239"/>
              <a:gd name="T51" fmla="*/ 133 h 244"/>
              <a:gd name="T52" fmla="*/ 9 w 239"/>
              <a:gd name="T53" fmla="*/ 144 h 244"/>
              <a:gd name="T54" fmla="*/ 10 w 239"/>
              <a:gd name="T55" fmla="*/ 146 h 244"/>
              <a:gd name="T56" fmla="*/ 7 w 239"/>
              <a:gd name="T57" fmla="*/ 157 h 244"/>
              <a:gd name="T58" fmla="*/ 7 w 239"/>
              <a:gd name="T59" fmla="*/ 165 h 244"/>
              <a:gd name="T60" fmla="*/ 7 w 239"/>
              <a:gd name="T61" fmla="*/ 174 h 244"/>
              <a:gd name="T62" fmla="*/ 11 w 239"/>
              <a:gd name="T63" fmla="*/ 175 h 244"/>
              <a:gd name="T64" fmla="*/ 13 w 239"/>
              <a:gd name="T65" fmla="*/ 174 h 244"/>
              <a:gd name="T66" fmla="*/ 17 w 239"/>
              <a:gd name="T67" fmla="*/ 176 h 244"/>
              <a:gd name="T68" fmla="*/ 23 w 239"/>
              <a:gd name="T69" fmla="*/ 177 h 244"/>
              <a:gd name="T70" fmla="*/ 27 w 239"/>
              <a:gd name="T71" fmla="*/ 178 h 244"/>
              <a:gd name="T72" fmla="*/ 31 w 239"/>
              <a:gd name="T73" fmla="*/ 177 h 244"/>
              <a:gd name="T74" fmla="*/ 34 w 239"/>
              <a:gd name="T75" fmla="*/ 178 h 244"/>
              <a:gd name="T76" fmla="*/ 39 w 239"/>
              <a:gd name="T77" fmla="*/ 179 h 244"/>
              <a:gd name="T78" fmla="*/ 41 w 239"/>
              <a:gd name="T79" fmla="*/ 179 h 244"/>
              <a:gd name="T80" fmla="*/ 45 w 239"/>
              <a:gd name="T81" fmla="*/ 179 h 244"/>
              <a:gd name="T82" fmla="*/ 48 w 239"/>
              <a:gd name="T83" fmla="*/ 178 h 244"/>
              <a:gd name="T84" fmla="*/ 53 w 239"/>
              <a:gd name="T85" fmla="*/ 176 h 244"/>
              <a:gd name="T86" fmla="*/ 58 w 239"/>
              <a:gd name="T87" fmla="*/ 173 h 244"/>
              <a:gd name="T88" fmla="*/ 76 w 239"/>
              <a:gd name="T89" fmla="*/ 181 h 244"/>
              <a:gd name="T90" fmla="*/ 84 w 239"/>
              <a:gd name="T91" fmla="*/ 193 h 244"/>
              <a:gd name="T92" fmla="*/ 84 w 239"/>
              <a:gd name="T93" fmla="*/ 204 h 244"/>
              <a:gd name="T94" fmla="*/ 86 w 239"/>
              <a:gd name="T95" fmla="*/ 211 h 244"/>
              <a:gd name="T96" fmla="*/ 87 w 239"/>
              <a:gd name="T97" fmla="*/ 221 h 244"/>
              <a:gd name="T98" fmla="*/ 96 w 239"/>
              <a:gd name="T99" fmla="*/ 242 h 244"/>
              <a:gd name="T100" fmla="*/ 100 w 239"/>
              <a:gd name="T101" fmla="*/ 242 h 244"/>
              <a:gd name="T102" fmla="*/ 107 w 239"/>
              <a:gd name="T103" fmla="*/ 240 h 244"/>
              <a:gd name="T104" fmla="*/ 130 w 239"/>
              <a:gd name="T105" fmla="*/ 244 h 244"/>
              <a:gd name="T106" fmla="*/ 139 w 239"/>
              <a:gd name="T107" fmla="*/ 222 h 244"/>
              <a:gd name="T108" fmla="*/ 172 w 239"/>
              <a:gd name="T109" fmla="*/ 187 h 244"/>
              <a:gd name="T110" fmla="*/ 183 w 239"/>
              <a:gd name="T111" fmla="*/ 180 h 244"/>
              <a:gd name="T112" fmla="*/ 198 w 239"/>
              <a:gd name="T113" fmla="*/ 163 h 244"/>
              <a:gd name="T114" fmla="*/ 200 w 239"/>
              <a:gd name="T115" fmla="*/ 154 h 244"/>
              <a:gd name="T116" fmla="*/ 202 w 239"/>
              <a:gd name="T117" fmla="*/ 152 h 244"/>
              <a:gd name="T118" fmla="*/ 208 w 239"/>
              <a:gd name="T119" fmla="*/ 141 h 244"/>
              <a:gd name="T120" fmla="*/ 216 w 239"/>
              <a:gd name="T121" fmla="*/ 131 h 244"/>
              <a:gd name="T122" fmla="*/ 233 w 239"/>
              <a:gd name="T123" fmla="*/ 110 h 244"/>
              <a:gd name="T124" fmla="*/ 238 w 239"/>
              <a:gd name="T125" fmla="*/ 8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 h="244">
                <a:moveTo>
                  <a:pt x="239" y="83"/>
                </a:moveTo>
                <a:cubicBezTo>
                  <a:pt x="239" y="83"/>
                  <a:pt x="239" y="83"/>
                  <a:pt x="239" y="83"/>
                </a:cubicBezTo>
                <a:cubicBezTo>
                  <a:pt x="238" y="82"/>
                  <a:pt x="238" y="82"/>
                  <a:pt x="238" y="82"/>
                </a:cubicBezTo>
                <a:cubicBezTo>
                  <a:pt x="238" y="81"/>
                  <a:pt x="238" y="81"/>
                  <a:pt x="238" y="81"/>
                </a:cubicBezTo>
                <a:cubicBezTo>
                  <a:pt x="233" y="73"/>
                  <a:pt x="233" y="75"/>
                  <a:pt x="231" y="75"/>
                </a:cubicBezTo>
                <a:cubicBezTo>
                  <a:pt x="212" y="65"/>
                  <a:pt x="218" y="73"/>
                  <a:pt x="207" y="64"/>
                </a:cubicBezTo>
                <a:cubicBezTo>
                  <a:pt x="204" y="63"/>
                  <a:pt x="204" y="64"/>
                  <a:pt x="202" y="63"/>
                </a:cubicBezTo>
                <a:cubicBezTo>
                  <a:pt x="202" y="63"/>
                  <a:pt x="202" y="63"/>
                  <a:pt x="202" y="63"/>
                </a:cubicBezTo>
                <a:cubicBezTo>
                  <a:pt x="201" y="62"/>
                  <a:pt x="202" y="62"/>
                  <a:pt x="201" y="62"/>
                </a:cubicBezTo>
                <a:cubicBezTo>
                  <a:pt x="197" y="58"/>
                  <a:pt x="195" y="59"/>
                  <a:pt x="193" y="58"/>
                </a:cubicBezTo>
                <a:cubicBezTo>
                  <a:pt x="190" y="58"/>
                  <a:pt x="190" y="55"/>
                  <a:pt x="187" y="55"/>
                </a:cubicBezTo>
                <a:cubicBezTo>
                  <a:pt x="179" y="56"/>
                  <a:pt x="186" y="55"/>
                  <a:pt x="179" y="55"/>
                </a:cubicBezTo>
                <a:cubicBezTo>
                  <a:pt x="175" y="54"/>
                  <a:pt x="175" y="54"/>
                  <a:pt x="175" y="54"/>
                </a:cubicBezTo>
                <a:cubicBezTo>
                  <a:pt x="174" y="53"/>
                  <a:pt x="174" y="53"/>
                  <a:pt x="174" y="53"/>
                </a:cubicBezTo>
                <a:cubicBezTo>
                  <a:pt x="174" y="50"/>
                  <a:pt x="178" y="47"/>
                  <a:pt x="178" y="44"/>
                </a:cubicBezTo>
                <a:cubicBezTo>
                  <a:pt x="178" y="44"/>
                  <a:pt x="178" y="44"/>
                  <a:pt x="178" y="44"/>
                </a:cubicBezTo>
                <a:cubicBezTo>
                  <a:pt x="178" y="44"/>
                  <a:pt x="178" y="44"/>
                  <a:pt x="178" y="44"/>
                </a:cubicBezTo>
                <a:cubicBezTo>
                  <a:pt x="172" y="41"/>
                  <a:pt x="175" y="42"/>
                  <a:pt x="171" y="44"/>
                </a:cubicBezTo>
                <a:cubicBezTo>
                  <a:pt x="171" y="43"/>
                  <a:pt x="171" y="43"/>
                  <a:pt x="171" y="43"/>
                </a:cubicBezTo>
                <a:cubicBezTo>
                  <a:pt x="167" y="41"/>
                  <a:pt x="170" y="38"/>
                  <a:pt x="169" y="31"/>
                </a:cubicBezTo>
                <a:cubicBezTo>
                  <a:pt x="169" y="31"/>
                  <a:pt x="169" y="31"/>
                  <a:pt x="169" y="31"/>
                </a:cubicBezTo>
                <a:cubicBezTo>
                  <a:pt x="166" y="31"/>
                  <a:pt x="166" y="31"/>
                  <a:pt x="166" y="31"/>
                </a:cubicBezTo>
                <a:cubicBezTo>
                  <a:pt x="164" y="31"/>
                  <a:pt x="159" y="30"/>
                  <a:pt x="157" y="30"/>
                </a:cubicBezTo>
                <a:cubicBezTo>
                  <a:pt x="156" y="30"/>
                  <a:pt x="156" y="30"/>
                  <a:pt x="156" y="30"/>
                </a:cubicBezTo>
                <a:cubicBezTo>
                  <a:pt x="156" y="31"/>
                  <a:pt x="152" y="30"/>
                  <a:pt x="147" y="30"/>
                </a:cubicBezTo>
                <a:cubicBezTo>
                  <a:pt x="145" y="30"/>
                  <a:pt x="145" y="30"/>
                  <a:pt x="145" y="30"/>
                </a:cubicBezTo>
                <a:cubicBezTo>
                  <a:pt x="141" y="28"/>
                  <a:pt x="142" y="28"/>
                  <a:pt x="140" y="28"/>
                </a:cubicBezTo>
                <a:cubicBezTo>
                  <a:pt x="138" y="28"/>
                  <a:pt x="138" y="28"/>
                  <a:pt x="138" y="28"/>
                </a:cubicBezTo>
                <a:cubicBezTo>
                  <a:pt x="138" y="27"/>
                  <a:pt x="138" y="27"/>
                  <a:pt x="138" y="27"/>
                </a:cubicBezTo>
                <a:cubicBezTo>
                  <a:pt x="138" y="27"/>
                  <a:pt x="138" y="27"/>
                  <a:pt x="138" y="27"/>
                </a:cubicBezTo>
                <a:cubicBezTo>
                  <a:pt x="138" y="25"/>
                  <a:pt x="140" y="25"/>
                  <a:pt x="141" y="23"/>
                </a:cubicBezTo>
                <a:cubicBezTo>
                  <a:pt x="142" y="21"/>
                  <a:pt x="141" y="22"/>
                  <a:pt x="142" y="20"/>
                </a:cubicBezTo>
                <a:cubicBezTo>
                  <a:pt x="143" y="19"/>
                  <a:pt x="144" y="19"/>
                  <a:pt x="145" y="18"/>
                </a:cubicBezTo>
                <a:cubicBezTo>
                  <a:pt x="146" y="18"/>
                  <a:pt x="146" y="18"/>
                  <a:pt x="146" y="18"/>
                </a:cubicBezTo>
                <a:cubicBezTo>
                  <a:pt x="146" y="18"/>
                  <a:pt x="146" y="18"/>
                  <a:pt x="146" y="18"/>
                </a:cubicBezTo>
                <a:cubicBezTo>
                  <a:pt x="146" y="17"/>
                  <a:pt x="148" y="7"/>
                  <a:pt x="148" y="4"/>
                </a:cubicBezTo>
                <a:cubicBezTo>
                  <a:pt x="148" y="4"/>
                  <a:pt x="148" y="4"/>
                  <a:pt x="148" y="4"/>
                </a:cubicBezTo>
                <a:cubicBezTo>
                  <a:pt x="146" y="4"/>
                  <a:pt x="146" y="4"/>
                  <a:pt x="146" y="4"/>
                </a:cubicBezTo>
                <a:cubicBezTo>
                  <a:pt x="144" y="5"/>
                  <a:pt x="141" y="11"/>
                  <a:pt x="136" y="13"/>
                </a:cubicBezTo>
                <a:cubicBezTo>
                  <a:pt x="136" y="14"/>
                  <a:pt x="136" y="15"/>
                  <a:pt x="134" y="17"/>
                </a:cubicBezTo>
                <a:cubicBezTo>
                  <a:pt x="133" y="17"/>
                  <a:pt x="133" y="17"/>
                  <a:pt x="133" y="17"/>
                </a:cubicBezTo>
                <a:cubicBezTo>
                  <a:pt x="133" y="17"/>
                  <a:pt x="133" y="17"/>
                  <a:pt x="133" y="17"/>
                </a:cubicBezTo>
                <a:cubicBezTo>
                  <a:pt x="129" y="17"/>
                  <a:pt x="129" y="19"/>
                  <a:pt x="125" y="19"/>
                </a:cubicBezTo>
                <a:cubicBezTo>
                  <a:pt x="125" y="19"/>
                  <a:pt x="125" y="19"/>
                  <a:pt x="125" y="19"/>
                </a:cubicBezTo>
                <a:cubicBezTo>
                  <a:pt x="124" y="18"/>
                  <a:pt x="124" y="18"/>
                  <a:pt x="124" y="18"/>
                </a:cubicBezTo>
                <a:cubicBezTo>
                  <a:pt x="124" y="17"/>
                  <a:pt x="124" y="16"/>
                  <a:pt x="124" y="16"/>
                </a:cubicBezTo>
                <a:cubicBezTo>
                  <a:pt x="124" y="16"/>
                  <a:pt x="124" y="16"/>
                  <a:pt x="124" y="16"/>
                </a:cubicBezTo>
                <a:cubicBezTo>
                  <a:pt x="119" y="12"/>
                  <a:pt x="114" y="12"/>
                  <a:pt x="112" y="15"/>
                </a:cubicBezTo>
                <a:cubicBezTo>
                  <a:pt x="111" y="16"/>
                  <a:pt x="111" y="18"/>
                  <a:pt x="107" y="18"/>
                </a:cubicBezTo>
                <a:cubicBezTo>
                  <a:pt x="105" y="18"/>
                  <a:pt x="104" y="18"/>
                  <a:pt x="102" y="19"/>
                </a:cubicBezTo>
                <a:cubicBezTo>
                  <a:pt x="101" y="19"/>
                  <a:pt x="101" y="19"/>
                  <a:pt x="101" y="19"/>
                </a:cubicBezTo>
                <a:cubicBezTo>
                  <a:pt x="99" y="19"/>
                  <a:pt x="99" y="19"/>
                  <a:pt x="99" y="19"/>
                </a:cubicBezTo>
                <a:cubicBezTo>
                  <a:pt x="94" y="16"/>
                  <a:pt x="95" y="17"/>
                  <a:pt x="93" y="16"/>
                </a:cubicBezTo>
                <a:cubicBezTo>
                  <a:pt x="93" y="16"/>
                  <a:pt x="93" y="16"/>
                  <a:pt x="92" y="15"/>
                </a:cubicBezTo>
                <a:cubicBezTo>
                  <a:pt x="92" y="15"/>
                  <a:pt x="92" y="15"/>
                  <a:pt x="91" y="15"/>
                </a:cubicBezTo>
                <a:cubicBezTo>
                  <a:pt x="88" y="14"/>
                  <a:pt x="88" y="13"/>
                  <a:pt x="87" y="13"/>
                </a:cubicBezTo>
                <a:cubicBezTo>
                  <a:pt x="87" y="13"/>
                  <a:pt x="84" y="9"/>
                  <a:pt x="84" y="9"/>
                </a:cubicBezTo>
                <a:cubicBezTo>
                  <a:pt x="83" y="8"/>
                  <a:pt x="83" y="9"/>
                  <a:pt x="81" y="8"/>
                </a:cubicBezTo>
                <a:cubicBezTo>
                  <a:pt x="80" y="8"/>
                  <a:pt x="80" y="8"/>
                  <a:pt x="80" y="8"/>
                </a:cubicBezTo>
                <a:cubicBezTo>
                  <a:pt x="79" y="8"/>
                  <a:pt x="78" y="8"/>
                  <a:pt x="78" y="7"/>
                </a:cubicBezTo>
                <a:cubicBezTo>
                  <a:pt x="77" y="6"/>
                  <a:pt x="77" y="6"/>
                  <a:pt x="76" y="6"/>
                </a:cubicBezTo>
                <a:cubicBezTo>
                  <a:pt x="76" y="6"/>
                  <a:pt x="72" y="5"/>
                  <a:pt x="72" y="5"/>
                </a:cubicBezTo>
                <a:cubicBezTo>
                  <a:pt x="71" y="4"/>
                  <a:pt x="71" y="4"/>
                  <a:pt x="71" y="3"/>
                </a:cubicBezTo>
                <a:cubicBezTo>
                  <a:pt x="70" y="2"/>
                  <a:pt x="70" y="2"/>
                  <a:pt x="70" y="2"/>
                </a:cubicBezTo>
                <a:cubicBezTo>
                  <a:pt x="64" y="0"/>
                  <a:pt x="63" y="4"/>
                  <a:pt x="61" y="5"/>
                </a:cubicBezTo>
                <a:cubicBezTo>
                  <a:pt x="61" y="5"/>
                  <a:pt x="61" y="5"/>
                  <a:pt x="61" y="5"/>
                </a:cubicBezTo>
                <a:cubicBezTo>
                  <a:pt x="60" y="5"/>
                  <a:pt x="60" y="5"/>
                  <a:pt x="60" y="5"/>
                </a:cubicBezTo>
                <a:cubicBezTo>
                  <a:pt x="59" y="5"/>
                  <a:pt x="59" y="5"/>
                  <a:pt x="59" y="5"/>
                </a:cubicBezTo>
                <a:cubicBezTo>
                  <a:pt x="59" y="6"/>
                  <a:pt x="59" y="6"/>
                  <a:pt x="59" y="6"/>
                </a:cubicBezTo>
                <a:cubicBezTo>
                  <a:pt x="58" y="6"/>
                  <a:pt x="58" y="6"/>
                  <a:pt x="57" y="7"/>
                </a:cubicBezTo>
                <a:cubicBezTo>
                  <a:pt x="56" y="6"/>
                  <a:pt x="56" y="6"/>
                  <a:pt x="55" y="6"/>
                </a:cubicBezTo>
                <a:cubicBezTo>
                  <a:pt x="55" y="6"/>
                  <a:pt x="46" y="7"/>
                  <a:pt x="46" y="7"/>
                </a:cubicBezTo>
                <a:cubicBezTo>
                  <a:pt x="43" y="9"/>
                  <a:pt x="48" y="6"/>
                  <a:pt x="44" y="9"/>
                </a:cubicBezTo>
                <a:cubicBezTo>
                  <a:pt x="43" y="10"/>
                  <a:pt x="44" y="11"/>
                  <a:pt x="43" y="12"/>
                </a:cubicBezTo>
                <a:cubicBezTo>
                  <a:pt x="42" y="14"/>
                  <a:pt x="42" y="14"/>
                  <a:pt x="39" y="15"/>
                </a:cubicBezTo>
                <a:cubicBezTo>
                  <a:pt x="35" y="19"/>
                  <a:pt x="47" y="18"/>
                  <a:pt x="31" y="23"/>
                </a:cubicBezTo>
                <a:cubicBezTo>
                  <a:pt x="30" y="24"/>
                  <a:pt x="30" y="24"/>
                  <a:pt x="30" y="24"/>
                </a:cubicBezTo>
                <a:cubicBezTo>
                  <a:pt x="25" y="25"/>
                  <a:pt x="24" y="24"/>
                  <a:pt x="23" y="28"/>
                </a:cubicBezTo>
                <a:cubicBezTo>
                  <a:pt x="23" y="28"/>
                  <a:pt x="23" y="28"/>
                  <a:pt x="23" y="28"/>
                </a:cubicBezTo>
                <a:cubicBezTo>
                  <a:pt x="23" y="28"/>
                  <a:pt x="23" y="28"/>
                  <a:pt x="23" y="28"/>
                </a:cubicBezTo>
                <a:cubicBezTo>
                  <a:pt x="22" y="28"/>
                  <a:pt x="23" y="27"/>
                  <a:pt x="23" y="27"/>
                </a:cubicBezTo>
                <a:cubicBezTo>
                  <a:pt x="23" y="26"/>
                  <a:pt x="22" y="26"/>
                  <a:pt x="22" y="25"/>
                </a:cubicBezTo>
                <a:cubicBezTo>
                  <a:pt x="21" y="25"/>
                  <a:pt x="21" y="26"/>
                  <a:pt x="20" y="25"/>
                </a:cubicBezTo>
                <a:cubicBezTo>
                  <a:pt x="20" y="25"/>
                  <a:pt x="20" y="25"/>
                  <a:pt x="19" y="24"/>
                </a:cubicBezTo>
                <a:cubicBezTo>
                  <a:pt x="19" y="24"/>
                  <a:pt x="19" y="24"/>
                  <a:pt x="18" y="24"/>
                </a:cubicBezTo>
                <a:cubicBezTo>
                  <a:pt x="18" y="24"/>
                  <a:pt x="18" y="23"/>
                  <a:pt x="17" y="21"/>
                </a:cubicBezTo>
                <a:cubicBezTo>
                  <a:pt x="17" y="21"/>
                  <a:pt x="16" y="21"/>
                  <a:pt x="15" y="21"/>
                </a:cubicBezTo>
                <a:cubicBezTo>
                  <a:pt x="14" y="21"/>
                  <a:pt x="14" y="21"/>
                  <a:pt x="14" y="21"/>
                </a:cubicBezTo>
                <a:cubicBezTo>
                  <a:pt x="14" y="22"/>
                  <a:pt x="14" y="22"/>
                  <a:pt x="14" y="22"/>
                </a:cubicBezTo>
                <a:cubicBezTo>
                  <a:pt x="14" y="22"/>
                  <a:pt x="14" y="22"/>
                  <a:pt x="14" y="22"/>
                </a:cubicBezTo>
                <a:cubicBezTo>
                  <a:pt x="15" y="23"/>
                  <a:pt x="15" y="23"/>
                  <a:pt x="15" y="24"/>
                </a:cubicBezTo>
                <a:cubicBezTo>
                  <a:pt x="15" y="25"/>
                  <a:pt x="15" y="25"/>
                  <a:pt x="15" y="25"/>
                </a:cubicBezTo>
                <a:cubicBezTo>
                  <a:pt x="14" y="25"/>
                  <a:pt x="14" y="25"/>
                  <a:pt x="14" y="25"/>
                </a:cubicBezTo>
                <a:cubicBezTo>
                  <a:pt x="20" y="35"/>
                  <a:pt x="16" y="30"/>
                  <a:pt x="20" y="36"/>
                </a:cubicBezTo>
                <a:cubicBezTo>
                  <a:pt x="21" y="37"/>
                  <a:pt x="21" y="37"/>
                  <a:pt x="21" y="37"/>
                </a:cubicBezTo>
                <a:cubicBezTo>
                  <a:pt x="22" y="37"/>
                  <a:pt x="22" y="37"/>
                  <a:pt x="23" y="37"/>
                </a:cubicBezTo>
                <a:cubicBezTo>
                  <a:pt x="23" y="38"/>
                  <a:pt x="23" y="38"/>
                  <a:pt x="23" y="38"/>
                </a:cubicBezTo>
                <a:cubicBezTo>
                  <a:pt x="23" y="38"/>
                  <a:pt x="23" y="38"/>
                  <a:pt x="23" y="38"/>
                </a:cubicBezTo>
                <a:cubicBezTo>
                  <a:pt x="22" y="38"/>
                  <a:pt x="21" y="38"/>
                  <a:pt x="20" y="39"/>
                </a:cubicBezTo>
                <a:cubicBezTo>
                  <a:pt x="20" y="39"/>
                  <a:pt x="20" y="39"/>
                  <a:pt x="20" y="39"/>
                </a:cubicBezTo>
                <a:cubicBezTo>
                  <a:pt x="19" y="39"/>
                  <a:pt x="13" y="59"/>
                  <a:pt x="12" y="62"/>
                </a:cubicBezTo>
                <a:cubicBezTo>
                  <a:pt x="14" y="62"/>
                  <a:pt x="14" y="62"/>
                  <a:pt x="14" y="62"/>
                </a:cubicBezTo>
                <a:cubicBezTo>
                  <a:pt x="14" y="62"/>
                  <a:pt x="14" y="62"/>
                  <a:pt x="14" y="62"/>
                </a:cubicBezTo>
                <a:cubicBezTo>
                  <a:pt x="14" y="63"/>
                  <a:pt x="14" y="65"/>
                  <a:pt x="15" y="66"/>
                </a:cubicBezTo>
                <a:cubicBezTo>
                  <a:pt x="13" y="67"/>
                  <a:pt x="13" y="67"/>
                  <a:pt x="13" y="67"/>
                </a:cubicBezTo>
                <a:cubicBezTo>
                  <a:pt x="12" y="67"/>
                  <a:pt x="12" y="67"/>
                  <a:pt x="12" y="67"/>
                </a:cubicBezTo>
                <a:cubicBezTo>
                  <a:pt x="9" y="74"/>
                  <a:pt x="6" y="80"/>
                  <a:pt x="5" y="82"/>
                </a:cubicBezTo>
                <a:cubicBezTo>
                  <a:pt x="5" y="82"/>
                  <a:pt x="5" y="82"/>
                  <a:pt x="5" y="82"/>
                </a:cubicBezTo>
                <a:cubicBezTo>
                  <a:pt x="5" y="82"/>
                  <a:pt x="5" y="82"/>
                  <a:pt x="5" y="82"/>
                </a:cubicBezTo>
                <a:cubicBezTo>
                  <a:pt x="5" y="83"/>
                  <a:pt x="1" y="90"/>
                  <a:pt x="1" y="90"/>
                </a:cubicBezTo>
                <a:cubicBezTo>
                  <a:pt x="1" y="91"/>
                  <a:pt x="1" y="91"/>
                  <a:pt x="1" y="91"/>
                </a:cubicBezTo>
                <a:cubicBezTo>
                  <a:pt x="6" y="95"/>
                  <a:pt x="6" y="95"/>
                  <a:pt x="10" y="99"/>
                </a:cubicBezTo>
                <a:cubicBezTo>
                  <a:pt x="9" y="100"/>
                  <a:pt x="9" y="100"/>
                  <a:pt x="9" y="101"/>
                </a:cubicBezTo>
                <a:cubicBezTo>
                  <a:pt x="8" y="101"/>
                  <a:pt x="8" y="101"/>
                  <a:pt x="8" y="101"/>
                </a:cubicBezTo>
                <a:cubicBezTo>
                  <a:pt x="7" y="101"/>
                  <a:pt x="7" y="101"/>
                  <a:pt x="6" y="101"/>
                </a:cubicBezTo>
                <a:cubicBezTo>
                  <a:pt x="6" y="101"/>
                  <a:pt x="6" y="101"/>
                  <a:pt x="6" y="101"/>
                </a:cubicBezTo>
                <a:cubicBezTo>
                  <a:pt x="6" y="101"/>
                  <a:pt x="6" y="101"/>
                  <a:pt x="6" y="101"/>
                </a:cubicBezTo>
                <a:cubicBezTo>
                  <a:pt x="6" y="101"/>
                  <a:pt x="6" y="101"/>
                  <a:pt x="6" y="101"/>
                </a:cubicBezTo>
                <a:cubicBezTo>
                  <a:pt x="6" y="102"/>
                  <a:pt x="6" y="102"/>
                  <a:pt x="6" y="102"/>
                </a:cubicBezTo>
                <a:cubicBezTo>
                  <a:pt x="5" y="102"/>
                  <a:pt x="5" y="102"/>
                  <a:pt x="4" y="102"/>
                </a:cubicBezTo>
                <a:cubicBezTo>
                  <a:pt x="3" y="104"/>
                  <a:pt x="3" y="104"/>
                  <a:pt x="3" y="104"/>
                </a:cubicBezTo>
                <a:cubicBezTo>
                  <a:pt x="3" y="104"/>
                  <a:pt x="3" y="104"/>
                  <a:pt x="2" y="104"/>
                </a:cubicBezTo>
                <a:cubicBezTo>
                  <a:pt x="2" y="104"/>
                  <a:pt x="2" y="105"/>
                  <a:pt x="2" y="105"/>
                </a:cubicBezTo>
                <a:cubicBezTo>
                  <a:pt x="1" y="105"/>
                  <a:pt x="1" y="105"/>
                  <a:pt x="0" y="106"/>
                </a:cubicBezTo>
                <a:cubicBezTo>
                  <a:pt x="0" y="106"/>
                  <a:pt x="0" y="106"/>
                  <a:pt x="0" y="106"/>
                </a:cubicBezTo>
                <a:cubicBezTo>
                  <a:pt x="0" y="106"/>
                  <a:pt x="0" y="106"/>
                  <a:pt x="0" y="106"/>
                </a:cubicBezTo>
                <a:cubicBezTo>
                  <a:pt x="0" y="106"/>
                  <a:pt x="0" y="106"/>
                  <a:pt x="0" y="106"/>
                </a:cubicBezTo>
                <a:cubicBezTo>
                  <a:pt x="1" y="106"/>
                  <a:pt x="1" y="106"/>
                  <a:pt x="1" y="106"/>
                </a:cubicBezTo>
                <a:cubicBezTo>
                  <a:pt x="1" y="107"/>
                  <a:pt x="1" y="106"/>
                  <a:pt x="1" y="107"/>
                </a:cubicBezTo>
                <a:cubicBezTo>
                  <a:pt x="1" y="107"/>
                  <a:pt x="1" y="107"/>
                  <a:pt x="1" y="107"/>
                </a:cubicBezTo>
                <a:cubicBezTo>
                  <a:pt x="0" y="108"/>
                  <a:pt x="0" y="108"/>
                  <a:pt x="0" y="108"/>
                </a:cubicBezTo>
                <a:cubicBezTo>
                  <a:pt x="0" y="108"/>
                  <a:pt x="0" y="108"/>
                  <a:pt x="0" y="108"/>
                </a:cubicBezTo>
                <a:cubicBezTo>
                  <a:pt x="0" y="109"/>
                  <a:pt x="0" y="109"/>
                  <a:pt x="0" y="109"/>
                </a:cubicBezTo>
                <a:cubicBezTo>
                  <a:pt x="1" y="109"/>
                  <a:pt x="1" y="109"/>
                  <a:pt x="1" y="109"/>
                </a:cubicBezTo>
                <a:cubicBezTo>
                  <a:pt x="1" y="109"/>
                  <a:pt x="1" y="109"/>
                  <a:pt x="1" y="109"/>
                </a:cubicBezTo>
                <a:cubicBezTo>
                  <a:pt x="1" y="109"/>
                  <a:pt x="1" y="109"/>
                  <a:pt x="1" y="109"/>
                </a:cubicBezTo>
                <a:cubicBezTo>
                  <a:pt x="2" y="109"/>
                  <a:pt x="2" y="109"/>
                  <a:pt x="2" y="109"/>
                </a:cubicBezTo>
                <a:cubicBezTo>
                  <a:pt x="2" y="109"/>
                  <a:pt x="2" y="109"/>
                  <a:pt x="2" y="109"/>
                </a:cubicBezTo>
                <a:cubicBezTo>
                  <a:pt x="2" y="109"/>
                  <a:pt x="2" y="109"/>
                  <a:pt x="2" y="109"/>
                </a:cubicBezTo>
                <a:cubicBezTo>
                  <a:pt x="2" y="110"/>
                  <a:pt x="2" y="110"/>
                  <a:pt x="2" y="110"/>
                </a:cubicBezTo>
                <a:cubicBezTo>
                  <a:pt x="2" y="111"/>
                  <a:pt x="2" y="111"/>
                  <a:pt x="2" y="111"/>
                </a:cubicBezTo>
                <a:cubicBezTo>
                  <a:pt x="2" y="112"/>
                  <a:pt x="2" y="112"/>
                  <a:pt x="2" y="113"/>
                </a:cubicBezTo>
                <a:cubicBezTo>
                  <a:pt x="3" y="114"/>
                  <a:pt x="4" y="114"/>
                  <a:pt x="5" y="115"/>
                </a:cubicBezTo>
                <a:cubicBezTo>
                  <a:pt x="5" y="115"/>
                  <a:pt x="5" y="115"/>
                  <a:pt x="5" y="115"/>
                </a:cubicBezTo>
                <a:cubicBezTo>
                  <a:pt x="5" y="116"/>
                  <a:pt x="5" y="116"/>
                  <a:pt x="5" y="116"/>
                </a:cubicBezTo>
                <a:cubicBezTo>
                  <a:pt x="5" y="117"/>
                  <a:pt x="5" y="117"/>
                  <a:pt x="5" y="117"/>
                </a:cubicBezTo>
                <a:cubicBezTo>
                  <a:pt x="5" y="119"/>
                  <a:pt x="5" y="119"/>
                  <a:pt x="5" y="120"/>
                </a:cubicBezTo>
                <a:cubicBezTo>
                  <a:pt x="5" y="121"/>
                  <a:pt x="5" y="121"/>
                  <a:pt x="5" y="122"/>
                </a:cubicBezTo>
                <a:cubicBezTo>
                  <a:pt x="6" y="122"/>
                  <a:pt x="6" y="122"/>
                  <a:pt x="6" y="123"/>
                </a:cubicBezTo>
                <a:cubicBezTo>
                  <a:pt x="6" y="123"/>
                  <a:pt x="6" y="123"/>
                  <a:pt x="6" y="123"/>
                </a:cubicBezTo>
                <a:cubicBezTo>
                  <a:pt x="6" y="124"/>
                  <a:pt x="6" y="124"/>
                  <a:pt x="6" y="124"/>
                </a:cubicBezTo>
                <a:cubicBezTo>
                  <a:pt x="6" y="124"/>
                  <a:pt x="6" y="124"/>
                  <a:pt x="6" y="124"/>
                </a:cubicBezTo>
                <a:cubicBezTo>
                  <a:pt x="6" y="124"/>
                  <a:pt x="6" y="124"/>
                  <a:pt x="6" y="124"/>
                </a:cubicBezTo>
                <a:cubicBezTo>
                  <a:pt x="6" y="125"/>
                  <a:pt x="6" y="125"/>
                  <a:pt x="6" y="125"/>
                </a:cubicBezTo>
                <a:cubicBezTo>
                  <a:pt x="7" y="125"/>
                  <a:pt x="7" y="125"/>
                  <a:pt x="7" y="125"/>
                </a:cubicBezTo>
                <a:cubicBezTo>
                  <a:pt x="7" y="123"/>
                  <a:pt x="7" y="123"/>
                  <a:pt x="7" y="123"/>
                </a:cubicBezTo>
                <a:cubicBezTo>
                  <a:pt x="7" y="123"/>
                  <a:pt x="7" y="123"/>
                  <a:pt x="7" y="123"/>
                </a:cubicBezTo>
                <a:cubicBezTo>
                  <a:pt x="8" y="123"/>
                  <a:pt x="8" y="123"/>
                  <a:pt x="8" y="123"/>
                </a:cubicBezTo>
                <a:cubicBezTo>
                  <a:pt x="8" y="124"/>
                  <a:pt x="8" y="124"/>
                  <a:pt x="8" y="124"/>
                </a:cubicBezTo>
                <a:cubicBezTo>
                  <a:pt x="9" y="124"/>
                  <a:pt x="8" y="124"/>
                  <a:pt x="9" y="125"/>
                </a:cubicBezTo>
                <a:cubicBezTo>
                  <a:pt x="9" y="125"/>
                  <a:pt x="9" y="125"/>
                  <a:pt x="10" y="125"/>
                </a:cubicBezTo>
                <a:cubicBezTo>
                  <a:pt x="10" y="126"/>
                  <a:pt x="10" y="126"/>
                  <a:pt x="10" y="126"/>
                </a:cubicBezTo>
                <a:cubicBezTo>
                  <a:pt x="10" y="126"/>
                  <a:pt x="10" y="126"/>
                  <a:pt x="10" y="126"/>
                </a:cubicBezTo>
                <a:cubicBezTo>
                  <a:pt x="9" y="126"/>
                  <a:pt x="9" y="126"/>
                  <a:pt x="9" y="126"/>
                </a:cubicBezTo>
                <a:cubicBezTo>
                  <a:pt x="7" y="127"/>
                  <a:pt x="9" y="126"/>
                  <a:pt x="7" y="127"/>
                </a:cubicBezTo>
                <a:cubicBezTo>
                  <a:pt x="7" y="128"/>
                  <a:pt x="7" y="128"/>
                  <a:pt x="7" y="128"/>
                </a:cubicBezTo>
                <a:cubicBezTo>
                  <a:pt x="7" y="128"/>
                  <a:pt x="7" y="128"/>
                  <a:pt x="7" y="128"/>
                </a:cubicBezTo>
                <a:cubicBezTo>
                  <a:pt x="8" y="128"/>
                  <a:pt x="8" y="128"/>
                  <a:pt x="9" y="128"/>
                </a:cubicBezTo>
                <a:cubicBezTo>
                  <a:pt x="9" y="128"/>
                  <a:pt x="9" y="128"/>
                  <a:pt x="9" y="128"/>
                </a:cubicBezTo>
                <a:cubicBezTo>
                  <a:pt x="10" y="129"/>
                  <a:pt x="10" y="129"/>
                  <a:pt x="10" y="129"/>
                </a:cubicBezTo>
                <a:cubicBezTo>
                  <a:pt x="10" y="130"/>
                  <a:pt x="10" y="130"/>
                  <a:pt x="10" y="130"/>
                </a:cubicBezTo>
                <a:cubicBezTo>
                  <a:pt x="10" y="130"/>
                  <a:pt x="10" y="130"/>
                  <a:pt x="10" y="130"/>
                </a:cubicBezTo>
                <a:cubicBezTo>
                  <a:pt x="8" y="131"/>
                  <a:pt x="8" y="131"/>
                  <a:pt x="8" y="131"/>
                </a:cubicBezTo>
                <a:cubicBezTo>
                  <a:pt x="8" y="131"/>
                  <a:pt x="8" y="131"/>
                  <a:pt x="8" y="131"/>
                </a:cubicBezTo>
                <a:cubicBezTo>
                  <a:pt x="8" y="132"/>
                  <a:pt x="8" y="132"/>
                  <a:pt x="8" y="132"/>
                </a:cubicBezTo>
                <a:cubicBezTo>
                  <a:pt x="8" y="132"/>
                  <a:pt x="8" y="132"/>
                  <a:pt x="8" y="132"/>
                </a:cubicBezTo>
                <a:cubicBezTo>
                  <a:pt x="8" y="132"/>
                  <a:pt x="8" y="132"/>
                  <a:pt x="8" y="132"/>
                </a:cubicBezTo>
                <a:cubicBezTo>
                  <a:pt x="9" y="132"/>
                  <a:pt x="9" y="132"/>
                  <a:pt x="9" y="132"/>
                </a:cubicBezTo>
                <a:cubicBezTo>
                  <a:pt x="9" y="132"/>
                  <a:pt x="9" y="132"/>
                  <a:pt x="9" y="132"/>
                </a:cubicBezTo>
                <a:cubicBezTo>
                  <a:pt x="10" y="133"/>
                  <a:pt x="9" y="132"/>
                  <a:pt x="10" y="133"/>
                </a:cubicBezTo>
                <a:cubicBezTo>
                  <a:pt x="10" y="133"/>
                  <a:pt x="10" y="133"/>
                  <a:pt x="10" y="133"/>
                </a:cubicBezTo>
                <a:cubicBezTo>
                  <a:pt x="11" y="133"/>
                  <a:pt x="11" y="133"/>
                  <a:pt x="11" y="133"/>
                </a:cubicBezTo>
                <a:cubicBezTo>
                  <a:pt x="11" y="133"/>
                  <a:pt x="11" y="133"/>
                  <a:pt x="11" y="133"/>
                </a:cubicBezTo>
                <a:cubicBezTo>
                  <a:pt x="11" y="134"/>
                  <a:pt x="11" y="134"/>
                  <a:pt x="11" y="134"/>
                </a:cubicBezTo>
                <a:cubicBezTo>
                  <a:pt x="11" y="135"/>
                  <a:pt x="11" y="135"/>
                  <a:pt x="10" y="136"/>
                </a:cubicBezTo>
                <a:cubicBezTo>
                  <a:pt x="10" y="137"/>
                  <a:pt x="10" y="137"/>
                  <a:pt x="10" y="137"/>
                </a:cubicBezTo>
                <a:cubicBezTo>
                  <a:pt x="11" y="138"/>
                  <a:pt x="11" y="138"/>
                  <a:pt x="11" y="138"/>
                </a:cubicBezTo>
                <a:cubicBezTo>
                  <a:pt x="11" y="141"/>
                  <a:pt x="11" y="141"/>
                  <a:pt x="10" y="143"/>
                </a:cubicBezTo>
                <a:cubicBezTo>
                  <a:pt x="9" y="144"/>
                  <a:pt x="9" y="144"/>
                  <a:pt x="9" y="144"/>
                </a:cubicBezTo>
                <a:cubicBezTo>
                  <a:pt x="8" y="144"/>
                  <a:pt x="8" y="144"/>
                  <a:pt x="8" y="144"/>
                </a:cubicBezTo>
                <a:cubicBezTo>
                  <a:pt x="8" y="145"/>
                  <a:pt x="8" y="145"/>
                  <a:pt x="8" y="145"/>
                </a:cubicBezTo>
                <a:cubicBezTo>
                  <a:pt x="8" y="145"/>
                  <a:pt x="8" y="145"/>
                  <a:pt x="8" y="145"/>
                </a:cubicBezTo>
                <a:cubicBezTo>
                  <a:pt x="8" y="145"/>
                  <a:pt x="8" y="145"/>
                  <a:pt x="8" y="145"/>
                </a:cubicBezTo>
                <a:cubicBezTo>
                  <a:pt x="9" y="146"/>
                  <a:pt x="9" y="146"/>
                  <a:pt x="9" y="146"/>
                </a:cubicBezTo>
                <a:cubicBezTo>
                  <a:pt x="9" y="146"/>
                  <a:pt x="9" y="146"/>
                  <a:pt x="9" y="146"/>
                </a:cubicBezTo>
                <a:cubicBezTo>
                  <a:pt x="10" y="146"/>
                  <a:pt x="10" y="146"/>
                  <a:pt x="10" y="146"/>
                </a:cubicBezTo>
                <a:cubicBezTo>
                  <a:pt x="10" y="147"/>
                  <a:pt x="10" y="147"/>
                  <a:pt x="10" y="147"/>
                </a:cubicBezTo>
                <a:cubicBezTo>
                  <a:pt x="10" y="148"/>
                  <a:pt x="10" y="148"/>
                  <a:pt x="10" y="148"/>
                </a:cubicBezTo>
                <a:cubicBezTo>
                  <a:pt x="8" y="150"/>
                  <a:pt x="7" y="151"/>
                  <a:pt x="7" y="154"/>
                </a:cubicBezTo>
                <a:cubicBezTo>
                  <a:pt x="7" y="154"/>
                  <a:pt x="7" y="154"/>
                  <a:pt x="7" y="154"/>
                </a:cubicBezTo>
                <a:cubicBezTo>
                  <a:pt x="8" y="155"/>
                  <a:pt x="8" y="155"/>
                  <a:pt x="8" y="155"/>
                </a:cubicBezTo>
                <a:cubicBezTo>
                  <a:pt x="8" y="155"/>
                  <a:pt x="8" y="155"/>
                  <a:pt x="8" y="155"/>
                </a:cubicBezTo>
                <a:cubicBezTo>
                  <a:pt x="8" y="156"/>
                  <a:pt x="8" y="155"/>
                  <a:pt x="7" y="157"/>
                </a:cubicBezTo>
                <a:cubicBezTo>
                  <a:pt x="7" y="158"/>
                  <a:pt x="7" y="158"/>
                  <a:pt x="7" y="158"/>
                </a:cubicBezTo>
                <a:cubicBezTo>
                  <a:pt x="8" y="158"/>
                  <a:pt x="8" y="158"/>
                  <a:pt x="8" y="159"/>
                </a:cubicBezTo>
                <a:cubicBezTo>
                  <a:pt x="8" y="159"/>
                  <a:pt x="8" y="159"/>
                  <a:pt x="8" y="159"/>
                </a:cubicBezTo>
                <a:cubicBezTo>
                  <a:pt x="9" y="159"/>
                  <a:pt x="9" y="159"/>
                  <a:pt x="9" y="159"/>
                </a:cubicBezTo>
                <a:cubicBezTo>
                  <a:pt x="7" y="162"/>
                  <a:pt x="7" y="162"/>
                  <a:pt x="7" y="162"/>
                </a:cubicBezTo>
                <a:cubicBezTo>
                  <a:pt x="7" y="163"/>
                  <a:pt x="7" y="162"/>
                  <a:pt x="7" y="164"/>
                </a:cubicBezTo>
                <a:cubicBezTo>
                  <a:pt x="7" y="165"/>
                  <a:pt x="7" y="164"/>
                  <a:pt x="7" y="165"/>
                </a:cubicBezTo>
                <a:cubicBezTo>
                  <a:pt x="7" y="166"/>
                  <a:pt x="7" y="165"/>
                  <a:pt x="7" y="166"/>
                </a:cubicBezTo>
                <a:cubicBezTo>
                  <a:pt x="8" y="167"/>
                  <a:pt x="8" y="167"/>
                  <a:pt x="8" y="167"/>
                </a:cubicBezTo>
                <a:cubicBezTo>
                  <a:pt x="7" y="168"/>
                  <a:pt x="7" y="168"/>
                  <a:pt x="7" y="169"/>
                </a:cubicBezTo>
                <a:cubicBezTo>
                  <a:pt x="6" y="169"/>
                  <a:pt x="6" y="169"/>
                  <a:pt x="6" y="169"/>
                </a:cubicBezTo>
                <a:cubicBezTo>
                  <a:pt x="6" y="171"/>
                  <a:pt x="5" y="171"/>
                  <a:pt x="6" y="173"/>
                </a:cubicBezTo>
                <a:cubicBezTo>
                  <a:pt x="6" y="173"/>
                  <a:pt x="6" y="173"/>
                  <a:pt x="6" y="174"/>
                </a:cubicBezTo>
                <a:cubicBezTo>
                  <a:pt x="7" y="174"/>
                  <a:pt x="7" y="174"/>
                  <a:pt x="7" y="174"/>
                </a:cubicBezTo>
                <a:cubicBezTo>
                  <a:pt x="7" y="175"/>
                  <a:pt x="7" y="175"/>
                  <a:pt x="7" y="175"/>
                </a:cubicBezTo>
                <a:cubicBezTo>
                  <a:pt x="8" y="175"/>
                  <a:pt x="8" y="175"/>
                  <a:pt x="8" y="175"/>
                </a:cubicBezTo>
                <a:cubicBezTo>
                  <a:pt x="9" y="175"/>
                  <a:pt x="9" y="175"/>
                  <a:pt x="9" y="175"/>
                </a:cubicBezTo>
                <a:cubicBezTo>
                  <a:pt x="9" y="175"/>
                  <a:pt x="9" y="175"/>
                  <a:pt x="9" y="175"/>
                </a:cubicBezTo>
                <a:cubicBezTo>
                  <a:pt x="10" y="175"/>
                  <a:pt x="10" y="175"/>
                  <a:pt x="10" y="175"/>
                </a:cubicBezTo>
                <a:cubicBezTo>
                  <a:pt x="10" y="175"/>
                  <a:pt x="10" y="175"/>
                  <a:pt x="10" y="175"/>
                </a:cubicBezTo>
                <a:cubicBezTo>
                  <a:pt x="11" y="175"/>
                  <a:pt x="11" y="175"/>
                  <a:pt x="11" y="175"/>
                </a:cubicBezTo>
                <a:cubicBezTo>
                  <a:pt x="11" y="175"/>
                  <a:pt x="11" y="175"/>
                  <a:pt x="11" y="175"/>
                </a:cubicBezTo>
                <a:cubicBezTo>
                  <a:pt x="12" y="175"/>
                  <a:pt x="12" y="175"/>
                  <a:pt x="12" y="175"/>
                </a:cubicBezTo>
                <a:cubicBezTo>
                  <a:pt x="12" y="175"/>
                  <a:pt x="12" y="175"/>
                  <a:pt x="12" y="175"/>
                </a:cubicBezTo>
                <a:cubicBezTo>
                  <a:pt x="13" y="175"/>
                  <a:pt x="13" y="175"/>
                  <a:pt x="13" y="175"/>
                </a:cubicBezTo>
                <a:cubicBezTo>
                  <a:pt x="13" y="175"/>
                  <a:pt x="13" y="175"/>
                  <a:pt x="13" y="175"/>
                </a:cubicBezTo>
                <a:cubicBezTo>
                  <a:pt x="13" y="174"/>
                  <a:pt x="13" y="174"/>
                  <a:pt x="13" y="174"/>
                </a:cubicBezTo>
                <a:cubicBezTo>
                  <a:pt x="13" y="174"/>
                  <a:pt x="13" y="174"/>
                  <a:pt x="13" y="174"/>
                </a:cubicBezTo>
                <a:cubicBezTo>
                  <a:pt x="13" y="174"/>
                  <a:pt x="13" y="174"/>
                  <a:pt x="13" y="174"/>
                </a:cubicBezTo>
                <a:cubicBezTo>
                  <a:pt x="13" y="174"/>
                  <a:pt x="13" y="174"/>
                  <a:pt x="13" y="174"/>
                </a:cubicBezTo>
                <a:cubicBezTo>
                  <a:pt x="14" y="174"/>
                  <a:pt x="14" y="174"/>
                  <a:pt x="14" y="174"/>
                </a:cubicBezTo>
                <a:cubicBezTo>
                  <a:pt x="15" y="174"/>
                  <a:pt x="14" y="174"/>
                  <a:pt x="15" y="174"/>
                </a:cubicBezTo>
                <a:cubicBezTo>
                  <a:pt x="16" y="174"/>
                  <a:pt x="16" y="174"/>
                  <a:pt x="16" y="174"/>
                </a:cubicBezTo>
                <a:cubicBezTo>
                  <a:pt x="17" y="174"/>
                  <a:pt x="17" y="174"/>
                  <a:pt x="17" y="174"/>
                </a:cubicBezTo>
                <a:cubicBezTo>
                  <a:pt x="17" y="176"/>
                  <a:pt x="17" y="175"/>
                  <a:pt x="17" y="176"/>
                </a:cubicBezTo>
                <a:cubicBezTo>
                  <a:pt x="18" y="177"/>
                  <a:pt x="18" y="177"/>
                  <a:pt x="18" y="177"/>
                </a:cubicBezTo>
                <a:cubicBezTo>
                  <a:pt x="19" y="177"/>
                  <a:pt x="19" y="177"/>
                  <a:pt x="19" y="177"/>
                </a:cubicBezTo>
                <a:cubicBezTo>
                  <a:pt x="19" y="177"/>
                  <a:pt x="19" y="177"/>
                  <a:pt x="20" y="176"/>
                </a:cubicBezTo>
                <a:cubicBezTo>
                  <a:pt x="20" y="176"/>
                  <a:pt x="20" y="176"/>
                  <a:pt x="20" y="176"/>
                </a:cubicBezTo>
                <a:cubicBezTo>
                  <a:pt x="20" y="176"/>
                  <a:pt x="20" y="176"/>
                  <a:pt x="20" y="176"/>
                </a:cubicBezTo>
                <a:cubicBezTo>
                  <a:pt x="21" y="177"/>
                  <a:pt x="21" y="177"/>
                  <a:pt x="21" y="177"/>
                </a:cubicBezTo>
                <a:cubicBezTo>
                  <a:pt x="22" y="177"/>
                  <a:pt x="22" y="177"/>
                  <a:pt x="23" y="177"/>
                </a:cubicBezTo>
                <a:cubicBezTo>
                  <a:pt x="24" y="177"/>
                  <a:pt x="24" y="177"/>
                  <a:pt x="24" y="177"/>
                </a:cubicBezTo>
                <a:cubicBezTo>
                  <a:pt x="24" y="177"/>
                  <a:pt x="24" y="177"/>
                  <a:pt x="24" y="177"/>
                </a:cubicBezTo>
                <a:cubicBezTo>
                  <a:pt x="25" y="177"/>
                  <a:pt x="25" y="177"/>
                  <a:pt x="26" y="178"/>
                </a:cubicBezTo>
                <a:cubicBezTo>
                  <a:pt x="26" y="178"/>
                  <a:pt x="26" y="178"/>
                  <a:pt x="26" y="178"/>
                </a:cubicBezTo>
                <a:cubicBezTo>
                  <a:pt x="26" y="178"/>
                  <a:pt x="26" y="178"/>
                  <a:pt x="26" y="178"/>
                </a:cubicBezTo>
                <a:cubicBezTo>
                  <a:pt x="26" y="178"/>
                  <a:pt x="26" y="178"/>
                  <a:pt x="26" y="178"/>
                </a:cubicBezTo>
                <a:cubicBezTo>
                  <a:pt x="27" y="178"/>
                  <a:pt x="27" y="178"/>
                  <a:pt x="27" y="178"/>
                </a:cubicBezTo>
                <a:cubicBezTo>
                  <a:pt x="27" y="178"/>
                  <a:pt x="27" y="178"/>
                  <a:pt x="27" y="178"/>
                </a:cubicBezTo>
                <a:cubicBezTo>
                  <a:pt x="27" y="178"/>
                  <a:pt x="27" y="178"/>
                  <a:pt x="27" y="178"/>
                </a:cubicBezTo>
                <a:cubicBezTo>
                  <a:pt x="27" y="178"/>
                  <a:pt x="27" y="178"/>
                  <a:pt x="27" y="178"/>
                </a:cubicBezTo>
                <a:cubicBezTo>
                  <a:pt x="28" y="178"/>
                  <a:pt x="28" y="178"/>
                  <a:pt x="29" y="178"/>
                </a:cubicBezTo>
                <a:cubicBezTo>
                  <a:pt x="30" y="178"/>
                  <a:pt x="30" y="178"/>
                  <a:pt x="30" y="178"/>
                </a:cubicBezTo>
                <a:cubicBezTo>
                  <a:pt x="31" y="177"/>
                  <a:pt x="31" y="177"/>
                  <a:pt x="31" y="177"/>
                </a:cubicBezTo>
                <a:cubicBezTo>
                  <a:pt x="31" y="177"/>
                  <a:pt x="31" y="177"/>
                  <a:pt x="31" y="177"/>
                </a:cubicBezTo>
                <a:cubicBezTo>
                  <a:pt x="31" y="177"/>
                  <a:pt x="31" y="177"/>
                  <a:pt x="31" y="177"/>
                </a:cubicBezTo>
                <a:cubicBezTo>
                  <a:pt x="31" y="178"/>
                  <a:pt x="31" y="178"/>
                  <a:pt x="31" y="178"/>
                </a:cubicBezTo>
                <a:cubicBezTo>
                  <a:pt x="32" y="178"/>
                  <a:pt x="32" y="178"/>
                  <a:pt x="32" y="178"/>
                </a:cubicBezTo>
                <a:cubicBezTo>
                  <a:pt x="32" y="178"/>
                  <a:pt x="32" y="178"/>
                  <a:pt x="32" y="178"/>
                </a:cubicBezTo>
                <a:cubicBezTo>
                  <a:pt x="32" y="178"/>
                  <a:pt x="32" y="178"/>
                  <a:pt x="32" y="178"/>
                </a:cubicBezTo>
                <a:cubicBezTo>
                  <a:pt x="33" y="178"/>
                  <a:pt x="33" y="178"/>
                  <a:pt x="33" y="178"/>
                </a:cubicBezTo>
                <a:cubicBezTo>
                  <a:pt x="33" y="178"/>
                  <a:pt x="33" y="178"/>
                  <a:pt x="34" y="178"/>
                </a:cubicBezTo>
                <a:cubicBezTo>
                  <a:pt x="34" y="178"/>
                  <a:pt x="34" y="178"/>
                  <a:pt x="35" y="178"/>
                </a:cubicBezTo>
                <a:cubicBezTo>
                  <a:pt x="35" y="179"/>
                  <a:pt x="35" y="179"/>
                  <a:pt x="35" y="179"/>
                </a:cubicBezTo>
                <a:cubicBezTo>
                  <a:pt x="35" y="179"/>
                  <a:pt x="36" y="179"/>
                  <a:pt x="36" y="179"/>
                </a:cubicBezTo>
                <a:cubicBezTo>
                  <a:pt x="36" y="179"/>
                  <a:pt x="36" y="179"/>
                  <a:pt x="36" y="179"/>
                </a:cubicBezTo>
                <a:cubicBezTo>
                  <a:pt x="38" y="179"/>
                  <a:pt x="37" y="179"/>
                  <a:pt x="38" y="179"/>
                </a:cubicBezTo>
                <a:cubicBezTo>
                  <a:pt x="39" y="179"/>
                  <a:pt x="39" y="179"/>
                  <a:pt x="39" y="179"/>
                </a:cubicBezTo>
                <a:cubicBezTo>
                  <a:pt x="39" y="179"/>
                  <a:pt x="39" y="179"/>
                  <a:pt x="39" y="179"/>
                </a:cubicBezTo>
                <a:cubicBezTo>
                  <a:pt x="39" y="179"/>
                  <a:pt x="39" y="179"/>
                  <a:pt x="39" y="179"/>
                </a:cubicBezTo>
                <a:cubicBezTo>
                  <a:pt x="39" y="179"/>
                  <a:pt x="39" y="179"/>
                  <a:pt x="39" y="179"/>
                </a:cubicBezTo>
                <a:cubicBezTo>
                  <a:pt x="40" y="179"/>
                  <a:pt x="40" y="179"/>
                  <a:pt x="40" y="179"/>
                </a:cubicBezTo>
                <a:cubicBezTo>
                  <a:pt x="40" y="179"/>
                  <a:pt x="40" y="179"/>
                  <a:pt x="40" y="179"/>
                </a:cubicBezTo>
                <a:cubicBezTo>
                  <a:pt x="41" y="180"/>
                  <a:pt x="41" y="180"/>
                  <a:pt x="41" y="180"/>
                </a:cubicBezTo>
                <a:cubicBezTo>
                  <a:pt x="41" y="180"/>
                  <a:pt x="41" y="180"/>
                  <a:pt x="41" y="180"/>
                </a:cubicBezTo>
                <a:cubicBezTo>
                  <a:pt x="41" y="179"/>
                  <a:pt x="41" y="179"/>
                  <a:pt x="41" y="179"/>
                </a:cubicBezTo>
                <a:cubicBezTo>
                  <a:pt x="42" y="179"/>
                  <a:pt x="42" y="180"/>
                  <a:pt x="42" y="181"/>
                </a:cubicBezTo>
                <a:cubicBezTo>
                  <a:pt x="43" y="181"/>
                  <a:pt x="43" y="181"/>
                  <a:pt x="43" y="181"/>
                </a:cubicBezTo>
                <a:cubicBezTo>
                  <a:pt x="43" y="181"/>
                  <a:pt x="43" y="181"/>
                  <a:pt x="43" y="181"/>
                </a:cubicBezTo>
                <a:cubicBezTo>
                  <a:pt x="44" y="180"/>
                  <a:pt x="44" y="180"/>
                  <a:pt x="44" y="179"/>
                </a:cubicBezTo>
                <a:cubicBezTo>
                  <a:pt x="45" y="179"/>
                  <a:pt x="45" y="179"/>
                  <a:pt x="45" y="179"/>
                </a:cubicBezTo>
                <a:cubicBezTo>
                  <a:pt x="45" y="179"/>
                  <a:pt x="45" y="179"/>
                  <a:pt x="45" y="179"/>
                </a:cubicBezTo>
                <a:cubicBezTo>
                  <a:pt x="45" y="179"/>
                  <a:pt x="45" y="179"/>
                  <a:pt x="45" y="179"/>
                </a:cubicBezTo>
                <a:cubicBezTo>
                  <a:pt x="45" y="179"/>
                  <a:pt x="46" y="179"/>
                  <a:pt x="46" y="179"/>
                </a:cubicBezTo>
                <a:cubicBezTo>
                  <a:pt x="47" y="179"/>
                  <a:pt x="47" y="179"/>
                  <a:pt x="47" y="179"/>
                </a:cubicBezTo>
                <a:cubicBezTo>
                  <a:pt x="47" y="179"/>
                  <a:pt x="47" y="179"/>
                  <a:pt x="47" y="179"/>
                </a:cubicBezTo>
                <a:cubicBezTo>
                  <a:pt x="47" y="179"/>
                  <a:pt x="47" y="179"/>
                  <a:pt x="47" y="179"/>
                </a:cubicBezTo>
                <a:cubicBezTo>
                  <a:pt x="47" y="179"/>
                  <a:pt x="47" y="179"/>
                  <a:pt x="47" y="179"/>
                </a:cubicBezTo>
                <a:cubicBezTo>
                  <a:pt x="47" y="179"/>
                  <a:pt x="47" y="179"/>
                  <a:pt x="48" y="178"/>
                </a:cubicBezTo>
                <a:cubicBezTo>
                  <a:pt x="48" y="178"/>
                  <a:pt x="48" y="178"/>
                  <a:pt x="48" y="178"/>
                </a:cubicBezTo>
                <a:cubicBezTo>
                  <a:pt x="48" y="178"/>
                  <a:pt x="48" y="178"/>
                  <a:pt x="48" y="178"/>
                </a:cubicBezTo>
                <a:cubicBezTo>
                  <a:pt x="49" y="180"/>
                  <a:pt x="49" y="180"/>
                  <a:pt x="49" y="180"/>
                </a:cubicBezTo>
                <a:cubicBezTo>
                  <a:pt x="50" y="180"/>
                  <a:pt x="50" y="180"/>
                  <a:pt x="50" y="180"/>
                </a:cubicBezTo>
                <a:cubicBezTo>
                  <a:pt x="50" y="179"/>
                  <a:pt x="50" y="179"/>
                  <a:pt x="50" y="179"/>
                </a:cubicBezTo>
                <a:cubicBezTo>
                  <a:pt x="50" y="179"/>
                  <a:pt x="50" y="179"/>
                  <a:pt x="50" y="179"/>
                </a:cubicBezTo>
                <a:cubicBezTo>
                  <a:pt x="50" y="179"/>
                  <a:pt x="50" y="179"/>
                  <a:pt x="50" y="179"/>
                </a:cubicBezTo>
                <a:cubicBezTo>
                  <a:pt x="51" y="178"/>
                  <a:pt x="52" y="177"/>
                  <a:pt x="53" y="176"/>
                </a:cubicBezTo>
                <a:cubicBezTo>
                  <a:pt x="53" y="176"/>
                  <a:pt x="53" y="176"/>
                  <a:pt x="53" y="176"/>
                </a:cubicBezTo>
                <a:cubicBezTo>
                  <a:pt x="53" y="176"/>
                  <a:pt x="53" y="176"/>
                  <a:pt x="53" y="176"/>
                </a:cubicBezTo>
                <a:cubicBezTo>
                  <a:pt x="53" y="176"/>
                  <a:pt x="53" y="176"/>
                  <a:pt x="53" y="176"/>
                </a:cubicBezTo>
                <a:cubicBezTo>
                  <a:pt x="53" y="175"/>
                  <a:pt x="53" y="175"/>
                  <a:pt x="54" y="174"/>
                </a:cubicBezTo>
                <a:cubicBezTo>
                  <a:pt x="55" y="173"/>
                  <a:pt x="56" y="173"/>
                  <a:pt x="57" y="173"/>
                </a:cubicBezTo>
                <a:cubicBezTo>
                  <a:pt x="58" y="173"/>
                  <a:pt x="58" y="173"/>
                  <a:pt x="58" y="173"/>
                </a:cubicBezTo>
                <a:cubicBezTo>
                  <a:pt x="58" y="173"/>
                  <a:pt x="58" y="173"/>
                  <a:pt x="58" y="173"/>
                </a:cubicBezTo>
                <a:cubicBezTo>
                  <a:pt x="59" y="176"/>
                  <a:pt x="59" y="177"/>
                  <a:pt x="64" y="180"/>
                </a:cubicBezTo>
                <a:cubicBezTo>
                  <a:pt x="65" y="180"/>
                  <a:pt x="70" y="180"/>
                  <a:pt x="71" y="181"/>
                </a:cubicBezTo>
                <a:cubicBezTo>
                  <a:pt x="71" y="180"/>
                  <a:pt x="71" y="180"/>
                  <a:pt x="71" y="180"/>
                </a:cubicBezTo>
                <a:cubicBezTo>
                  <a:pt x="73" y="181"/>
                  <a:pt x="71" y="180"/>
                  <a:pt x="73" y="181"/>
                </a:cubicBezTo>
                <a:cubicBezTo>
                  <a:pt x="75" y="181"/>
                  <a:pt x="75" y="181"/>
                  <a:pt x="75" y="181"/>
                </a:cubicBezTo>
                <a:cubicBezTo>
                  <a:pt x="76" y="182"/>
                  <a:pt x="76" y="182"/>
                  <a:pt x="76" y="182"/>
                </a:cubicBezTo>
                <a:cubicBezTo>
                  <a:pt x="76" y="181"/>
                  <a:pt x="76" y="181"/>
                  <a:pt x="76" y="181"/>
                </a:cubicBezTo>
                <a:cubicBezTo>
                  <a:pt x="78" y="183"/>
                  <a:pt x="78" y="183"/>
                  <a:pt x="78" y="183"/>
                </a:cubicBezTo>
                <a:cubicBezTo>
                  <a:pt x="78" y="183"/>
                  <a:pt x="79" y="184"/>
                  <a:pt x="79" y="184"/>
                </a:cubicBezTo>
                <a:cubicBezTo>
                  <a:pt x="80" y="185"/>
                  <a:pt x="80" y="185"/>
                  <a:pt x="80" y="185"/>
                </a:cubicBezTo>
                <a:cubicBezTo>
                  <a:pt x="80" y="187"/>
                  <a:pt x="80" y="188"/>
                  <a:pt x="80" y="189"/>
                </a:cubicBezTo>
                <a:cubicBezTo>
                  <a:pt x="81" y="191"/>
                  <a:pt x="81" y="191"/>
                  <a:pt x="81" y="191"/>
                </a:cubicBezTo>
                <a:cubicBezTo>
                  <a:pt x="81" y="192"/>
                  <a:pt x="81" y="192"/>
                  <a:pt x="81" y="192"/>
                </a:cubicBezTo>
                <a:cubicBezTo>
                  <a:pt x="82" y="192"/>
                  <a:pt x="83" y="193"/>
                  <a:pt x="84" y="193"/>
                </a:cubicBezTo>
                <a:cubicBezTo>
                  <a:pt x="84" y="193"/>
                  <a:pt x="84" y="193"/>
                  <a:pt x="84" y="193"/>
                </a:cubicBezTo>
                <a:cubicBezTo>
                  <a:pt x="84" y="194"/>
                  <a:pt x="84" y="194"/>
                  <a:pt x="84" y="194"/>
                </a:cubicBezTo>
                <a:cubicBezTo>
                  <a:pt x="84" y="195"/>
                  <a:pt x="84" y="194"/>
                  <a:pt x="84" y="195"/>
                </a:cubicBezTo>
                <a:cubicBezTo>
                  <a:pt x="84" y="195"/>
                  <a:pt x="84" y="195"/>
                  <a:pt x="84" y="196"/>
                </a:cubicBezTo>
                <a:cubicBezTo>
                  <a:pt x="84" y="196"/>
                  <a:pt x="84" y="196"/>
                  <a:pt x="84" y="196"/>
                </a:cubicBezTo>
                <a:cubicBezTo>
                  <a:pt x="83" y="198"/>
                  <a:pt x="84" y="197"/>
                  <a:pt x="83" y="199"/>
                </a:cubicBezTo>
                <a:cubicBezTo>
                  <a:pt x="83" y="201"/>
                  <a:pt x="83" y="200"/>
                  <a:pt x="84" y="204"/>
                </a:cubicBezTo>
                <a:cubicBezTo>
                  <a:pt x="84" y="204"/>
                  <a:pt x="84" y="204"/>
                  <a:pt x="83" y="205"/>
                </a:cubicBezTo>
                <a:cubicBezTo>
                  <a:pt x="83" y="206"/>
                  <a:pt x="83" y="206"/>
                  <a:pt x="83" y="206"/>
                </a:cubicBezTo>
                <a:cubicBezTo>
                  <a:pt x="84" y="207"/>
                  <a:pt x="84" y="207"/>
                  <a:pt x="85" y="208"/>
                </a:cubicBezTo>
                <a:cubicBezTo>
                  <a:pt x="85" y="208"/>
                  <a:pt x="85" y="208"/>
                  <a:pt x="85" y="208"/>
                </a:cubicBezTo>
                <a:cubicBezTo>
                  <a:pt x="85" y="210"/>
                  <a:pt x="85" y="210"/>
                  <a:pt x="85" y="210"/>
                </a:cubicBezTo>
                <a:cubicBezTo>
                  <a:pt x="85" y="211"/>
                  <a:pt x="85" y="211"/>
                  <a:pt x="85" y="211"/>
                </a:cubicBezTo>
                <a:cubicBezTo>
                  <a:pt x="86" y="211"/>
                  <a:pt x="86" y="211"/>
                  <a:pt x="86" y="211"/>
                </a:cubicBezTo>
                <a:cubicBezTo>
                  <a:pt x="86" y="212"/>
                  <a:pt x="87" y="214"/>
                  <a:pt x="87" y="214"/>
                </a:cubicBezTo>
                <a:cubicBezTo>
                  <a:pt x="87" y="215"/>
                  <a:pt x="87" y="215"/>
                  <a:pt x="87" y="215"/>
                </a:cubicBezTo>
                <a:cubicBezTo>
                  <a:pt x="86" y="216"/>
                  <a:pt x="86" y="216"/>
                  <a:pt x="86" y="216"/>
                </a:cubicBezTo>
                <a:cubicBezTo>
                  <a:pt x="86" y="217"/>
                  <a:pt x="86" y="217"/>
                  <a:pt x="86" y="217"/>
                </a:cubicBezTo>
                <a:cubicBezTo>
                  <a:pt x="86" y="218"/>
                  <a:pt x="86" y="218"/>
                  <a:pt x="86" y="218"/>
                </a:cubicBezTo>
                <a:cubicBezTo>
                  <a:pt x="87" y="219"/>
                  <a:pt x="87" y="219"/>
                  <a:pt x="88" y="220"/>
                </a:cubicBezTo>
                <a:cubicBezTo>
                  <a:pt x="87" y="221"/>
                  <a:pt x="87" y="221"/>
                  <a:pt x="87" y="221"/>
                </a:cubicBezTo>
                <a:cubicBezTo>
                  <a:pt x="87" y="223"/>
                  <a:pt x="87" y="223"/>
                  <a:pt x="87" y="223"/>
                </a:cubicBezTo>
                <a:cubicBezTo>
                  <a:pt x="87" y="223"/>
                  <a:pt x="87" y="228"/>
                  <a:pt x="87" y="228"/>
                </a:cubicBezTo>
                <a:cubicBezTo>
                  <a:pt x="88" y="228"/>
                  <a:pt x="87" y="228"/>
                  <a:pt x="89" y="230"/>
                </a:cubicBezTo>
                <a:cubicBezTo>
                  <a:pt x="91" y="235"/>
                  <a:pt x="90" y="237"/>
                  <a:pt x="91" y="240"/>
                </a:cubicBezTo>
                <a:cubicBezTo>
                  <a:pt x="91" y="241"/>
                  <a:pt x="91" y="241"/>
                  <a:pt x="91" y="241"/>
                </a:cubicBezTo>
                <a:cubicBezTo>
                  <a:pt x="92" y="242"/>
                  <a:pt x="92" y="242"/>
                  <a:pt x="92" y="242"/>
                </a:cubicBezTo>
                <a:cubicBezTo>
                  <a:pt x="95" y="242"/>
                  <a:pt x="95" y="242"/>
                  <a:pt x="96" y="242"/>
                </a:cubicBezTo>
                <a:cubicBezTo>
                  <a:pt x="96" y="242"/>
                  <a:pt x="96" y="242"/>
                  <a:pt x="96" y="242"/>
                </a:cubicBezTo>
                <a:cubicBezTo>
                  <a:pt x="96" y="242"/>
                  <a:pt x="96" y="242"/>
                  <a:pt x="96" y="242"/>
                </a:cubicBezTo>
                <a:cubicBezTo>
                  <a:pt x="96" y="242"/>
                  <a:pt x="96" y="242"/>
                  <a:pt x="96" y="242"/>
                </a:cubicBezTo>
                <a:cubicBezTo>
                  <a:pt x="96" y="242"/>
                  <a:pt x="96" y="242"/>
                  <a:pt x="96" y="242"/>
                </a:cubicBezTo>
                <a:cubicBezTo>
                  <a:pt x="97" y="242"/>
                  <a:pt x="96" y="242"/>
                  <a:pt x="98" y="243"/>
                </a:cubicBezTo>
                <a:cubicBezTo>
                  <a:pt x="99" y="243"/>
                  <a:pt x="99" y="243"/>
                  <a:pt x="99" y="243"/>
                </a:cubicBezTo>
                <a:cubicBezTo>
                  <a:pt x="100" y="242"/>
                  <a:pt x="100" y="242"/>
                  <a:pt x="100" y="242"/>
                </a:cubicBezTo>
                <a:cubicBezTo>
                  <a:pt x="100" y="242"/>
                  <a:pt x="100" y="242"/>
                  <a:pt x="100" y="242"/>
                </a:cubicBezTo>
                <a:cubicBezTo>
                  <a:pt x="100" y="242"/>
                  <a:pt x="100" y="242"/>
                  <a:pt x="100" y="242"/>
                </a:cubicBezTo>
                <a:cubicBezTo>
                  <a:pt x="101" y="241"/>
                  <a:pt x="101" y="241"/>
                  <a:pt x="101" y="241"/>
                </a:cubicBezTo>
                <a:cubicBezTo>
                  <a:pt x="103" y="242"/>
                  <a:pt x="103" y="242"/>
                  <a:pt x="103" y="242"/>
                </a:cubicBezTo>
                <a:cubicBezTo>
                  <a:pt x="104" y="241"/>
                  <a:pt x="104" y="241"/>
                  <a:pt x="105" y="241"/>
                </a:cubicBezTo>
                <a:cubicBezTo>
                  <a:pt x="106" y="241"/>
                  <a:pt x="106" y="241"/>
                  <a:pt x="106" y="241"/>
                </a:cubicBezTo>
                <a:cubicBezTo>
                  <a:pt x="107" y="240"/>
                  <a:pt x="107" y="240"/>
                  <a:pt x="107" y="240"/>
                </a:cubicBezTo>
                <a:cubicBezTo>
                  <a:pt x="108" y="239"/>
                  <a:pt x="108" y="239"/>
                  <a:pt x="108" y="239"/>
                </a:cubicBezTo>
                <a:cubicBezTo>
                  <a:pt x="114" y="236"/>
                  <a:pt x="111" y="238"/>
                  <a:pt x="115" y="236"/>
                </a:cubicBezTo>
                <a:cubicBezTo>
                  <a:pt x="116" y="235"/>
                  <a:pt x="116" y="235"/>
                  <a:pt x="116" y="235"/>
                </a:cubicBezTo>
                <a:cubicBezTo>
                  <a:pt x="116" y="235"/>
                  <a:pt x="116" y="235"/>
                  <a:pt x="116" y="235"/>
                </a:cubicBezTo>
                <a:cubicBezTo>
                  <a:pt x="118" y="235"/>
                  <a:pt x="123" y="238"/>
                  <a:pt x="124" y="239"/>
                </a:cubicBezTo>
                <a:cubicBezTo>
                  <a:pt x="125" y="241"/>
                  <a:pt x="125" y="241"/>
                  <a:pt x="125" y="241"/>
                </a:cubicBezTo>
                <a:cubicBezTo>
                  <a:pt x="127" y="242"/>
                  <a:pt x="128" y="243"/>
                  <a:pt x="130" y="244"/>
                </a:cubicBezTo>
                <a:cubicBezTo>
                  <a:pt x="131" y="243"/>
                  <a:pt x="131" y="243"/>
                  <a:pt x="132" y="243"/>
                </a:cubicBezTo>
                <a:cubicBezTo>
                  <a:pt x="132" y="242"/>
                  <a:pt x="132" y="242"/>
                  <a:pt x="132" y="242"/>
                </a:cubicBezTo>
                <a:cubicBezTo>
                  <a:pt x="134" y="241"/>
                  <a:pt x="134" y="241"/>
                  <a:pt x="134" y="241"/>
                </a:cubicBezTo>
                <a:cubicBezTo>
                  <a:pt x="135" y="240"/>
                  <a:pt x="135" y="240"/>
                  <a:pt x="135" y="240"/>
                </a:cubicBezTo>
                <a:cubicBezTo>
                  <a:pt x="136" y="233"/>
                  <a:pt x="133" y="242"/>
                  <a:pt x="139" y="223"/>
                </a:cubicBezTo>
                <a:cubicBezTo>
                  <a:pt x="139" y="222"/>
                  <a:pt x="139" y="222"/>
                  <a:pt x="139" y="222"/>
                </a:cubicBezTo>
                <a:cubicBezTo>
                  <a:pt x="139" y="222"/>
                  <a:pt x="139" y="222"/>
                  <a:pt x="139" y="222"/>
                </a:cubicBezTo>
                <a:cubicBezTo>
                  <a:pt x="139" y="221"/>
                  <a:pt x="139" y="221"/>
                  <a:pt x="139" y="221"/>
                </a:cubicBezTo>
                <a:cubicBezTo>
                  <a:pt x="143" y="220"/>
                  <a:pt x="142" y="221"/>
                  <a:pt x="146" y="218"/>
                </a:cubicBezTo>
                <a:cubicBezTo>
                  <a:pt x="156" y="206"/>
                  <a:pt x="140" y="207"/>
                  <a:pt x="165" y="195"/>
                </a:cubicBezTo>
                <a:cubicBezTo>
                  <a:pt x="169" y="192"/>
                  <a:pt x="167" y="193"/>
                  <a:pt x="169" y="190"/>
                </a:cubicBezTo>
                <a:cubicBezTo>
                  <a:pt x="170" y="189"/>
                  <a:pt x="169" y="189"/>
                  <a:pt x="170" y="189"/>
                </a:cubicBezTo>
                <a:cubicBezTo>
                  <a:pt x="171" y="189"/>
                  <a:pt x="171" y="189"/>
                  <a:pt x="171" y="189"/>
                </a:cubicBezTo>
                <a:cubicBezTo>
                  <a:pt x="171" y="187"/>
                  <a:pt x="171" y="188"/>
                  <a:pt x="172" y="187"/>
                </a:cubicBezTo>
                <a:cubicBezTo>
                  <a:pt x="172" y="186"/>
                  <a:pt x="172" y="186"/>
                  <a:pt x="172" y="186"/>
                </a:cubicBezTo>
                <a:cubicBezTo>
                  <a:pt x="172" y="187"/>
                  <a:pt x="172" y="187"/>
                  <a:pt x="172" y="187"/>
                </a:cubicBezTo>
                <a:cubicBezTo>
                  <a:pt x="173" y="187"/>
                  <a:pt x="173" y="187"/>
                  <a:pt x="173" y="187"/>
                </a:cubicBezTo>
                <a:cubicBezTo>
                  <a:pt x="174" y="186"/>
                  <a:pt x="175" y="186"/>
                  <a:pt x="176" y="185"/>
                </a:cubicBezTo>
                <a:cubicBezTo>
                  <a:pt x="176" y="185"/>
                  <a:pt x="176" y="185"/>
                  <a:pt x="176" y="185"/>
                </a:cubicBezTo>
                <a:cubicBezTo>
                  <a:pt x="177" y="184"/>
                  <a:pt x="177" y="184"/>
                  <a:pt x="177" y="184"/>
                </a:cubicBezTo>
                <a:cubicBezTo>
                  <a:pt x="177" y="184"/>
                  <a:pt x="181" y="181"/>
                  <a:pt x="183" y="180"/>
                </a:cubicBezTo>
                <a:cubicBezTo>
                  <a:pt x="186" y="178"/>
                  <a:pt x="185" y="179"/>
                  <a:pt x="186" y="178"/>
                </a:cubicBezTo>
                <a:cubicBezTo>
                  <a:pt x="188" y="177"/>
                  <a:pt x="186" y="178"/>
                  <a:pt x="189" y="177"/>
                </a:cubicBezTo>
                <a:cubicBezTo>
                  <a:pt x="189" y="177"/>
                  <a:pt x="189" y="176"/>
                  <a:pt x="192" y="174"/>
                </a:cubicBezTo>
                <a:cubicBezTo>
                  <a:pt x="192" y="174"/>
                  <a:pt x="192" y="174"/>
                  <a:pt x="192" y="174"/>
                </a:cubicBezTo>
                <a:cubicBezTo>
                  <a:pt x="192" y="172"/>
                  <a:pt x="193" y="172"/>
                  <a:pt x="194" y="168"/>
                </a:cubicBezTo>
                <a:cubicBezTo>
                  <a:pt x="194" y="168"/>
                  <a:pt x="194" y="168"/>
                  <a:pt x="194" y="168"/>
                </a:cubicBezTo>
                <a:cubicBezTo>
                  <a:pt x="196" y="166"/>
                  <a:pt x="198" y="166"/>
                  <a:pt x="198" y="163"/>
                </a:cubicBezTo>
                <a:cubicBezTo>
                  <a:pt x="198" y="163"/>
                  <a:pt x="199" y="162"/>
                  <a:pt x="199" y="161"/>
                </a:cubicBezTo>
                <a:cubicBezTo>
                  <a:pt x="201" y="160"/>
                  <a:pt x="201" y="161"/>
                  <a:pt x="202" y="158"/>
                </a:cubicBezTo>
                <a:cubicBezTo>
                  <a:pt x="203" y="158"/>
                  <a:pt x="203" y="158"/>
                  <a:pt x="203" y="158"/>
                </a:cubicBezTo>
                <a:cubicBezTo>
                  <a:pt x="203" y="157"/>
                  <a:pt x="203" y="157"/>
                  <a:pt x="203" y="157"/>
                </a:cubicBezTo>
                <a:cubicBezTo>
                  <a:pt x="202" y="157"/>
                  <a:pt x="202" y="157"/>
                  <a:pt x="202" y="157"/>
                </a:cubicBezTo>
                <a:cubicBezTo>
                  <a:pt x="202" y="157"/>
                  <a:pt x="202" y="157"/>
                  <a:pt x="202" y="157"/>
                </a:cubicBezTo>
                <a:cubicBezTo>
                  <a:pt x="200" y="154"/>
                  <a:pt x="200" y="154"/>
                  <a:pt x="200" y="154"/>
                </a:cubicBezTo>
                <a:cubicBezTo>
                  <a:pt x="200" y="153"/>
                  <a:pt x="200" y="153"/>
                  <a:pt x="200" y="153"/>
                </a:cubicBezTo>
                <a:cubicBezTo>
                  <a:pt x="201" y="153"/>
                  <a:pt x="201" y="153"/>
                  <a:pt x="201" y="153"/>
                </a:cubicBezTo>
                <a:cubicBezTo>
                  <a:pt x="201" y="153"/>
                  <a:pt x="201" y="153"/>
                  <a:pt x="201" y="153"/>
                </a:cubicBezTo>
                <a:cubicBezTo>
                  <a:pt x="201" y="153"/>
                  <a:pt x="201" y="153"/>
                  <a:pt x="201" y="153"/>
                </a:cubicBezTo>
                <a:cubicBezTo>
                  <a:pt x="201" y="153"/>
                  <a:pt x="201" y="153"/>
                  <a:pt x="201" y="152"/>
                </a:cubicBezTo>
                <a:cubicBezTo>
                  <a:pt x="201" y="152"/>
                  <a:pt x="201" y="152"/>
                  <a:pt x="201" y="152"/>
                </a:cubicBezTo>
                <a:cubicBezTo>
                  <a:pt x="202" y="152"/>
                  <a:pt x="202" y="152"/>
                  <a:pt x="202" y="152"/>
                </a:cubicBezTo>
                <a:cubicBezTo>
                  <a:pt x="203" y="152"/>
                  <a:pt x="203" y="152"/>
                  <a:pt x="204" y="152"/>
                </a:cubicBezTo>
                <a:cubicBezTo>
                  <a:pt x="205" y="152"/>
                  <a:pt x="205" y="152"/>
                  <a:pt x="205" y="152"/>
                </a:cubicBezTo>
                <a:cubicBezTo>
                  <a:pt x="205" y="151"/>
                  <a:pt x="205" y="151"/>
                  <a:pt x="205" y="151"/>
                </a:cubicBezTo>
                <a:cubicBezTo>
                  <a:pt x="206" y="150"/>
                  <a:pt x="206" y="150"/>
                  <a:pt x="206" y="149"/>
                </a:cubicBezTo>
                <a:cubicBezTo>
                  <a:pt x="208" y="147"/>
                  <a:pt x="208" y="147"/>
                  <a:pt x="208" y="147"/>
                </a:cubicBezTo>
                <a:cubicBezTo>
                  <a:pt x="209" y="145"/>
                  <a:pt x="209" y="145"/>
                  <a:pt x="209" y="145"/>
                </a:cubicBezTo>
                <a:cubicBezTo>
                  <a:pt x="209" y="144"/>
                  <a:pt x="209" y="145"/>
                  <a:pt x="208" y="141"/>
                </a:cubicBezTo>
                <a:cubicBezTo>
                  <a:pt x="208" y="140"/>
                  <a:pt x="208" y="140"/>
                  <a:pt x="208" y="140"/>
                </a:cubicBezTo>
                <a:cubicBezTo>
                  <a:pt x="209" y="139"/>
                  <a:pt x="209" y="139"/>
                  <a:pt x="209" y="139"/>
                </a:cubicBezTo>
                <a:cubicBezTo>
                  <a:pt x="209" y="139"/>
                  <a:pt x="211" y="138"/>
                  <a:pt x="211" y="138"/>
                </a:cubicBezTo>
                <a:cubicBezTo>
                  <a:pt x="211" y="137"/>
                  <a:pt x="212" y="136"/>
                  <a:pt x="212" y="135"/>
                </a:cubicBezTo>
                <a:cubicBezTo>
                  <a:pt x="213" y="134"/>
                  <a:pt x="213" y="134"/>
                  <a:pt x="213" y="134"/>
                </a:cubicBezTo>
                <a:cubicBezTo>
                  <a:pt x="213" y="134"/>
                  <a:pt x="213" y="134"/>
                  <a:pt x="213" y="134"/>
                </a:cubicBezTo>
                <a:cubicBezTo>
                  <a:pt x="214" y="133"/>
                  <a:pt x="215" y="132"/>
                  <a:pt x="216" y="131"/>
                </a:cubicBezTo>
                <a:cubicBezTo>
                  <a:pt x="216" y="131"/>
                  <a:pt x="216" y="131"/>
                  <a:pt x="216" y="131"/>
                </a:cubicBezTo>
                <a:cubicBezTo>
                  <a:pt x="217" y="126"/>
                  <a:pt x="216" y="125"/>
                  <a:pt x="217" y="124"/>
                </a:cubicBezTo>
                <a:cubicBezTo>
                  <a:pt x="217" y="123"/>
                  <a:pt x="217" y="123"/>
                  <a:pt x="217" y="123"/>
                </a:cubicBezTo>
                <a:cubicBezTo>
                  <a:pt x="218" y="121"/>
                  <a:pt x="218" y="121"/>
                  <a:pt x="218" y="121"/>
                </a:cubicBezTo>
                <a:cubicBezTo>
                  <a:pt x="218" y="120"/>
                  <a:pt x="218" y="120"/>
                  <a:pt x="218" y="120"/>
                </a:cubicBezTo>
                <a:cubicBezTo>
                  <a:pt x="220" y="120"/>
                  <a:pt x="220" y="120"/>
                  <a:pt x="220" y="120"/>
                </a:cubicBezTo>
                <a:cubicBezTo>
                  <a:pt x="227" y="112"/>
                  <a:pt x="222" y="113"/>
                  <a:pt x="233" y="110"/>
                </a:cubicBezTo>
                <a:cubicBezTo>
                  <a:pt x="236" y="108"/>
                  <a:pt x="236" y="107"/>
                  <a:pt x="237" y="103"/>
                </a:cubicBezTo>
                <a:cubicBezTo>
                  <a:pt x="237" y="102"/>
                  <a:pt x="236" y="91"/>
                  <a:pt x="236" y="89"/>
                </a:cubicBezTo>
                <a:cubicBezTo>
                  <a:pt x="237" y="88"/>
                  <a:pt x="237" y="88"/>
                  <a:pt x="237" y="88"/>
                </a:cubicBezTo>
                <a:cubicBezTo>
                  <a:pt x="238" y="86"/>
                  <a:pt x="237" y="87"/>
                  <a:pt x="237" y="85"/>
                </a:cubicBezTo>
                <a:cubicBezTo>
                  <a:pt x="238" y="85"/>
                  <a:pt x="238" y="85"/>
                  <a:pt x="238" y="85"/>
                </a:cubicBezTo>
                <a:cubicBezTo>
                  <a:pt x="238" y="85"/>
                  <a:pt x="238" y="85"/>
                  <a:pt x="238" y="85"/>
                </a:cubicBezTo>
                <a:cubicBezTo>
                  <a:pt x="238" y="85"/>
                  <a:pt x="238" y="85"/>
                  <a:pt x="238" y="85"/>
                </a:cubicBezTo>
                <a:cubicBezTo>
                  <a:pt x="239" y="85"/>
                  <a:pt x="239" y="85"/>
                  <a:pt x="239" y="85"/>
                </a:cubicBezTo>
                <a:cubicBezTo>
                  <a:pt x="239" y="84"/>
                  <a:pt x="239" y="84"/>
                  <a:pt x="239" y="84"/>
                </a:cubicBezTo>
                <a:lnTo>
                  <a:pt x="239" y="83"/>
                </a:lnTo>
                <a:close/>
              </a:path>
            </a:pathLst>
          </a:custGeom>
          <a:solidFill>
            <a:srgbClr val="FFC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4" name="Freeform 21">
            <a:extLst>
              <a:ext uri="{FF2B5EF4-FFF2-40B4-BE49-F238E27FC236}">
                <a16:creationId xmlns:a16="http://schemas.microsoft.com/office/drawing/2014/main" id="{B9CC6113-AF6B-7040-4E44-09AE45B7222D}"/>
              </a:ext>
            </a:extLst>
          </p:cNvPr>
          <p:cNvSpPr>
            <a:spLocks/>
          </p:cNvSpPr>
          <p:nvPr/>
        </p:nvSpPr>
        <p:spPr bwMode="auto">
          <a:xfrm>
            <a:off x="2873147" y="2682730"/>
            <a:ext cx="1514615" cy="1452425"/>
          </a:xfrm>
          <a:custGeom>
            <a:avLst/>
            <a:gdLst>
              <a:gd name="T0" fmla="*/ 160 w 377"/>
              <a:gd name="T1" fmla="*/ 68 h 361"/>
              <a:gd name="T2" fmla="*/ 150 w 377"/>
              <a:gd name="T3" fmla="*/ 57 h 361"/>
              <a:gd name="T4" fmla="*/ 132 w 377"/>
              <a:gd name="T5" fmla="*/ 41 h 361"/>
              <a:gd name="T6" fmla="*/ 132 w 377"/>
              <a:gd name="T7" fmla="*/ 29 h 361"/>
              <a:gd name="T8" fmla="*/ 109 w 377"/>
              <a:gd name="T9" fmla="*/ 30 h 361"/>
              <a:gd name="T10" fmla="*/ 5 w 377"/>
              <a:gd name="T11" fmla="*/ 52 h 361"/>
              <a:gd name="T12" fmla="*/ 1 w 377"/>
              <a:gd name="T13" fmla="*/ 64 h 361"/>
              <a:gd name="T14" fmla="*/ 4 w 377"/>
              <a:gd name="T15" fmla="*/ 75 h 361"/>
              <a:gd name="T16" fmla="*/ 2 w 377"/>
              <a:gd name="T17" fmla="*/ 79 h 361"/>
              <a:gd name="T18" fmla="*/ 4 w 377"/>
              <a:gd name="T19" fmla="*/ 112 h 361"/>
              <a:gd name="T20" fmla="*/ 3 w 377"/>
              <a:gd name="T21" fmla="*/ 121 h 361"/>
              <a:gd name="T22" fmla="*/ 44 w 377"/>
              <a:gd name="T23" fmla="*/ 124 h 361"/>
              <a:gd name="T24" fmla="*/ 57 w 377"/>
              <a:gd name="T25" fmla="*/ 135 h 361"/>
              <a:gd name="T26" fmla="*/ 54 w 377"/>
              <a:gd name="T27" fmla="*/ 152 h 361"/>
              <a:gd name="T28" fmla="*/ 51 w 377"/>
              <a:gd name="T29" fmla="*/ 187 h 361"/>
              <a:gd name="T30" fmla="*/ 35 w 377"/>
              <a:gd name="T31" fmla="*/ 215 h 361"/>
              <a:gd name="T32" fmla="*/ 40 w 377"/>
              <a:gd name="T33" fmla="*/ 222 h 361"/>
              <a:gd name="T34" fmla="*/ 38 w 377"/>
              <a:gd name="T35" fmla="*/ 227 h 361"/>
              <a:gd name="T36" fmla="*/ 43 w 377"/>
              <a:gd name="T37" fmla="*/ 241 h 361"/>
              <a:gd name="T38" fmla="*/ 48 w 377"/>
              <a:gd name="T39" fmla="*/ 299 h 361"/>
              <a:gd name="T40" fmla="*/ 109 w 377"/>
              <a:gd name="T41" fmla="*/ 304 h 361"/>
              <a:gd name="T42" fmla="*/ 105 w 377"/>
              <a:gd name="T43" fmla="*/ 320 h 361"/>
              <a:gd name="T44" fmla="*/ 110 w 377"/>
              <a:gd name="T45" fmla="*/ 336 h 361"/>
              <a:gd name="T46" fmla="*/ 123 w 377"/>
              <a:gd name="T47" fmla="*/ 343 h 361"/>
              <a:gd name="T48" fmla="*/ 132 w 377"/>
              <a:gd name="T49" fmla="*/ 351 h 361"/>
              <a:gd name="T50" fmla="*/ 138 w 377"/>
              <a:gd name="T51" fmla="*/ 358 h 361"/>
              <a:gd name="T52" fmla="*/ 172 w 377"/>
              <a:gd name="T53" fmla="*/ 337 h 361"/>
              <a:gd name="T54" fmla="*/ 187 w 377"/>
              <a:gd name="T55" fmla="*/ 335 h 361"/>
              <a:gd name="T56" fmla="*/ 207 w 377"/>
              <a:gd name="T57" fmla="*/ 345 h 361"/>
              <a:gd name="T58" fmla="*/ 239 w 377"/>
              <a:gd name="T59" fmla="*/ 346 h 361"/>
              <a:gd name="T60" fmla="*/ 261 w 377"/>
              <a:gd name="T61" fmla="*/ 334 h 361"/>
              <a:gd name="T62" fmla="*/ 253 w 377"/>
              <a:gd name="T63" fmla="*/ 357 h 361"/>
              <a:gd name="T64" fmla="*/ 281 w 377"/>
              <a:gd name="T65" fmla="*/ 361 h 361"/>
              <a:gd name="T66" fmla="*/ 279 w 377"/>
              <a:gd name="T67" fmla="*/ 334 h 361"/>
              <a:gd name="T68" fmla="*/ 285 w 377"/>
              <a:gd name="T69" fmla="*/ 321 h 361"/>
              <a:gd name="T70" fmla="*/ 299 w 377"/>
              <a:gd name="T71" fmla="*/ 306 h 361"/>
              <a:gd name="T72" fmla="*/ 304 w 377"/>
              <a:gd name="T73" fmla="*/ 295 h 361"/>
              <a:gd name="T74" fmla="*/ 311 w 377"/>
              <a:gd name="T75" fmla="*/ 288 h 361"/>
              <a:gd name="T76" fmla="*/ 322 w 377"/>
              <a:gd name="T77" fmla="*/ 285 h 361"/>
              <a:gd name="T78" fmla="*/ 327 w 377"/>
              <a:gd name="T79" fmla="*/ 275 h 361"/>
              <a:gd name="T80" fmla="*/ 330 w 377"/>
              <a:gd name="T81" fmla="*/ 266 h 361"/>
              <a:gd name="T82" fmla="*/ 337 w 377"/>
              <a:gd name="T83" fmla="*/ 258 h 361"/>
              <a:gd name="T84" fmla="*/ 344 w 377"/>
              <a:gd name="T85" fmla="*/ 258 h 361"/>
              <a:gd name="T86" fmla="*/ 349 w 377"/>
              <a:gd name="T87" fmla="*/ 251 h 361"/>
              <a:gd name="T88" fmla="*/ 352 w 377"/>
              <a:gd name="T89" fmla="*/ 242 h 361"/>
              <a:gd name="T90" fmla="*/ 355 w 377"/>
              <a:gd name="T91" fmla="*/ 227 h 361"/>
              <a:gd name="T92" fmla="*/ 362 w 377"/>
              <a:gd name="T93" fmla="*/ 205 h 361"/>
              <a:gd name="T94" fmla="*/ 367 w 377"/>
              <a:gd name="T95" fmla="*/ 191 h 361"/>
              <a:gd name="T96" fmla="*/ 366 w 377"/>
              <a:gd name="T97" fmla="*/ 183 h 361"/>
              <a:gd name="T98" fmla="*/ 364 w 377"/>
              <a:gd name="T99" fmla="*/ 178 h 361"/>
              <a:gd name="T100" fmla="*/ 363 w 377"/>
              <a:gd name="T101" fmla="*/ 176 h 361"/>
              <a:gd name="T102" fmla="*/ 365 w 377"/>
              <a:gd name="T103" fmla="*/ 171 h 361"/>
              <a:gd name="T104" fmla="*/ 363 w 377"/>
              <a:gd name="T105" fmla="*/ 163 h 361"/>
              <a:gd name="T106" fmla="*/ 364 w 377"/>
              <a:gd name="T107" fmla="*/ 153 h 361"/>
              <a:gd name="T108" fmla="*/ 362 w 377"/>
              <a:gd name="T109" fmla="*/ 147 h 361"/>
              <a:gd name="T110" fmla="*/ 365 w 377"/>
              <a:gd name="T111" fmla="*/ 125 h 361"/>
              <a:gd name="T112" fmla="*/ 365 w 377"/>
              <a:gd name="T113" fmla="*/ 115 h 361"/>
              <a:gd name="T114" fmla="*/ 368 w 377"/>
              <a:gd name="T115" fmla="*/ 107 h 361"/>
              <a:gd name="T116" fmla="*/ 372 w 377"/>
              <a:gd name="T117" fmla="*/ 9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7" h="361">
                <a:moveTo>
                  <a:pt x="171" y="71"/>
                </a:moveTo>
                <a:cubicBezTo>
                  <a:pt x="171" y="71"/>
                  <a:pt x="171" y="71"/>
                  <a:pt x="171" y="71"/>
                </a:cubicBezTo>
                <a:cubicBezTo>
                  <a:pt x="170" y="71"/>
                  <a:pt x="169" y="70"/>
                  <a:pt x="168" y="70"/>
                </a:cubicBezTo>
                <a:cubicBezTo>
                  <a:pt x="166" y="68"/>
                  <a:pt x="167" y="69"/>
                  <a:pt x="164" y="68"/>
                </a:cubicBezTo>
                <a:cubicBezTo>
                  <a:pt x="164" y="68"/>
                  <a:pt x="164" y="68"/>
                  <a:pt x="164" y="68"/>
                </a:cubicBezTo>
                <a:cubicBezTo>
                  <a:pt x="162" y="68"/>
                  <a:pt x="163" y="68"/>
                  <a:pt x="161" y="68"/>
                </a:cubicBezTo>
                <a:cubicBezTo>
                  <a:pt x="160" y="68"/>
                  <a:pt x="160" y="68"/>
                  <a:pt x="160" y="68"/>
                </a:cubicBezTo>
                <a:cubicBezTo>
                  <a:pt x="160" y="68"/>
                  <a:pt x="160" y="68"/>
                  <a:pt x="160" y="68"/>
                </a:cubicBezTo>
                <a:cubicBezTo>
                  <a:pt x="160" y="67"/>
                  <a:pt x="160" y="67"/>
                  <a:pt x="160" y="67"/>
                </a:cubicBezTo>
                <a:cubicBezTo>
                  <a:pt x="160" y="65"/>
                  <a:pt x="160" y="65"/>
                  <a:pt x="160" y="65"/>
                </a:cubicBezTo>
                <a:cubicBezTo>
                  <a:pt x="159" y="65"/>
                  <a:pt x="159" y="65"/>
                  <a:pt x="159" y="64"/>
                </a:cubicBezTo>
                <a:cubicBezTo>
                  <a:pt x="158" y="64"/>
                  <a:pt x="156" y="63"/>
                  <a:pt x="154" y="63"/>
                </a:cubicBezTo>
                <a:cubicBezTo>
                  <a:pt x="153" y="63"/>
                  <a:pt x="154" y="63"/>
                  <a:pt x="153" y="63"/>
                </a:cubicBezTo>
                <a:cubicBezTo>
                  <a:pt x="153" y="63"/>
                  <a:pt x="153" y="63"/>
                  <a:pt x="152" y="63"/>
                </a:cubicBezTo>
                <a:cubicBezTo>
                  <a:pt x="151" y="62"/>
                  <a:pt x="151" y="62"/>
                  <a:pt x="151" y="62"/>
                </a:cubicBezTo>
                <a:cubicBezTo>
                  <a:pt x="150" y="60"/>
                  <a:pt x="151" y="59"/>
                  <a:pt x="150" y="57"/>
                </a:cubicBezTo>
                <a:cubicBezTo>
                  <a:pt x="147" y="55"/>
                  <a:pt x="145" y="55"/>
                  <a:pt x="141" y="52"/>
                </a:cubicBezTo>
                <a:cubicBezTo>
                  <a:pt x="141" y="52"/>
                  <a:pt x="141" y="52"/>
                  <a:pt x="141" y="51"/>
                </a:cubicBezTo>
                <a:cubicBezTo>
                  <a:pt x="141" y="51"/>
                  <a:pt x="141" y="51"/>
                  <a:pt x="141" y="51"/>
                </a:cubicBezTo>
                <a:cubicBezTo>
                  <a:pt x="136" y="47"/>
                  <a:pt x="136" y="48"/>
                  <a:pt x="134" y="47"/>
                </a:cubicBezTo>
                <a:cubicBezTo>
                  <a:pt x="134" y="47"/>
                  <a:pt x="134" y="47"/>
                  <a:pt x="134" y="47"/>
                </a:cubicBezTo>
                <a:cubicBezTo>
                  <a:pt x="134" y="46"/>
                  <a:pt x="134" y="46"/>
                  <a:pt x="134" y="46"/>
                </a:cubicBezTo>
                <a:cubicBezTo>
                  <a:pt x="134" y="43"/>
                  <a:pt x="133" y="44"/>
                  <a:pt x="132" y="42"/>
                </a:cubicBezTo>
                <a:cubicBezTo>
                  <a:pt x="132" y="41"/>
                  <a:pt x="132" y="41"/>
                  <a:pt x="132" y="41"/>
                </a:cubicBezTo>
                <a:cubicBezTo>
                  <a:pt x="132" y="41"/>
                  <a:pt x="132" y="41"/>
                  <a:pt x="132" y="40"/>
                </a:cubicBezTo>
                <a:cubicBezTo>
                  <a:pt x="132" y="40"/>
                  <a:pt x="132" y="39"/>
                  <a:pt x="132" y="39"/>
                </a:cubicBezTo>
                <a:cubicBezTo>
                  <a:pt x="132" y="39"/>
                  <a:pt x="132" y="39"/>
                  <a:pt x="132" y="38"/>
                </a:cubicBezTo>
                <a:cubicBezTo>
                  <a:pt x="132" y="38"/>
                  <a:pt x="131" y="37"/>
                  <a:pt x="131" y="37"/>
                </a:cubicBezTo>
                <a:cubicBezTo>
                  <a:pt x="131" y="36"/>
                  <a:pt x="131" y="36"/>
                  <a:pt x="131" y="36"/>
                </a:cubicBezTo>
                <a:cubicBezTo>
                  <a:pt x="131" y="35"/>
                  <a:pt x="132" y="31"/>
                  <a:pt x="132" y="30"/>
                </a:cubicBezTo>
                <a:cubicBezTo>
                  <a:pt x="132" y="29"/>
                  <a:pt x="132" y="29"/>
                  <a:pt x="132" y="29"/>
                </a:cubicBezTo>
                <a:cubicBezTo>
                  <a:pt x="132" y="29"/>
                  <a:pt x="132" y="29"/>
                  <a:pt x="132" y="29"/>
                </a:cubicBezTo>
                <a:cubicBezTo>
                  <a:pt x="132" y="28"/>
                  <a:pt x="132" y="28"/>
                  <a:pt x="132" y="28"/>
                </a:cubicBezTo>
                <a:cubicBezTo>
                  <a:pt x="130" y="27"/>
                  <a:pt x="127" y="23"/>
                  <a:pt x="127" y="21"/>
                </a:cubicBezTo>
                <a:cubicBezTo>
                  <a:pt x="126" y="20"/>
                  <a:pt x="124" y="15"/>
                  <a:pt x="124" y="12"/>
                </a:cubicBezTo>
                <a:cubicBezTo>
                  <a:pt x="119" y="3"/>
                  <a:pt x="120" y="4"/>
                  <a:pt x="116" y="0"/>
                </a:cubicBezTo>
                <a:cubicBezTo>
                  <a:pt x="114" y="2"/>
                  <a:pt x="115" y="1"/>
                  <a:pt x="113" y="2"/>
                </a:cubicBezTo>
                <a:cubicBezTo>
                  <a:pt x="113" y="2"/>
                  <a:pt x="114" y="6"/>
                  <a:pt x="110" y="13"/>
                </a:cubicBezTo>
                <a:cubicBezTo>
                  <a:pt x="103" y="21"/>
                  <a:pt x="113" y="18"/>
                  <a:pt x="109" y="29"/>
                </a:cubicBezTo>
                <a:cubicBezTo>
                  <a:pt x="109" y="29"/>
                  <a:pt x="109" y="29"/>
                  <a:pt x="109" y="30"/>
                </a:cubicBezTo>
                <a:cubicBezTo>
                  <a:pt x="109" y="30"/>
                  <a:pt x="109" y="30"/>
                  <a:pt x="109" y="30"/>
                </a:cubicBezTo>
                <a:cubicBezTo>
                  <a:pt x="106" y="37"/>
                  <a:pt x="107" y="34"/>
                  <a:pt x="106" y="35"/>
                </a:cubicBezTo>
                <a:cubicBezTo>
                  <a:pt x="106" y="35"/>
                  <a:pt x="107" y="36"/>
                  <a:pt x="105" y="45"/>
                </a:cubicBezTo>
                <a:cubicBezTo>
                  <a:pt x="104" y="45"/>
                  <a:pt x="104" y="45"/>
                  <a:pt x="104" y="45"/>
                </a:cubicBezTo>
                <a:cubicBezTo>
                  <a:pt x="103" y="46"/>
                  <a:pt x="103" y="46"/>
                  <a:pt x="102" y="47"/>
                </a:cubicBezTo>
                <a:cubicBezTo>
                  <a:pt x="0" y="47"/>
                  <a:pt x="0" y="47"/>
                  <a:pt x="0" y="47"/>
                </a:cubicBezTo>
                <a:cubicBezTo>
                  <a:pt x="3" y="50"/>
                  <a:pt x="1" y="48"/>
                  <a:pt x="4" y="50"/>
                </a:cubicBezTo>
                <a:cubicBezTo>
                  <a:pt x="5" y="51"/>
                  <a:pt x="5" y="51"/>
                  <a:pt x="5" y="52"/>
                </a:cubicBezTo>
                <a:cubicBezTo>
                  <a:pt x="5" y="52"/>
                  <a:pt x="5" y="52"/>
                  <a:pt x="5" y="52"/>
                </a:cubicBezTo>
                <a:cubicBezTo>
                  <a:pt x="0" y="60"/>
                  <a:pt x="3" y="58"/>
                  <a:pt x="3" y="62"/>
                </a:cubicBezTo>
                <a:cubicBezTo>
                  <a:pt x="3" y="62"/>
                  <a:pt x="3" y="62"/>
                  <a:pt x="3" y="62"/>
                </a:cubicBezTo>
                <a:cubicBezTo>
                  <a:pt x="3" y="63"/>
                  <a:pt x="3" y="63"/>
                  <a:pt x="3" y="63"/>
                </a:cubicBezTo>
                <a:cubicBezTo>
                  <a:pt x="2" y="63"/>
                  <a:pt x="2" y="63"/>
                  <a:pt x="1" y="63"/>
                </a:cubicBezTo>
                <a:cubicBezTo>
                  <a:pt x="1" y="63"/>
                  <a:pt x="1" y="63"/>
                  <a:pt x="1" y="63"/>
                </a:cubicBezTo>
                <a:cubicBezTo>
                  <a:pt x="1" y="63"/>
                  <a:pt x="1" y="63"/>
                  <a:pt x="1" y="63"/>
                </a:cubicBezTo>
                <a:cubicBezTo>
                  <a:pt x="1" y="64"/>
                  <a:pt x="1" y="64"/>
                  <a:pt x="1" y="64"/>
                </a:cubicBezTo>
                <a:cubicBezTo>
                  <a:pt x="1" y="65"/>
                  <a:pt x="1" y="65"/>
                  <a:pt x="0" y="66"/>
                </a:cubicBezTo>
                <a:cubicBezTo>
                  <a:pt x="1" y="66"/>
                  <a:pt x="1" y="66"/>
                  <a:pt x="1" y="66"/>
                </a:cubicBezTo>
                <a:cubicBezTo>
                  <a:pt x="1" y="66"/>
                  <a:pt x="1" y="66"/>
                  <a:pt x="1" y="66"/>
                </a:cubicBezTo>
                <a:cubicBezTo>
                  <a:pt x="1" y="67"/>
                  <a:pt x="1" y="67"/>
                  <a:pt x="2" y="68"/>
                </a:cubicBezTo>
                <a:cubicBezTo>
                  <a:pt x="2" y="68"/>
                  <a:pt x="2" y="68"/>
                  <a:pt x="3" y="69"/>
                </a:cubicBezTo>
                <a:cubicBezTo>
                  <a:pt x="3" y="69"/>
                  <a:pt x="3" y="70"/>
                  <a:pt x="2" y="70"/>
                </a:cubicBezTo>
                <a:cubicBezTo>
                  <a:pt x="3" y="72"/>
                  <a:pt x="3" y="74"/>
                  <a:pt x="4" y="75"/>
                </a:cubicBezTo>
                <a:cubicBezTo>
                  <a:pt x="4" y="75"/>
                  <a:pt x="4" y="75"/>
                  <a:pt x="4" y="75"/>
                </a:cubicBezTo>
                <a:cubicBezTo>
                  <a:pt x="5" y="76"/>
                  <a:pt x="5" y="76"/>
                  <a:pt x="5" y="76"/>
                </a:cubicBezTo>
                <a:cubicBezTo>
                  <a:pt x="5" y="76"/>
                  <a:pt x="5" y="76"/>
                  <a:pt x="5" y="76"/>
                </a:cubicBezTo>
                <a:cubicBezTo>
                  <a:pt x="5" y="76"/>
                  <a:pt x="5" y="76"/>
                  <a:pt x="5" y="76"/>
                </a:cubicBezTo>
                <a:cubicBezTo>
                  <a:pt x="5" y="77"/>
                  <a:pt x="5" y="77"/>
                  <a:pt x="5" y="77"/>
                </a:cubicBezTo>
                <a:cubicBezTo>
                  <a:pt x="4" y="77"/>
                  <a:pt x="4" y="77"/>
                  <a:pt x="4" y="77"/>
                </a:cubicBezTo>
                <a:cubicBezTo>
                  <a:pt x="4" y="78"/>
                  <a:pt x="4" y="78"/>
                  <a:pt x="4" y="78"/>
                </a:cubicBezTo>
                <a:cubicBezTo>
                  <a:pt x="3" y="79"/>
                  <a:pt x="3" y="79"/>
                  <a:pt x="3" y="79"/>
                </a:cubicBezTo>
                <a:cubicBezTo>
                  <a:pt x="3" y="79"/>
                  <a:pt x="3" y="79"/>
                  <a:pt x="2" y="79"/>
                </a:cubicBezTo>
                <a:cubicBezTo>
                  <a:pt x="2" y="79"/>
                  <a:pt x="2" y="79"/>
                  <a:pt x="2" y="79"/>
                </a:cubicBezTo>
                <a:cubicBezTo>
                  <a:pt x="2" y="80"/>
                  <a:pt x="2" y="80"/>
                  <a:pt x="3" y="80"/>
                </a:cubicBezTo>
                <a:cubicBezTo>
                  <a:pt x="4" y="88"/>
                  <a:pt x="1" y="91"/>
                  <a:pt x="2" y="93"/>
                </a:cubicBezTo>
                <a:cubicBezTo>
                  <a:pt x="2" y="94"/>
                  <a:pt x="2" y="94"/>
                  <a:pt x="2" y="94"/>
                </a:cubicBezTo>
                <a:cubicBezTo>
                  <a:pt x="2" y="95"/>
                  <a:pt x="2" y="95"/>
                  <a:pt x="2" y="95"/>
                </a:cubicBezTo>
                <a:cubicBezTo>
                  <a:pt x="2" y="105"/>
                  <a:pt x="7" y="96"/>
                  <a:pt x="4" y="111"/>
                </a:cubicBezTo>
                <a:cubicBezTo>
                  <a:pt x="4" y="112"/>
                  <a:pt x="4" y="112"/>
                  <a:pt x="4" y="112"/>
                </a:cubicBezTo>
                <a:cubicBezTo>
                  <a:pt x="4" y="112"/>
                  <a:pt x="4" y="112"/>
                  <a:pt x="4" y="112"/>
                </a:cubicBezTo>
                <a:cubicBezTo>
                  <a:pt x="5" y="112"/>
                  <a:pt x="5" y="112"/>
                  <a:pt x="5" y="112"/>
                </a:cubicBezTo>
                <a:cubicBezTo>
                  <a:pt x="5" y="112"/>
                  <a:pt x="5" y="112"/>
                  <a:pt x="5" y="112"/>
                </a:cubicBezTo>
                <a:cubicBezTo>
                  <a:pt x="5" y="114"/>
                  <a:pt x="5" y="114"/>
                  <a:pt x="5" y="114"/>
                </a:cubicBezTo>
                <a:cubicBezTo>
                  <a:pt x="5" y="114"/>
                  <a:pt x="5" y="114"/>
                  <a:pt x="5" y="114"/>
                </a:cubicBezTo>
                <a:cubicBezTo>
                  <a:pt x="4" y="114"/>
                  <a:pt x="5" y="114"/>
                  <a:pt x="4" y="114"/>
                </a:cubicBezTo>
                <a:cubicBezTo>
                  <a:pt x="4" y="114"/>
                  <a:pt x="4" y="114"/>
                  <a:pt x="4" y="114"/>
                </a:cubicBezTo>
                <a:cubicBezTo>
                  <a:pt x="4" y="115"/>
                  <a:pt x="4" y="115"/>
                  <a:pt x="4" y="115"/>
                </a:cubicBezTo>
                <a:cubicBezTo>
                  <a:pt x="4" y="122"/>
                  <a:pt x="3" y="117"/>
                  <a:pt x="3" y="121"/>
                </a:cubicBezTo>
                <a:cubicBezTo>
                  <a:pt x="4" y="121"/>
                  <a:pt x="4" y="121"/>
                  <a:pt x="4" y="121"/>
                </a:cubicBezTo>
                <a:cubicBezTo>
                  <a:pt x="6" y="122"/>
                  <a:pt x="37" y="122"/>
                  <a:pt x="39" y="122"/>
                </a:cubicBezTo>
                <a:cubicBezTo>
                  <a:pt x="40" y="122"/>
                  <a:pt x="40" y="122"/>
                  <a:pt x="40" y="122"/>
                </a:cubicBezTo>
                <a:cubicBezTo>
                  <a:pt x="39" y="123"/>
                  <a:pt x="39" y="122"/>
                  <a:pt x="39" y="123"/>
                </a:cubicBezTo>
                <a:cubicBezTo>
                  <a:pt x="39" y="123"/>
                  <a:pt x="39" y="123"/>
                  <a:pt x="39" y="123"/>
                </a:cubicBezTo>
                <a:cubicBezTo>
                  <a:pt x="40" y="124"/>
                  <a:pt x="41" y="125"/>
                  <a:pt x="42" y="126"/>
                </a:cubicBezTo>
                <a:cubicBezTo>
                  <a:pt x="42" y="126"/>
                  <a:pt x="42" y="126"/>
                  <a:pt x="42" y="126"/>
                </a:cubicBezTo>
                <a:cubicBezTo>
                  <a:pt x="43" y="125"/>
                  <a:pt x="43" y="125"/>
                  <a:pt x="44" y="124"/>
                </a:cubicBezTo>
                <a:cubicBezTo>
                  <a:pt x="44" y="124"/>
                  <a:pt x="44" y="124"/>
                  <a:pt x="44" y="124"/>
                </a:cubicBezTo>
                <a:cubicBezTo>
                  <a:pt x="47" y="125"/>
                  <a:pt x="45" y="125"/>
                  <a:pt x="48" y="126"/>
                </a:cubicBezTo>
                <a:cubicBezTo>
                  <a:pt x="49" y="126"/>
                  <a:pt x="48" y="126"/>
                  <a:pt x="49" y="125"/>
                </a:cubicBezTo>
                <a:cubicBezTo>
                  <a:pt x="49" y="125"/>
                  <a:pt x="49" y="125"/>
                  <a:pt x="49" y="125"/>
                </a:cubicBezTo>
                <a:cubicBezTo>
                  <a:pt x="51" y="126"/>
                  <a:pt x="50" y="126"/>
                  <a:pt x="52" y="126"/>
                </a:cubicBezTo>
                <a:cubicBezTo>
                  <a:pt x="52" y="126"/>
                  <a:pt x="52" y="126"/>
                  <a:pt x="53" y="126"/>
                </a:cubicBezTo>
                <a:cubicBezTo>
                  <a:pt x="53" y="126"/>
                  <a:pt x="53" y="126"/>
                  <a:pt x="54" y="127"/>
                </a:cubicBezTo>
                <a:cubicBezTo>
                  <a:pt x="54" y="127"/>
                  <a:pt x="57" y="135"/>
                  <a:pt x="57" y="135"/>
                </a:cubicBezTo>
                <a:cubicBezTo>
                  <a:pt x="57" y="135"/>
                  <a:pt x="57" y="135"/>
                  <a:pt x="56" y="136"/>
                </a:cubicBezTo>
                <a:cubicBezTo>
                  <a:pt x="56" y="136"/>
                  <a:pt x="56" y="136"/>
                  <a:pt x="55" y="136"/>
                </a:cubicBezTo>
                <a:cubicBezTo>
                  <a:pt x="54" y="138"/>
                  <a:pt x="52" y="140"/>
                  <a:pt x="51" y="142"/>
                </a:cubicBezTo>
                <a:cubicBezTo>
                  <a:pt x="51" y="142"/>
                  <a:pt x="51" y="142"/>
                  <a:pt x="51" y="142"/>
                </a:cubicBezTo>
                <a:cubicBezTo>
                  <a:pt x="50" y="144"/>
                  <a:pt x="51" y="151"/>
                  <a:pt x="52" y="152"/>
                </a:cubicBezTo>
                <a:cubicBezTo>
                  <a:pt x="52" y="152"/>
                  <a:pt x="52" y="152"/>
                  <a:pt x="52" y="152"/>
                </a:cubicBezTo>
                <a:cubicBezTo>
                  <a:pt x="53" y="152"/>
                  <a:pt x="53" y="152"/>
                  <a:pt x="54" y="152"/>
                </a:cubicBezTo>
                <a:cubicBezTo>
                  <a:pt x="54" y="152"/>
                  <a:pt x="54" y="152"/>
                  <a:pt x="54" y="152"/>
                </a:cubicBezTo>
                <a:cubicBezTo>
                  <a:pt x="54" y="152"/>
                  <a:pt x="54" y="152"/>
                  <a:pt x="54" y="152"/>
                </a:cubicBezTo>
                <a:cubicBezTo>
                  <a:pt x="54" y="153"/>
                  <a:pt x="54" y="153"/>
                  <a:pt x="54" y="153"/>
                </a:cubicBezTo>
                <a:cubicBezTo>
                  <a:pt x="55" y="156"/>
                  <a:pt x="56" y="155"/>
                  <a:pt x="56" y="157"/>
                </a:cubicBezTo>
                <a:cubicBezTo>
                  <a:pt x="60" y="163"/>
                  <a:pt x="55" y="160"/>
                  <a:pt x="60" y="168"/>
                </a:cubicBezTo>
                <a:cubicBezTo>
                  <a:pt x="60" y="169"/>
                  <a:pt x="60" y="169"/>
                  <a:pt x="60" y="169"/>
                </a:cubicBezTo>
                <a:cubicBezTo>
                  <a:pt x="60" y="169"/>
                  <a:pt x="60" y="169"/>
                  <a:pt x="60" y="169"/>
                </a:cubicBezTo>
                <a:cubicBezTo>
                  <a:pt x="59" y="171"/>
                  <a:pt x="58" y="174"/>
                  <a:pt x="57" y="176"/>
                </a:cubicBezTo>
                <a:cubicBezTo>
                  <a:pt x="54" y="180"/>
                  <a:pt x="52" y="186"/>
                  <a:pt x="51" y="187"/>
                </a:cubicBezTo>
                <a:cubicBezTo>
                  <a:pt x="48" y="188"/>
                  <a:pt x="46" y="188"/>
                  <a:pt x="45" y="192"/>
                </a:cubicBezTo>
                <a:cubicBezTo>
                  <a:pt x="45" y="192"/>
                  <a:pt x="45" y="192"/>
                  <a:pt x="45" y="193"/>
                </a:cubicBezTo>
                <a:cubicBezTo>
                  <a:pt x="45" y="193"/>
                  <a:pt x="45" y="192"/>
                  <a:pt x="41" y="203"/>
                </a:cubicBezTo>
                <a:cubicBezTo>
                  <a:pt x="41" y="204"/>
                  <a:pt x="33" y="209"/>
                  <a:pt x="30" y="212"/>
                </a:cubicBezTo>
                <a:cubicBezTo>
                  <a:pt x="32" y="213"/>
                  <a:pt x="32" y="213"/>
                  <a:pt x="33" y="214"/>
                </a:cubicBezTo>
                <a:cubicBezTo>
                  <a:pt x="34" y="214"/>
                  <a:pt x="34" y="214"/>
                  <a:pt x="34" y="214"/>
                </a:cubicBezTo>
                <a:cubicBezTo>
                  <a:pt x="35" y="215"/>
                  <a:pt x="35" y="215"/>
                  <a:pt x="35" y="215"/>
                </a:cubicBezTo>
                <a:cubicBezTo>
                  <a:pt x="35" y="215"/>
                  <a:pt x="35" y="215"/>
                  <a:pt x="35" y="215"/>
                </a:cubicBezTo>
                <a:cubicBezTo>
                  <a:pt x="35" y="215"/>
                  <a:pt x="35" y="215"/>
                  <a:pt x="35" y="215"/>
                </a:cubicBezTo>
                <a:cubicBezTo>
                  <a:pt x="35" y="215"/>
                  <a:pt x="37" y="216"/>
                  <a:pt x="38" y="216"/>
                </a:cubicBezTo>
                <a:cubicBezTo>
                  <a:pt x="38" y="216"/>
                  <a:pt x="38" y="216"/>
                  <a:pt x="38" y="216"/>
                </a:cubicBezTo>
                <a:cubicBezTo>
                  <a:pt x="38" y="217"/>
                  <a:pt x="38" y="217"/>
                  <a:pt x="38" y="217"/>
                </a:cubicBezTo>
                <a:cubicBezTo>
                  <a:pt x="39" y="218"/>
                  <a:pt x="39" y="219"/>
                  <a:pt x="39" y="220"/>
                </a:cubicBezTo>
                <a:cubicBezTo>
                  <a:pt x="40" y="221"/>
                  <a:pt x="40" y="221"/>
                  <a:pt x="40" y="221"/>
                </a:cubicBezTo>
                <a:cubicBezTo>
                  <a:pt x="40" y="221"/>
                  <a:pt x="40" y="221"/>
                  <a:pt x="40" y="221"/>
                </a:cubicBezTo>
                <a:cubicBezTo>
                  <a:pt x="40" y="222"/>
                  <a:pt x="40" y="222"/>
                  <a:pt x="40" y="222"/>
                </a:cubicBezTo>
                <a:cubicBezTo>
                  <a:pt x="40" y="222"/>
                  <a:pt x="40" y="222"/>
                  <a:pt x="40" y="222"/>
                </a:cubicBezTo>
                <a:cubicBezTo>
                  <a:pt x="41" y="222"/>
                  <a:pt x="41" y="222"/>
                  <a:pt x="41" y="222"/>
                </a:cubicBezTo>
                <a:cubicBezTo>
                  <a:pt x="41" y="222"/>
                  <a:pt x="41" y="222"/>
                  <a:pt x="41" y="222"/>
                </a:cubicBezTo>
                <a:cubicBezTo>
                  <a:pt x="41" y="223"/>
                  <a:pt x="41" y="223"/>
                  <a:pt x="41" y="223"/>
                </a:cubicBezTo>
                <a:cubicBezTo>
                  <a:pt x="40" y="224"/>
                  <a:pt x="41" y="224"/>
                  <a:pt x="40" y="226"/>
                </a:cubicBezTo>
                <a:cubicBezTo>
                  <a:pt x="39" y="226"/>
                  <a:pt x="39" y="226"/>
                  <a:pt x="39" y="226"/>
                </a:cubicBezTo>
                <a:cubicBezTo>
                  <a:pt x="39" y="226"/>
                  <a:pt x="39" y="226"/>
                  <a:pt x="39" y="226"/>
                </a:cubicBezTo>
                <a:cubicBezTo>
                  <a:pt x="38" y="227"/>
                  <a:pt x="38" y="227"/>
                  <a:pt x="38" y="227"/>
                </a:cubicBezTo>
                <a:cubicBezTo>
                  <a:pt x="38" y="227"/>
                  <a:pt x="38" y="228"/>
                  <a:pt x="38" y="229"/>
                </a:cubicBezTo>
                <a:cubicBezTo>
                  <a:pt x="38" y="229"/>
                  <a:pt x="38" y="229"/>
                  <a:pt x="38" y="229"/>
                </a:cubicBezTo>
                <a:cubicBezTo>
                  <a:pt x="39" y="230"/>
                  <a:pt x="39" y="230"/>
                  <a:pt x="39" y="230"/>
                </a:cubicBezTo>
                <a:cubicBezTo>
                  <a:pt x="39" y="232"/>
                  <a:pt x="38" y="230"/>
                  <a:pt x="38" y="232"/>
                </a:cubicBezTo>
                <a:cubicBezTo>
                  <a:pt x="39" y="233"/>
                  <a:pt x="39" y="233"/>
                  <a:pt x="39" y="233"/>
                </a:cubicBezTo>
                <a:cubicBezTo>
                  <a:pt x="41" y="235"/>
                  <a:pt x="41" y="235"/>
                  <a:pt x="41" y="235"/>
                </a:cubicBezTo>
                <a:cubicBezTo>
                  <a:pt x="41" y="235"/>
                  <a:pt x="41" y="237"/>
                  <a:pt x="42" y="240"/>
                </a:cubicBezTo>
                <a:cubicBezTo>
                  <a:pt x="43" y="241"/>
                  <a:pt x="43" y="241"/>
                  <a:pt x="43" y="241"/>
                </a:cubicBezTo>
                <a:cubicBezTo>
                  <a:pt x="42" y="241"/>
                  <a:pt x="42" y="241"/>
                  <a:pt x="42" y="241"/>
                </a:cubicBezTo>
                <a:cubicBezTo>
                  <a:pt x="42" y="243"/>
                  <a:pt x="42" y="243"/>
                  <a:pt x="42" y="243"/>
                </a:cubicBezTo>
                <a:cubicBezTo>
                  <a:pt x="44" y="244"/>
                  <a:pt x="44" y="244"/>
                  <a:pt x="44" y="244"/>
                </a:cubicBezTo>
                <a:cubicBezTo>
                  <a:pt x="44" y="244"/>
                  <a:pt x="44" y="244"/>
                  <a:pt x="44" y="244"/>
                </a:cubicBezTo>
                <a:cubicBezTo>
                  <a:pt x="45" y="255"/>
                  <a:pt x="45" y="252"/>
                  <a:pt x="45" y="260"/>
                </a:cubicBezTo>
                <a:cubicBezTo>
                  <a:pt x="45" y="260"/>
                  <a:pt x="45" y="260"/>
                  <a:pt x="45" y="260"/>
                </a:cubicBezTo>
                <a:cubicBezTo>
                  <a:pt x="40" y="260"/>
                  <a:pt x="42" y="260"/>
                  <a:pt x="35" y="260"/>
                </a:cubicBezTo>
                <a:cubicBezTo>
                  <a:pt x="49" y="273"/>
                  <a:pt x="46" y="274"/>
                  <a:pt x="48" y="299"/>
                </a:cubicBezTo>
                <a:cubicBezTo>
                  <a:pt x="49" y="300"/>
                  <a:pt x="49" y="300"/>
                  <a:pt x="49" y="300"/>
                </a:cubicBezTo>
                <a:cubicBezTo>
                  <a:pt x="51" y="301"/>
                  <a:pt x="104" y="303"/>
                  <a:pt x="105" y="302"/>
                </a:cubicBezTo>
                <a:cubicBezTo>
                  <a:pt x="106" y="302"/>
                  <a:pt x="106" y="302"/>
                  <a:pt x="106" y="302"/>
                </a:cubicBezTo>
                <a:cubicBezTo>
                  <a:pt x="107" y="302"/>
                  <a:pt x="107" y="302"/>
                  <a:pt x="107" y="301"/>
                </a:cubicBezTo>
                <a:cubicBezTo>
                  <a:pt x="107" y="301"/>
                  <a:pt x="107" y="301"/>
                  <a:pt x="107" y="301"/>
                </a:cubicBezTo>
                <a:cubicBezTo>
                  <a:pt x="109" y="301"/>
                  <a:pt x="109" y="301"/>
                  <a:pt x="109" y="301"/>
                </a:cubicBezTo>
                <a:cubicBezTo>
                  <a:pt x="109" y="301"/>
                  <a:pt x="109" y="301"/>
                  <a:pt x="109" y="301"/>
                </a:cubicBezTo>
                <a:cubicBezTo>
                  <a:pt x="109" y="304"/>
                  <a:pt x="109" y="304"/>
                  <a:pt x="109" y="304"/>
                </a:cubicBezTo>
                <a:cubicBezTo>
                  <a:pt x="109" y="305"/>
                  <a:pt x="109" y="305"/>
                  <a:pt x="109" y="305"/>
                </a:cubicBezTo>
                <a:cubicBezTo>
                  <a:pt x="108" y="306"/>
                  <a:pt x="108" y="306"/>
                  <a:pt x="108" y="306"/>
                </a:cubicBezTo>
                <a:cubicBezTo>
                  <a:pt x="108" y="306"/>
                  <a:pt x="108" y="306"/>
                  <a:pt x="108" y="306"/>
                </a:cubicBezTo>
                <a:cubicBezTo>
                  <a:pt x="109" y="307"/>
                  <a:pt x="109" y="307"/>
                  <a:pt x="109" y="307"/>
                </a:cubicBezTo>
                <a:cubicBezTo>
                  <a:pt x="108" y="309"/>
                  <a:pt x="108" y="309"/>
                  <a:pt x="108" y="309"/>
                </a:cubicBezTo>
                <a:cubicBezTo>
                  <a:pt x="107" y="310"/>
                  <a:pt x="105" y="312"/>
                  <a:pt x="104" y="313"/>
                </a:cubicBezTo>
                <a:cubicBezTo>
                  <a:pt x="104" y="315"/>
                  <a:pt x="104" y="315"/>
                  <a:pt x="104" y="315"/>
                </a:cubicBezTo>
                <a:cubicBezTo>
                  <a:pt x="105" y="318"/>
                  <a:pt x="105" y="317"/>
                  <a:pt x="105" y="320"/>
                </a:cubicBezTo>
                <a:cubicBezTo>
                  <a:pt x="105" y="321"/>
                  <a:pt x="105" y="320"/>
                  <a:pt x="105" y="321"/>
                </a:cubicBezTo>
                <a:cubicBezTo>
                  <a:pt x="105" y="322"/>
                  <a:pt x="105" y="323"/>
                  <a:pt x="105" y="323"/>
                </a:cubicBezTo>
                <a:cubicBezTo>
                  <a:pt x="106" y="325"/>
                  <a:pt x="106" y="324"/>
                  <a:pt x="106" y="325"/>
                </a:cubicBezTo>
                <a:cubicBezTo>
                  <a:pt x="106" y="327"/>
                  <a:pt x="106" y="327"/>
                  <a:pt x="107" y="329"/>
                </a:cubicBezTo>
                <a:cubicBezTo>
                  <a:pt x="107" y="330"/>
                  <a:pt x="107" y="332"/>
                  <a:pt x="107" y="334"/>
                </a:cubicBezTo>
                <a:cubicBezTo>
                  <a:pt x="108" y="335"/>
                  <a:pt x="108" y="335"/>
                  <a:pt x="108" y="335"/>
                </a:cubicBezTo>
                <a:cubicBezTo>
                  <a:pt x="109" y="335"/>
                  <a:pt x="109" y="335"/>
                  <a:pt x="109" y="335"/>
                </a:cubicBezTo>
                <a:cubicBezTo>
                  <a:pt x="109" y="336"/>
                  <a:pt x="110" y="336"/>
                  <a:pt x="110" y="336"/>
                </a:cubicBezTo>
                <a:cubicBezTo>
                  <a:pt x="111" y="336"/>
                  <a:pt x="111" y="336"/>
                  <a:pt x="111" y="337"/>
                </a:cubicBezTo>
                <a:cubicBezTo>
                  <a:pt x="112" y="337"/>
                  <a:pt x="112" y="337"/>
                  <a:pt x="112" y="337"/>
                </a:cubicBezTo>
                <a:cubicBezTo>
                  <a:pt x="112" y="337"/>
                  <a:pt x="112" y="337"/>
                  <a:pt x="112" y="337"/>
                </a:cubicBezTo>
                <a:cubicBezTo>
                  <a:pt x="113" y="337"/>
                  <a:pt x="113" y="337"/>
                  <a:pt x="113" y="339"/>
                </a:cubicBezTo>
                <a:cubicBezTo>
                  <a:pt x="114" y="339"/>
                  <a:pt x="114" y="339"/>
                  <a:pt x="114" y="339"/>
                </a:cubicBezTo>
                <a:cubicBezTo>
                  <a:pt x="115" y="339"/>
                  <a:pt x="114" y="339"/>
                  <a:pt x="115" y="339"/>
                </a:cubicBezTo>
                <a:cubicBezTo>
                  <a:pt x="115" y="339"/>
                  <a:pt x="120" y="343"/>
                  <a:pt x="120" y="343"/>
                </a:cubicBezTo>
                <a:cubicBezTo>
                  <a:pt x="122" y="343"/>
                  <a:pt x="122" y="343"/>
                  <a:pt x="123" y="343"/>
                </a:cubicBezTo>
                <a:cubicBezTo>
                  <a:pt x="124" y="343"/>
                  <a:pt x="124" y="343"/>
                  <a:pt x="125" y="343"/>
                </a:cubicBezTo>
                <a:cubicBezTo>
                  <a:pt x="126" y="343"/>
                  <a:pt x="125" y="343"/>
                  <a:pt x="126" y="343"/>
                </a:cubicBezTo>
                <a:cubicBezTo>
                  <a:pt x="127" y="344"/>
                  <a:pt x="127" y="344"/>
                  <a:pt x="127" y="344"/>
                </a:cubicBezTo>
                <a:cubicBezTo>
                  <a:pt x="127" y="345"/>
                  <a:pt x="127" y="345"/>
                  <a:pt x="127" y="345"/>
                </a:cubicBezTo>
                <a:cubicBezTo>
                  <a:pt x="127" y="346"/>
                  <a:pt x="127" y="348"/>
                  <a:pt x="127" y="349"/>
                </a:cubicBezTo>
                <a:cubicBezTo>
                  <a:pt x="128" y="350"/>
                  <a:pt x="128" y="350"/>
                  <a:pt x="129" y="351"/>
                </a:cubicBezTo>
                <a:cubicBezTo>
                  <a:pt x="130" y="351"/>
                  <a:pt x="130" y="351"/>
                  <a:pt x="130" y="351"/>
                </a:cubicBezTo>
                <a:cubicBezTo>
                  <a:pt x="131" y="351"/>
                  <a:pt x="132" y="351"/>
                  <a:pt x="132" y="351"/>
                </a:cubicBezTo>
                <a:cubicBezTo>
                  <a:pt x="133" y="353"/>
                  <a:pt x="133" y="354"/>
                  <a:pt x="133" y="354"/>
                </a:cubicBezTo>
                <a:cubicBezTo>
                  <a:pt x="134" y="354"/>
                  <a:pt x="134" y="354"/>
                  <a:pt x="134" y="354"/>
                </a:cubicBezTo>
                <a:cubicBezTo>
                  <a:pt x="135" y="355"/>
                  <a:pt x="135" y="355"/>
                  <a:pt x="135" y="355"/>
                </a:cubicBezTo>
                <a:cubicBezTo>
                  <a:pt x="136" y="356"/>
                  <a:pt x="136" y="355"/>
                  <a:pt x="137" y="355"/>
                </a:cubicBezTo>
                <a:cubicBezTo>
                  <a:pt x="137" y="356"/>
                  <a:pt x="138" y="356"/>
                  <a:pt x="138" y="357"/>
                </a:cubicBezTo>
                <a:cubicBezTo>
                  <a:pt x="138" y="357"/>
                  <a:pt x="137" y="358"/>
                  <a:pt x="138" y="358"/>
                </a:cubicBezTo>
                <a:cubicBezTo>
                  <a:pt x="138" y="358"/>
                  <a:pt x="138" y="358"/>
                  <a:pt x="138" y="358"/>
                </a:cubicBezTo>
                <a:cubicBezTo>
                  <a:pt x="138" y="358"/>
                  <a:pt x="138" y="358"/>
                  <a:pt x="138" y="358"/>
                </a:cubicBezTo>
                <a:cubicBezTo>
                  <a:pt x="139" y="354"/>
                  <a:pt x="140" y="355"/>
                  <a:pt x="145" y="354"/>
                </a:cubicBezTo>
                <a:cubicBezTo>
                  <a:pt x="146" y="353"/>
                  <a:pt x="146" y="353"/>
                  <a:pt x="146" y="353"/>
                </a:cubicBezTo>
                <a:cubicBezTo>
                  <a:pt x="162" y="349"/>
                  <a:pt x="150" y="349"/>
                  <a:pt x="154" y="345"/>
                </a:cubicBezTo>
                <a:cubicBezTo>
                  <a:pt x="157" y="344"/>
                  <a:pt x="157" y="344"/>
                  <a:pt x="158" y="342"/>
                </a:cubicBezTo>
                <a:cubicBezTo>
                  <a:pt x="159" y="341"/>
                  <a:pt x="158" y="340"/>
                  <a:pt x="159" y="339"/>
                </a:cubicBezTo>
                <a:cubicBezTo>
                  <a:pt x="163" y="336"/>
                  <a:pt x="158" y="339"/>
                  <a:pt x="161" y="337"/>
                </a:cubicBezTo>
                <a:cubicBezTo>
                  <a:pt x="161" y="337"/>
                  <a:pt x="170" y="336"/>
                  <a:pt x="170" y="336"/>
                </a:cubicBezTo>
                <a:cubicBezTo>
                  <a:pt x="171" y="336"/>
                  <a:pt x="171" y="336"/>
                  <a:pt x="172" y="337"/>
                </a:cubicBezTo>
                <a:cubicBezTo>
                  <a:pt x="173" y="336"/>
                  <a:pt x="173" y="336"/>
                  <a:pt x="174" y="336"/>
                </a:cubicBezTo>
                <a:cubicBezTo>
                  <a:pt x="174" y="335"/>
                  <a:pt x="174" y="335"/>
                  <a:pt x="174" y="335"/>
                </a:cubicBezTo>
                <a:cubicBezTo>
                  <a:pt x="175" y="335"/>
                  <a:pt x="175" y="335"/>
                  <a:pt x="175" y="335"/>
                </a:cubicBezTo>
                <a:cubicBezTo>
                  <a:pt x="175" y="335"/>
                  <a:pt x="175" y="335"/>
                  <a:pt x="176" y="335"/>
                </a:cubicBezTo>
                <a:cubicBezTo>
                  <a:pt x="176" y="335"/>
                  <a:pt x="176" y="335"/>
                  <a:pt x="176" y="335"/>
                </a:cubicBezTo>
                <a:cubicBezTo>
                  <a:pt x="178" y="334"/>
                  <a:pt x="179" y="330"/>
                  <a:pt x="185" y="332"/>
                </a:cubicBezTo>
                <a:cubicBezTo>
                  <a:pt x="186" y="333"/>
                  <a:pt x="186" y="333"/>
                  <a:pt x="186" y="333"/>
                </a:cubicBezTo>
                <a:cubicBezTo>
                  <a:pt x="186" y="334"/>
                  <a:pt x="186" y="334"/>
                  <a:pt x="187" y="335"/>
                </a:cubicBezTo>
                <a:cubicBezTo>
                  <a:pt x="187" y="335"/>
                  <a:pt x="191" y="336"/>
                  <a:pt x="191" y="336"/>
                </a:cubicBezTo>
                <a:cubicBezTo>
                  <a:pt x="192" y="336"/>
                  <a:pt x="192" y="336"/>
                  <a:pt x="193" y="337"/>
                </a:cubicBezTo>
                <a:cubicBezTo>
                  <a:pt x="193" y="338"/>
                  <a:pt x="194" y="338"/>
                  <a:pt x="195" y="338"/>
                </a:cubicBezTo>
                <a:cubicBezTo>
                  <a:pt x="196" y="338"/>
                  <a:pt x="196" y="338"/>
                  <a:pt x="196" y="338"/>
                </a:cubicBezTo>
                <a:cubicBezTo>
                  <a:pt x="198" y="339"/>
                  <a:pt x="198" y="338"/>
                  <a:pt x="199" y="339"/>
                </a:cubicBezTo>
                <a:cubicBezTo>
                  <a:pt x="199" y="339"/>
                  <a:pt x="202" y="343"/>
                  <a:pt x="202" y="343"/>
                </a:cubicBezTo>
                <a:cubicBezTo>
                  <a:pt x="203" y="343"/>
                  <a:pt x="203" y="344"/>
                  <a:pt x="206" y="345"/>
                </a:cubicBezTo>
                <a:cubicBezTo>
                  <a:pt x="207" y="345"/>
                  <a:pt x="207" y="345"/>
                  <a:pt x="207" y="345"/>
                </a:cubicBezTo>
                <a:cubicBezTo>
                  <a:pt x="208" y="346"/>
                  <a:pt x="208" y="346"/>
                  <a:pt x="208" y="346"/>
                </a:cubicBezTo>
                <a:cubicBezTo>
                  <a:pt x="210" y="347"/>
                  <a:pt x="209" y="346"/>
                  <a:pt x="214" y="349"/>
                </a:cubicBezTo>
                <a:cubicBezTo>
                  <a:pt x="216" y="349"/>
                  <a:pt x="216" y="349"/>
                  <a:pt x="216" y="349"/>
                </a:cubicBezTo>
                <a:cubicBezTo>
                  <a:pt x="216" y="349"/>
                  <a:pt x="216" y="349"/>
                  <a:pt x="217" y="349"/>
                </a:cubicBezTo>
                <a:cubicBezTo>
                  <a:pt x="219" y="348"/>
                  <a:pt x="220" y="348"/>
                  <a:pt x="222" y="348"/>
                </a:cubicBezTo>
                <a:cubicBezTo>
                  <a:pt x="226" y="348"/>
                  <a:pt x="226" y="346"/>
                  <a:pt x="227" y="345"/>
                </a:cubicBezTo>
                <a:cubicBezTo>
                  <a:pt x="229" y="342"/>
                  <a:pt x="234" y="342"/>
                  <a:pt x="239" y="346"/>
                </a:cubicBezTo>
                <a:cubicBezTo>
                  <a:pt x="239" y="346"/>
                  <a:pt x="239" y="346"/>
                  <a:pt x="239" y="346"/>
                </a:cubicBezTo>
                <a:cubicBezTo>
                  <a:pt x="239" y="346"/>
                  <a:pt x="239" y="347"/>
                  <a:pt x="239" y="348"/>
                </a:cubicBezTo>
                <a:cubicBezTo>
                  <a:pt x="240" y="349"/>
                  <a:pt x="240" y="349"/>
                  <a:pt x="240" y="349"/>
                </a:cubicBezTo>
                <a:cubicBezTo>
                  <a:pt x="240" y="349"/>
                  <a:pt x="240" y="349"/>
                  <a:pt x="240" y="349"/>
                </a:cubicBezTo>
                <a:cubicBezTo>
                  <a:pt x="244" y="349"/>
                  <a:pt x="244" y="347"/>
                  <a:pt x="248" y="347"/>
                </a:cubicBezTo>
                <a:cubicBezTo>
                  <a:pt x="248" y="347"/>
                  <a:pt x="248" y="347"/>
                  <a:pt x="248" y="347"/>
                </a:cubicBezTo>
                <a:cubicBezTo>
                  <a:pt x="249" y="347"/>
                  <a:pt x="249" y="347"/>
                  <a:pt x="249" y="347"/>
                </a:cubicBezTo>
                <a:cubicBezTo>
                  <a:pt x="250" y="345"/>
                  <a:pt x="251" y="344"/>
                  <a:pt x="251" y="343"/>
                </a:cubicBezTo>
                <a:cubicBezTo>
                  <a:pt x="256" y="341"/>
                  <a:pt x="259" y="335"/>
                  <a:pt x="261" y="334"/>
                </a:cubicBezTo>
                <a:cubicBezTo>
                  <a:pt x="263" y="334"/>
                  <a:pt x="263" y="334"/>
                  <a:pt x="263" y="334"/>
                </a:cubicBezTo>
                <a:cubicBezTo>
                  <a:pt x="263" y="334"/>
                  <a:pt x="263" y="334"/>
                  <a:pt x="263" y="334"/>
                </a:cubicBezTo>
                <a:cubicBezTo>
                  <a:pt x="263" y="337"/>
                  <a:pt x="261" y="347"/>
                  <a:pt x="261" y="348"/>
                </a:cubicBezTo>
                <a:cubicBezTo>
                  <a:pt x="261" y="348"/>
                  <a:pt x="261" y="348"/>
                  <a:pt x="261" y="348"/>
                </a:cubicBezTo>
                <a:cubicBezTo>
                  <a:pt x="260" y="348"/>
                  <a:pt x="260" y="348"/>
                  <a:pt x="260" y="348"/>
                </a:cubicBezTo>
                <a:cubicBezTo>
                  <a:pt x="259" y="349"/>
                  <a:pt x="258" y="349"/>
                  <a:pt x="257" y="350"/>
                </a:cubicBezTo>
                <a:cubicBezTo>
                  <a:pt x="256" y="352"/>
                  <a:pt x="257" y="351"/>
                  <a:pt x="256" y="353"/>
                </a:cubicBezTo>
                <a:cubicBezTo>
                  <a:pt x="255" y="355"/>
                  <a:pt x="253" y="355"/>
                  <a:pt x="253" y="357"/>
                </a:cubicBezTo>
                <a:cubicBezTo>
                  <a:pt x="253" y="357"/>
                  <a:pt x="253" y="357"/>
                  <a:pt x="253" y="357"/>
                </a:cubicBezTo>
                <a:cubicBezTo>
                  <a:pt x="253" y="358"/>
                  <a:pt x="253" y="358"/>
                  <a:pt x="253" y="358"/>
                </a:cubicBezTo>
                <a:cubicBezTo>
                  <a:pt x="255" y="358"/>
                  <a:pt x="255" y="358"/>
                  <a:pt x="255" y="358"/>
                </a:cubicBezTo>
                <a:cubicBezTo>
                  <a:pt x="257" y="358"/>
                  <a:pt x="256" y="358"/>
                  <a:pt x="260" y="360"/>
                </a:cubicBezTo>
                <a:cubicBezTo>
                  <a:pt x="262" y="360"/>
                  <a:pt x="262" y="360"/>
                  <a:pt x="262" y="360"/>
                </a:cubicBezTo>
                <a:cubicBezTo>
                  <a:pt x="267" y="360"/>
                  <a:pt x="271" y="361"/>
                  <a:pt x="271" y="360"/>
                </a:cubicBezTo>
                <a:cubicBezTo>
                  <a:pt x="272" y="360"/>
                  <a:pt x="272" y="360"/>
                  <a:pt x="272" y="360"/>
                </a:cubicBezTo>
                <a:cubicBezTo>
                  <a:pt x="274" y="360"/>
                  <a:pt x="279" y="361"/>
                  <a:pt x="281" y="361"/>
                </a:cubicBezTo>
                <a:cubicBezTo>
                  <a:pt x="284" y="361"/>
                  <a:pt x="284" y="361"/>
                  <a:pt x="284" y="361"/>
                </a:cubicBezTo>
                <a:cubicBezTo>
                  <a:pt x="284" y="361"/>
                  <a:pt x="284" y="361"/>
                  <a:pt x="284" y="361"/>
                </a:cubicBezTo>
                <a:cubicBezTo>
                  <a:pt x="278" y="346"/>
                  <a:pt x="277" y="349"/>
                  <a:pt x="278" y="343"/>
                </a:cubicBezTo>
                <a:cubicBezTo>
                  <a:pt x="278" y="343"/>
                  <a:pt x="278" y="343"/>
                  <a:pt x="278" y="343"/>
                </a:cubicBezTo>
                <a:cubicBezTo>
                  <a:pt x="278" y="342"/>
                  <a:pt x="278" y="340"/>
                  <a:pt x="280" y="338"/>
                </a:cubicBezTo>
                <a:cubicBezTo>
                  <a:pt x="279" y="337"/>
                  <a:pt x="279" y="336"/>
                  <a:pt x="279" y="335"/>
                </a:cubicBezTo>
                <a:cubicBezTo>
                  <a:pt x="279" y="335"/>
                  <a:pt x="279" y="335"/>
                  <a:pt x="279" y="335"/>
                </a:cubicBezTo>
                <a:cubicBezTo>
                  <a:pt x="279" y="334"/>
                  <a:pt x="279" y="334"/>
                  <a:pt x="279" y="334"/>
                </a:cubicBezTo>
                <a:cubicBezTo>
                  <a:pt x="280" y="334"/>
                  <a:pt x="280" y="334"/>
                  <a:pt x="281" y="333"/>
                </a:cubicBezTo>
                <a:cubicBezTo>
                  <a:pt x="281" y="331"/>
                  <a:pt x="281" y="333"/>
                  <a:pt x="281" y="331"/>
                </a:cubicBezTo>
                <a:cubicBezTo>
                  <a:pt x="283" y="329"/>
                  <a:pt x="283" y="328"/>
                  <a:pt x="283" y="328"/>
                </a:cubicBezTo>
                <a:cubicBezTo>
                  <a:pt x="284" y="328"/>
                  <a:pt x="284" y="328"/>
                  <a:pt x="284" y="328"/>
                </a:cubicBezTo>
                <a:cubicBezTo>
                  <a:pt x="285" y="327"/>
                  <a:pt x="284" y="327"/>
                  <a:pt x="285" y="326"/>
                </a:cubicBezTo>
                <a:cubicBezTo>
                  <a:pt x="285" y="326"/>
                  <a:pt x="285" y="326"/>
                  <a:pt x="284" y="325"/>
                </a:cubicBezTo>
                <a:cubicBezTo>
                  <a:pt x="284" y="325"/>
                  <a:pt x="285" y="324"/>
                  <a:pt x="285" y="322"/>
                </a:cubicBezTo>
                <a:cubicBezTo>
                  <a:pt x="285" y="321"/>
                  <a:pt x="285" y="321"/>
                  <a:pt x="285" y="321"/>
                </a:cubicBezTo>
                <a:cubicBezTo>
                  <a:pt x="287" y="319"/>
                  <a:pt x="286" y="319"/>
                  <a:pt x="292" y="317"/>
                </a:cubicBezTo>
                <a:cubicBezTo>
                  <a:pt x="295" y="313"/>
                  <a:pt x="293" y="317"/>
                  <a:pt x="295" y="314"/>
                </a:cubicBezTo>
                <a:cubicBezTo>
                  <a:pt x="296" y="313"/>
                  <a:pt x="296" y="313"/>
                  <a:pt x="296" y="313"/>
                </a:cubicBezTo>
                <a:cubicBezTo>
                  <a:pt x="296" y="312"/>
                  <a:pt x="296" y="312"/>
                  <a:pt x="296" y="311"/>
                </a:cubicBezTo>
                <a:cubicBezTo>
                  <a:pt x="296" y="311"/>
                  <a:pt x="296" y="311"/>
                  <a:pt x="296" y="311"/>
                </a:cubicBezTo>
                <a:cubicBezTo>
                  <a:pt x="297" y="310"/>
                  <a:pt x="297" y="311"/>
                  <a:pt x="298" y="310"/>
                </a:cubicBezTo>
                <a:cubicBezTo>
                  <a:pt x="298" y="309"/>
                  <a:pt x="298" y="309"/>
                  <a:pt x="298" y="309"/>
                </a:cubicBezTo>
                <a:cubicBezTo>
                  <a:pt x="299" y="306"/>
                  <a:pt x="298" y="309"/>
                  <a:pt x="299" y="306"/>
                </a:cubicBezTo>
                <a:cubicBezTo>
                  <a:pt x="298" y="306"/>
                  <a:pt x="298" y="306"/>
                  <a:pt x="298" y="306"/>
                </a:cubicBezTo>
                <a:cubicBezTo>
                  <a:pt x="297" y="304"/>
                  <a:pt x="295" y="304"/>
                  <a:pt x="297" y="301"/>
                </a:cubicBezTo>
                <a:cubicBezTo>
                  <a:pt x="298" y="300"/>
                  <a:pt x="299" y="300"/>
                  <a:pt x="301" y="299"/>
                </a:cubicBezTo>
                <a:cubicBezTo>
                  <a:pt x="301" y="299"/>
                  <a:pt x="301" y="299"/>
                  <a:pt x="301" y="299"/>
                </a:cubicBezTo>
                <a:cubicBezTo>
                  <a:pt x="301" y="299"/>
                  <a:pt x="301" y="298"/>
                  <a:pt x="301" y="297"/>
                </a:cubicBezTo>
                <a:cubicBezTo>
                  <a:pt x="301" y="297"/>
                  <a:pt x="301" y="297"/>
                  <a:pt x="301" y="297"/>
                </a:cubicBezTo>
                <a:cubicBezTo>
                  <a:pt x="301" y="296"/>
                  <a:pt x="301" y="296"/>
                  <a:pt x="301" y="296"/>
                </a:cubicBezTo>
                <a:cubicBezTo>
                  <a:pt x="302" y="296"/>
                  <a:pt x="303" y="296"/>
                  <a:pt x="304" y="295"/>
                </a:cubicBezTo>
                <a:cubicBezTo>
                  <a:pt x="304" y="294"/>
                  <a:pt x="304" y="294"/>
                  <a:pt x="304" y="294"/>
                </a:cubicBezTo>
                <a:cubicBezTo>
                  <a:pt x="305" y="294"/>
                  <a:pt x="305" y="294"/>
                  <a:pt x="305" y="294"/>
                </a:cubicBezTo>
                <a:cubicBezTo>
                  <a:pt x="306" y="293"/>
                  <a:pt x="306" y="294"/>
                  <a:pt x="307" y="293"/>
                </a:cubicBezTo>
                <a:cubicBezTo>
                  <a:pt x="307" y="293"/>
                  <a:pt x="307" y="293"/>
                  <a:pt x="308" y="293"/>
                </a:cubicBezTo>
                <a:cubicBezTo>
                  <a:pt x="308" y="293"/>
                  <a:pt x="308" y="293"/>
                  <a:pt x="308" y="293"/>
                </a:cubicBezTo>
                <a:cubicBezTo>
                  <a:pt x="308" y="292"/>
                  <a:pt x="309" y="291"/>
                  <a:pt x="309" y="291"/>
                </a:cubicBezTo>
                <a:cubicBezTo>
                  <a:pt x="310" y="289"/>
                  <a:pt x="310" y="289"/>
                  <a:pt x="310" y="289"/>
                </a:cubicBezTo>
                <a:cubicBezTo>
                  <a:pt x="310" y="289"/>
                  <a:pt x="310" y="289"/>
                  <a:pt x="311" y="288"/>
                </a:cubicBezTo>
                <a:cubicBezTo>
                  <a:pt x="312" y="287"/>
                  <a:pt x="316" y="287"/>
                  <a:pt x="318" y="287"/>
                </a:cubicBezTo>
                <a:cubicBezTo>
                  <a:pt x="319" y="286"/>
                  <a:pt x="318" y="286"/>
                  <a:pt x="320" y="285"/>
                </a:cubicBezTo>
                <a:cubicBezTo>
                  <a:pt x="320" y="285"/>
                  <a:pt x="320" y="285"/>
                  <a:pt x="320" y="285"/>
                </a:cubicBezTo>
                <a:cubicBezTo>
                  <a:pt x="320" y="285"/>
                  <a:pt x="320" y="285"/>
                  <a:pt x="320" y="285"/>
                </a:cubicBezTo>
                <a:cubicBezTo>
                  <a:pt x="320" y="284"/>
                  <a:pt x="320" y="284"/>
                  <a:pt x="320" y="284"/>
                </a:cubicBezTo>
                <a:cubicBezTo>
                  <a:pt x="320" y="284"/>
                  <a:pt x="320" y="284"/>
                  <a:pt x="320" y="284"/>
                </a:cubicBezTo>
                <a:cubicBezTo>
                  <a:pt x="321" y="284"/>
                  <a:pt x="321" y="284"/>
                  <a:pt x="321" y="284"/>
                </a:cubicBezTo>
                <a:cubicBezTo>
                  <a:pt x="321" y="285"/>
                  <a:pt x="321" y="285"/>
                  <a:pt x="322" y="285"/>
                </a:cubicBezTo>
                <a:cubicBezTo>
                  <a:pt x="322" y="285"/>
                  <a:pt x="322" y="285"/>
                  <a:pt x="322" y="285"/>
                </a:cubicBezTo>
                <a:cubicBezTo>
                  <a:pt x="323" y="285"/>
                  <a:pt x="323" y="285"/>
                  <a:pt x="323" y="285"/>
                </a:cubicBezTo>
                <a:cubicBezTo>
                  <a:pt x="323" y="284"/>
                  <a:pt x="323" y="284"/>
                  <a:pt x="323" y="284"/>
                </a:cubicBezTo>
                <a:cubicBezTo>
                  <a:pt x="323" y="283"/>
                  <a:pt x="323" y="283"/>
                  <a:pt x="323" y="283"/>
                </a:cubicBezTo>
                <a:cubicBezTo>
                  <a:pt x="325" y="281"/>
                  <a:pt x="326" y="279"/>
                  <a:pt x="326" y="278"/>
                </a:cubicBezTo>
                <a:cubicBezTo>
                  <a:pt x="326" y="277"/>
                  <a:pt x="326" y="277"/>
                  <a:pt x="326" y="275"/>
                </a:cubicBezTo>
                <a:cubicBezTo>
                  <a:pt x="326" y="275"/>
                  <a:pt x="326" y="275"/>
                  <a:pt x="326" y="275"/>
                </a:cubicBezTo>
                <a:cubicBezTo>
                  <a:pt x="327" y="275"/>
                  <a:pt x="327" y="275"/>
                  <a:pt x="327" y="275"/>
                </a:cubicBezTo>
                <a:cubicBezTo>
                  <a:pt x="327" y="275"/>
                  <a:pt x="327" y="275"/>
                  <a:pt x="327" y="275"/>
                </a:cubicBezTo>
                <a:cubicBezTo>
                  <a:pt x="328" y="274"/>
                  <a:pt x="328" y="274"/>
                  <a:pt x="328" y="273"/>
                </a:cubicBezTo>
                <a:cubicBezTo>
                  <a:pt x="329" y="272"/>
                  <a:pt x="329" y="272"/>
                  <a:pt x="329" y="271"/>
                </a:cubicBezTo>
                <a:cubicBezTo>
                  <a:pt x="329" y="271"/>
                  <a:pt x="329" y="271"/>
                  <a:pt x="330" y="270"/>
                </a:cubicBezTo>
                <a:cubicBezTo>
                  <a:pt x="330" y="270"/>
                  <a:pt x="330" y="270"/>
                  <a:pt x="330" y="270"/>
                </a:cubicBezTo>
                <a:cubicBezTo>
                  <a:pt x="330" y="269"/>
                  <a:pt x="330" y="268"/>
                  <a:pt x="330" y="267"/>
                </a:cubicBezTo>
                <a:cubicBezTo>
                  <a:pt x="330" y="267"/>
                  <a:pt x="330" y="267"/>
                  <a:pt x="330" y="267"/>
                </a:cubicBezTo>
                <a:cubicBezTo>
                  <a:pt x="330" y="266"/>
                  <a:pt x="330" y="266"/>
                  <a:pt x="330" y="266"/>
                </a:cubicBezTo>
                <a:cubicBezTo>
                  <a:pt x="331" y="266"/>
                  <a:pt x="331" y="266"/>
                  <a:pt x="331" y="266"/>
                </a:cubicBezTo>
                <a:cubicBezTo>
                  <a:pt x="331" y="265"/>
                  <a:pt x="331" y="265"/>
                  <a:pt x="331" y="265"/>
                </a:cubicBezTo>
                <a:cubicBezTo>
                  <a:pt x="330" y="265"/>
                  <a:pt x="330" y="265"/>
                  <a:pt x="330" y="264"/>
                </a:cubicBezTo>
                <a:cubicBezTo>
                  <a:pt x="331" y="264"/>
                  <a:pt x="331" y="264"/>
                  <a:pt x="331" y="264"/>
                </a:cubicBezTo>
                <a:cubicBezTo>
                  <a:pt x="331" y="263"/>
                  <a:pt x="331" y="263"/>
                  <a:pt x="332" y="262"/>
                </a:cubicBezTo>
                <a:cubicBezTo>
                  <a:pt x="333" y="262"/>
                  <a:pt x="332" y="262"/>
                  <a:pt x="333" y="262"/>
                </a:cubicBezTo>
                <a:cubicBezTo>
                  <a:pt x="334" y="261"/>
                  <a:pt x="334" y="260"/>
                  <a:pt x="335" y="259"/>
                </a:cubicBezTo>
                <a:cubicBezTo>
                  <a:pt x="337" y="259"/>
                  <a:pt x="336" y="259"/>
                  <a:pt x="337" y="258"/>
                </a:cubicBezTo>
                <a:cubicBezTo>
                  <a:pt x="338" y="257"/>
                  <a:pt x="338" y="257"/>
                  <a:pt x="338" y="257"/>
                </a:cubicBezTo>
                <a:cubicBezTo>
                  <a:pt x="339" y="257"/>
                  <a:pt x="339" y="257"/>
                  <a:pt x="340" y="257"/>
                </a:cubicBezTo>
                <a:cubicBezTo>
                  <a:pt x="340" y="256"/>
                  <a:pt x="340" y="256"/>
                  <a:pt x="340" y="256"/>
                </a:cubicBezTo>
                <a:cubicBezTo>
                  <a:pt x="341" y="256"/>
                  <a:pt x="341" y="256"/>
                  <a:pt x="341" y="256"/>
                </a:cubicBezTo>
                <a:cubicBezTo>
                  <a:pt x="342" y="256"/>
                  <a:pt x="342" y="256"/>
                  <a:pt x="342" y="256"/>
                </a:cubicBezTo>
                <a:cubicBezTo>
                  <a:pt x="342" y="257"/>
                  <a:pt x="342" y="257"/>
                  <a:pt x="342" y="257"/>
                </a:cubicBezTo>
                <a:cubicBezTo>
                  <a:pt x="343" y="258"/>
                  <a:pt x="343" y="258"/>
                  <a:pt x="343" y="258"/>
                </a:cubicBezTo>
                <a:cubicBezTo>
                  <a:pt x="344" y="258"/>
                  <a:pt x="344" y="258"/>
                  <a:pt x="344" y="258"/>
                </a:cubicBezTo>
                <a:cubicBezTo>
                  <a:pt x="346" y="256"/>
                  <a:pt x="343" y="258"/>
                  <a:pt x="346" y="256"/>
                </a:cubicBezTo>
                <a:cubicBezTo>
                  <a:pt x="347" y="256"/>
                  <a:pt x="347" y="256"/>
                  <a:pt x="347" y="255"/>
                </a:cubicBezTo>
                <a:cubicBezTo>
                  <a:pt x="347" y="255"/>
                  <a:pt x="347" y="255"/>
                  <a:pt x="347" y="255"/>
                </a:cubicBezTo>
                <a:cubicBezTo>
                  <a:pt x="347" y="255"/>
                  <a:pt x="347" y="255"/>
                  <a:pt x="347" y="255"/>
                </a:cubicBezTo>
                <a:cubicBezTo>
                  <a:pt x="347" y="255"/>
                  <a:pt x="347" y="254"/>
                  <a:pt x="347" y="254"/>
                </a:cubicBezTo>
                <a:cubicBezTo>
                  <a:pt x="348" y="253"/>
                  <a:pt x="348" y="254"/>
                  <a:pt x="349" y="253"/>
                </a:cubicBezTo>
                <a:cubicBezTo>
                  <a:pt x="349" y="251"/>
                  <a:pt x="349" y="251"/>
                  <a:pt x="349" y="251"/>
                </a:cubicBezTo>
                <a:cubicBezTo>
                  <a:pt x="349" y="251"/>
                  <a:pt x="349" y="251"/>
                  <a:pt x="349" y="251"/>
                </a:cubicBezTo>
                <a:cubicBezTo>
                  <a:pt x="350" y="250"/>
                  <a:pt x="350" y="250"/>
                  <a:pt x="350" y="250"/>
                </a:cubicBezTo>
                <a:cubicBezTo>
                  <a:pt x="350" y="250"/>
                  <a:pt x="350" y="250"/>
                  <a:pt x="350" y="248"/>
                </a:cubicBezTo>
                <a:cubicBezTo>
                  <a:pt x="350" y="248"/>
                  <a:pt x="350" y="248"/>
                  <a:pt x="351" y="246"/>
                </a:cubicBezTo>
                <a:cubicBezTo>
                  <a:pt x="351" y="245"/>
                  <a:pt x="351" y="245"/>
                  <a:pt x="351" y="245"/>
                </a:cubicBezTo>
                <a:cubicBezTo>
                  <a:pt x="351" y="245"/>
                  <a:pt x="351" y="245"/>
                  <a:pt x="351" y="245"/>
                </a:cubicBezTo>
                <a:cubicBezTo>
                  <a:pt x="352" y="244"/>
                  <a:pt x="352" y="244"/>
                  <a:pt x="352" y="244"/>
                </a:cubicBezTo>
                <a:cubicBezTo>
                  <a:pt x="352" y="244"/>
                  <a:pt x="352" y="243"/>
                  <a:pt x="353" y="242"/>
                </a:cubicBezTo>
                <a:cubicBezTo>
                  <a:pt x="352" y="242"/>
                  <a:pt x="352" y="242"/>
                  <a:pt x="352" y="242"/>
                </a:cubicBezTo>
                <a:cubicBezTo>
                  <a:pt x="353" y="241"/>
                  <a:pt x="353" y="242"/>
                  <a:pt x="353" y="241"/>
                </a:cubicBezTo>
                <a:cubicBezTo>
                  <a:pt x="353" y="239"/>
                  <a:pt x="352" y="238"/>
                  <a:pt x="352" y="237"/>
                </a:cubicBezTo>
                <a:cubicBezTo>
                  <a:pt x="352" y="236"/>
                  <a:pt x="353" y="235"/>
                  <a:pt x="353" y="234"/>
                </a:cubicBezTo>
                <a:cubicBezTo>
                  <a:pt x="353" y="231"/>
                  <a:pt x="354" y="231"/>
                  <a:pt x="355" y="228"/>
                </a:cubicBezTo>
                <a:cubicBezTo>
                  <a:pt x="355" y="228"/>
                  <a:pt x="355" y="228"/>
                  <a:pt x="355" y="227"/>
                </a:cubicBezTo>
                <a:cubicBezTo>
                  <a:pt x="355" y="227"/>
                  <a:pt x="355" y="227"/>
                  <a:pt x="355" y="227"/>
                </a:cubicBezTo>
                <a:cubicBezTo>
                  <a:pt x="355" y="227"/>
                  <a:pt x="355" y="227"/>
                  <a:pt x="355" y="227"/>
                </a:cubicBezTo>
                <a:cubicBezTo>
                  <a:pt x="355" y="227"/>
                  <a:pt x="355" y="227"/>
                  <a:pt x="355" y="227"/>
                </a:cubicBezTo>
                <a:cubicBezTo>
                  <a:pt x="356" y="227"/>
                  <a:pt x="356" y="227"/>
                  <a:pt x="357" y="227"/>
                </a:cubicBezTo>
                <a:cubicBezTo>
                  <a:pt x="357" y="226"/>
                  <a:pt x="357" y="226"/>
                  <a:pt x="357" y="225"/>
                </a:cubicBezTo>
                <a:cubicBezTo>
                  <a:pt x="357" y="225"/>
                  <a:pt x="357" y="225"/>
                  <a:pt x="357" y="225"/>
                </a:cubicBezTo>
                <a:cubicBezTo>
                  <a:pt x="357" y="224"/>
                  <a:pt x="357" y="217"/>
                  <a:pt x="356" y="214"/>
                </a:cubicBezTo>
                <a:cubicBezTo>
                  <a:pt x="356" y="213"/>
                  <a:pt x="356" y="213"/>
                  <a:pt x="356" y="213"/>
                </a:cubicBezTo>
                <a:cubicBezTo>
                  <a:pt x="357" y="213"/>
                  <a:pt x="357" y="213"/>
                  <a:pt x="357" y="213"/>
                </a:cubicBezTo>
                <a:cubicBezTo>
                  <a:pt x="357" y="213"/>
                  <a:pt x="357" y="213"/>
                  <a:pt x="358" y="213"/>
                </a:cubicBezTo>
                <a:cubicBezTo>
                  <a:pt x="358" y="213"/>
                  <a:pt x="362" y="205"/>
                  <a:pt x="362" y="205"/>
                </a:cubicBezTo>
                <a:cubicBezTo>
                  <a:pt x="363" y="204"/>
                  <a:pt x="367" y="198"/>
                  <a:pt x="366" y="197"/>
                </a:cubicBezTo>
                <a:cubicBezTo>
                  <a:pt x="366" y="196"/>
                  <a:pt x="366" y="196"/>
                  <a:pt x="366" y="196"/>
                </a:cubicBezTo>
                <a:cubicBezTo>
                  <a:pt x="366" y="196"/>
                  <a:pt x="366" y="196"/>
                  <a:pt x="366" y="196"/>
                </a:cubicBezTo>
                <a:cubicBezTo>
                  <a:pt x="366" y="191"/>
                  <a:pt x="366" y="193"/>
                  <a:pt x="366" y="192"/>
                </a:cubicBezTo>
                <a:cubicBezTo>
                  <a:pt x="366" y="192"/>
                  <a:pt x="366" y="192"/>
                  <a:pt x="366" y="192"/>
                </a:cubicBezTo>
                <a:cubicBezTo>
                  <a:pt x="366" y="191"/>
                  <a:pt x="366" y="191"/>
                  <a:pt x="367" y="191"/>
                </a:cubicBezTo>
                <a:cubicBezTo>
                  <a:pt x="367" y="191"/>
                  <a:pt x="367" y="191"/>
                  <a:pt x="367" y="191"/>
                </a:cubicBezTo>
                <a:cubicBezTo>
                  <a:pt x="367" y="191"/>
                  <a:pt x="367" y="191"/>
                  <a:pt x="367" y="191"/>
                </a:cubicBezTo>
                <a:cubicBezTo>
                  <a:pt x="367" y="190"/>
                  <a:pt x="367" y="190"/>
                  <a:pt x="367" y="190"/>
                </a:cubicBezTo>
                <a:cubicBezTo>
                  <a:pt x="367" y="190"/>
                  <a:pt x="367" y="190"/>
                  <a:pt x="367" y="190"/>
                </a:cubicBezTo>
                <a:cubicBezTo>
                  <a:pt x="367" y="190"/>
                  <a:pt x="367" y="190"/>
                  <a:pt x="367" y="190"/>
                </a:cubicBezTo>
                <a:cubicBezTo>
                  <a:pt x="368" y="188"/>
                  <a:pt x="371" y="188"/>
                  <a:pt x="369" y="184"/>
                </a:cubicBezTo>
                <a:cubicBezTo>
                  <a:pt x="369" y="184"/>
                  <a:pt x="369" y="184"/>
                  <a:pt x="369" y="184"/>
                </a:cubicBezTo>
                <a:cubicBezTo>
                  <a:pt x="368" y="184"/>
                  <a:pt x="367" y="184"/>
                  <a:pt x="366" y="183"/>
                </a:cubicBezTo>
                <a:cubicBezTo>
                  <a:pt x="366" y="183"/>
                  <a:pt x="366" y="183"/>
                  <a:pt x="366" y="183"/>
                </a:cubicBezTo>
                <a:cubicBezTo>
                  <a:pt x="366" y="183"/>
                  <a:pt x="366" y="183"/>
                  <a:pt x="366" y="183"/>
                </a:cubicBezTo>
                <a:cubicBezTo>
                  <a:pt x="366" y="183"/>
                  <a:pt x="366" y="183"/>
                  <a:pt x="366" y="183"/>
                </a:cubicBezTo>
                <a:cubicBezTo>
                  <a:pt x="366" y="183"/>
                  <a:pt x="366" y="183"/>
                  <a:pt x="367" y="183"/>
                </a:cubicBezTo>
                <a:cubicBezTo>
                  <a:pt x="366" y="183"/>
                  <a:pt x="366" y="183"/>
                  <a:pt x="366" y="183"/>
                </a:cubicBezTo>
                <a:cubicBezTo>
                  <a:pt x="366" y="182"/>
                  <a:pt x="366" y="183"/>
                  <a:pt x="365" y="183"/>
                </a:cubicBezTo>
                <a:cubicBezTo>
                  <a:pt x="365" y="183"/>
                  <a:pt x="365" y="183"/>
                  <a:pt x="365" y="183"/>
                </a:cubicBezTo>
                <a:cubicBezTo>
                  <a:pt x="365" y="182"/>
                  <a:pt x="365" y="182"/>
                  <a:pt x="365" y="182"/>
                </a:cubicBezTo>
                <a:cubicBezTo>
                  <a:pt x="365" y="182"/>
                  <a:pt x="365" y="182"/>
                  <a:pt x="365" y="181"/>
                </a:cubicBezTo>
                <a:cubicBezTo>
                  <a:pt x="365" y="177"/>
                  <a:pt x="365" y="182"/>
                  <a:pt x="364" y="178"/>
                </a:cubicBezTo>
                <a:cubicBezTo>
                  <a:pt x="364" y="178"/>
                  <a:pt x="364" y="178"/>
                  <a:pt x="364" y="178"/>
                </a:cubicBezTo>
                <a:cubicBezTo>
                  <a:pt x="364" y="177"/>
                  <a:pt x="364" y="177"/>
                  <a:pt x="363" y="177"/>
                </a:cubicBezTo>
                <a:cubicBezTo>
                  <a:pt x="363" y="176"/>
                  <a:pt x="363" y="177"/>
                  <a:pt x="363" y="176"/>
                </a:cubicBezTo>
                <a:cubicBezTo>
                  <a:pt x="363" y="176"/>
                  <a:pt x="363" y="176"/>
                  <a:pt x="363" y="176"/>
                </a:cubicBezTo>
                <a:cubicBezTo>
                  <a:pt x="363" y="176"/>
                  <a:pt x="363" y="176"/>
                  <a:pt x="363" y="176"/>
                </a:cubicBezTo>
                <a:cubicBezTo>
                  <a:pt x="363" y="176"/>
                  <a:pt x="363" y="176"/>
                  <a:pt x="363" y="176"/>
                </a:cubicBezTo>
                <a:cubicBezTo>
                  <a:pt x="363" y="176"/>
                  <a:pt x="363" y="176"/>
                  <a:pt x="363" y="176"/>
                </a:cubicBezTo>
                <a:cubicBezTo>
                  <a:pt x="363" y="176"/>
                  <a:pt x="363" y="176"/>
                  <a:pt x="363" y="176"/>
                </a:cubicBezTo>
                <a:cubicBezTo>
                  <a:pt x="363" y="176"/>
                  <a:pt x="363" y="176"/>
                  <a:pt x="363" y="176"/>
                </a:cubicBezTo>
                <a:cubicBezTo>
                  <a:pt x="364" y="176"/>
                  <a:pt x="364" y="176"/>
                  <a:pt x="364" y="176"/>
                </a:cubicBezTo>
                <a:cubicBezTo>
                  <a:pt x="364" y="176"/>
                  <a:pt x="364" y="176"/>
                  <a:pt x="364" y="176"/>
                </a:cubicBezTo>
                <a:cubicBezTo>
                  <a:pt x="364" y="176"/>
                  <a:pt x="364" y="176"/>
                  <a:pt x="364" y="176"/>
                </a:cubicBezTo>
                <a:cubicBezTo>
                  <a:pt x="364" y="173"/>
                  <a:pt x="363" y="176"/>
                  <a:pt x="364" y="172"/>
                </a:cubicBezTo>
                <a:cubicBezTo>
                  <a:pt x="364" y="172"/>
                  <a:pt x="364" y="171"/>
                  <a:pt x="364" y="171"/>
                </a:cubicBezTo>
                <a:cubicBezTo>
                  <a:pt x="364" y="171"/>
                  <a:pt x="364" y="171"/>
                  <a:pt x="364" y="171"/>
                </a:cubicBezTo>
                <a:cubicBezTo>
                  <a:pt x="364" y="171"/>
                  <a:pt x="364" y="171"/>
                  <a:pt x="365" y="171"/>
                </a:cubicBezTo>
                <a:cubicBezTo>
                  <a:pt x="365" y="171"/>
                  <a:pt x="365" y="171"/>
                  <a:pt x="365" y="171"/>
                </a:cubicBezTo>
                <a:cubicBezTo>
                  <a:pt x="365" y="170"/>
                  <a:pt x="365" y="170"/>
                  <a:pt x="365" y="170"/>
                </a:cubicBezTo>
                <a:cubicBezTo>
                  <a:pt x="365" y="170"/>
                  <a:pt x="365" y="170"/>
                  <a:pt x="365" y="170"/>
                </a:cubicBezTo>
                <a:cubicBezTo>
                  <a:pt x="365" y="170"/>
                  <a:pt x="364" y="166"/>
                  <a:pt x="364" y="166"/>
                </a:cubicBezTo>
                <a:cubicBezTo>
                  <a:pt x="364" y="166"/>
                  <a:pt x="364" y="166"/>
                  <a:pt x="365" y="165"/>
                </a:cubicBezTo>
                <a:cubicBezTo>
                  <a:pt x="365" y="165"/>
                  <a:pt x="365" y="165"/>
                  <a:pt x="365" y="165"/>
                </a:cubicBezTo>
                <a:cubicBezTo>
                  <a:pt x="364" y="165"/>
                  <a:pt x="364" y="164"/>
                  <a:pt x="364" y="163"/>
                </a:cubicBezTo>
                <a:cubicBezTo>
                  <a:pt x="363" y="163"/>
                  <a:pt x="363" y="163"/>
                  <a:pt x="363" y="163"/>
                </a:cubicBezTo>
                <a:cubicBezTo>
                  <a:pt x="363" y="162"/>
                  <a:pt x="362" y="156"/>
                  <a:pt x="363" y="155"/>
                </a:cubicBezTo>
                <a:cubicBezTo>
                  <a:pt x="363" y="155"/>
                  <a:pt x="363" y="155"/>
                  <a:pt x="363" y="155"/>
                </a:cubicBezTo>
                <a:cubicBezTo>
                  <a:pt x="363" y="155"/>
                  <a:pt x="363" y="155"/>
                  <a:pt x="363" y="155"/>
                </a:cubicBezTo>
                <a:cubicBezTo>
                  <a:pt x="363" y="155"/>
                  <a:pt x="363" y="155"/>
                  <a:pt x="363" y="155"/>
                </a:cubicBezTo>
                <a:cubicBezTo>
                  <a:pt x="363" y="153"/>
                  <a:pt x="363" y="154"/>
                  <a:pt x="363" y="153"/>
                </a:cubicBezTo>
                <a:cubicBezTo>
                  <a:pt x="363" y="153"/>
                  <a:pt x="363" y="153"/>
                  <a:pt x="363" y="153"/>
                </a:cubicBezTo>
                <a:cubicBezTo>
                  <a:pt x="363" y="153"/>
                  <a:pt x="363" y="153"/>
                  <a:pt x="363" y="153"/>
                </a:cubicBezTo>
                <a:cubicBezTo>
                  <a:pt x="364" y="153"/>
                  <a:pt x="363" y="153"/>
                  <a:pt x="364" y="153"/>
                </a:cubicBezTo>
                <a:cubicBezTo>
                  <a:pt x="364" y="152"/>
                  <a:pt x="364" y="152"/>
                  <a:pt x="364" y="152"/>
                </a:cubicBezTo>
                <a:cubicBezTo>
                  <a:pt x="364" y="152"/>
                  <a:pt x="364" y="152"/>
                  <a:pt x="364" y="152"/>
                </a:cubicBezTo>
                <a:cubicBezTo>
                  <a:pt x="364" y="152"/>
                  <a:pt x="364" y="152"/>
                  <a:pt x="364" y="152"/>
                </a:cubicBezTo>
                <a:cubicBezTo>
                  <a:pt x="364" y="151"/>
                  <a:pt x="364" y="151"/>
                  <a:pt x="364" y="151"/>
                </a:cubicBezTo>
                <a:cubicBezTo>
                  <a:pt x="363" y="151"/>
                  <a:pt x="363" y="151"/>
                  <a:pt x="363" y="151"/>
                </a:cubicBezTo>
                <a:cubicBezTo>
                  <a:pt x="363" y="151"/>
                  <a:pt x="363" y="151"/>
                  <a:pt x="363" y="151"/>
                </a:cubicBezTo>
                <a:cubicBezTo>
                  <a:pt x="363" y="150"/>
                  <a:pt x="362" y="149"/>
                  <a:pt x="362" y="148"/>
                </a:cubicBezTo>
                <a:cubicBezTo>
                  <a:pt x="362" y="147"/>
                  <a:pt x="362" y="147"/>
                  <a:pt x="362" y="147"/>
                </a:cubicBezTo>
                <a:cubicBezTo>
                  <a:pt x="362" y="147"/>
                  <a:pt x="362" y="146"/>
                  <a:pt x="362" y="146"/>
                </a:cubicBezTo>
                <a:cubicBezTo>
                  <a:pt x="363" y="144"/>
                  <a:pt x="365" y="145"/>
                  <a:pt x="364" y="142"/>
                </a:cubicBezTo>
                <a:cubicBezTo>
                  <a:pt x="362" y="139"/>
                  <a:pt x="362" y="142"/>
                  <a:pt x="361" y="139"/>
                </a:cubicBezTo>
                <a:cubicBezTo>
                  <a:pt x="361" y="139"/>
                  <a:pt x="361" y="139"/>
                  <a:pt x="361" y="139"/>
                </a:cubicBezTo>
                <a:cubicBezTo>
                  <a:pt x="361" y="137"/>
                  <a:pt x="362" y="134"/>
                  <a:pt x="362" y="132"/>
                </a:cubicBezTo>
                <a:cubicBezTo>
                  <a:pt x="363" y="130"/>
                  <a:pt x="362" y="132"/>
                  <a:pt x="363" y="131"/>
                </a:cubicBezTo>
                <a:cubicBezTo>
                  <a:pt x="363" y="129"/>
                  <a:pt x="363" y="129"/>
                  <a:pt x="363" y="127"/>
                </a:cubicBezTo>
                <a:cubicBezTo>
                  <a:pt x="364" y="125"/>
                  <a:pt x="364" y="126"/>
                  <a:pt x="365" y="125"/>
                </a:cubicBezTo>
                <a:cubicBezTo>
                  <a:pt x="365" y="123"/>
                  <a:pt x="365" y="121"/>
                  <a:pt x="364" y="120"/>
                </a:cubicBezTo>
                <a:cubicBezTo>
                  <a:pt x="364" y="119"/>
                  <a:pt x="364" y="119"/>
                  <a:pt x="364" y="119"/>
                </a:cubicBezTo>
                <a:cubicBezTo>
                  <a:pt x="364" y="119"/>
                  <a:pt x="364" y="119"/>
                  <a:pt x="364" y="119"/>
                </a:cubicBezTo>
                <a:cubicBezTo>
                  <a:pt x="365" y="119"/>
                  <a:pt x="365" y="118"/>
                  <a:pt x="365" y="118"/>
                </a:cubicBezTo>
                <a:cubicBezTo>
                  <a:pt x="364" y="117"/>
                  <a:pt x="365" y="117"/>
                  <a:pt x="364" y="116"/>
                </a:cubicBezTo>
                <a:cubicBezTo>
                  <a:pt x="364" y="116"/>
                  <a:pt x="364" y="116"/>
                  <a:pt x="364" y="116"/>
                </a:cubicBezTo>
                <a:cubicBezTo>
                  <a:pt x="365" y="115"/>
                  <a:pt x="365" y="116"/>
                  <a:pt x="365" y="115"/>
                </a:cubicBezTo>
                <a:cubicBezTo>
                  <a:pt x="365" y="115"/>
                  <a:pt x="365" y="115"/>
                  <a:pt x="365" y="115"/>
                </a:cubicBezTo>
                <a:cubicBezTo>
                  <a:pt x="366" y="114"/>
                  <a:pt x="366" y="114"/>
                  <a:pt x="366" y="114"/>
                </a:cubicBezTo>
                <a:cubicBezTo>
                  <a:pt x="366" y="112"/>
                  <a:pt x="366" y="112"/>
                  <a:pt x="365" y="111"/>
                </a:cubicBezTo>
                <a:cubicBezTo>
                  <a:pt x="365" y="111"/>
                  <a:pt x="365" y="111"/>
                  <a:pt x="365" y="110"/>
                </a:cubicBezTo>
                <a:cubicBezTo>
                  <a:pt x="366" y="110"/>
                  <a:pt x="366" y="110"/>
                  <a:pt x="366" y="109"/>
                </a:cubicBezTo>
                <a:cubicBezTo>
                  <a:pt x="366" y="109"/>
                  <a:pt x="366" y="109"/>
                  <a:pt x="366" y="109"/>
                </a:cubicBezTo>
                <a:cubicBezTo>
                  <a:pt x="366" y="109"/>
                  <a:pt x="366" y="109"/>
                  <a:pt x="366" y="109"/>
                </a:cubicBezTo>
                <a:cubicBezTo>
                  <a:pt x="367" y="109"/>
                  <a:pt x="367" y="109"/>
                  <a:pt x="367" y="109"/>
                </a:cubicBezTo>
                <a:cubicBezTo>
                  <a:pt x="368" y="107"/>
                  <a:pt x="368" y="107"/>
                  <a:pt x="368" y="107"/>
                </a:cubicBezTo>
                <a:cubicBezTo>
                  <a:pt x="368" y="107"/>
                  <a:pt x="368" y="107"/>
                  <a:pt x="368" y="107"/>
                </a:cubicBezTo>
                <a:cubicBezTo>
                  <a:pt x="368" y="107"/>
                  <a:pt x="368" y="107"/>
                  <a:pt x="368" y="107"/>
                </a:cubicBezTo>
                <a:cubicBezTo>
                  <a:pt x="368" y="107"/>
                  <a:pt x="368" y="107"/>
                  <a:pt x="368" y="106"/>
                </a:cubicBezTo>
                <a:cubicBezTo>
                  <a:pt x="368" y="105"/>
                  <a:pt x="368" y="105"/>
                  <a:pt x="369" y="104"/>
                </a:cubicBezTo>
                <a:cubicBezTo>
                  <a:pt x="369" y="104"/>
                  <a:pt x="369" y="104"/>
                  <a:pt x="369" y="103"/>
                </a:cubicBezTo>
                <a:cubicBezTo>
                  <a:pt x="369" y="102"/>
                  <a:pt x="369" y="102"/>
                  <a:pt x="369" y="102"/>
                </a:cubicBezTo>
                <a:cubicBezTo>
                  <a:pt x="371" y="99"/>
                  <a:pt x="372" y="101"/>
                  <a:pt x="372" y="96"/>
                </a:cubicBezTo>
                <a:cubicBezTo>
                  <a:pt x="372" y="94"/>
                  <a:pt x="372" y="94"/>
                  <a:pt x="372" y="94"/>
                </a:cubicBezTo>
                <a:cubicBezTo>
                  <a:pt x="373" y="92"/>
                  <a:pt x="372" y="94"/>
                  <a:pt x="373" y="92"/>
                </a:cubicBezTo>
                <a:cubicBezTo>
                  <a:pt x="374" y="91"/>
                  <a:pt x="374" y="91"/>
                  <a:pt x="375" y="89"/>
                </a:cubicBezTo>
                <a:cubicBezTo>
                  <a:pt x="376" y="85"/>
                  <a:pt x="375" y="87"/>
                  <a:pt x="377" y="83"/>
                </a:cubicBezTo>
                <a:cubicBezTo>
                  <a:pt x="326" y="81"/>
                  <a:pt x="245" y="76"/>
                  <a:pt x="171" y="71"/>
                </a:cubicBezTo>
                <a:close/>
              </a:path>
            </a:pathLst>
          </a:custGeom>
          <a:solidFill>
            <a:srgbClr val="FFC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5" name="Freeform 22">
            <a:extLst>
              <a:ext uri="{FF2B5EF4-FFF2-40B4-BE49-F238E27FC236}">
                <a16:creationId xmlns:a16="http://schemas.microsoft.com/office/drawing/2014/main" id="{C18739DD-610A-F4B0-862F-2F100E82DE70}"/>
              </a:ext>
            </a:extLst>
          </p:cNvPr>
          <p:cNvSpPr>
            <a:spLocks noEditPoints="1"/>
          </p:cNvSpPr>
          <p:nvPr/>
        </p:nvSpPr>
        <p:spPr bwMode="auto">
          <a:xfrm>
            <a:off x="4588371" y="1846182"/>
            <a:ext cx="920806" cy="1233759"/>
          </a:xfrm>
          <a:custGeom>
            <a:avLst/>
            <a:gdLst>
              <a:gd name="T0" fmla="*/ 165 w 229"/>
              <a:gd name="T1" fmla="*/ 45 h 307"/>
              <a:gd name="T2" fmla="*/ 220 w 229"/>
              <a:gd name="T3" fmla="*/ 55 h 307"/>
              <a:gd name="T4" fmla="*/ 229 w 229"/>
              <a:gd name="T5" fmla="*/ 56 h 307"/>
              <a:gd name="T6" fmla="*/ 217 w 229"/>
              <a:gd name="T7" fmla="*/ 58 h 307"/>
              <a:gd name="T8" fmla="*/ 202 w 229"/>
              <a:gd name="T9" fmla="*/ 53 h 307"/>
              <a:gd name="T10" fmla="*/ 175 w 229"/>
              <a:gd name="T11" fmla="*/ 50 h 307"/>
              <a:gd name="T12" fmla="*/ 170 w 229"/>
              <a:gd name="T13" fmla="*/ 49 h 307"/>
              <a:gd name="T14" fmla="*/ 165 w 229"/>
              <a:gd name="T15" fmla="*/ 49 h 307"/>
              <a:gd name="T16" fmla="*/ 155 w 229"/>
              <a:gd name="T17" fmla="*/ 57 h 307"/>
              <a:gd name="T18" fmla="*/ 150 w 229"/>
              <a:gd name="T19" fmla="*/ 59 h 307"/>
              <a:gd name="T20" fmla="*/ 148 w 229"/>
              <a:gd name="T21" fmla="*/ 56 h 307"/>
              <a:gd name="T22" fmla="*/ 155 w 229"/>
              <a:gd name="T23" fmla="*/ 48 h 307"/>
              <a:gd name="T24" fmla="*/ 145 w 229"/>
              <a:gd name="T25" fmla="*/ 50 h 307"/>
              <a:gd name="T26" fmla="*/ 131 w 229"/>
              <a:gd name="T27" fmla="*/ 74 h 307"/>
              <a:gd name="T28" fmla="*/ 138 w 229"/>
              <a:gd name="T29" fmla="*/ 49 h 307"/>
              <a:gd name="T30" fmla="*/ 144 w 229"/>
              <a:gd name="T31" fmla="*/ 44 h 307"/>
              <a:gd name="T32" fmla="*/ 133 w 229"/>
              <a:gd name="T33" fmla="*/ 45 h 307"/>
              <a:gd name="T34" fmla="*/ 137 w 229"/>
              <a:gd name="T35" fmla="*/ 37 h 307"/>
              <a:gd name="T36" fmla="*/ 140 w 229"/>
              <a:gd name="T37" fmla="*/ 28 h 307"/>
              <a:gd name="T38" fmla="*/ 135 w 229"/>
              <a:gd name="T39" fmla="*/ 26 h 307"/>
              <a:gd name="T40" fmla="*/ 130 w 229"/>
              <a:gd name="T41" fmla="*/ 23 h 307"/>
              <a:gd name="T42" fmla="*/ 129 w 229"/>
              <a:gd name="T43" fmla="*/ 20 h 307"/>
              <a:gd name="T44" fmla="*/ 128 w 229"/>
              <a:gd name="T45" fmla="*/ 13 h 307"/>
              <a:gd name="T46" fmla="*/ 124 w 229"/>
              <a:gd name="T47" fmla="*/ 15 h 307"/>
              <a:gd name="T48" fmla="*/ 115 w 229"/>
              <a:gd name="T49" fmla="*/ 18 h 307"/>
              <a:gd name="T50" fmla="*/ 111 w 229"/>
              <a:gd name="T51" fmla="*/ 14 h 307"/>
              <a:gd name="T52" fmla="*/ 108 w 229"/>
              <a:gd name="T53" fmla="*/ 15 h 307"/>
              <a:gd name="T54" fmla="*/ 110 w 229"/>
              <a:gd name="T55" fmla="*/ 8 h 307"/>
              <a:gd name="T56" fmla="*/ 105 w 229"/>
              <a:gd name="T57" fmla="*/ 9 h 307"/>
              <a:gd name="T58" fmla="*/ 101 w 229"/>
              <a:gd name="T59" fmla="*/ 5 h 307"/>
              <a:gd name="T60" fmla="*/ 95 w 229"/>
              <a:gd name="T61" fmla="*/ 7 h 307"/>
              <a:gd name="T62" fmla="*/ 93 w 229"/>
              <a:gd name="T63" fmla="*/ 6 h 307"/>
              <a:gd name="T64" fmla="*/ 91 w 229"/>
              <a:gd name="T65" fmla="*/ 0 h 307"/>
              <a:gd name="T66" fmla="*/ 87 w 229"/>
              <a:gd name="T67" fmla="*/ 10 h 307"/>
              <a:gd name="T68" fmla="*/ 83 w 229"/>
              <a:gd name="T69" fmla="*/ 27 h 307"/>
              <a:gd name="T70" fmla="*/ 77 w 229"/>
              <a:gd name="T71" fmla="*/ 44 h 307"/>
              <a:gd name="T72" fmla="*/ 71 w 229"/>
              <a:gd name="T73" fmla="*/ 59 h 307"/>
              <a:gd name="T74" fmla="*/ 65 w 229"/>
              <a:gd name="T75" fmla="*/ 71 h 307"/>
              <a:gd name="T76" fmla="*/ 59 w 229"/>
              <a:gd name="T77" fmla="*/ 80 h 307"/>
              <a:gd name="T78" fmla="*/ 51 w 229"/>
              <a:gd name="T79" fmla="*/ 97 h 307"/>
              <a:gd name="T80" fmla="*/ 0 w 229"/>
              <a:gd name="T81" fmla="*/ 142 h 307"/>
              <a:gd name="T82" fmla="*/ 42 w 229"/>
              <a:gd name="T83" fmla="*/ 150 h 307"/>
              <a:gd name="T84" fmla="*/ 34 w 229"/>
              <a:gd name="T85" fmla="*/ 202 h 307"/>
              <a:gd name="T86" fmla="*/ 45 w 229"/>
              <a:gd name="T87" fmla="*/ 216 h 307"/>
              <a:gd name="T88" fmla="*/ 55 w 229"/>
              <a:gd name="T89" fmla="*/ 229 h 307"/>
              <a:gd name="T90" fmla="*/ 73 w 229"/>
              <a:gd name="T91" fmla="*/ 240 h 307"/>
              <a:gd name="T92" fmla="*/ 93 w 229"/>
              <a:gd name="T93" fmla="*/ 303 h 307"/>
              <a:gd name="T94" fmla="*/ 93 w 229"/>
              <a:gd name="T95" fmla="*/ 268 h 307"/>
              <a:gd name="T96" fmla="*/ 102 w 229"/>
              <a:gd name="T97" fmla="*/ 240 h 307"/>
              <a:gd name="T98" fmla="*/ 106 w 229"/>
              <a:gd name="T99" fmla="*/ 224 h 307"/>
              <a:gd name="T100" fmla="*/ 140 w 229"/>
              <a:gd name="T101" fmla="*/ 202 h 307"/>
              <a:gd name="T102" fmla="*/ 155 w 229"/>
              <a:gd name="T103" fmla="*/ 189 h 307"/>
              <a:gd name="T104" fmla="*/ 173 w 229"/>
              <a:gd name="T105" fmla="*/ 190 h 307"/>
              <a:gd name="T106" fmla="*/ 195 w 229"/>
              <a:gd name="T107" fmla="*/ 175 h 307"/>
              <a:gd name="T108" fmla="*/ 187 w 229"/>
              <a:gd name="T109" fmla="*/ 153 h 307"/>
              <a:gd name="T110" fmla="*/ 192 w 229"/>
              <a:gd name="T111" fmla="*/ 124 h 307"/>
              <a:gd name="T112" fmla="*/ 198 w 229"/>
              <a:gd name="T113" fmla="*/ 95 h 307"/>
              <a:gd name="T114" fmla="*/ 224 w 229"/>
              <a:gd name="T115" fmla="*/ 72 h 307"/>
              <a:gd name="T116" fmla="*/ 164 w 229"/>
              <a:gd name="T117" fmla="*/ 46 h 307"/>
              <a:gd name="T118" fmla="*/ 141 w 229"/>
              <a:gd name="T119" fmla="*/ 61 h 307"/>
              <a:gd name="T120" fmla="*/ 124 w 229"/>
              <a:gd name="T121"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307">
                <a:moveTo>
                  <a:pt x="165" y="45"/>
                </a:moveTo>
                <a:cubicBezTo>
                  <a:pt x="166" y="45"/>
                  <a:pt x="166" y="45"/>
                  <a:pt x="166" y="45"/>
                </a:cubicBezTo>
                <a:cubicBezTo>
                  <a:pt x="166" y="45"/>
                  <a:pt x="166" y="45"/>
                  <a:pt x="166" y="45"/>
                </a:cubicBezTo>
                <a:cubicBezTo>
                  <a:pt x="166" y="45"/>
                  <a:pt x="166" y="45"/>
                  <a:pt x="167" y="45"/>
                </a:cubicBezTo>
                <a:cubicBezTo>
                  <a:pt x="167" y="45"/>
                  <a:pt x="167" y="45"/>
                  <a:pt x="167" y="45"/>
                </a:cubicBezTo>
                <a:cubicBezTo>
                  <a:pt x="167" y="45"/>
                  <a:pt x="167" y="45"/>
                  <a:pt x="167" y="45"/>
                </a:cubicBezTo>
                <a:cubicBezTo>
                  <a:pt x="167" y="45"/>
                  <a:pt x="167" y="45"/>
                  <a:pt x="167" y="45"/>
                </a:cubicBezTo>
                <a:cubicBezTo>
                  <a:pt x="167" y="45"/>
                  <a:pt x="167" y="45"/>
                  <a:pt x="167" y="45"/>
                </a:cubicBezTo>
                <a:cubicBezTo>
                  <a:pt x="167" y="45"/>
                  <a:pt x="167" y="45"/>
                  <a:pt x="167" y="45"/>
                </a:cubicBezTo>
                <a:cubicBezTo>
                  <a:pt x="168" y="45"/>
                  <a:pt x="168" y="45"/>
                  <a:pt x="169" y="45"/>
                </a:cubicBezTo>
                <a:cubicBezTo>
                  <a:pt x="169" y="45"/>
                  <a:pt x="169" y="45"/>
                  <a:pt x="169" y="45"/>
                </a:cubicBezTo>
                <a:cubicBezTo>
                  <a:pt x="169" y="44"/>
                  <a:pt x="169" y="44"/>
                  <a:pt x="169" y="44"/>
                </a:cubicBezTo>
                <a:cubicBezTo>
                  <a:pt x="169" y="44"/>
                  <a:pt x="169" y="44"/>
                  <a:pt x="169" y="44"/>
                </a:cubicBezTo>
                <a:cubicBezTo>
                  <a:pt x="169" y="44"/>
                  <a:pt x="169" y="44"/>
                  <a:pt x="169" y="44"/>
                </a:cubicBezTo>
                <a:cubicBezTo>
                  <a:pt x="169" y="43"/>
                  <a:pt x="169" y="43"/>
                  <a:pt x="169" y="42"/>
                </a:cubicBezTo>
                <a:cubicBezTo>
                  <a:pt x="170" y="41"/>
                  <a:pt x="170" y="41"/>
                  <a:pt x="170" y="41"/>
                </a:cubicBezTo>
                <a:cubicBezTo>
                  <a:pt x="170" y="41"/>
                  <a:pt x="170" y="41"/>
                  <a:pt x="170" y="41"/>
                </a:cubicBezTo>
                <a:cubicBezTo>
                  <a:pt x="170" y="40"/>
                  <a:pt x="170" y="40"/>
                  <a:pt x="170" y="40"/>
                </a:cubicBezTo>
                <a:cubicBezTo>
                  <a:pt x="169" y="40"/>
                  <a:pt x="169" y="40"/>
                  <a:pt x="169" y="40"/>
                </a:cubicBezTo>
                <a:cubicBezTo>
                  <a:pt x="169" y="40"/>
                  <a:pt x="168" y="40"/>
                  <a:pt x="167" y="40"/>
                </a:cubicBezTo>
                <a:cubicBezTo>
                  <a:pt x="167" y="41"/>
                  <a:pt x="167" y="40"/>
                  <a:pt x="166" y="41"/>
                </a:cubicBezTo>
                <a:cubicBezTo>
                  <a:pt x="166" y="42"/>
                  <a:pt x="166" y="42"/>
                  <a:pt x="166" y="42"/>
                </a:cubicBezTo>
                <a:cubicBezTo>
                  <a:pt x="166" y="43"/>
                  <a:pt x="166" y="43"/>
                  <a:pt x="166" y="44"/>
                </a:cubicBezTo>
                <a:cubicBezTo>
                  <a:pt x="166" y="44"/>
                  <a:pt x="166" y="44"/>
                  <a:pt x="166" y="44"/>
                </a:cubicBezTo>
                <a:lnTo>
                  <a:pt x="165" y="45"/>
                </a:lnTo>
                <a:close/>
                <a:moveTo>
                  <a:pt x="170" y="44"/>
                </a:moveTo>
                <a:cubicBezTo>
                  <a:pt x="170" y="45"/>
                  <a:pt x="170" y="44"/>
                  <a:pt x="170" y="45"/>
                </a:cubicBezTo>
                <a:cubicBezTo>
                  <a:pt x="171" y="45"/>
                  <a:pt x="171" y="45"/>
                  <a:pt x="171" y="45"/>
                </a:cubicBezTo>
                <a:cubicBezTo>
                  <a:pt x="171" y="45"/>
                  <a:pt x="171" y="45"/>
                  <a:pt x="171" y="45"/>
                </a:cubicBezTo>
                <a:cubicBezTo>
                  <a:pt x="172" y="45"/>
                  <a:pt x="172" y="45"/>
                  <a:pt x="172" y="45"/>
                </a:cubicBezTo>
                <a:cubicBezTo>
                  <a:pt x="172" y="45"/>
                  <a:pt x="172" y="45"/>
                  <a:pt x="172" y="45"/>
                </a:cubicBezTo>
                <a:cubicBezTo>
                  <a:pt x="172" y="45"/>
                  <a:pt x="172" y="45"/>
                  <a:pt x="172" y="45"/>
                </a:cubicBezTo>
                <a:cubicBezTo>
                  <a:pt x="172" y="44"/>
                  <a:pt x="172" y="44"/>
                  <a:pt x="172" y="44"/>
                </a:cubicBezTo>
                <a:cubicBezTo>
                  <a:pt x="172" y="44"/>
                  <a:pt x="172" y="44"/>
                  <a:pt x="172" y="44"/>
                </a:cubicBezTo>
                <a:cubicBezTo>
                  <a:pt x="172" y="43"/>
                  <a:pt x="172" y="43"/>
                  <a:pt x="172" y="43"/>
                </a:cubicBezTo>
                <a:cubicBezTo>
                  <a:pt x="171" y="43"/>
                  <a:pt x="171" y="43"/>
                  <a:pt x="170" y="44"/>
                </a:cubicBezTo>
                <a:close/>
                <a:moveTo>
                  <a:pt x="215" y="56"/>
                </a:moveTo>
                <a:cubicBezTo>
                  <a:pt x="217" y="56"/>
                  <a:pt x="217" y="56"/>
                  <a:pt x="218" y="57"/>
                </a:cubicBezTo>
                <a:cubicBezTo>
                  <a:pt x="219" y="57"/>
                  <a:pt x="219" y="57"/>
                  <a:pt x="220" y="57"/>
                </a:cubicBezTo>
                <a:cubicBezTo>
                  <a:pt x="220" y="57"/>
                  <a:pt x="220" y="57"/>
                  <a:pt x="220" y="57"/>
                </a:cubicBezTo>
                <a:cubicBezTo>
                  <a:pt x="218" y="56"/>
                  <a:pt x="219" y="56"/>
                  <a:pt x="218" y="55"/>
                </a:cubicBezTo>
                <a:cubicBezTo>
                  <a:pt x="217" y="55"/>
                  <a:pt x="217" y="55"/>
                  <a:pt x="217" y="55"/>
                </a:cubicBezTo>
                <a:cubicBezTo>
                  <a:pt x="216" y="54"/>
                  <a:pt x="216" y="54"/>
                  <a:pt x="215" y="54"/>
                </a:cubicBezTo>
                <a:cubicBezTo>
                  <a:pt x="215" y="54"/>
                  <a:pt x="215" y="54"/>
                  <a:pt x="215" y="54"/>
                </a:cubicBezTo>
                <a:cubicBezTo>
                  <a:pt x="215" y="54"/>
                  <a:pt x="215" y="54"/>
                  <a:pt x="215" y="54"/>
                </a:cubicBezTo>
                <a:cubicBezTo>
                  <a:pt x="215" y="55"/>
                  <a:pt x="215" y="55"/>
                  <a:pt x="215" y="55"/>
                </a:cubicBezTo>
                <a:lnTo>
                  <a:pt x="215" y="56"/>
                </a:lnTo>
                <a:close/>
                <a:moveTo>
                  <a:pt x="219" y="55"/>
                </a:moveTo>
                <a:cubicBezTo>
                  <a:pt x="220" y="55"/>
                  <a:pt x="220" y="55"/>
                  <a:pt x="220" y="55"/>
                </a:cubicBezTo>
                <a:cubicBezTo>
                  <a:pt x="220" y="55"/>
                  <a:pt x="220" y="55"/>
                  <a:pt x="220" y="55"/>
                </a:cubicBezTo>
                <a:cubicBezTo>
                  <a:pt x="220" y="55"/>
                  <a:pt x="220" y="55"/>
                  <a:pt x="220" y="55"/>
                </a:cubicBezTo>
                <a:cubicBezTo>
                  <a:pt x="220" y="55"/>
                  <a:pt x="220" y="55"/>
                  <a:pt x="220" y="55"/>
                </a:cubicBezTo>
                <a:cubicBezTo>
                  <a:pt x="221" y="55"/>
                  <a:pt x="221" y="55"/>
                  <a:pt x="221" y="55"/>
                </a:cubicBezTo>
                <a:cubicBezTo>
                  <a:pt x="221" y="56"/>
                  <a:pt x="221" y="56"/>
                  <a:pt x="221" y="56"/>
                </a:cubicBezTo>
                <a:cubicBezTo>
                  <a:pt x="220" y="56"/>
                  <a:pt x="220" y="56"/>
                  <a:pt x="220" y="56"/>
                </a:cubicBezTo>
                <a:cubicBezTo>
                  <a:pt x="220" y="56"/>
                  <a:pt x="220" y="56"/>
                  <a:pt x="220" y="56"/>
                </a:cubicBezTo>
                <a:cubicBezTo>
                  <a:pt x="220" y="56"/>
                  <a:pt x="220" y="56"/>
                  <a:pt x="220" y="56"/>
                </a:cubicBezTo>
                <a:cubicBezTo>
                  <a:pt x="220" y="56"/>
                  <a:pt x="220" y="56"/>
                  <a:pt x="220" y="56"/>
                </a:cubicBezTo>
                <a:cubicBezTo>
                  <a:pt x="221" y="56"/>
                  <a:pt x="221" y="56"/>
                  <a:pt x="221" y="56"/>
                </a:cubicBezTo>
                <a:cubicBezTo>
                  <a:pt x="222" y="56"/>
                  <a:pt x="222" y="56"/>
                  <a:pt x="222" y="56"/>
                </a:cubicBezTo>
                <a:cubicBezTo>
                  <a:pt x="222" y="55"/>
                  <a:pt x="222" y="55"/>
                  <a:pt x="222" y="55"/>
                </a:cubicBezTo>
                <a:cubicBezTo>
                  <a:pt x="222" y="55"/>
                  <a:pt x="222" y="55"/>
                  <a:pt x="222" y="55"/>
                </a:cubicBezTo>
                <a:cubicBezTo>
                  <a:pt x="222" y="55"/>
                  <a:pt x="222" y="55"/>
                  <a:pt x="222" y="55"/>
                </a:cubicBezTo>
                <a:cubicBezTo>
                  <a:pt x="221" y="54"/>
                  <a:pt x="221" y="54"/>
                  <a:pt x="221" y="54"/>
                </a:cubicBezTo>
                <a:cubicBezTo>
                  <a:pt x="221" y="54"/>
                  <a:pt x="221" y="54"/>
                  <a:pt x="221" y="54"/>
                </a:cubicBezTo>
                <a:cubicBezTo>
                  <a:pt x="220" y="54"/>
                  <a:pt x="219" y="54"/>
                  <a:pt x="218" y="54"/>
                </a:cubicBezTo>
                <a:cubicBezTo>
                  <a:pt x="217" y="54"/>
                  <a:pt x="217" y="54"/>
                  <a:pt x="217" y="54"/>
                </a:cubicBezTo>
                <a:cubicBezTo>
                  <a:pt x="218" y="54"/>
                  <a:pt x="218" y="54"/>
                  <a:pt x="219" y="55"/>
                </a:cubicBezTo>
                <a:close/>
                <a:moveTo>
                  <a:pt x="229" y="62"/>
                </a:moveTo>
                <a:cubicBezTo>
                  <a:pt x="229" y="62"/>
                  <a:pt x="229" y="62"/>
                  <a:pt x="228" y="61"/>
                </a:cubicBezTo>
                <a:cubicBezTo>
                  <a:pt x="228" y="61"/>
                  <a:pt x="228" y="61"/>
                  <a:pt x="228" y="61"/>
                </a:cubicBezTo>
                <a:cubicBezTo>
                  <a:pt x="228" y="60"/>
                  <a:pt x="228" y="60"/>
                  <a:pt x="228" y="59"/>
                </a:cubicBezTo>
                <a:cubicBezTo>
                  <a:pt x="228" y="59"/>
                  <a:pt x="228" y="59"/>
                  <a:pt x="228" y="59"/>
                </a:cubicBezTo>
                <a:cubicBezTo>
                  <a:pt x="228" y="58"/>
                  <a:pt x="228" y="57"/>
                  <a:pt x="228" y="57"/>
                </a:cubicBezTo>
                <a:cubicBezTo>
                  <a:pt x="229" y="56"/>
                  <a:pt x="229" y="56"/>
                  <a:pt x="229" y="56"/>
                </a:cubicBezTo>
                <a:cubicBezTo>
                  <a:pt x="228" y="55"/>
                  <a:pt x="225" y="55"/>
                  <a:pt x="223" y="55"/>
                </a:cubicBezTo>
                <a:cubicBezTo>
                  <a:pt x="223" y="55"/>
                  <a:pt x="223" y="55"/>
                  <a:pt x="223" y="55"/>
                </a:cubicBezTo>
                <a:cubicBezTo>
                  <a:pt x="223" y="56"/>
                  <a:pt x="223" y="56"/>
                  <a:pt x="223" y="56"/>
                </a:cubicBezTo>
                <a:cubicBezTo>
                  <a:pt x="224" y="56"/>
                  <a:pt x="224" y="57"/>
                  <a:pt x="225" y="57"/>
                </a:cubicBezTo>
                <a:cubicBezTo>
                  <a:pt x="225" y="57"/>
                  <a:pt x="225" y="57"/>
                  <a:pt x="225" y="57"/>
                </a:cubicBezTo>
                <a:cubicBezTo>
                  <a:pt x="225" y="57"/>
                  <a:pt x="225" y="57"/>
                  <a:pt x="225" y="57"/>
                </a:cubicBezTo>
                <a:cubicBezTo>
                  <a:pt x="225" y="57"/>
                  <a:pt x="225" y="57"/>
                  <a:pt x="225" y="57"/>
                </a:cubicBezTo>
                <a:cubicBezTo>
                  <a:pt x="225" y="59"/>
                  <a:pt x="225" y="59"/>
                  <a:pt x="225" y="59"/>
                </a:cubicBezTo>
                <a:cubicBezTo>
                  <a:pt x="225" y="59"/>
                  <a:pt x="225" y="59"/>
                  <a:pt x="225" y="59"/>
                </a:cubicBezTo>
                <a:cubicBezTo>
                  <a:pt x="225" y="59"/>
                  <a:pt x="225" y="59"/>
                  <a:pt x="225" y="59"/>
                </a:cubicBezTo>
                <a:cubicBezTo>
                  <a:pt x="224" y="59"/>
                  <a:pt x="224" y="59"/>
                  <a:pt x="223" y="58"/>
                </a:cubicBezTo>
                <a:cubicBezTo>
                  <a:pt x="223" y="58"/>
                  <a:pt x="223" y="58"/>
                  <a:pt x="223" y="58"/>
                </a:cubicBezTo>
                <a:cubicBezTo>
                  <a:pt x="223" y="59"/>
                  <a:pt x="223" y="59"/>
                  <a:pt x="223" y="59"/>
                </a:cubicBezTo>
                <a:cubicBezTo>
                  <a:pt x="222" y="59"/>
                  <a:pt x="222" y="59"/>
                  <a:pt x="222" y="59"/>
                </a:cubicBezTo>
                <a:cubicBezTo>
                  <a:pt x="222" y="58"/>
                  <a:pt x="222" y="58"/>
                  <a:pt x="221" y="58"/>
                </a:cubicBezTo>
                <a:cubicBezTo>
                  <a:pt x="221" y="59"/>
                  <a:pt x="221" y="59"/>
                  <a:pt x="221" y="59"/>
                </a:cubicBezTo>
                <a:cubicBezTo>
                  <a:pt x="220" y="58"/>
                  <a:pt x="220" y="58"/>
                  <a:pt x="220" y="58"/>
                </a:cubicBezTo>
                <a:cubicBezTo>
                  <a:pt x="220" y="58"/>
                  <a:pt x="220" y="58"/>
                  <a:pt x="220" y="58"/>
                </a:cubicBezTo>
                <a:cubicBezTo>
                  <a:pt x="220" y="58"/>
                  <a:pt x="220" y="58"/>
                  <a:pt x="220" y="58"/>
                </a:cubicBezTo>
                <a:cubicBezTo>
                  <a:pt x="220" y="58"/>
                  <a:pt x="220" y="58"/>
                  <a:pt x="220" y="58"/>
                </a:cubicBezTo>
                <a:cubicBezTo>
                  <a:pt x="221" y="58"/>
                  <a:pt x="221" y="58"/>
                  <a:pt x="221" y="58"/>
                </a:cubicBezTo>
                <a:cubicBezTo>
                  <a:pt x="218" y="58"/>
                  <a:pt x="218" y="58"/>
                  <a:pt x="218" y="58"/>
                </a:cubicBezTo>
                <a:cubicBezTo>
                  <a:pt x="218" y="58"/>
                  <a:pt x="218" y="58"/>
                  <a:pt x="218" y="58"/>
                </a:cubicBezTo>
                <a:cubicBezTo>
                  <a:pt x="217" y="58"/>
                  <a:pt x="217" y="58"/>
                  <a:pt x="217" y="58"/>
                </a:cubicBezTo>
                <a:cubicBezTo>
                  <a:pt x="217" y="58"/>
                  <a:pt x="217" y="58"/>
                  <a:pt x="217" y="58"/>
                </a:cubicBezTo>
                <a:cubicBezTo>
                  <a:pt x="216" y="58"/>
                  <a:pt x="216" y="58"/>
                  <a:pt x="216" y="58"/>
                </a:cubicBezTo>
                <a:cubicBezTo>
                  <a:pt x="216" y="58"/>
                  <a:pt x="216" y="58"/>
                  <a:pt x="216" y="58"/>
                </a:cubicBezTo>
                <a:cubicBezTo>
                  <a:pt x="216" y="59"/>
                  <a:pt x="216" y="59"/>
                  <a:pt x="216" y="59"/>
                </a:cubicBezTo>
                <a:cubicBezTo>
                  <a:pt x="215" y="59"/>
                  <a:pt x="215" y="59"/>
                  <a:pt x="215" y="59"/>
                </a:cubicBezTo>
                <a:cubicBezTo>
                  <a:pt x="215" y="58"/>
                  <a:pt x="215" y="58"/>
                  <a:pt x="215" y="58"/>
                </a:cubicBezTo>
                <a:cubicBezTo>
                  <a:pt x="215" y="58"/>
                  <a:pt x="215" y="58"/>
                  <a:pt x="215" y="58"/>
                </a:cubicBezTo>
                <a:cubicBezTo>
                  <a:pt x="214" y="58"/>
                  <a:pt x="214" y="58"/>
                  <a:pt x="214" y="58"/>
                </a:cubicBezTo>
                <a:cubicBezTo>
                  <a:pt x="215" y="58"/>
                  <a:pt x="215" y="58"/>
                  <a:pt x="215" y="58"/>
                </a:cubicBezTo>
                <a:cubicBezTo>
                  <a:pt x="215" y="57"/>
                  <a:pt x="215" y="57"/>
                  <a:pt x="215" y="57"/>
                </a:cubicBezTo>
                <a:cubicBezTo>
                  <a:pt x="215" y="57"/>
                  <a:pt x="215" y="57"/>
                  <a:pt x="215" y="57"/>
                </a:cubicBezTo>
                <a:cubicBezTo>
                  <a:pt x="214" y="56"/>
                  <a:pt x="214" y="56"/>
                  <a:pt x="214" y="56"/>
                </a:cubicBezTo>
                <a:cubicBezTo>
                  <a:pt x="213" y="56"/>
                  <a:pt x="211" y="56"/>
                  <a:pt x="210" y="56"/>
                </a:cubicBezTo>
                <a:cubicBezTo>
                  <a:pt x="210" y="56"/>
                  <a:pt x="210" y="56"/>
                  <a:pt x="210" y="56"/>
                </a:cubicBezTo>
                <a:cubicBezTo>
                  <a:pt x="209" y="55"/>
                  <a:pt x="209" y="55"/>
                  <a:pt x="209" y="55"/>
                </a:cubicBezTo>
                <a:cubicBezTo>
                  <a:pt x="209" y="56"/>
                  <a:pt x="209" y="56"/>
                  <a:pt x="208" y="56"/>
                </a:cubicBezTo>
                <a:cubicBezTo>
                  <a:pt x="208" y="56"/>
                  <a:pt x="208" y="56"/>
                  <a:pt x="208" y="56"/>
                </a:cubicBezTo>
                <a:cubicBezTo>
                  <a:pt x="207" y="55"/>
                  <a:pt x="207" y="55"/>
                  <a:pt x="207" y="55"/>
                </a:cubicBezTo>
                <a:cubicBezTo>
                  <a:pt x="206" y="55"/>
                  <a:pt x="206" y="55"/>
                  <a:pt x="206" y="55"/>
                </a:cubicBezTo>
                <a:cubicBezTo>
                  <a:pt x="206" y="54"/>
                  <a:pt x="206" y="54"/>
                  <a:pt x="206" y="54"/>
                </a:cubicBezTo>
                <a:cubicBezTo>
                  <a:pt x="207" y="55"/>
                  <a:pt x="207" y="55"/>
                  <a:pt x="207" y="55"/>
                </a:cubicBezTo>
                <a:cubicBezTo>
                  <a:pt x="207" y="54"/>
                  <a:pt x="207" y="54"/>
                  <a:pt x="207" y="54"/>
                </a:cubicBezTo>
                <a:cubicBezTo>
                  <a:pt x="207" y="54"/>
                  <a:pt x="207" y="54"/>
                  <a:pt x="207" y="54"/>
                </a:cubicBezTo>
                <a:cubicBezTo>
                  <a:pt x="207" y="53"/>
                  <a:pt x="207" y="53"/>
                  <a:pt x="207" y="53"/>
                </a:cubicBezTo>
                <a:cubicBezTo>
                  <a:pt x="206" y="54"/>
                  <a:pt x="206" y="54"/>
                  <a:pt x="205" y="54"/>
                </a:cubicBezTo>
                <a:cubicBezTo>
                  <a:pt x="204" y="53"/>
                  <a:pt x="205" y="54"/>
                  <a:pt x="202" y="53"/>
                </a:cubicBezTo>
                <a:cubicBezTo>
                  <a:pt x="202" y="52"/>
                  <a:pt x="201" y="51"/>
                  <a:pt x="200" y="50"/>
                </a:cubicBezTo>
                <a:cubicBezTo>
                  <a:pt x="200" y="50"/>
                  <a:pt x="200" y="50"/>
                  <a:pt x="200" y="50"/>
                </a:cubicBezTo>
                <a:cubicBezTo>
                  <a:pt x="200" y="50"/>
                  <a:pt x="200" y="50"/>
                  <a:pt x="200" y="50"/>
                </a:cubicBezTo>
                <a:cubicBezTo>
                  <a:pt x="196" y="50"/>
                  <a:pt x="199" y="50"/>
                  <a:pt x="196" y="49"/>
                </a:cubicBezTo>
                <a:cubicBezTo>
                  <a:pt x="192" y="47"/>
                  <a:pt x="187" y="45"/>
                  <a:pt x="180" y="43"/>
                </a:cubicBezTo>
                <a:cubicBezTo>
                  <a:pt x="178" y="43"/>
                  <a:pt x="176" y="42"/>
                  <a:pt x="175" y="43"/>
                </a:cubicBezTo>
                <a:cubicBezTo>
                  <a:pt x="175" y="43"/>
                  <a:pt x="175" y="43"/>
                  <a:pt x="175" y="43"/>
                </a:cubicBezTo>
                <a:cubicBezTo>
                  <a:pt x="174" y="44"/>
                  <a:pt x="174" y="44"/>
                  <a:pt x="174" y="44"/>
                </a:cubicBezTo>
                <a:cubicBezTo>
                  <a:pt x="174" y="45"/>
                  <a:pt x="174" y="45"/>
                  <a:pt x="174" y="45"/>
                </a:cubicBezTo>
                <a:cubicBezTo>
                  <a:pt x="176" y="46"/>
                  <a:pt x="176" y="46"/>
                  <a:pt x="176" y="46"/>
                </a:cubicBezTo>
                <a:cubicBezTo>
                  <a:pt x="176" y="46"/>
                  <a:pt x="176" y="46"/>
                  <a:pt x="176" y="46"/>
                </a:cubicBezTo>
                <a:cubicBezTo>
                  <a:pt x="176" y="47"/>
                  <a:pt x="176" y="47"/>
                  <a:pt x="176" y="46"/>
                </a:cubicBezTo>
                <a:cubicBezTo>
                  <a:pt x="175" y="46"/>
                  <a:pt x="175" y="46"/>
                  <a:pt x="175" y="46"/>
                </a:cubicBezTo>
                <a:cubicBezTo>
                  <a:pt x="175" y="46"/>
                  <a:pt x="175" y="46"/>
                  <a:pt x="175" y="46"/>
                </a:cubicBezTo>
                <a:cubicBezTo>
                  <a:pt x="175" y="46"/>
                  <a:pt x="175" y="46"/>
                  <a:pt x="175" y="46"/>
                </a:cubicBezTo>
                <a:cubicBezTo>
                  <a:pt x="175" y="47"/>
                  <a:pt x="175" y="46"/>
                  <a:pt x="175" y="47"/>
                </a:cubicBezTo>
                <a:cubicBezTo>
                  <a:pt x="176" y="47"/>
                  <a:pt x="176" y="47"/>
                  <a:pt x="176" y="47"/>
                </a:cubicBezTo>
                <a:cubicBezTo>
                  <a:pt x="176" y="47"/>
                  <a:pt x="176" y="47"/>
                  <a:pt x="176" y="47"/>
                </a:cubicBezTo>
                <a:cubicBezTo>
                  <a:pt x="176" y="48"/>
                  <a:pt x="176" y="48"/>
                  <a:pt x="176" y="48"/>
                </a:cubicBezTo>
                <a:cubicBezTo>
                  <a:pt x="175" y="47"/>
                  <a:pt x="175" y="47"/>
                  <a:pt x="175" y="47"/>
                </a:cubicBezTo>
                <a:cubicBezTo>
                  <a:pt x="175" y="47"/>
                  <a:pt x="175" y="47"/>
                  <a:pt x="175" y="47"/>
                </a:cubicBezTo>
                <a:cubicBezTo>
                  <a:pt x="175" y="48"/>
                  <a:pt x="175" y="48"/>
                  <a:pt x="175" y="48"/>
                </a:cubicBezTo>
                <a:cubicBezTo>
                  <a:pt x="175" y="49"/>
                  <a:pt x="175" y="49"/>
                  <a:pt x="175" y="49"/>
                </a:cubicBezTo>
                <a:cubicBezTo>
                  <a:pt x="175" y="49"/>
                  <a:pt x="175" y="49"/>
                  <a:pt x="175" y="49"/>
                </a:cubicBezTo>
                <a:cubicBezTo>
                  <a:pt x="175" y="50"/>
                  <a:pt x="175" y="50"/>
                  <a:pt x="175" y="50"/>
                </a:cubicBezTo>
                <a:cubicBezTo>
                  <a:pt x="175" y="49"/>
                  <a:pt x="175" y="49"/>
                  <a:pt x="175" y="48"/>
                </a:cubicBezTo>
                <a:cubicBezTo>
                  <a:pt x="174" y="49"/>
                  <a:pt x="175" y="49"/>
                  <a:pt x="174" y="49"/>
                </a:cubicBezTo>
                <a:cubicBezTo>
                  <a:pt x="174" y="49"/>
                  <a:pt x="174" y="49"/>
                  <a:pt x="174" y="49"/>
                </a:cubicBezTo>
                <a:cubicBezTo>
                  <a:pt x="174" y="49"/>
                  <a:pt x="174" y="49"/>
                  <a:pt x="174" y="49"/>
                </a:cubicBezTo>
                <a:cubicBezTo>
                  <a:pt x="174" y="49"/>
                  <a:pt x="174" y="49"/>
                  <a:pt x="174" y="49"/>
                </a:cubicBezTo>
                <a:cubicBezTo>
                  <a:pt x="174" y="49"/>
                  <a:pt x="174" y="49"/>
                  <a:pt x="174" y="49"/>
                </a:cubicBezTo>
                <a:cubicBezTo>
                  <a:pt x="173" y="48"/>
                  <a:pt x="173" y="48"/>
                  <a:pt x="173" y="48"/>
                </a:cubicBezTo>
                <a:cubicBezTo>
                  <a:pt x="173" y="48"/>
                  <a:pt x="173" y="48"/>
                  <a:pt x="173" y="48"/>
                </a:cubicBezTo>
                <a:cubicBezTo>
                  <a:pt x="173" y="47"/>
                  <a:pt x="173" y="47"/>
                  <a:pt x="173" y="47"/>
                </a:cubicBezTo>
                <a:cubicBezTo>
                  <a:pt x="173" y="46"/>
                  <a:pt x="173" y="46"/>
                  <a:pt x="173" y="46"/>
                </a:cubicBezTo>
                <a:cubicBezTo>
                  <a:pt x="172" y="46"/>
                  <a:pt x="172" y="46"/>
                  <a:pt x="172" y="46"/>
                </a:cubicBezTo>
                <a:cubicBezTo>
                  <a:pt x="172" y="46"/>
                  <a:pt x="172" y="46"/>
                  <a:pt x="172" y="46"/>
                </a:cubicBezTo>
                <a:cubicBezTo>
                  <a:pt x="172" y="47"/>
                  <a:pt x="172" y="47"/>
                  <a:pt x="172" y="47"/>
                </a:cubicBezTo>
                <a:cubicBezTo>
                  <a:pt x="172" y="47"/>
                  <a:pt x="172" y="47"/>
                  <a:pt x="172" y="47"/>
                </a:cubicBezTo>
                <a:cubicBezTo>
                  <a:pt x="172" y="48"/>
                  <a:pt x="172" y="48"/>
                  <a:pt x="172" y="48"/>
                </a:cubicBezTo>
                <a:cubicBezTo>
                  <a:pt x="172" y="48"/>
                  <a:pt x="172" y="48"/>
                  <a:pt x="172" y="48"/>
                </a:cubicBezTo>
                <a:cubicBezTo>
                  <a:pt x="172" y="47"/>
                  <a:pt x="172" y="47"/>
                  <a:pt x="172" y="47"/>
                </a:cubicBezTo>
                <a:cubicBezTo>
                  <a:pt x="172" y="48"/>
                  <a:pt x="172" y="48"/>
                  <a:pt x="172" y="48"/>
                </a:cubicBezTo>
                <a:cubicBezTo>
                  <a:pt x="171" y="48"/>
                  <a:pt x="171" y="48"/>
                  <a:pt x="171" y="48"/>
                </a:cubicBezTo>
                <a:cubicBezTo>
                  <a:pt x="172" y="49"/>
                  <a:pt x="172" y="49"/>
                  <a:pt x="172" y="49"/>
                </a:cubicBezTo>
                <a:cubicBezTo>
                  <a:pt x="172" y="48"/>
                  <a:pt x="172" y="48"/>
                  <a:pt x="172" y="48"/>
                </a:cubicBezTo>
                <a:cubicBezTo>
                  <a:pt x="172" y="49"/>
                  <a:pt x="172" y="49"/>
                  <a:pt x="172" y="49"/>
                </a:cubicBezTo>
                <a:cubicBezTo>
                  <a:pt x="172" y="49"/>
                  <a:pt x="172" y="49"/>
                  <a:pt x="172" y="49"/>
                </a:cubicBezTo>
                <a:cubicBezTo>
                  <a:pt x="170" y="48"/>
                  <a:pt x="170" y="48"/>
                  <a:pt x="170" y="48"/>
                </a:cubicBezTo>
                <a:cubicBezTo>
                  <a:pt x="170" y="49"/>
                  <a:pt x="170" y="49"/>
                  <a:pt x="170" y="49"/>
                </a:cubicBezTo>
                <a:cubicBezTo>
                  <a:pt x="170" y="48"/>
                  <a:pt x="170" y="48"/>
                  <a:pt x="170" y="48"/>
                </a:cubicBezTo>
                <a:cubicBezTo>
                  <a:pt x="169" y="48"/>
                  <a:pt x="169" y="48"/>
                  <a:pt x="169" y="48"/>
                </a:cubicBezTo>
                <a:cubicBezTo>
                  <a:pt x="169" y="48"/>
                  <a:pt x="169" y="48"/>
                  <a:pt x="169" y="48"/>
                </a:cubicBezTo>
                <a:cubicBezTo>
                  <a:pt x="168" y="48"/>
                  <a:pt x="168" y="48"/>
                  <a:pt x="168" y="48"/>
                </a:cubicBezTo>
                <a:cubicBezTo>
                  <a:pt x="168" y="47"/>
                  <a:pt x="168" y="47"/>
                  <a:pt x="169" y="47"/>
                </a:cubicBezTo>
                <a:cubicBezTo>
                  <a:pt x="168" y="47"/>
                  <a:pt x="168" y="47"/>
                  <a:pt x="168" y="47"/>
                </a:cubicBezTo>
                <a:cubicBezTo>
                  <a:pt x="168" y="48"/>
                  <a:pt x="168" y="48"/>
                  <a:pt x="168" y="48"/>
                </a:cubicBezTo>
                <a:cubicBezTo>
                  <a:pt x="168" y="49"/>
                  <a:pt x="168" y="49"/>
                  <a:pt x="168" y="49"/>
                </a:cubicBezTo>
                <a:cubicBezTo>
                  <a:pt x="168" y="49"/>
                  <a:pt x="168" y="49"/>
                  <a:pt x="168" y="49"/>
                </a:cubicBezTo>
                <a:cubicBezTo>
                  <a:pt x="168" y="49"/>
                  <a:pt x="168" y="49"/>
                  <a:pt x="167" y="49"/>
                </a:cubicBezTo>
                <a:cubicBezTo>
                  <a:pt x="167" y="50"/>
                  <a:pt x="167" y="50"/>
                  <a:pt x="167" y="50"/>
                </a:cubicBezTo>
                <a:cubicBezTo>
                  <a:pt x="167" y="50"/>
                  <a:pt x="167" y="50"/>
                  <a:pt x="167" y="50"/>
                </a:cubicBezTo>
                <a:cubicBezTo>
                  <a:pt x="167" y="50"/>
                  <a:pt x="167" y="50"/>
                  <a:pt x="167" y="50"/>
                </a:cubicBezTo>
                <a:cubicBezTo>
                  <a:pt x="167" y="50"/>
                  <a:pt x="167" y="50"/>
                  <a:pt x="167" y="50"/>
                </a:cubicBezTo>
                <a:cubicBezTo>
                  <a:pt x="166" y="50"/>
                  <a:pt x="166" y="50"/>
                  <a:pt x="166" y="50"/>
                </a:cubicBezTo>
                <a:cubicBezTo>
                  <a:pt x="166" y="50"/>
                  <a:pt x="166" y="50"/>
                  <a:pt x="166" y="50"/>
                </a:cubicBezTo>
                <a:cubicBezTo>
                  <a:pt x="166" y="50"/>
                  <a:pt x="166" y="50"/>
                  <a:pt x="166" y="50"/>
                </a:cubicBezTo>
                <a:cubicBezTo>
                  <a:pt x="166" y="50"/>
                  <a:pt x="166" y="50"/>
                  <a:pt x="166" y="50"/>
                </a:cubicBezTo>
                <a:cubicBezTo>
                  <a:pt x="167" y="49"/>
                  <a:pt x="167" y="49"/>
                  <a:pt x="167" y="49"/>
                </a:cubicBezTo>
                <a:cubicBezTo>
                  <a:pt x="167" y="48"/>
                  <a:pt x="167" y="48"/>
                  <a:pt x="167" y="48"/>
                </a:cubicBezTo>
                <a:cubicBezTo>
                  <a:pt x="167" y="48"/>
                  <a:pt x="167" y="48"/>
                  <a:pt x="167" y="48"/>
                </a:cubicBezTo>
                <a:cubicBezTo>
                  <a:pt x="166" y="47"/>
                  <a:pt x="166" y="47"/>
                  <a:pt x="166" y="47"/>
                </a:cubicBezTo>
                <a:cubicBezTo>
                  <a:pt x="166" y="47"/>
                  <a:pt x="166" y="47"/>
                  <a:pt x="166" y="47"/>
                </a:cubicBezTo>
                <a:cubicBezTo>
                  <a:pt x="166" y="48"/>
                  <a:pt x="166" y="48"/>
                  <a:pt x="166" y="48"/>
                </a:cubicBezTo>
                <a:cubicBezTo>
                  <a:pt x="165" y="49"/>
                  <a:pt x="165" y="49"/>
                  <a:pt x="165" y="49"/>
                </a:cubicBezTo>
                <a:cubicBezTo>
                  <a:pt x="165" y="49"/>
                  <a:pt x="165" y="49"/>
                  <a:pt x="165" y="49"/>
                </a:cubicBezTo>
                <a:cubicBezTo>
                  <a:pt x="164" y="49"/>
                  <a:pt x="164" y="49"/>
                  <a:pt x="163" y="50"/>
                </a:cubicBezTo>
                <a:cubicBezTo>
                  <a:pt x="163" y="50"/>
                  <a:pt x="163" y="50"/>
                  <a:pt x="163" y="50"/>
                </a:cubicBezTo>
                <a:cubicBezTo>
                  <a:pt x="163" y="50"/>
                  <a:pt x="163" y="50"/>
                  <a:pt x="163" y="50"/>
                </a:cubicBezTo>
                <a:cubicBezTo>
                  <a:pt x="162" y="50"/>
                  <a:pt x="163" y="50"/>
                  <a:pt x="162" y="50"/>
                </a:cubicBezTo>
                <a:cubicBezTo>
                  <a:pt x="162" y="50"/>
                  <a:pt x="162" y="50"/>
                  <a:pt x="162" y="50"/>
                </a:cubicBezTo>
                <a:cubicBezTo>
                  <a:pt x="162" y="50"/>
                  <a:pt x="161" y="50"/>
                  <a:pt x="161" y="50"/>
                </a:cubicBezTo>
                <a:cubicBezTo>
                  <a:pt x="161" y="51"/>
                  <a:pt x="161" y="51"/>
                  <a:pt x="161" y="51"/>
                </a:cubicBezTo>
                <a:cubicBezTo>
                  <a:pt x="161" y="52"/>
                  <a:pt x="161" y="51"/>
                  <a:pt x="161" y="52"/>
                </a:cubicBezTo>
                <a:cubicBezTo>
                  <a:pt x="161" y="52"/>
                  <a:pt x="161" y="52"/>
                  <a:pt x="161" y="52"/>
                </a:cubicBezTo>
                <a:cubicBezTo>
                  <a:pt x="161" y="51"/>
                  <a:pt x="161" y="51"/>
                  <a:pt x="160" y="50"/>
                </a:cubicBezTo>
                <a:cubicBezTo>
                  <a:pt x="160" y="49"/>
                  <a:pt x="160" y="49"/>
                  <a:pt x="160" y="49"/>
                </a:cubicBezTo>
                <a:cubicBezTo>
                  <a:pt x="159" y="50"/>
                  <a:pt x="159" y="50"/>
                  <a:pt x="158" y="51"/>
                </a:cubicBezTo>
                <a:cubicBezTo>
                  <a:pt x="158" y="52"/>
                  <a:pt x="158" y="52"/>
                  <a:pt x="158" y="52"/>
                </a:cubicBezTo>
                <a:cubicBezTo>
                  <a:pt x="159" y="52"/>
                  <a:pt x="159" y="52"/>
                  <a:pt x="159" y="52"/>
                </a:cubicBezTo>
                <a:cubicBezTo>
                  <a:pt x="159" y="52"/>
                  <a:pt x="159" y="52"/>
                  <a:pt x="159" y="52"/>
                </a:cubicBezTo>
                <a:cubicBezTo>
                  <a:pt x="158" y="52"/>
                  <a:pt x="158" y="52"/>
                  <a:pt x="158" y="52"/>
                </a:cubicBezTo>
                <a:cubicBezTo>
                  <a:pt x="158" y="52"/>
                  <a:pt x="158" y="52"/>
                  <a:pt x="158" y="52"/>
                </a:cubicBezTo>
                <a:cubicBezTo>
                  <a:pt x="158" y="52"/>
                  <a:pt x="158" y="52"/>
                  <a:pt x="158" y="52"/>
                </a:cubicBezTo>
                <a:cubicBezTo>
                  <a:pt x="157" y="52"/>
                  <a:pt x="157" y="52"/>
                  <a:pt x="157" y="52"/>
                </a:cubicBezTo>
                <a:cubicBezTo>
                  <a:pt x="157" y="52"/>
                  <a:pt x="155" y="55"/>
                  <a:pt x="155" y="55"/>
                </a:cubicBezTo>
                <a:cubicBezTo>
                  <a:pt x="155" y="56"/>
                  <a:pt x="155" y="56"/>
                  <a:pt x="155" y="57"/>
                </a:cubicBezTo>
                <a:cubicBezTo>
                  <a:pt x="155" y="58"/>
                  <a:pt x="155" y="58"/>
                  <a:pt x="155" y="58"/>
                </a:cubicBezTo>
                <a:cubicBezTo>
                  <a:pt x="154" y="58"/>
                  <a:pt x="154" y="58"/>
                  <a:pt x="154" y="58"/>
                </a:cubicBezTo>
                <a:cubicBezTo>
                  <a:pt x="155" y="57"/>
                  <a:pt x="155" y="57"/>
                  <a:pt x="155" y="57"/>
                </a:cubicBezTo>
                <a:cubicBezTo>
                  <a:pt x="155" y="57"/>
                  <a:pt x="155" y="57"/>
                  <a:pt x="155" y="57"/>
                </a:cubicBezTo>
                <a:cubicBezTo>
                  <a:pt x="155" y="57"/>
                  <a:pt x="155" y="57"/>
                  <a:pt x="154" y="57"/>
                </a:cubicBezTo>
                <a:cubicBezTo>
                  <a:pt x="154" y="57"/>
                  <a:pt x="154" y="57"/>
                  <a:pt x="154" y="57"/>
                </a:cubicBezTo>
                <a:cubicBezTo>
                  <a:pt x="154" y="57"/>
                  <a:pt x="154" y="57"/>
                  <a:pt x="154" y="57"/>
                </a:cubicBezTo>
                <a:cubicBezTo>
                  <a:pt x="154" y="56"/>
                  <a:pt x="154" y="56"/>
                  <a:pt x="154" y="56"/>
                </a:cubicBezTo>
                <a:cubicBezTo>
                  <a:pt x="154" y="56"/>
                  <a:pt x="154" y="56"/>
                  <a:pt x="154" y="56"/>
                </a:cubicBezTo>
                <a:cubicBezTo>
                  <a:pt x="154" y="56"/>
                  <a:pt x="154" y="56"/>
                  <a:pt x="154" y="57"/>
                </a:cubicBezTo>
                <a:cubicBezTo>
                  <a:pt x="154" y="57"/>
                  <a:pt x="154" y="57"/>
                  <a:pt x="154" y="57"/>
                </a:cubicBezTo>
                <a:cubicBezTo>
                  <a:pt x="154" y="56"/>
                  <a:pt x="154" y="56"/>
                  <a:pt x="154" y="56"/>
                </a:cubicBezTo>
                <a:cubicBezTo>
                  <a:pt x="154" y="56"/>
                  <a:pt x="154" y="56"/>
                  <a:pt x="154" y="56"/>
                </a:cubicBezTo>
                <a:cubicBezTo>
                  <a:pt x="153" y="56"/>
                  <a:pt x="153" y="56"/>
                  <a:pt x="153" y="56"/>
                </a:cubicBezTo>
                <a:cubicBezTo>
                  <a:pt x="153" y="56"/>
                  <a:pt x="153" y="56"/>
                  <a:pt x="153" y="56"/>
                </a:cubicBezTo>
                <a:cubicBezTo>
                  <a:pt x="153" y="57"/>
                  <a:pt x="153" y="57"/>
                  <a:pt x="153" y="57"/>
                </a:cubicBezTo>
                <a:cubicBezTo>
                  <a:pt x="153" y="58"/>
                  <a:pt x="153" y="58"/>
                  <a:pt x="152" y="59"/>
                </a:cubicBezTo>
                <a:cubicBezTo>
                  <a:pt x="152" y="59"/>
                  <a:pt x="152" y="59"/>
                  <a:pt x="152" y="59"/>
                </a:cubicBezTo>
                <a:cubicBezTo>
                  <a:pt x="152" y="59"/>
                  <a:pt x="152" y="59"/>
                  <a:pt x="152" y="59"/>
                </a:cubicBezTo>
                <a:cubicBezTo>
                  <a:pt x="152" y="59"/>
                  <a:pt x="152" y="59"/>
                  <a:pt x="152" y="59"/>
                </a:cubicBezTo>
                <a:cubicBezTo>
                  <a:pt x="152" y="59"/>
                  <a:pt x="152" y="59"/>
                  <a:pt x="152" y="59"/>
                </a:cubicBezTo>
                <a:cubicBezTo>
                  <a:pt x="151" y="59"/>
                  <a:pt x="151" y="60"/>
                  <a:pt x="150" y="60"/>
                </a:cubicBezTo>
                <a:cubicBezTo>
                  <a:pt x="150" y="60"/>
                  <a:pt x="150" y="60"/>
                  <a:pt x="150" y="60"/>
                </a:cubicBezTo>
                <a:cubicBezTo>
                  <a:pt x="150" y="59"/>
                  <a:pt x="150" y="60"/>
                  <a:pt x="150" y="59"/>
                </a:cubicBezTo>
                <a:cubicBezTo>
                  <a:pt x="150" y="59"/>
                  <a:pt x="150" y="59"/>
                  <a:pt x="150" y="59"/>
                </a:cubicBezTo>
                <a:cubicBezTo>
                  <a:pt x="150" y="59"/>
                  <a:pt x="150" y="59"/>
                  <a:pt x="150" y="59"/>
                </a:cubicBezTo>
                <a:cubicBezTo>
                  <a:pt x="150" y="59"/>
                  <a:pt x="150" y="59"/>
                  <a:pt x="150" y="59"/>
                </a:cubicBezTo>
                <a:cubicBezTo>
                  <a:pt x="150" y="59"/>
                  <a:pt x="150" y="59"/>
                  <a:pt x="150" y="59"/>
                </a:cubicBezTo>
                <a:cubicBezTo>
                  <a:pt x="150" y="59"/>
                  <a:pt x="150" y="59"/>
                  <a:pt x="150" y="59"/>
                </a:cubicBezTo>
                <a:cubicBezTo>
                  <a:pt x="151" y="59"/>
                  <a:pt x="151" y="59"/>
                  <a:pt x="151" y="59"/>
                </a:cubicBezTo>
                <a:cubicBezTo>
                  <a:pt x="151" y="58"/>
                  <a:pt x="151" y="58"/>
                  <a:pt x="151" y="58"/>
                </a:cubicBezTo>
                <a:cubicBezTo>
                  <a:pt x="151" y="57"/>
                  <a:pt x="151" y="57"/>
                  <a:pt x="151" y="57"/>
                </a:cubicBezTo>
                <a:cubicBezTo>
                  <a:pt x="151" y="56"/>
                  <a:pt x="151" y="56"/>
                  <a:pt x="151" y="56"/>
                </a:cubicBezTo>
                <a:cubicBezTo>
                  <a:pt x="150" y="57"/>
                  <a:pt x="150" y="57"/>
                  <a:pt x="150" y="57"/>
                </a:cubicBezTo>
                <a:cubicBezTo>
                  <a:pt x="149" y="57"/>
                  <a:pt x="149" y="57"/>
                  <a:pt x="149" y="57"/>
                </a:cubicBezTo>
                <a:cubicBezTo>
                  <a:pt x="150" y="58"/>
                  <a:pt x="150" y="58"/>
                  <a:pt x="150" y="58"/>
                </a:cubicBezTo>
                <a:cubicBezTo>
                  <a:pt x="149" y="57"/>
                  <a:pt x="149" y="57"/>
                  <a:pt x="149" y="57"/>
                </a:cubicBezTo>
                <a:cubicBezTo>
                  <a:pt x="148" y="57"/>
                  <a:pt x="148" y="57"/>
                  <a:pt x="148" y="58"/>
                </a:cubicBezTo>
                <a:cubicBezTo>
                  <a:pt x="148" y="58"/>
                  <a:pt x="148" y="58"/>
                  <a:pt x="148" y="58"/>
                </a:cubicBezTo>
                <a:cubicBezTo>
                  <a:pt x="148" y="58"/>
                  <a:pt x="148" y="58"/>
                  <a:pt x="148" y="58"/>
                </a:cubicBezTo>
                <a:cubicBezTo>
                  <a:pt x="147" y="58"/>
                  <a:pt x="147" y="58"/>
                  <a:pt x="147" y="58"/>
                </a:cubicBezTo>
                <a:cubicBezTo>
                  <a:pt x="147" y="59"/>
                  <a:pt x="147" y="59"/>
                  <a:pt x="147" y="59"/>
                </a:cubicBezTo>
                <a:cubicBezTo>
                  <a:pt x="147" y="58"/>
                  <a:pt x="147" y="58"/>
                  <a:pt x="147" y="58"/>
                </a:cubicBezTo>
                <a:cubicBezTo>
                  <a:pt x="147" y="58"/>
                  <a:pt x="147" y="58"/>
                  <a:pt x="147" y="58"/>
                </a:cubicBezTo>
                <a:cubicBezTo>
                  <a:pt x="147" y="58"/>
                  <a:pt x="147" y="58"/>
                  <a:pt x="147" y="58"/>
                </a:cubicBezTo>
                <a:cubicBezTo>
                  <a:pt x="147" y="58"/>
                  <a:pt x="147" y="58"/>
                  <a:pt x="147" y="58"/>
                </a:cubicBezTo>
                <a:cubicBezTo>
                  <a:pt x="147" y="57"/>
                  <a:pt x="147" y="57"/>
                  <a:pt x="147" y="57"/>
                </a:cubicBezTo>
                <a:cubicBezTo>
                  <a:pt x="146" y="57"/>
                  <a:pt x="146" y="57"/>
                  <a:pt x="146" y="57"/>
                </a:cubicBezTo>
                <a:cubicBezTo>
                  <a:pt x="146" y="58"/>
                  <a:pt x="146" y="58"/>
                  <a:pt x="146" y="59"/>
                </a:cubicBezTo>
                <a:cubicBezTo>
                  <a:pt x="145" y="58"/>
                  <a:pt x="145" y="58"/>
                  <a:pt x="145" y="58"/>
                </a:cubicBezTo>
                <a:cubicBezTo>
                  <a:pt x="146" y="57"/>
                  <a:pt x="146" y="57"/>
                  <a:pt x="146" y="57"/>
                </a:cubicBezTo>
                <a:cubicBezTo>
                  <a:pt x="147" y="57"/>
                  <a:pt x="147" y="57"/>
                  <a:pt x="147" y="57"/>
                </a:cubicBezTo>
                <a:cubicBezTo>
                  <a:pt x="148" y="56"/>
                  <a:pt x="148" y="56"/>
                  <a:pt x="148" y="56"/>
                </a:cubicBezTo>
                <a:cubicBezTo>
                  <a:pt x="148" y="56"/>
                  <a:pt x="148" y="55"/>
                  <a:pt x="149" y="55"/>
                </a:cubicBezTo>
                <a:cubicBezTo>
                  <a:pt x="150" y="55"/>
                  <a:pt x="150" y="55"/>
                  <a:pt x="150" y="55"/>
                </a:cubicBezTo>
                <a:cubicBezTo>
                  <a:pt x="150" y="54"/>
                  <a:pt x="150" y="54"/>
                  <a:pt x="150" y="54"/>
                </a:cubicBezTo>
                <a:cubicBezTo>
                  <a:pt x="150" y="54"/>
                  <a:pt x="150" y="54"/>
                  <a:pt x="150" y="54"/>
                </a:cubicBezTo>
                <a:cubicBezTo>
                  <a:pt x="150" y="54"/>
                  <a:pt x="150" y="54"/>
                  <a:pt x="150" y="54"/>
                </a:cubicBezTo>
                <a:cubicBezTo>
                  <a:pt x="150" y="53"/>
                  <a:pt x="150" y="53"/>
                  <a:pt x="150" y="53"/>
                </a:cubicBezTo>
                <a:cubicBezTo>
                  <a:pt x="150" y="54"/>
                  <a:pt x="150" y="54"/>
                  <a:pt x="150" y="54"/>
                </a:cubicBezTo>
                <a:cubicBezTo>
                  <a:pt x="151" y="54"/>
                  <a:pt x="151" y="54"/>
                  <a:pt x="151" y="54"/>
                </a:cubicBezTo>
                <a:cubicBezTo>
                  <a:pt x="151" y="54"/>
                  <a:pt x="151" y="54"/>
                  <a:pt x="151" y="54"/>
                </a:cubicBezTo>
                <a:cubicBezTo>
                  <a:pt x="152" y="54"/>
                  <a:pt x="152" y="54"/>
                  <a:pt x="152" y="53"/>
                </a:cubicBezTo>
                <a:cubicBezTo>
                  <a:pt x="153" y="52"/>
                  <a:pt x="153" y="52"/>
                  <a:pt x="153" y="52"/>
                </a:cubicBezTo>
                <a:cubicBezTo>
                  <a:pt x="153" y="51"/>
                  <a:pt x="153" y="51"/>
                  <a:pt x="153" y="51"/>
                </a:cubicBezTo>
                <a:cubicBezTo>
                  <a:pt x="153" y="51"/>
                  <a:pt x="153" y="51"/>
                  <a:pt x="153" y="51"/>
                </a:cubicBezTo>
                <a:cubicBezTo>
                  <a:pt x="153" y="51"/>
                  <a:pt x="153" y="51"/>
                  <a:pt x="153" y="51"/>
                </a:cubicBezTo>
                <a:cubicBezTo>
                  <a:pt x="153" y="51"/>
                  <a:pt x="153" y="51"/>
                  <a:pt x="154" y="51"/>
                </a:cubicBezTo>
                <a:cubicBezTo>
                  <a:pt x="154" y="51"/>
                  <a:pt x="154" y="51"/>
                  <a:pt x="154" y="51"/>
                </a:cubicBezTo>
                <a:cubicBezTo>
                  <a:pt x="154" y="50"/>
                  <a:pt x="154" y="50"/>
                  <a:pt x="154" y="50"/>
                </a:cubicBezTo>
                <a:cubicBezTo>
                  <a:pt x="155" y="50"/>
                  <a:pt x="155" y="50"/>
                  <a:pt x="155" y="50"/>
                </a:cubicBezTo>
                <a:cubicBezTo>
                  <a:pt x="155" y="50"/>
                  <a:pt x="155" y="50"/>
                  <a:pt x="155" y="50"/>
                </a:cubicBezTo>
                <a:cubicBezTo>
                  <a:pt x="156" y="49"/>
                  <a:pt x="156" y="49"/>
                  <a:pt x="156" y="49"/>
                </a:cubicBezTo>
                <a:cubicBezTo>
                  <a:pt x="156" y="48"/>
                  <a:pt x="156" y="48"/>
                  <a:pt x="156" y="48"/>
                </a:cubicBezTo>
                <a:cubicBezTo>
                  <a:pt x="156" y="48"/>
                  <a:pt x="156" y="48"/>
                  <a:pt x="156" y="47"/>
                </a:cubicBezTo>
                <a:cubicBezTo>
                  <a:pt x="155" y="47"/>
                  <a:pt x="155" y="47"/>
                  <a:pt x="155" y="47"/>
                </a:cubicBezTo>
                <a:cubicBezTo>
                  <a:pt x="155" y="48"/>
                  <a:pt x="155" y="48"/>
                  <a:pt x="155" y="48"/>
                </a:cubicBezTo>
                <a:cubicBezTo>
                  <a:pt x="155" y="48"/>
                  <a:pt x="155" y="48"/>
                  <a:pt x="155" y="48"/>
                </a:cubicBezTo>
                <a:cubicBezTo>
                  <a:pt x="155" y="47"/>
                  <a:pt x="155" y="47"/>
                  <a:pt x="155" y="47"/>
                </a:cubicBezTo>
                <a:cubicBezTo>
                  <a:pt x="155" y="47"/>
                  <a:pt x="155" y="47"/>
                  <a:pt x="155" y="47"/>
                </a:cubicBezTo>
                <a:cubicBezTo>
                  <a:pt x="155" y="47"/>
                  <a:pt x="154" y="47"/>
                  <a:pt x="154" y="46"/>
                </a:cubicBezTo>
                <a:cubicBezTo>
                  <a:pt x="154" y="46"/>
                  <a:pt x="154" y="46"/>
                  <a:pt x="154" y="46"/>
                </a:cubicBezTo>
                <a:cubicBezTo>
                  <a:pt x="155" y="46"/>
                  <a:pt x="155" y="46"/>
                  <a:pt x="155" y="46"/>
                </a:cubicBezTo>
                <a:cubicBezTo>
                  <a:pt x="156" y="46"/>
                  <a:pt x="155" y="46"/>
                  <a:pt x="156" y="46"/>
                </a:cubicBezTo>
                <a:cubicBezTo>
                  <a:pt x="156" y="45"/>
                  <a:pt x="156" y="45"/>
                  <a:pt x="156" y="45"/>
                </a:cubicBezTo>
                <a:cubicBezTo>
                  <a:pt x="155" y="45"/>
                  <a:pt x="155" y="45"/>
                  <a:pt x="155" y="45"/>
                </a:cubicBezTo>
                <a:cubicBezTo>
                  <a:pt x="155" y="45"/>
                  <a:pt x="155" y="45"/>
                  <a:pt x="155" y="45"/>
                </a:cubicBezTo>
                <a:cubicBezTo>
                  <a:pt x="154" y="45"/>
                  <a:pt x="154" y="45"/>
                  <a:pt x="154" y="45"/>
                </a:cubicBezTo>
                <a:cubicBezTo>
                  <a:pt x="153" y="45"/>
                  <a:pt x="153" y="45"/>
                  <a:pt x="153" y="45"/>
                </a:cubicBezTo>
                <a:cubicBezTo>
                  <a:pt x="150" y="47"/>
                  <a:pt x="150" y="47"/>
                  <a:pt x="150" y="47"/>
                </a:cubicBezTo>
                <a:cubicBezTo>
                  <a:pt x="148" y="47"/>
                  <a:pt x="148" y="47"/>
                  <a:pt x="148" y="47"/>
                </a:cubicBezTo>
                <a:cubicBezTo>
                  <a:pt x="147" y="47"/>
                  <a:pt x="147" y="47"/>
                  <a:pt x="147" y="47"/>
                </a:cubicBezTo>
                <a:cubicBezTo>
                  <a:pt x="147" y="48"/>
                  <a:pt x="147" y="48"/>
                  <a:pt x="147" y="48"/>
                </a:cubicBezTo>
                <a:cubicBezTo>
                  <a:pt x="147" y="48"/>
                  <a:pt x="147" y="48"/>
                  <a:pt x="147" y="49"/>
                </a:cubicBezTo>
                <a:cubicBezTo>
                  <a:pt x="147" y="49"/>
                  <a:pt x="147" y="49"/>
                  <a:pt x="147" y="49"/>
                </a:cubicBezTo>
                <a:cubicBezTo>
                  <a:pt x="147" y="49"/>
                  <a:pt x="147" y="49"/>
                  <a:pt x="147" y="49"/>
                </a:cubicBezTo>
                <a:cubicBezTo>
                  <a:pt x="147" y="50"/>
                  <a:pt x="147" y="50"/>
                  <a:pt x="147" y="50"/>
                </a:cubicBezTo>
                <a:cubicBezTo>
                  <a:pt x="147" y="51"/>
                  <a:pt x="147" y="51"/>
                  <a:pt x="147" y="51"/>
                </a:cubicBezTo>
                <a:cubicBezTo>
                  <a:pt x="147" y="49"/>
                  <a:pt x="147" y="49"/>
                  <a:pt x="147" y="49"/>
                </a:cubicBezTo>
                <a:cubicBezTo>
                  <a:pt x="146" y="49"/>
                  <a:pt x="146" y="49"/>
                  <a:pt x="146" y="49"/>
                </a:cubicBezTo>
                <a:cubicBezTo>
                  <a:pt x="146" y="49"/>
                  <a:pt x="146" y="49"/>
                  <a:pt x="146" y="49"/>
                </a:cubicBezTo>
                <a:cubicBezTo>
                  <a:pt x="145" y="49"/>
                  <a:pt x="145" y="49"/>
                  <a:pt x="145" y="49"/>
                </a:cubicBezTo>
                <a:cubicBezTo>
                  <a:pt x="145" y="49"/>
                  <a:pt x="145" y="49"/>
                  <a:pt x="145" y="50"/>
                </a:cubicBezTo>
                <a:cubicBezTo>
                  <a:pt x="145" y="53"/>
                  <a:pt x="145" y="53"/>
                  <a:pt x="145" y="53"/>
                </a:cubicBezTo>
                <a:cubicBezTo>
                  <a:pt x="145" y="53"/>
                  <a:pt x="145" y="53"/>
                  <a:pt x="145" y="53"/>
                </a:cubicBezTo>
                <a:cubicBezTo>
                  <a:pt x="145" y="53"/>
                  <a:pt x="145" y="53"/>
                  <a:pt x="145" y="52"/>
                </a:cubicBezTo>
                <a:cubicBezTo>
                  <a:pt x="145" y="54"/>
                  <a:pt x="144" y="55"/>
                  <a:pt x="144" y="57"/>
                </a:cubicBezTo>
                <a:cubicBezTo>
                  <a:pt x="144" y="57"/>
                  <a:pt x="144" y="57"/>
                  <a:pt x="144" y="57"/>
                </a:cubicBezTo>
                <a:cubicBezTo>
                  <a:pt x="144" y="57"/>
                  <a:pt x="144" y="57"/>
                  <a:pt x="144" y="57"/>
                </a:cubicBezTo>
                <a:cubicBezTo>
                  <a:pt x="144" y="57"/>
                  <a:pt x="144" y="57"/>
                  <a:pt x="144" y="57"/>
                </a:cubicBezTo>
                <a:cubicBezTo>
                  <a:pt x="144" y="58"/>
                  <a:pt x="144" y="58"/>
                  <a:pt x="144" y="58"/>
                </a:cubicBezTo>
                <a:cubicBezTo>
                  <a:pt x="144" y="58"/>
                  <a:pt x="144" y="58"/>
                  <a:pt x="144" y="58"/>
                </a:cubicBezTo>
                <a:cubicBezTo>
                  <a:pt x="143" y="61"/>
                  <a:pt x="144" y="60"/>
                  <a:pt x="143" y="63"/>
                </a:cubicBezTo>
                <a:cubicBezTo>
                  <a:pt x="141" y="64"/>
                  <a:pt x="141" y="64"/>
                  <a:pt x="141" y="64"/>
                </a:cubicBezTo>
                <a:cubicBezTo>
                  <a:pt x="141" y="64"/>
                  <a:pt x="141" y="64"/>
                  <a:pt x="141" y="64"/>
                </a:cubicBezTo>
                <a:cubicBezTo>
                  <a:pt x="141" y="65"/>
                  <a:pt x="140" y="65"/>
                  <a:pt x="139" y="65"/>
                </a:cubicBezTo>
                <a:cubicBezTo>
                  <a:pt x="138" y="68"/>
                  <a:pt x="138" y="68"/>
                  <a:pt x="138" y="68"/>
                </a:cubicBezTo>
                <a:cubicBezTo>
                  <a:pt x="137" y="68"/>
                  <a:pt x="137" y="68"/>
                  <a:pt x="137" y="68"/>
                </a:cubicBezTo>
                <a:cubicBezTo>
                  <a:pt x="137" y="68"/>
                  <a:pt x="137" y="68"/>
                  <a:pt x="137" y="68"/>
                </a:cubicBezTo>
                <a:cubicBezTo>
                  <a:pt x="136" y="69"/>
                  <a:pt x="136" y="70"/>
                  <a:pt x="135" y="70"/>
                </a:cubicBezTo>
                <a:cubicBezTo>
                  <a:pt x="134" y="71"/>
                  <a:pt x="134" y="71"/>
                  <a:pt x="134" y="71"/>
                </a:cubicBezTo>
                <a:cubicBezTo>
                  <a:pt x="133" y="71"/>
                  <a:pt x="133" y="71"/>
                  <a:pt x="133" y="71"/>
                </a:cubicBezTo>
                <a:cubicBezTo>
                  <a:pt x="132" y="71"/>
                  <a:pt x="132" y="71"/>
                  <a:pt x="132" y="71"/>
                </a:cubicBezTo>
                <a:cubicBezTo>
                  <a:pt x="132" y="72"/>
                  <a:pt x="132" y="72"/>
                  <a:pt x="132" y="72"/>
                </a:cubicBezTo>
                <a:cubicBezTo>
                  <a:pt x="132" y="72"/>
                  <a:pt x="132" y="72"/>
                  <a:pt x="132" y="72"/>
                </a:cubicBezTo>
                <a:cubicBezTo>
                  <a:pt x="132" y="74"/>
                  <a:pt x="132" y="74"/>
                  <a:pt x="132" y="74"/>
                </a:cubicBezTo>
                <a:cubicBezTo>
                  <a:pt x="132" y="74"/>
                  <a:pt x="132" y="74"/>
                  <a:pt x="132" y="74"/>
                </a:cubicBezTo>
                <a:cubicBezTo>
                  <a:pt x="131" y="74"/>
                  <a:pt x="131" y="74"/>
                  <a:pt x="131" y="74"/>
                </a:cubicBezTo>
                <a:cubicBezTo>
                  <a:pt x="132" y="74"/>
                  <a:pt x="132" y="74"/>
                  <a:pt x="132" y="74"/>
                </a:cubicBezTo>
                <a:cubicBezTo>
                  <a:pt x="131" y="73"/>
                  <a:pt x="131" y="72"/>
                  <a:pt x="131" y="71"/>
                </a:cubicBezTo>
                <a:cubicBezTo>
                  <a:pt x="131" y="71"/>
                  <a:pt x="131" y="71"/>
                  <a:pt x="131" y="71"/>
                </a:cubicBezTo>
                <a:cubicBezTo>
                  <a:pt x="132" y="71"/>
                  <a:pt x="132" y="71"/>
                  <a:pt x="132" y="71"/>
                </a:cubicBezTo>
                <a:cubicBezTo>
                  <a:pt x="133" y="70"/>
                  <a:pt x="133" y="70"/>
                  <a:pt x="133" y="70"/>
                </a:cubicBezTo>
                <a:cubicBezTo>
                  <a:pt x="133" y="70"/>
                  <a:pt x="133" y="70"/>
                  <a:pt x="134" y="69"/>
                </a:cubicBezTo>
                <a:cubicBezTo>
                  <a:pt x="134" y="68"/>
                  <a:pt x="134" y="69"/>
                  <a:pt x="135" y="68"/>
                </a:cubicBezTo>
                <a:cubicBezTo>
                  <a:pt x="135" y="68"/>
                  <a:pt x="135" y="68"/>
                  <a:pt x="135" y="68"/>
                </a:cubicBezTo>
                <a:cubicBezTo>
                  <a:pt x="135" y="67"/>
                  <a:pt x="135" y="67"/>
                  <a:pt x="135" y="67"/>
                </a:cubicBezTo>
                <a:cubicBezTo>
                  <a:pt x="136" y="67"/>
                  <a:pt x="136" y="67"/>
                  <a:pt x="136" y="66"/>
                </a:cubicBezTo>
                <a:cubicBezTo>
                  <a:pt x="136" y="65"/>
                  <a:pt x="136" y="65"/>
                  <a:pt x="136" y="65"/>
                </a:cubicBezTo>
                <a:cubicBezTo>
                  <a:pt x="136" y="65"/>
                  <a:pt x="136" y="65"/>
                  <a:pt x="136" y="65"/>
                </a:cubicBezTo>
                <a:cubicBezTo>
                  <a:pt x="135" y="65"/>
                  <a:pt x="135" y="65"/>
                  <a:pt x="134" y="65"/>
                </a:cubicBezTo>
                <a:cubicBezTo>
                  <a:pt x="134" y="64"/>
                  <a:pt x="134" y="64"/>
                  <a:pt x="134" y="64"/>
                </a:cubicBezTo>
                <a:cubicBezTo>
                  <a:pt x="134" y="64"/>
                  <a:pt x="134" y="62"/>
                  <a:pt x="134" y="62"/>
                </a:cubicBezTo>
                <a:cubicBezTo>
                  <a:pt x="135" y="60"/>
                  <a:pt x="135" y="60"/>
                  <a:pt x="135" y="60"/>
                </a:cubicBezTo>
                <a:cubicBezTo>
                  <a:pt x="136" y="57"/>
                  <a:pt x="135" y="58"/>
                  <a:pt x="136" y="55"/>
                </a:cubicBezTo>
                <a:cubicBezTo>
                  <a:pt x="136" y="55"/>
                  <a:pt x="136" y="55"/>
                  <a:pt x="136" y="55"/>
                </a:cubicBezTo>
                <a:cubicBezTo>
                  <a:pt x="136" y="54"/>
                  <a:pt x="136" y="54"/>
                  <a:pt x="136" y="54"/>
                </a:cubicBezTo>
                <a:cubicBezTo>
                  <a:pt x="137" y="53"/>
                  <a:pt x="137" y="53"/>
                  <a:pt x="137" y="53"/>
                </a:cubicBezTo>
                <a:cubicBezTo>
                  <a:pt x="139" y="50"/>
                  <a:pt x="139" y="50"/>
                  <a:pt x="139" y="50"/>
                </a:cubicBezTo>
                <a:cubicBezTo>
                  <a:pt x="139" y="50"/>
                  <a:pt x="139" y="50"/>
                  <a:pt x="139" y="49"/>
                </a:cubicBezTo>
                <a:cubicBezTo>
                  <a:pt x="139" y="49"/>
                  <a:pt x="139" y="49"/>
                  <a:pt x="139" y="49"/>
                </a:cubicBezTo>
                <a:cubicBezTo>
                  <a:pt x="138" y="49"/>
                  <a:pt x="138" y="49"/>
                  <a:pt x="138" y="49"/>
                </a:cubicBezTo>
                <a:cubicBezTo>
                  <a:pt x="138" y="49"/>
                  <a:pt x="138" y="49"/>
                  <a:pt x="138" y="49"/>
                </a:cubicBezTo>
                <a:cubicBezTo>
                  <a:pt x="138" y="50"/>
                  <a:pt x="138" y="50"/>
                  <a:pt x="138" y="50"/>
                </a:cubicBezTo>
                <a:cubicBezTo>
                  <a:pt x="138" y="50"/>
                  <a:pt x="138" y="50"/>
                  <a:pt x="138" y="50"/>
                </a:cubicBezTo>
                <a:cubicBezTo>
                  <a:pt x="137" y="50"/>
                  <a:pt x="137" y="50"/>
                  <a:pt x="136" y="51"/>
                </a:cubicBezTo>
                <a:cubicBezTo>
                  <a:pt x="135" y="51"/>
                  <a:pt x="135" y="51"/>
                  <a:pt x="135" y="51"/>
                </a:cubicBezTo>
                <a:cubicBezTo>
                  <a:pt x="135" y="51"/>
                  <a:pt x="135" y="51"/>
                  <a:pt x="135" y="51"/>
                </a:cubicBezTo>
                <a:cubicBezTo>
                  <a:pt x="136" y="50"/>
                  <a:pt x="136" y="50"/>
                  <a:pt x="137" y="50"/>
                </a:cubicBezTo>
                <a:cubicBezTo>
                  <a:pt x="138" y="50"/>
                  <a:pt x="138" y="50"/>
                  <a:pt x="138" y="50"/>
                </a:cubicBezTo>
                <a:cubicBezTo>
                  <a:pt x="138" y="49"/>
                  <a:pt x="138" y="49"/>
                  <a:pt x="138" y="49"/>
                </a:cubicBezTo>
                <a:cubicBezTo>
                  <a:pt x="138" y="49"/>
                  <a:pt x="138" y="49"/>
                  <a:pt x="138" y="49"/>
                </a:cubicBezTo>
                <a:cubicBezTo>
                  <a:pt x="139" y="49"/>
                  <a:pt x="139" y="49"/>
                  <a:pt x="139" y="49"/>
                </a:cubicBezTo>
                <a:cubicBezTo>
                  <a:pt x="139" y="49"/>
                  <a:pt x="139" y="49"/>
                  <a:pt x="139" y="49"/>
                </a:cubicBezTo>
                <a:cubicBezTo>
                  <a:pt x="139" y="48"/>
                  <a:pt x="139" y="48"/>
                  <a:pt x="139" y="48"/>
                </a:cubicBezTo>
                <a:cubicBezTo>
                  <a:pt x="140" y="48"/>
                  <a:pt x="140" y="48"/>
                  <a:pt x="140" y="48"/>
                </a:cubicBezTo>
                <a:cubicBezTo>
                  <a:pt x="140" y="47"/>
                  <a:pt x="140" y="47"/>
                  <a:pt x="140" y="45"/>
                </a:cubicBezTo>
                <a:cubicBezTo>
                  <a:pt x="140" y="44"/>
                  <a:pt x="140" y="44"/>
                  <a:pt x="140" y="44"/>
                </a:cubicBezTo>
                <a:cubicBezTo>
                  <a:pt x="140" y="44"/>
                  <a:pt x="140" y="44"/>
                  <a:pt x="140" y="44"/>
                </a:cubicBezTo>
                <a:cubicBezTo>
                  <a:pt x="138" y="45"/>
                  <a:pt x="138" y="45"/>
                  <a:pt x="138" y="45"/>
                </a:cubicBezTo>
                <a:cubicBezTo>
                  <a:pt x="139" y="44"/>
                  <a:pt x="139" y="44"/>
                  <a:pt x="139" y="44"/>
                </a:cubicBezTo>
                <a:cubicBezTo>
                  <a:pt x="139" y="44"/>
                  <a:pt x="140" y="44"/>
                  <a:pt x="140" y="44"/>
                </a:cubicBezTo>
                <a:cubicBezTo>
                  <a:pt x="140" y="44"/>
                  <a:pt x="140" y="44"/>
                  <a:pt x="140" y="44"/>
                </a:cubicBezTo>
                <a:cubicBezTo>
                  <a:pt x="140" y="44"/>
                  <a:pt x="140" y="44"/>
                  <a:pt x="141" y="44"/>
                </a:cubicBezTo>
                <a:cubicBezTo>
                  <a:pt x="141" y="45"/>
                  <a:pt x="141" y="44"/>
                  <a:pt x="141" y="45"/>
                </a:cubicBezTo>
                <a:cubicBezTo>
                  <a:pt x="142" y="45"/>
                  <a:pt x="142" y="45"/>
                  <a:pt x="142" y="45"/>
                </a:cubicBezTo>
                <a:cubicBezTo>
                  <a:pt x="143" y="45"/>
                  <a:pt x="143" y="45"/>
                  <a:pt x="144" y="45"/>
                </a:cubicBezTo>
                <a:cubicBezTo>
                  <a:pt x="144" y="44"/>
                  <a:pt x="144" y="44"/>
                  <a:pt x="144" y="44"/>
                </a:cubicBezTo>
                <a:cubicBezTo>
                  <a:pt x="145" y="44"/>
                  <a:pt x="145" y="42"/>
                  <a:pt x="145" y="41"/>
                </a:cubicBezTo>
                <a:cubicBezTo>
                  <a:pt x="145" y="41"/>
                  <a:pt x="144" y="41"/>
                  <a:pt x="144" y="40"/>
                </a:cubicBezTo>
                <a:cubicBezTo>
                  <a:pt x="144" y="39"/>
                  <a:pt x="144" y="39"/>
                  <a:pt x="144" y="38"/>
                </a:cubicBezTo>
                <a:cubicBezTo>
                  <a:pt x="143" y="37"/>
                  <a:pt x="143" y="37"/>
                  <a:pt x="143" y="37"/>
                </a:cubicBezTo>
                <a:cubicBezTo>
                  <a:pt x="142" y="36"/>
                  <a:pt x="142" y="36"/>
                  <a:pt x="142" y="36"/>
                </a:cubicBezTo>
                <a:cubicBezTo>
                  <a:pt x="141" y="36"/>
                  <a:pt x="141" y="36"/>
                  <a:pt x="141" y="36"/>
                </a:cubicBezTo>
                <a:cubicBezTo>
                  <a:pt x="140" y="36"/>
                  <a:pt x="139" y="38"/>
                  <a:pt x="139" y="38"/>
                </a:cubicBezTo>
                <a:cubicBezTo>
                  <a:pt x="139" y="38"/>
                  <a:pt x="139" y="38"/>
                  <a:pt x="139" y="38"/>
                </a:cubicBezTo>
                <a:cubicBezTo>
                  <a:pt x="139" y="38"/>
                  <a:pt x="139" y="38"/>
                  <a:pt x="139" y="38"/>
                </a:cubicBezTo>
                <a:cubicBezTo>
                  <a:pt x="139" y="38"/>
                  <a:pt x="139" y="38"/>
                  <a:pt x="139" y="38"/>
                </a:cubicBezTo>
                <a:cubicBezTo>
                  <a:pt x="139" y="39"/>
                  <a:pt x="139" y="39"/>
                  <a:pt x="139" y="39"/>
                </a:cubicBezTo>
                <a:cubicBezTo>
                  <a:pt x="138" y="39"/>
                  <a:pt x="138" y="39"/>
                  <a:pt x="138" y="39"/>
                </a:cubicBezTo>
                <a:cubicBezTo>
                  <a:pt x="138" y="39"/>
                  <a:pt x="138" y="39"/>
                  <a:pt x="138" y="39"/>
                </a:cubicBezTo>
                <a:cubicBezTo>
                  <a:pt x="137" y="39"/>
                  <a:pt x="137" y="40"/>
                  <a:pt x="136" y="40"/>
                </a:cubicBezTo>
                <a:cubicBezTo>
                  <a:pt x="135" y="41"/>
                  <a:pt x="135" y="42"/>
                  <a:pt x="135" y="43"/>
                </a:cubicBezTo>
                <a:cubicBezTo>
                  <a:pt x="135" y="43"/>
                  <a:pt x="135" y="43"/>
                  <a:pt x="136" y="43"/>
                </a:cubicBezTo>
                <a:cubicBezTo>
                  <a:pt x="136" y="44"/>
                  <a:pt x="136" y="44"/>
                  <a:pt x="136" y="44"/>
                </a:cubicBezTo>
                <a:cubicBezTo>
                  <a:pt x="135" y="44"/>
                  <a:pt x="135" y="44"/>
                  <a:pt x="135" y="44"/>
                </a:cubicBezTo>
                <a:cubicBezTo>
                  <a:pt x="135" y="45"/>
                  <a:pt x="135" y="45"/>
                  <a:pt x="135" y="46"/>
                </a:cubicBezTo>
                <a:cubicBezTo>
                  <a:pt x="135" y="45"/>
                  <a:pt x="135" y="45"/>
                  <a:pt x="135" y="45"/>
                </a:cubicBezTo>
                <a:cubicBezTo>
                  <a:pt x="135" y="45"/>
                  <a:pt x="135" y="44"/>
                  <a:pt x="135" y="43"/>
                </a:cubicBezTo>
                <a:cubicBezTo>
                  <a:pt x="135" y="43"/>
                  <a:pt x="135" y="43"/>
                  <a:pt x="135" y="43"/>
                </a:cubicBezTo>
                <a:cubicBezTo>
                  <a:pt x="135" y="43"/>
                  <a:pt x="135" y="43"/>
                  <a:pt x="135" y="43"/>
                </a:cubicBezTo>
                <a:cubicBezTo>
                  <a:pt x="134" y="44"/>
                  <a:pt x="134" y="44"/>
                  <a:pt x="134" y="44"/>
                </a:cubicBezTo>
                <a:cubicBezTo>
                  <a:pt x="133" y="45"/>
                  <a:pt x="133" y="44"/>
                  <a:pt x="133" y="45"/>
                </a:cubicBezTo>
                <a:cubicBezTo>
                  <a:pt x="133" y="45"/>
                  <a:pt x="133" y="45"/>
                  <a:pt x="133" y="45"/>
                </a:cubicBezTo>
                <a:cubicBezTo>
                  <a:pt x="133" y="44"/>
                  <a:pt x="133" y="44"/>
                  <a:pt x="133" y="44"/>
                </a:cubicBezTo>
                <a:cubicBezTo>
                  <a:pt x="133" y="44"/>
                  <a:pt x="133" y="44"/>
                  <a:pt x="133" y="44"/>
                </a:cubicBezTo>
                <a:cubicBezTo>
                  <a:pt x="134" y="43"/>
                  <a:pt x="134" y="43"/>
                  <a:pt x="134" y="43"/>
                </a:cubicBezTo>
                <a:cubicBezTo>
                  <a:pt x="134" y="43"/>
                  <a:pt x="134" y="43"/>
                  <a:pt x="134" y="43"/>
                </a:cubicBezTo>
                <a:cubicBezTo>
                  <a:pt x="135" y="41"/>
                  <a:pt x="134" y="42"/>
                  <a:pt x="135" y="41"/>
                </a:cubicBezTo>
                <a:cubicBezTo>
                  <a:pt x="135" y="41"/>
                  <a:pt x="135" y="41"/>
                  <a:pt x="135" y="41"/>
                </a:cubicBezTo>
                <a:cubicBezTo>
                  <a:pt x="135" y="40"/>
                  <a:pt x="135" y="40"/>
                  <a:pt x="135" y="40"/>
                </a:cubicBezTo>
                <a:cubicBezTo>
                  <a:pt x="134" y="40"/>
                  <a:pt x="134" y="40"/>
                  <a:pt x="134" y="40"/>
                </a:cubicBezTo>
                <a:cubicBezTo>
                  <a:pt x="134" y="41"/>
                  <a:pt x="134" y="41"/>
                  <a:pt x="134" y="41"/>
                </a:cubicBezTo>
                <a:cubicBezTo>
                  <a:pt x="134" y="41"/>
                  <a:pt x="134" y="41"/>
                  <a:pt x="134" y="41"/>
                </a:cubicBezTo>
                <a:cubicBezTo>
                  <a:pt x="134" y="41"/>
                  <a:pt x="134" y="41"/>
                  <a:pt x="134" y="41"/>
                </a:cubicBezTo>
                <a:cubicBezTo>
                  <a:pt x="133" y="40"/>
                  <a:pt x="133" y="40"/>
                  <a:pt x="133" y="40"/>
                </a:cubicBezTo>
                <a:cubicBezTo>
                  <a:pt x="132" y="41"/>
                  <a:pt x="132" y="40"/>
                  <a:pt x="130" y="41"/>
                </a:cubicBezTo>
                <a:cubicBezTo>
                  <a:pt x="130" y="41"/>
                  <a:pt x="130" y="41"/>
                  <a:pt x="130" y="41"/>
                </a:cubicBezTo>
                <a:cubicBezTo>
                  <a:pt x="130" y="41"/>
                  <a:pt x="130" y="41"/>
                  <a:pt x="130" y="41"/>
                </a:cubicBezTo>
                <a:cubicBezTo>
                  <a:pt x="131" y="40"/>
                  <a:pt x="131" y="41"/>
                  <a:pt x="131" y="40"/>
                </a:cubicBezTo>
                <a:cubicBezTo>
                  <a:pt x="132" y="40"/>
                  <a:pt x="132" y="40"/>
                  <a:pt x="132" y="40"/>
                </a:cubicBezTo>
                <a:cubicBezTo>
                  <a:pt x="133" y="40"/>
                  <a:pt x="132" y="40"/>
                  <a:pt x="134" y="40"/>
                </a:cubicBezTo>
                <a:cubicBezTo>
                  <a:pt x="134" y="40"/>
                  <a:pt x="134" y="40"/>
                  <a:pt x="134" y="40"/>
                </a:cubicBezTo>
                <a:cubicBezTo>
                  <a:pt x="134" y="39"/>
                  <a:pt x="134" y="40"/>
                  <a:pt x="134" y="39"/>
                </a:cubicBezTo>
                <a:cubicBezTo>
                  <a:pt x="135" y="39"/>
                  <a:pt x="135" y="39"/>
                  <a:pt x="135" y="39"/>
                </a:cubicBezTo>
                <a:cubicBezTo>
                  <a:pt x="135" y="39"/>
                  <a:pt x="135" y="39"/>
                  <a:pt x="135" y="39"/>
                </a:cubicBezTo>
                <a:cubicBezTo>
                  <a:pt x="137" y="37"/>
                  <a:pt x="137" y="38"/>
                  <a:pt x="137" y="37"/>
                </a:cubicBezTo>
                <a:cubicBezTo>
                  <a:pt x="137" y="37"/>
                  <a:pt x="137" y="37"/>
                  <a:pt x="137" y="37"/>
                </a:cubicBezTo>
                <a:cubicBezTo>
                  <a:pt x="137" y="37"/>
                  <a:pt x="137" y="37"/>
                  <a:pt x="137" y="37"/>
                </a:cubicBezTo>
                <a:cubicBezTo>
                  <a:pt x="137" y="37"/>
                  <a:pt x="137" y="37"/>
                  <a:pt x="136" y="37"/>
                </a:cubicBezTo>
                <a:cubicBezTo>
                  <a:pt x="136" y="37"/>
                  <a:pt x="136" y="37"/>
                  <a:pt x="136" y="37"/>
                </a:cubicBezTo>
                <a:cubicBezTo>
                  <a:pt x="136" y="36"/>
                  <a:pt x="136" y="36"/>
                  <a:pt x="136" y="36"/>
                </a:cubicBezTo>
                <a:cubicBezTo>
                  <a:pt x="137" y="36"/>
                  <a:pt x="137" y="36"/>
                  <a:pt x="137" y="36"/>
                </a:cubicBezTo>
                <a:cubicBezTo>
                  <a:pt x="138" y="35"/>
                  <a:pt x="138" y="36"/>
                  <a:pt x="139" y="34"/>
                </a:cubicBezTo>
                <a:cubicBezTo>
                  <a:pt x="139" y="34"/>
                  <a:pt x="139" y="34"/>
                  <a:pt x="139" y="34"/>
                </a:cubicBezTo>
                <a:cubicBezTo>
                  <a:pt x="140" y="33"/>
                  <a:pt x="140" y="33"/>
                  <a:pt x="140" y="33"/>
                </a:cubicBezTo>
                <a:cubicBezTo>
                  <a:pt x="141" y="33"/>
                  <a:pt x="141" y="33"/>
                  <a:pt x="141" y="33"/>
                </a:cubicBezTo>
                <a:cubicBezTo>
                  <a:pt x="141" y="33"/>
                  <a:pt x="141" y="33"/>
                  <a:pt x="141" y="33"/>
                </a:cubicBezTo>
                <a:cubicBezTo>
                  <a:pt x="140" y="32"/>
                  <a:pt x="140" y="32"/>
                  <a:pt x="140" y="32"/>
                </a:cubicBezTo>
                <a:cubicBezTo>
                  <a:pt x="139" y="32"/>
                  <a:pt x="139" y="32"/>
                  <a:pt x="138" y="33"/>
                </a:cubicBezTo>
                <a:cubicBezTo>
                  <a:pt x="137" y="33"/>
                  <a:pt x="137" y="33"/>
                  <a:pt x="137" y="33"/>
                </a:cubicBezTo>
                <a:cubicBezTo>
                  <a:pt x="137" y="33"/>
                  <a:pt x="137" y="33"/>
                  <a:pt x="137" y="33"/>
                </a:cubicBezTo>
                <a:cubicBezTo>
                  <a:pt x="137" y="33"/>
                  <a:pt x="137" y="33"/>
                  <a:pt x="137" y="33"/>
                </a:cubicBezTo>
                <a:cubicBezTo>
                  <a:pt x="137" y="33"/>
                  <a:pt x="137" y="33"/>
                  <a:pt x="137" y="33"/>
                </a:cubicBezTo>
                <a:cubicBezTo>
                  <a:pt x="138" y="32"/>
                  <a:pt x="138" y="32"/>
                  <a:pt x="138" y="32"/>
                </a:cubicBezTo>
                <a:cubicBezTo>
                  <a:pt x="138" y="32"/>
                  <a:pt x="138" y="32"/>
                  <a:pt x="138" y="32"/>
                </a:cubicBezTo>
                <a:cubicBezTo>
                  <a:pt x="139" y="32"/>
                  <a:pt x="139" y="32"/>
                  <a:pt x="140" y="32"/>
                </a:cubicBezTo>
                <a:cubicBezTo>
                  <a:pt x="140" y="32"/>
                  <a:pt x="140" y="32"/>
                  <a:pt x="140" y="32"/>
                </a:cubicBezTo>
                <a:cubicBezTo>
                  <a:pt x="140" y="32"/>
                  <a:pt x="140" y="32"/>
                  <a:pt x="140" y="32"/>
                </a:cubicBezTo>
                <a:cubicBezTo>
                  <a:pt x="141" y="31"/>
                  <a:pt x="141" y="31"/>
                  <a:pt x="141" y="31"/>
                </a:cubicBezTo>
                <a:cubicBezTo>
                  <a:pt x="141" y="31"/>
                  <a:pt x="141" y="31"/>
                  <a:pt x="141" y="31"/>
                </a:cubicBezTo>
                <a:cubicBezTo>
                  <a:pt x="141" y="31"/>
                  <a:pt x="141" y="31"/>
                  <a:pt x="141" y="31"/>
                </a:cubicBezTo>
                <a:cubicBezTo>
                  <a:pt x="140" y="29"/>
                  <a:pt x="141" y="30"/>
                  <a:pt x="140" y="28"/>
                </a:cubicBezTo>
                <a:cubicBezTo>
                  <a:pt x="140" y="28"/>
                  <a:pt x="140" y="28"/>
                  <a:pt x="140" y="28"/>
                </a:cubicBezTo>
                <a:cubicBezTo>
                  <a:pt x="139" y="28"/>
                  <a:pt x="139" y="28"/>
                  <a:pt x="139" y="28"/>
                </a:cubicBezTo>
                <a:cubicBezTo>
                  <a:pt x="138" y="28"/>
                  <a:pt x="138" y="28"/>
                  <a:pt x="137" y="28"/>
                </a:cubicBezTo>
                <a:cubicBezTo>
                  <a:pt x="138" y="28"/>
                  <a:pt x="138" y="28"/>
                  <a:pt x="138" y="28"/>
                </a:cubicBezTo>
                <a:cubicBezTo>
                  <a:pt x="139" y="27"/>
                  <a:pt x="139" y="27"/>
                  <a:pt x="139" y="27"/>
                </a:cubicBezTo>
                <a:cubicBezTo>
                  <a:pt x="140" y="26"/>
                  <a:pt x="140" y="26"/>
                  <a:pt x="140" y="26"/>
                </a:cubicBezTo>
                <a:cubicBezTo>
                  <a:pt x="140" y="26"/>
                  <a:pt x="140" y="26"/>
                  <a:pt x="139" y="26"/>
                </a:cubicBezTo>
                <a:cubicBezTo>
                  <a:pt x="139" y="26"/>
                  <a:pt x="139" y="26"/>
                  <a:pt x="139" y="26"/>
                </a:cubicBezTo>
                <a:cubicBezTo>
                  <a:pt x="139" y="26"/>
                  <a:pt x="139" y="26"/>
                  <a:pt x="139" y="26"/>
                </a:cubicBezTo>
                <a:cubicBezTo>
                  <a:pt x="139" y="26"/>
                  <a:pt x="139" y="26"/>
                  <a:pt x="138" y="26"/>
                </a:cubicBezTo>
                <a:cubicBezTo>
                  <a:pt x="138" y="27"/>
                  <a:pt x="138" y="27"/>
                  <a:pt x="138" y="27"/>
                </a:cubicBezTo>
                <a:cubicBezTo>
                  <a:pt x="138" y="27"/>
                  <a:pt x="138" y="27"/>
                  <a:pt x="138" y="27"/>
                </a:cubicBezTo>
                <a:cubicBezTo>
                  <a:pt x="138" y="26"/>
                  <a:pt x="138" y="26"/>
                  <a:pt x="138" y="26"/>
                </a:cubicBezTo>
                <a:cubicBezTo>
                  <a:pt x="138" y="26"/>
                  <a:pt x="138" y="26"/>
                  <a:pt x="138" y="26"/>
                </a:cubicBezTo>
                <a:cubicBezTo>
                  <a:pt x="138" y="25"/>
                  <a:pt x="138" y="25"/>
                  <a:pt x="138" y="25"/>
                </a:cubicBezTo>
                <a:cubicBezTo>
                  <a:pt x="138" y="25"/>
                  <a:pt x="138" y="25"/>
                  <a:pt x="138" y="25"/>
                </a:cubicBezTo>
                <a:cubicBezTo>
                  <a:pt x="138" y="25"/>
                  <a:pt x="138" y="25"/>
                  <a:pt x="138" y="25"/>
                </a:cubicBezTo>
                <a:cubicBezTo>
                  <a:pt x="137" y="26"/>
                  <a:pt x="137" y="26"/>
                  <a:pt x="137" y="26"/>
                </a:cubicBezTo>
                <a:cubicBezTo>
                  <a:pt x="137" y="26"/>
                  <a:pt x="137" y="26"/>
                  <a:pt x="137" y="26"/>
                </a:cubicBezTo>
                <a:cubicBezTo>
                  <a:pt x="137" y="26"/>
                  <a:pt x="137" y="26"/>
                  <a:pt x="137" y="26"/>
                </a:cubicBezTo>
                <a:cubicBezTo>
                  <a:pt x="137" y="26"/>
                  <a:pt x="137" y="26"/>
                  <a:pt x="137" y="26"/>
                </a:cubicBezTo>
                <a:cubicBezTo>
                  <a:pt x="136" y="26"/>
                  <a:pt x="136" y="26"/>
                  <a:pt x="136" y="26"/>
                </a:cubicBezTo>
                <a:cubicBezTo>
                  <a:pt x="136" y="26"/>
                  <a:pt x="136" y="26"/>
                  <a:pt x="136" y="26"/>
                </a:cubicBezTo>
                <a:cubicBezTo>
                  <a:pt x="135" y="26"/>
                  <a:pt x="136" y="26"/>
                  <a:pt x="135" y="26"/>
                </a:cubicBezTo>
                <a:cubicBezTo>
                  <a:pt x="135" y="26"/>
                  <a:pt x="135" y="26"/>
                  <a:pt x="135" y="26"/>
                </a:cubicBezTo>
                <a:cubicBezTo>
                  <a:pt x="136" y="26"/>
                  <a:pt x="136" y="26"/>
                  <a:pt x="136" y="26"/>
                </a:cubicBezTo>
                <a:cubicBezTo>
                  <a:pt x="136" y="26"/>
                  <a:pt x="136" y="26"/>
                  <a:pt x="136" y="26"/>
                </a:cubicBezTo>
                <a:cubicBezTo>
                  <a:pt x="136" y="25"/>
                  <a:pt x="136" y="24"/>
                  <a:pt x="136" y="24"/>
                </a:cubicBezTo>
                <a:cubicBezTo>
                  <a:pt x="137" y="23"/>
                  <a:pt x="137" y="23"/>
                  <a:pt x="137" y="23"/>
                </a:cubicBezTo>
                <a:cubicBezTo>
                  <a:pt x="135" y="22"/>
                  <a:pt x="135" y="22"/>
                  <a:pt x="135" y="22"/>
                </a:cubicBezTo>
                <a:cubicBezTo>
                  <a:pt x="135" y="23"/>
                  <a:pt x="135" y="23"/>
                  <a:pt x="135" y="24"/>
                </a:cubicBezTo>
                <a:cubicBezTo>
                  <a:pt x="134" y="25"/>
                  <a:pt x="134" y="25"/>
                  <a:pt x="134" y="25"/>
                </a:cubicBezTo>
                <a:cubicBezTo>
                  <a:pt x="134" y="25"/>
                  <a:pt x="134" y="25"/>
                  <a:pt x="134" y="25"/>
                </a:cubicBezTo>
                <a:cubicBezTo>
                  <a:pt x="133" y="25"/>
                  <a:pt x="133" y="25"/>
                  <a:pt x="133" y="25"/>
                </a:cubicBezTo>
                <a:cubicBezTo>
                  <a:pt x="133" y="25"/>
                  <a:pt x="133" y="25"/>
                  <a:pt x="133" y="25"/>
                </a:cubicBezTo>
                <a:cubicBezTo>
                  <a:pt x="133" y="24"/>
                  <a:pt x="133" y="24"/>
                  <a:pt x="133" y="24"/>
                </a:cubicBezTo>
                <a:cubicBezTo>
                  <a:pt x="132" y="25"/>
                  <a:pt x="132" y="25"/>
                  <a:pt x="132" y="25"/>
                </a:cubicBezTo>
                <a:cubicBezTo>
                  <a:pt x="131" y="25"/>
                  <a:pt x="131" y="25"/>
                  <a:pt x="130" y="25"/>
                </a:cubicBezTo>
                <a:cubicBezTo>
                  <a:pt x="130" y="25"/>
                  <a:pt x="130" y="25"/>
                  <a:pt x="130" y="25"/>
                </a:cubicBezTo>
                <a:cubicBezTo>
                  <a:pt x="132" y="24"/>
                  <a:pt x="132" y="24"/>
                  <a:pt x="133" y="23"/>
                </a:cubicBezTo>
                <a:cubicBezTo>
                  <a:pt x="134" y="22"/>
                  <a:pt x="134" y="22"/>
                  <a:pt x="134" y="22"/>
                </a:cubicBezTo>
                <a:cubicBezTo>
                  <a:pt x="133" y="22"/>
                  <a:pt x="133" y="22"/>
                  <a:pt x="133" y="22"/>
                </a:cubicBezTo>
                <a:cubicBezTo>
                  <a:pt x="132" y="22"/>
                  <a:pt x="133" y="22"/>
                  <a:pt x="131" y="22"/>
                </a:cubicBezTo>
                <a:cubicBezTo>
                  <a:pt x="132" y="22"/>
                  <a:pt x="132" y="22"/>
                  <a:pt x="132" y="22"/>
                </a:cubicBezTo>
                <a:cubicBezTo>
                  <a:pt x="131" y="23"/>
                  <a:pt x="131" y="23"/>
                  <a:pt x="131" y="23"/>
                </a:cubicBezTo>
                <a:cubicBezTo>
                  <a:pt x="130" y="24"/>
                  <a:pt x="130" y="24"/>
                  <a:pt x="130" y="24"/>
                </a:cubicBezTo>
                <a:cubicBezTo>
                  <a:pt x="130" y="23"/>
                  <a:pt x="130" y="23"/>
                  <a:pt x="130" y="23"/>
                </a:cubicBezTo>
                <a:cubicBezTo>
                  <a:pt x="130" y="23"/>
                  <a:pt x="130" y="23"/>
                  <a:pt x="130" y="23"/>
                </a:cubicBezTo>
                <a:cubicBezTo>
                  <a:pt x="130" y="23"/>
                  <a:pt x="130" y="23"/>
                  <a:pt x="130" y="23"/>
                </a:cubicBezTo>
                <a:cubicBezTo>
                  <a:pt x="130" y="23"/>
                  <a:pt x="130" y="23"/>
                  <a:pt x="130" y="23"/>
                </a:cubicBezTo>
                <a:cubicBezTo>
                  <a:pt x="130" y="23"/>
                  <a:pt x="130" y="23"/>
                  <a:pt x="130" y="23"/>
                </a:cubicBezTo>
                <a:cubicBezTo>
                  <a:pt x="131" y="23"/>
                  <a:pt x="131" y="23"/>
                  <a:pt x="131" y="23"/>
                </a:cubicBezTo>
                <a:cubicBezTo>
                  <a:pt x="131" y="23"/>
                  <a:pt x="131" y="23"/>
                  <a:pt x="131" y="23"/>
                </a:cubicBezTo>
                <a:cubicBezTo>
                  <a:pt x="131" y="22"/>
                  <a:pt x="131" y="22"/>
                  <a:pt x="131" y="22"/>
                </a:cubicBezTo>
                <a:cubicBezTo>
                  <a:pt x="131" y="22"/>
                  <a:pt x="131" y="22"/>
                  <a:pt x="130" y="22"/>
                </a:cubicBezTo>
                <a:cubicBezTo>
                  <a:pt x="131" y="21"/>
                  <a:pt x="131" y="21"/>
                  <a:pt x="131" y="21"/>
                </a:cubicBezTo>
                <a:cubicBezTo>
                  <a:pt x="131" y="21"/>
                  <a:pt x="131" y="21"/>
                  <a:pt x="131" y="21"/>
                </a:cubicBezTo>
                <a:cubicBezTo>
                  <a:pt x="131" y="21"/>
                  <a:pt x="131" y="21"/>
                  <a:pt x="131" y="21"/>
                </a:cubicBezTo>
                <a:cubicBezTo>
                  <a:pt x="130" y="20"/>
                  <a:pt x="130" y="20"/>
                  <a:pt x="130" y="20"/>
                </a:cubicBezTo>
                <a:cubicBezTo>
                  <a:pt x="130" y="20"/>
                  <a:pt x="130" y="20"/>
                  <a:pt x="130" y="20"/>
                </a:cubicBezTo>
                <a:cubicBezTo>
                  <a:pt x="130" y="20"/>
                  <a:pt x="130" y="20"/>
                  <a:pt x="130" y="20"/>
                </a:cubicBezTo>
                <a:cubicBezTo>
                  <a:pt x="131" y="19"/>
                  <a:pt x="131" y="19"/>
                  <a:pt x="131" y="19"/>
                </a:cubicBezTo>
                <a:cubicBezTo>
                  <a:pt x="131" y="19"/>
                  <a:pt x="131" y="19"/>
                  <a:pt x="131" y="19"/>
                </a:cubicBezTo>
                <a:cubicBezTo>
                  <a:pt x="130" y="18"/>
                  <a:pt x="130" y="18"/>
                  <a:pt x="130" y="18"/>
                </a:cubicBezTo>
                <a:cubicBezTo>
                  <a:pt x="130" y="19"/>
                  <a:pt x="130" y="19"/>
                  <a:pt x="130" y="19"/>
                </a:cubicBezTo>
                <a:cubicBezTo>
                  <a:pt x="130" y="18"/>
                  <a:pt x="130" y="19"/>
                  <a:pt x="130" y="18"/>
                </a:cubicBezTo>
                <a:cubicBezTo>
                  <a:pt x="130" y="17"/>
                  <a:pt x="130" y="17"/>
                  <a:pt x="130" y="17"/>
                </a:cubicBezTo>
                <a:cubicBezTo>
                  <a:pt x="129" y="17"/>
                  <a:pt x="129" y="17"/>
                  <a:pt x="129" y="17"/>
                </a:cubicBezTo>
                <a:cubicBezTo>
                  <a:pt x="129" y="17"/>
                  <a:pt x="129" y="17"/>
                  <a:pt x="129" y="17"/>
                </a:cubicBezTo>
                <a:cubicBezTo>
                  <a:pt x="129" y="18"/>
                  <a:pt x="129" y="17"/>
                  <a:pt x="129" y="18"/>
                </a:cubicBezTo>
                <a:cubicBezTo>
                  <a:pt x="129" y="18"/>
                  <a:pt x="129" y="18"/>
                  <a:pt x="129" y="18"/>
                </a:cubicBezTo>
                <a:cubicBezTo>
                  <a:pt x="129" y="18"/>
                  <a:pt x="129" y="18"/>
                  <a:pt x="129" y="19"/>
                </a:cubicBezTo>
                <a:cubicBezTo>
                  <a:pt x="129" y="19"/>
                  <a:pt x="129" y="19"/>
                  <a:pt x="129" y="19"/>
                </a:cubicBezTo>
                <a:cubicBezTo>
                  <a:pt x="129" y="19"/>
                  <a:pt x="129" y="19"/>
                  <a:pt x="129" y="19"/>
                </a:cubicBezTo>
                <a:cubicBezTo>
                  <a:pt x="129" y="20"/>
                  <a:pt x="129" y="20"/>
                  <a:pt x="129" y="20"/>
                </a:cubicBezTo>
                <a:cubicBezTo>
                  <a:pt x="128" y="19"/>
                  <a:pt x="128" y="19"/>
                  <a:pt x="128" y="19"/>
                </a:cubicBezTo>
                <a:cubicBezTo>
                  <a:pt x="128" y="19"/>
                  <a:pt x="128" y="19"/>
                  <a:pt x="128" y="18"/>
                </a:cubicBezTo>
                <a:cubicBezTo>
                  <a:pt x="127" y="19"/>
                  <a:pt x="127" y="19"/>
                  <a:pt x="127" y="19"/>
                </a:cubicBezTo>
                <a:cubicBezTo>
                  <a:pt x="127" y="19"/>
                  <a:pt x="127" y="19"/>
                  <a:pt x="127" y="19"/>
                </a:cubicBezTo>
                <a:cubicBezTo>
                  <a:pt x="127" y="19"/>
                  <a:pt x="127" y="19"/>
                  <a:pt x="127" y="19"/>
                </a:cubicBezTo>
                <a:cubicBezTo>
                  <a:pt x="127" y="20"/>
                  <a:pt x="127" y="20"/>
                  <a:pt x="127" y="20"/>
                </a:cubicBezTo>
                <a:cubicBezTo>
                  <a:pt x="127" y="20"/>
                  <a:pt x="127" y="20"/>
                  <a:pt x="127" y="20"/>
                </a:cubicBezTo>
                <a:cubicBezTo>
                  <a:pt x="126" y="20"/>
                  <a:pt x="126" y="20"/>
                  <a:pt x="126" y="20"/>
                </a:cubicBezTo>
                <a:cubicBezTo>
                  <a:pt x="127" y="20"/>
                  <a:pt x="127" y="20"/>
                  <a:pt x="127" y="20"/>
                </a:cubicBezTo>
                <a:cubicBezTo>
                  <a:pt x="126" y="19"/>
                  <a:pt x="126" y="19"/>
                  <a:pt x="126" y="19"/>
                </a:cubicBezTo>
                <a:cubicBezTo>
                  <a:pt x="126" y="18"/>
                  <a:pt x="126" y="19"/>
                  <a:pt x="125" y="18"/>
                </a:cubicBezTo>
                <a:cubicBezTo>
                  <a:pt x="126" y="18"/>
                  <a:pt x="126" y="18"/>
                  <a:pt x="126" y="18"/>
                </a:cubicBezTo>
                <a:cubicBezTo>
                  <a:pt x="126" y="18"/>
                  <a:pt x="126" y="18"/>
                  <a:pt x="127" y="18"/>
                </a:cubicBezTo>
                <a:cubicBezTo>
                  <a:pt x="127" y="18"/>
                  <a:pt x="127" y="18"/>
                  <a:pt x="127" y="18"/>
                </a:cubicBezTo>
                <a:cubicBezTo>
                  <a:pt x="127" y="17"/>
                  <a:pt x="127" y="17"/>
                  <a:pt x="127" y="17"/>
                </a:cubicBezTo>
                <a:cubicBezTo>
                  <a:pt x="127" y="17"/>
                  <a:pt x="127" y="17"/>
                  <a:pt x="127" y="17"/>
                </a:cubicBezTo>
                <a:cubicBezTo>
                  <a:pt x="127" y="16"/>
                  <a:pt x="127" y="16"/>
                  <a:pt x="127" y="16"/>
                </a:cubicBezTo>
                <a:cubicBezTo>
                  <a:pt x="127" y="15"/>
                  <a:pt x="127" y="15"/>
                  <a:pt x="127" y="15"/>
                </a:cubicBezTo>
                <a:cubicBezTo>
                  <a:pt x="128" y="15"/>
                  <a:pt x="128" y="15"/>
                  <a:pt x="128" y="15"/>
                </a:cubicBezTo>
                <a:cubicBezTo>
                  <a:pt x="128" y="15"/>
                  <a:pt x="128" y="15"/>
                  <a:pt x="129" y="15"/>
                </a:cubicBezTo>
                <a:cubicBezTo>
                  <a:pt x="129" y="14"/>
                  <a:pt x="129" y="14"/>
                  <a:pt x="129" y="14"/>
                </a:cubicBezTo>
                <a:cubicBezTo>
                  <a:pt x="129" y="14"/>
                  <a:pt x="129" y="14"/>
                  <a:pt x="129" y="14"/>
                </a:cubicBezTo>
                <a:cubicBezTo>
                  <a:pt x="129" y="13"/>
                  <a:pt x="129" y="13"/>
                  <a:pt x="129" y="13"/>
                </a:cubicBezTo>
                <a:cubicBezTo>
                  <a:pt x="129" y="13"/>
                  <a:pt x="129" y="13"/>
                  <a:pt x="129" y="13"/>
                </a:cubicBezTo>
                <a:cubicBezTo>
                  <a:pt x="128" y="13"/>
                  <a:pt x="128" y="13"/>
                  <a:pt x="128" y="13"/>
                </a:cubicBezTo>
                <a:cubicBezTo>
                  <a:pt x="128" y="12"/>
                  <a:pt x="128" y="12"/>
                  <a:pt x="128" y="12"/>
                </a:cubicBezTo>
                <a:cubicBezTo>
                  <a:pt x="128" y="13"/>
                  <a:pt x="128" y="13"/>
                  <a:pt x="128" y="13"/>
                </a:cubicBezTo>
                <a:cubicBezTo>
                  <a:pt x="127" y="14"/>
                  <a:pt x="127" y="14"/>
                  <a:pt x="126" y="14"/>
                </a:cubicBezTo>
                <a:cubicBezTo>
                  <a:pt x="126" y="14"/>
                  <a:pt x="126" y="14"/>
                  <a:pt x="126" y="14"/>
                </a:cubicBezTo>
                <a:cubicBezTo>
                  <a:pt x="126" y="14"/>
                  <a:pt x="126" y="14"/>
                  <a:pt x="126" y="14"/>
                </a:cubicBezTo>
                <a:cubicBezTo>
                  <a:pt x="126" y="15"/>
                  <a:pt x="126" y="15"/>
                  <a:pt x="126" y="15"/>
                </a:cubicBezTo>
                <a:cubicBezTo>
                  <a:pt x="126" y="15"/>
                  <a:pt x="126" y="15"/>
                  <a:pt x="126" y="15"/>
                </a:cubicBezTo>
                <a:cubicBezTo>
                  <a:pt x="125" y="15"/>
                  <a:pt x="125" y="15"/>
                  <a:pt x="125" y="15"/>
                </a:cubicBezTo>
                <a:cubicBezTo>
                  <a:pt x="125" y="16"/>
                  <a:pt x="125" y="16"/>
                  <a:pt x="125" y="16"/>
                </a:cubicBezTo>
                <a:cubicBezTo>
                  <a:pt x="125" y="17"/>
                  <a:pt x="125" y="16"/>
                  <a:pt x="125" y="18"/>
                </a:cubicBezTo>
                <a:cubicBezTo>
                  <a:pt x="125" y="18"/>
                  <a:pt x="125" y="18"/>
                  <a:pt x="125" y="18"/>
                </a:cubicBezTo>
                <a:cubicBezTo>
                  <a:pt x="124" y="18"/>
                  <a:pt x="124" y="18"/>
                  <a:pt x="124" y="18"/>
                </a:cubicBezTo>
                <a:cubicBezTo>
                  <a:pt x="124" y="18"/>
                  <a:pt x="124" y="18"/>
                  <a:pt x="124" y="18"/>
                </a:cubicBezTo>
                <a:cubicBezTo>
                  <a:pt x="123" y="18"/>
                  <a:pt x="123" y="18"/>
                  <a:pt x="123" y="18"/>
                </a:cubicBezTo>
                <a:cubicBezTo>
                  <a:pt x="123" y="18"/>
                  <a:pt x="123" y="18"/>
                  <a:pt x="123" y="18"/>
                </a:cubicBezTo>
                <a:cubicBezTo>
                  <a:pt x="123" y="18"/>
                  <a:pt x="123" y="18"/>
                  <a:pt x="123" y="18"/>
                </a:cubicBezTo>
                <a:cubicBezTo>
                  <a:pt x="124" y="17"/>
                  <a:pt x="124" y="17"/>
                  <a:pt x="124" y="17"/>
                </a:cubicBezTo>
                <a:cubicBezTo>
                  <a:pt x="125" y="17"/>
                  <a:pt x="124" y="17"/>
                  <a:pt x="125" y="17"/>
                </a:cubicBezTo>
                <a:cubicBezTo>
                  <a:pt x="125" y="16"/>
                  <a:pt x="125" y="16"/>
                  <a:pt x="125" y="16"/>
                </a:cubicBezTo>
                <a:cubicBezTo>
                  <a:pt x="125" y="16"/>
                  <a:pt x="125" y="16"/>
                  <a:pt x="125" y="16"/>
                </a:cubicBezTo>
                <a:cubicBezTo>
                  <a:pt x="124" y="16"/>
                  <a:pt x="124" y="16"/>
                  <a:pt x="124" y="16"/>
                </a:cubicBezTo>
                <a:cubicBezTo>
                  <a:pt x="123" y="16"/>
                  <a:pt x="123" y="16"/>
                  <a:pt x="123" y="16"/>
                </a:cubicBezTo>
                <a:cubicBezTo>
                  <a:pt x="124" y="16"/>
                  <a:pt x="124" y="16"/>
                  <a:pt x="124" y="16"/>
                </a:cubicBezTo>
                <a:cubicBezTo>
                  <a:pt x="124" y="15"/>
                  <a:pt x="124" y="15"/>
                  <a:pt x="124" y="15"/>
                </a:cubicBezTo>
                <a:cubicBezTo>
                  <a:pt x="124" y="15"/>
                  <a:pt x="124" y="15"/>
                  <a:pt x="124" y="15"/>
                </a:cubicBezTo>
                <a:cubicBezTo>
                  <a:pt x="123" y="15"/>
                  <a:pt x="123" y="15"/>
                  <a:pt x="123" y="15"/>
                </a:cubicBezTo>
                <a:cubicBezTo>
                  <a:pt x="123" y="15"/>
                  <a:pt x="123" y="15"/>
                  <a:pt x="123" y="15"/>
                </a:cubicBezTo>
                <a:cubicBezTo>
                  <a:pt x="123" y="15"/>
                  <a:pt x="122" y="15"/>
                  <a:pt x="122" y="14"/>
                </a:cubicBezTo>
                <a:cubicBezTo>
                  <a:pt x="122" y="14"/>
                  <a:pt x="122" y="14"/>
                  <a:pt x="122" y="14"/>
                </a:cubicBezTo>
                <a:cubicBezTo>
                  <a:pt x="122" y="13"/>
                  <a:pt x="122" y="13"/>
                  <a:pt x="122" y="13"/>
                </a:cubicBezTo>
                <a:cubicBezTo>
                  <a:pt x="122" y="13"/>
                  <a:pt x="122" y="13"/>
                  <a:pt x="122" y="13"/>
                </a:cubicBezTo>
                <a:cubicBezTo>
                  <a:pt x="121" y="14"/>
                  <a:pt x="121" y="14"/>
                  <a:pt x="121" y="14"/>
                </a:cubicBezTo>
                <a:cubicBezTo>
                  <a:pt x="121" y="14"/>
                  <a:pt x="121" y="14"/>
                  <a:pt x="121" y="14"/>
                </a:cubicBezTo>
                <a:cubicBezTo>
                  <a:pt x="120" y="14"/>
                  <a:pt x="120" y="14"/>
                  <a:pt x="120" y="14"/>
                </a:cubicBezTo>
                <a:cubicBezTo>
                  <a:pt x="121" y="14"/>
                  <a:pt x="121" y="14"/>
                  <a:pt x="121" y="14"/>
                </a:cubicBezTo>
                <a:cubicBezTo>
                  <a:pt x="121" y="14"/>
                  <a:pt x="121" y="14"/>
                  <a:pt x="121" y="14"/>
                </a:cubicBezTo>
                <a:cubicBezTo>
                  <a:pt x="121" y="14"/>
                  <a:pt x="121" y="14"/>
                  <a:pt x="121" y="14"/>
                </a:cubicBezTo>
                <a:cubicBezTo>
                  <a:pt x="121" y="14"/>
                  <a:pt x="121" y="14"/>
                  <a:pt x="121" y="14"/>
                </a:cubicBezTo>
                <a:cubicBezTo>
                  <a:pt x="120" y="14"/>
                  <a:pt x="120" y="14"/>
                  <a:pt x="120" y="14"/>
                </a:cubicBezTo>
                <a:cubicBezTo>
                  <a:pt x="120" y="14"/>
                  <a:pt x="120" y="14"/>
                  <a:pt x="120" y="14"/>
                </a:cubicBezTo>
                <a:cubicBezTo>
                  <a:pt x="120" y="15"/>
                  <a:pt x="120" y="15"/>
                  <a:pt x="120" y="15"/>
                </a:cubicBezTo>
                <a:cubicBezTo>
                  <a:pt x="119" y="15"/>
                  <a:pt x="119" y="15"/>
                  <a:pt x="119" y="15"/>
                </a:cubicBezTo>
                <a:cubicBezTo>
                  <a:pt x="119" y="15"/>
                  <a:pt x="119" y="15"/>
                  <a:pt x="119" y="15"/>
                </a:cubicBezTo>
                <a:cubicBezTo>
                  <a:pt x="119" y="14"/>
                  <a:pt x="119" y="14"/>
                  <a:pt x="119" y="14"/>
                </a:cubicBezTo>
                <a:cubicBezTo>
                  <a:pt x="118" y="14"/>
                  <a:pt x="118" y="14"/>
                  <a:pt x="118" y="14"/>
                </a:cubicBezTo>
                <a:cubicBezTo>
                  <a:pt x="118" y="15"/>
                  <a:pt x="118" y="15"/>
                  <a:pt x="118" y="15"/>
                </a:cubicBezTo>
                <a:cubicBezTo>
                  <a:pt x="118" y="16"/>
                  <a:pt x="118" y="16"/>
                  <a:pt x="118" y="16"/>
                </a:cubicBezTo>
                <a:cubicBezTo>
                  <a:pt x="117" y="16"/>
                  <a:pt x="117" y="16"/>
                  <a:pt x="117" y="16"/>
                </a:cubicBezTo>
                <a:cubicBezTo>
                  <a:pt x="116" y="17"/>
                  <a:pt x="116" y="16"/>
                  <a:pt x="116" y="18"/>
                </a:cubicBezTo>
                <a:cubicBezTo>
                  <a:pt x="115" y="18"/>
                  <a:pt x="115" y="18"/>
                  <a:pt x="115" y="18"/>
                </a:cubicBezTo>
                <a:cubicBezTo>
                  <a:pt x="116" y="19"/>
                  <a:pt x="116" y="19"/>
                  <a:pt x="116" y="19"/>
                </a:cubicBezTo>
                <a:cubicBezTo>
                  <a:pt x="116" y="20"/>
                  <a:pt x="116" y="20"/>
                  <a:pt x="116" y="20"/>
                </a:cubicBezTo>
                <a:cubicBezTo>
                  <a:pt x="117" y="21"/>
                  <a:pt x="117" y="21"/>
                  <a:pt x="117" y="21"/>
                </a:cubicBezTo>
                <a:cubicBezTo>
                  <a:pt x="116" y="21"/>
                  <a:pt x="116" y="21"/>
                  <a:pt x="116" y="21"/>
                </a:cubicBezTo>
                <a:cubicBezTo>
                  <a:pt x="115" y="21"/>
                  <a:pt x="115" y="21"/>
                  <a:pt x="115" y="22"/>
                </a:cubicBezTo>
                <a:cubicBezTo>
                  <a:pt x="115" y="22"/>
                  <a:pt x="115" y="22"/>
                  <a:pt x="115" y="22"/>
                </a:cubicBezTo>
                <a:cubicBezTo>
                  <a:pt x="114" y="23"/>
                  <a:pt x="114" y="23"/>
                  <a:pt x="114" y="23"/>
                </a:cubicBezTo>
                <a:cubicBezTo>
                  <a:pt x="113" y="23"/>
                  <a:pt x="113" y="23"/>
                  <a:pt x="113" y="23"/>
                </a:cubicBezTo>
                <a:cubicBezTo>
                  <a:pt x="113" y="23"/>
                  <a:pt x="113" y="23"/>
                  <a:pt x="112" y="23"/>
                </a:cubicBezTo>
                <a:cubicBezTo>
                  <a:pt x="112" y="22"/>
                  <a:pt x="112" y="22"/>
                  <a:pt x="112" y="22"/>
                </a:cubicBezTo>
                <a:cubicBezTo>
                  <a:pt x="112" y="22"/>
                  <a:pt x="112" y="22"/>
                  <a:pt x="112" y="22"/>
                </a:cubicBezTo>
                <a:cubicBezTo>
                  <a:pt x="112" y="21"/>
                  <a:pt x="112" y="21"/>
                  <a:pt x="112" y="21"/>
                </a:cubicBezTo>
                <a:cubicBezTo>
                  <a:pt x="112" y="19"/>
                  <a:pt x="112" y="20"/>
                  <a:pt x="113" y="18"/>
                </a:cubicBezTo>
                <a:cubicBezTo>
                  <a:pt x="112" y="17"/>
                  <a:pt x="112" y="17"/>
                  <a:pt x="112" y="17"/>
                </a:cubicBezTo>
                <a:cubicBezTo>
                  <a:pt x="111" y="16"/>
                  <a:pt x="111" y="16"/>
                  <a:pt x="111" y="16"/>
                </a:cubicBezTo>
                <a:cubicBezTo>
                  <a:pt x="111" y="17"/>
                  <a:pt x="111" y="17"/>
                  <a:pt x="111" y="18"/>
                </a:cubicBezTo>
                <a:cubicBezTo>
                  <a:pt x="111" y="17"/>
                  <a:pt x="111" y="17"/>
                  <a:pt x="111" y="17"/>
                </a:cubicBezTo>
                <a:cubicBezTo>
                  <a:pt x="111" y="17"/>
                  <a:pt x="111" y="17"/>
                  <a:pt x="111" y="17"/>
                </a:cubicBezTo>
                <a:cubicBezTo>
                  <a:pt x="111" y="16"/>
                  <a:pt x="111" y="16"/>
                  <a:pt x="112" y="16"/>
                </a:cubicBezTo>
                <a:cubicBezTo>
                  <a:pt x="112" y="15"/>
                  <a:pt x="112" y="15"/>
                  <a:pt x="112" y="14"/>
                </a:cubicBezTo>
                <a:cubicBezTo>
                  <a:pt x="112" y="14"/>
                  <a:pt x="112" y="14"/>
                  <a:pt x="112" y="14"/>
                </a:cubicBezTo>
                <a:cubicBezTo>
                  <a:pt x="112" y="14"/>
                  <a:pt x="112" y="14"/>
                  <a:pt x="112" y="14"/>
                </a:cubicBezTo>
                <a:cubicBezTo>
                  <a:pt x="111" y="14"/>
                  <a:pt x="111" y="14"/>
                  <a:pt x="111" y="14"/>
                </a:cubicBezTo>
                <a:cubicBezTo>
                  <a:pt x="111" y="15"/>
                  <a:pt x="111" y="15"/>
                  <a:pt x="111" y="15"/>
                </a:cubicBezTo>
                <a:cubicBezTo>
                  <a:pt x="111" y="14"/>
                  <a:pt x="111" y="14"/>
                  <a:pt x="111" y="14"/>
                </a:cubicBezTo>
                <a:cubicBezTo>
                  <a:pt x="112" y="13"/>
                  <a:pt x="112" y="14"/>
                  <a:pt x="113" y="13"/>
                </a:cubicBezTo>
                <a:cubicBezTo>
                  <a:pt x="114" y="12"/>
                  <a:pt x="114" y="12"/>
                  <a:pt x="114" y="12"/>
                </a:cubicBezTo>
                <a:cubicBezTo>
                  <a:pt x="114" y="12"/>
                  <a:pt x="114" y="12"/>
                  <a:pt x="114" y="12"/>
                </a:cubicBezTo>
                <a:cubicBezTo>
                  <a:pt x="114" y="12"/>
                  <a:pt x="114" y="10"/>
                  <a:pt x="114" y="9"/>
                </a:cubicBezTo>
                <a:cubicBezTo>
                  <a:pt x="113" y="9"/>
                  <a:pt x="113" y="9"/>
                  <a:pt x="113" y="9"/>
                </a:cubicBezTo>
                <a:cubicBezTo>
                  <a:pt x="112" y="9"/>
                  <a:pt x="112" y="9"/>
                  <a:pt x="112" y="9"/>
                </a:cubicBezTo>
                <a:cubicBezTo>
                  <a:pt x="112" y="9"/>
                  <a:pt x="112" y="9"/>
                  <a:pt x="112" y="9"/>
                </a:cubicBezTo>
                <a:cubicBezTo>
                  <a:pt x="112" y="10"/>
                  <a:pt x="112" y="10"/>
                  <a:pt x="112" y="10"/>
                </a:cubicBezTo>
                <a:cubicBezTo>
                  <a:pt x="112" y="10"/>
                  <a:pt x="112" y="10"/>
                  <a:pt x="112" y="10"/>
                </a:cubicBezTo>
                <a:cubicBezTo>
                  <a:pt x="112" y="10"/>
                  <a:pt x="111" y="13"/>
                  <a:pt x="111" y="13"/>
                </a:cubicBezTo>
                <a:cubicBezTo>
                  <a:pt x="110" y="13"/>
                  <a:pt x="110" y="13"/>
                  <a:pt x="110" y="13"/>
                </a:cubicBezTo>
                <a:cubicBezTo>
                  <a:pt x="110" y="14"/>
                  <a:pt x="110" y="14"/>
                  <a:pt x="110" y="14"/>
                </a:cubicBezTo>
                <a:cubicBezTo>
                  <a:pt x="110" y="14"/>
                  <a:pt x="110" y="14"/>
                  <a:pt x="110" y="14"/>
                </a:cubicBezTo>
                <a:cubicBezTo>
                  <a:pt x="110" y="14"/>
                  <a:pt x="110" y="14"/>
                  <a:pt x="110" y="14"/>
                </a:cubicBezTo>
                <a:cubicBezTo>
                  <a:pt x="110" y="13"/>
                  <a:pt x="110" y="13"/>
                  <a:pt x="110" y="13"/>
                </a:cubicBezTo>
                <a:cubicBezTo>
                  <a:pt x="110" y="13"/>
                  <a:pt x="110" y="13"/>
                  <a:pt x="110" y="13"/>
                </a:cubicBezTo>
                <a:cubicBezTo>
                  <a:pt x="110" y="13"/>
                  <a:pt x="110" y="13"/>
                  <a:pt x="110" y="13"/>
                </a:cubicBezTo>
                <a:cubicBezTo>
                  <a:pt x="110" y="13"/>
                  <a:pt x="110" y="13"/>
                  <a:pt x="110" y="13"/>
                </a:cubicBezTo>
                <a:cubicBezTo>
                  <a:pt x="109" y="13"/>
                  <a:pt x="109" y="13"/>
                  <a:pt x="109" y="14"/>
                </a:cubicBezTo>
                <a:cubicBezTo>
                  <a:pt x="109" y="15"/>
                  <a:pt x="109" y="15"/>
                  <a:pt x="109" y="16"/>
                </a:cubicBezTo>
                <a:cubicBezTo>
                  <a:pt x="109" y="16"/>
                  <a:pt x="109" y="16"/>
                  <a:pt x="109" y="16"/>
                </a:cubicBezTo>
                <a:cubicBezTo>
                  <a:pt x="109" y="16"/>
                  <a:pt x="109" y="16"/>
                  <a:pt x="109" y="16"/>
                </a:cubicBezTo>
                <a:cubicBezTo>
                  <a:pt x="109" y="15"/>
                  <a:pt x="109" y="15"/>
                  <a:pt x="109" y="15"/>
                </a:cubicBezTo>
                <a:cubicBezTo>
                  <a:pt x="108" y="15"/>
                  <a:pt x="108" y="15"/>
                  <a:pt x="108" y="15"/>
                </a:cubicBezTo>
                <a:cubicBezTo>
                  <a:pt x="108" y="15"/>
                  <a:pt x="108" y="15"/>
                  <a:pt x="108" y="15"/>
                </a:cubicBezTo>
                <a:cubicBezTo>
                  <a:pt x="108" y="15"/>
                  <a:pt x="108" y="15"/>
                  <a:pt x="108" y="15"/>
                </a:cubicBezTo>
                <a:cubicBezTo>
                  <a:pt x="108" y="15"/>
                  <a:pt x="108" y="15"/>
                  <a:pt x="108" y="15"/>
                </a:cubicBezTo>
                <a:cubicBezTo>
                  <a:pt x="107" y="15"/>
                  <a:pt x="107" y="15"/>
                  <a:pt x="107" y="15"/>
                </a:cubicBezTo>
                <a:cubicBezTo>
                  <a:pt x="107" y="15"/>
                  <a:pt x="107" y="15"/>
                  <a:pt x="107" y="15"/>
                </a:cubicBezTo>
                <a:cubicBezTo>
                  <a:pt x="107" y="15"/>
                  <a:pt x="107" y="15"/>
                  <a:pt x="107" y="15"/>
                </a:cubicBezTo>
                <a:cubicBezTo>
                  <a:pt x="107" y="14"/>
                  <a:pt x="107" y="14"/>
                  <a:pt x="107" y="14"/>
                </a:cubicBezTo>
                <a:cubicBezTo>
                  <a:pt x="107" y="14"/>
                  <a:pt x="107" y="14"/>
                  <a:pt x="107" y="14"/>
                </a:cubicBezTo>
                <a:cubicBezTo>
                  <a:pt x="107" y="14"/>
                  <a:pt x="107" y="14"/>
                  <a:pt x="107" y="14"/>
                </a:cubicBezTo>
                <a:cubicBezTo>
                  <a:pt x="107" y="14"/>
                  <a:pt x="107" y="14"/>
                  <a:pt x="107" y="14"/>
                </a:cubicBezTo>
                <a:cubicBezTo>
                  <a:pt x="107" y="14"/>
                  <a:pt x="107" y="14"/>
                  <a:pt x="107" y="14"/>
                </a:cubicBezTo>
                <a:cubicBezTo>
                  <a:pt x="106" y="15"/>
                  <a:pt x="106" y="15"/>
                  <a:pt x="106" y="15"/>
                </a:cubicBezTo>
                <a:cubicBezTo>
                  <a:pt x="106" y="15"/>
                  <a:pt x="106" y="15"/>
                  <a:pt x="106" y="15"/>
                </a:cubicBezTo>
                <a:cubicBezTo>
                  <a:pt x="107" y="14"/>
                  <a:pt x="107" y="14"/>
                  <a:pt x="107" y="14"/>
                </a:cubicBezTo>
                <a:cubicBezTo>
                  <a:pt x="107" y="14"/>
                  <a:pt x="107" y="14"/>
                  <a:pt x="107" y="14"/>
                </a:cubicBezTo>
                <a:cubicBezTo>
                  <a:pt x="108" y="14"/>
                  <a:pt x="108" y="14"/>
                  <a:pt x="108" y="14"/>
                </a:cubicBezTo>
                <a:cubicBezTo>
                  <a:pt x="108" y="13"/>
                  <a:pt x="108" y="13"/>
                  <a:pt x="108" y="13"/>
                </a:cubicBezTo>
                <a:cubicBezTo>
                  <a:pt x="108" y="11"/>
                  <a:pt x="108" y="14"/>
                  <a:pt x="108" y="11"/>
                </a:cubicBezTo>
                <a:cubicBezTo>
                  <a:pt x="108" y="11"/>
                  <a:pt x="108" y="11"/>
                  <a:pt x="108" y="11"/>
                </a:cubicBezTo>
                <a:cubicBezTo>
                  <a:pt x="109" y="10"/>
                  <a:pt x="109" y="10"/>
                  <a:pt x="109" y="10"/>
                </a:cubicBezTo>
                <a:cubicBezTo>
                  <a:pt x="109" y="10"/>
                  <a:pt x="109" y="10"/>
                  <a:pt x="109" y="10"/>
                </a:cubicBezTo>
                <a:cubicBezTo>
                  <a:pt x="110" y="10"/>
                  <a:pt x="110" y="10"/>
                  <a:pt x="110" y="10"/>
                </a:cubicBezTo>
                <a:cubicBezTo>
                  <a:pt x="110" y="10"/>
                  <a:pt x="110" y="10"/>
                  <a:pt x="110" y="10"/>
                </a:cubicBezTo>
                <a:cubicBezTo>
                  <a:pt x="110" y="9"/>
                  <a:pt x="110" y="10"/>
                  <a:pt x="110" y="8"/>
                </a:cubicBezTo>
                <a:cubicBezTo>
                  <a:pt x="110" y="8"/>
                  <a:pt x="110" y="8"/>
                  <a:pt x="110" y="8"/>
                </a:cubicBezTo>
                <a:cubicBezTo>
                  <a:pt x="110" y="8"/>
                  <a:pt x="110" y="8"/>
                  <a:pt x="110" y="8"/>
                </a:cubicBezTo>
                <a:cubicBezTo>
                  <a:pt x="109" y="8"/>
                  <a:pt x="109" y="8"/>
                  <a:pt x="109" y="8"/>
                </a:cubicBezTo>
                <a:cubicBezTo>
                  <a:pt x="110" y="8"/>
                  <a:pt x="110" y="8"/>
                  <a:pt x="110" y="8"/>
                </a:cubicBezTo>
                <a:cubicBezTo>
                  <a:pt x="110" y="8"/>
                  <a:pt x="109" y="9"/>
                  <a:pt x="109" y="9"/>
                </a:cubicBezTo>
                <a:cubicBezTo>
                  <a:pt x="108" y="9"/>
                  <a:pt x="108" y="9"/>
                  <a:pt x="108" y="9"/>
                </a:cubicBezTo>
                <a:cubicBezTo>
                  <a:pt x="108" y="10"/>
                  <a:pt x="108" y="9"/>
                  <a:pt x="108" y="10"/>
                </a:cubicBezTo>
                <a:cubicBezTo>
                  <a:pt x="108" y="10"/>
                  <a:pt x="108" y="10"/>
                  <a:pt x="108" y="10"/>
                </a:cubicBezTo>
                <a:cubicBezTo>
                  <a:pt x="108" y="11"/>
                  <a:pt x="107" y="12"/>
                  <a:pt x="106" y="12"/>
                </a:cubicBezTo>
                <a:cubicBezTo>
                  <a:pt x="106" y="12"/>
                  <a:pt x="106" y="12"/>
                  <a:pt x="106" y="12"/>
                </a:cubicBezTo>
                <a:cubicBezTo>
                  <a:pt x="107" y="11"/>
                  <a:pt x="106" y="11"/>
                  <a:pt x="107" y="10"/>
                </a:cubicBezTo>
                <a:cubicBezTo>
                  <a:pt x="107" y="10"/>
                  <a:pt x="107" y="9"/>
                  <a:pt x="107" y="9"/>
                </a:cubicBezTo>
                <a:cubicBezTo>
                  <a:pt x="107" y="9"/>
                  <a:pt x="107" y="9"/>
                  <a:pt x="107" y="9"/>
                </a:cubicBezTo>
                <a:cubicBezTo>
                  <a:pt x="106" y="9"/>
                  <a:pt x="106" y="9"/>
                  <a:pt x="106" y="9"/>
                </a:cubicBezTo>
                <a:cubicBezTo>
                  <a:pt x="106" y="10"/>
                  <a:pt x="106" y="10"/>
                  <a:pt x="106" y="10"/>
                </a:cubicBezTo>
                <a:cubicBezTo>
                  <a:pt x="106" y="10"/>
                  <a:pt x="106" y="10"/>
                  <a:pt x="106" y="10"/>
                </a:cubicBezTo>
                <a:cubicBezTo>
                  <a:pt x="106" y="10"/>
                  <a:pt x="106" y="10"/>
                  <a:pt x="106" y="10"/>
                </a:cubicBezTo>
                <a:cubicBezTo>
                  <a:pt x="106" y="10"/>
                  <a:pt x="106" y="10"/>
                  <a:pt x="106" y="10"/>
                </a:cubicBezTo>
                <a:cubicBezTo>
                  <a:pt x="106" y="9"/>
                  <a:pt x="106" y="10"/>
                  <a:pt x="106" y="9"/>
                </a:cubicBezTo>
                <a:cubicBezTo>
                  <a:pt x="106" y="9"/>
                  <a:pt x="106" y="9"/>
                  <a:pt x="106" y="9"/>
                </a:cubicBezTo>
                <a:cubicBezTo>
                  <a:pt x="106" y="8"/>
                  <a:pt x="106" y="8"/>
                  <a:pt x="106" y="8"/>
                </a:cubicBezTo>
                <a:cubicBezTo>
                  <a:pt x="106" y="8"/>
                  <a:pt x="106" y="8"/>
                  <a:pt x="106" y="8"/>
                </a:cubicBezTo>
                <a:cubicBezTo>
                  <a:pt x="106" y="8"/>
                  <a:pt x="106" y="8"/>
                  <a:pt x="106" y="8"/>
                </a:cubicBezTo>
                <a:cubicBezTo>
                  <a:pt x="106" y="8"/>
                  <a:pt x="106" y="8"/>
                  <a:pt x="106" y="8"/>
                </a:cubicBezTo>
                <a:cubicBezTo>
                  <a:pt x="106" y="7"/>
                  <a:pt x="106" y="7"/>
                  <a:pt x="106" y="7"/>
                </a:cubicBezTo>
                <a:cubicBezTo>
                  <a:pt x="105" y="8"/>
                  <a:pt x="105" y="8"/>
                  <a:pt x="105" y="8"/>
                </a:cubicBezTo>
                <a:cubicBezTo>
                  <a:pt x="105" y="9"/>
                  <a:pt x="105" y="9"/>
                  <a:pt x="105" y="9"/>
                </a:cubicBezTo>
                <a:cubicBezTo>
                  <a:pt x="104" y="9"/>
                  <a:pt x="104" y="9"/>
                  <a:pt x="104" y="9"/>
                </a:cubicBezTo>
                <a:cubicBezTo>
                  <a:pt x="104" y="9"/>
                  <a:pt x="104" y="9"/>
                  <a:pt x="104" y="9"/>
                </a:cubicBezTo>
                <a:cubicBezTo>
                  <a:pt x="104" y="9"/>
                  <a:pt x="104" y="9"/>
                  <a:pt x="104" y="9"/>
                </a:cubicBezTo>
                <a:cubicBezTo>
                  <a:pt x="105" y="8"/>
                  <a:pt x="105" y="8"/>
                  <a:pt x="105" y="8"/>
                </a:cubicBezTo>
                <a:cubicBezTo>
                  <a:pt x="104" y="8"/>
                  <a:pt x="104" y="8"/>
                  <a:pt x="104" y="8"/>
                </a:cubicBezTo>
                <a:cubicBezTo>
                  <a:pt x="104" y="8"/>
                  <a:pt x="104" y="8"/>
                  <a:pt x="104" y="8"/>
                </a:cubicBezTo>
                <a:cubicBezTo>
                  <a:pt x="105" y="8"/>
                  <a:pt x="105" y="8"/>
                  <a:pt x="105" y="8"/>
                </a:cubicBezTo>
                <a:cubicBezTo>
                  <a:pt x="105" y="8"/>
                  <a:pt x="105" y="8"/>
                  <a:pt x="105" y="8"/>
                </a:cubicBezTo>
                <a:cubicBezTo>
                  <a:pt x="104" y="7"/>
                  <a:pt x="104" y="7"/>
                  <a:pt x="104" y="7"/>
                </a:cubicBezTo>
                <a:cubicBezTo>
                  <a:pt x="104" y="8"/>
                  <a:pt x="104" y="8"/>
                  <a:pt x="104" y="8"/>
                </a:cubicBezTo>
                <a:cubicBezTo>
                  <a:pt x="103" y="8"/>
                  <a:pt x="103" y="8"/>
                  <a:pt x="103" y="8"/>
                </a:cubicBezTo>
                <a:cubicBezTo>
                  <a:pt x="103" y="8"/>
                  <a:pt x="103" y="8"/>
                  <a:pt x="103" y="8"/>
                </a:cubicBezTo>
                <a:cubicBezTo>
                  <a:pt x="104" y="9"/>
                  <a:pt x="103" y="9"/>
                  <a:pt x="104" y="9"/>
                </a:cubicBezTo>
                <a:cubicBezTo>
                  <a:pt x="104" y="10"/>
                  <a:pt x="104" y="10"/>
                  <a:pt x="103" y="10"/>
                </a:cubicBezTo>
                <a:cubicBezTo>
                  <a:pt x="103" y="11"/>
                  <a:pt x="103" y="11"/>
                  <a:pt x="103" y="11"/>
                </a:cubicBezTo>
                <a:cubicBezTo>
                  <a:pt x="103" y="11"/>
                  <a:pt x="103" y="11"/>
                  <a:pt x="103" y="11"/>
                </a:cubicBezTo>
                <a:cubicBezTo>
                  <a:pt x="101" y="11"/>
                  <a:pt x="101" y="11"/>
                  <a:pt x="101" y="11"/>
                </a:cubicBezTo>
                <a:cubicBezTo>
                  <a:pt x="102" y="10"/>
                  <a:pt x="102" y="10"/>
                  <a:pt x="102" y="10"/>
                </a:cubicBezTo>
                <a:cubicBezTo>
                  <a:pt x="102" y="10"/>
                  <a:pt x="102" y="10"/>
                  <a:pt x="102" y="9"/>
                </a:cubicBezTo>
                <a:cubicBezTo>
                  <a:pt x="102" y="8"/>
                  <a:pt x="102" y="8"/>
                  <a:pt x="102" y="8"/>
                </a:cubicBezTo>
                <a:cubicBezTo>
                  <a:pt x="102" y="8"/>
                  <a:pt x="102" y="8"/>
                  <a:pt x="102" y="8"/>
                </a:cubicBezTo>
                <a:cubicBezTo>
                  <a:pt x="102" y="8"/>
                  <a:pt x="102" y="8"/>
                  <a:pt x="102" y="8"/>
                </a:cubicBezTo>
                <a:cubicBezTo>
                  <a:pt x="102" y="7"/>
                  <a:pt x="102" y="7"/>
                  <a:pt x="101" y="7"/>
                </a:cubicBezTo>
                <a:cubicBezTo>
                  <a:pt x="102" y="7"/>
                  <a:pt x="102" y="7"/>
                  <a:pt x="102" y="7"/>
                </a:cubicBezTo>
                <a:cubicBezTo>
                  <a:pt x="101" y="6"/>
                  <a:pt x="102" y="6"/>
                  <a:pt x="101" y="5"/>
                </a:cubicBezTo>
                <a:cubicBezTo>
                  <a:pt x="101" y="5"/>
                  <a:pt x="101" y="5"/>
                  <a:pt x="101" y="5"/>
                </a:cubicBezTo>
                <a:cubicBezTo>
                  <a:pt x="101" y="6"/>
                  <a:pt x="101" y="6"/>
                  <a:pt x="101" y="6"/>
                </a:cubicBezTo>
                <a:cubicBezTo>
                  <a:pt x="100" y="6"/>
                  <a:pt x="100" y="6"/>
                  <a:pt x="100" y="6"/>
                </a:cubicBezTo>
                <a:cubicBezTo>
                  <a:pt x="100" y="7"/>
                  <a:pt x="100" y="7"/>
                  <a:pt x="100" y="7"/>
                </a:cubicBezTo>
                <a:cubicBezTo>
                  <a:pt x="100" y="7"/>
                  <a:pt x="100" y="7"/>
                  <a:pt x="100" y="7"/>
                </a:cubicBezTo>
                <a:cubicBezTo>
                  <a:pt x="100" y="6"/>
                  <a:pt x="100" y="5"/>
                  <a:pt x="101" y="4"/>
                </a:cubicBezTo>
                <a:cubicBezTo>
                  <a:pt x="101" y="3"/>
                  <a:pt x="101" y="3"/>
                  <a:pt x="101" y="3"/>
                </a:cubicBezTo>
                <a:cubicBezTo>
                  <a:pt x="100" y="3"/>
                  <a:pt x="100" y="3"/>
                  <a:pt x="100" y="3"/>
                </a:cubicBezTo>
                <a:cubicBezTo>
                  <a:pt x="99" y="5"/>
                  <a:pt x="99" y="5"/>
                  <a:pt x="99" y="5"/>
                </a:cubicBezTo>
                <a:cubicBezTo>
                  <a:pt x="99" y="5"/>
                  <a:pt x="99" y="5"/>
                  <a:pt x="99" y="5"/>
                </a:cubicBezTo>
                <a:cubicBezTo>
                  <a:pt x="98" y="6"/>
                  <a:pt x="98" y="6"/>
                  <a:pt x="98" y="7"/>
                </a:cubicBezTo>
                <a:cubicBezTo>
                  <a:pt x="98" y="8"/>
                  <a:pt x="98" y="8"/>
                  <a:pt x="98" y="8"/>
                </a:cubicBezTo>
                <a:cubicBezTo>
                  <a:pt x="98" y="7"/>
                  <a:pt x="98" y="7"/>
                  <a:pt x="98" y="7"/>
                </a:cubicBezTo>
                <a:cubicBezTo>
                  <a:pt x="97" y="8"/>
                  <a:pt x="97" y="8"/>
                  <a:pt x="97" y="8"/>
                </a:cubicBezTo>
                <a:cubicBezTo>
                  <a:pt x="97" y="8"/>
                  <a:pt x="97" y="8"/>
                  <a:pt x="97" y="8"/>
                </a:cubicBezTo>
                <a:cubicBezTo>
                  <a:pt x="97" y="9"/>
                  <a:pt x="97" y="9"/>
                  <a:pt x="97" y="9"/>
                </a:cubicBezTo>
                <a:cubicBezTo>
                  <a:pt x="97" y="9"/>
                  <a:pt x="97" y="9"/>
                  <a:pt x="96" y="8"/>
                </a:cubicBezTo>
                <a:cubicBezTo>
                  <a:pt x="96" y="8"/>
                  <a:pt x="96" y="8"/>
                  <a:pt x="96" y="8"/>
                </a:cubicBezTo>
                <a:cubicBezTo>
                  <a:pt x="96" y="7"/>
                  <a:pt x="96" y="7"/>
                  <a:pt x="96" y="7"/>
                </a:cubicBezTo>
                <a:cubicBezTo>
                  <a:pt x="97" y="7"/>
                  <a:pt x="97" y="7"/>
                  <a:pt x="97" y="7"/>
                </a:cubicBezTo>
                <a:cubicBezTo>
                  <a:pt x="97" y="6"/>
                  <a:pt x="97" y="7"/>
                  <a:pt x="96" y="6"/>
                </a:cubicBezTo>
                <a:cubicBezTo>
                  <a:pt x="96" y="5"/>
                  <a:pt x="96" y="5"/>
                  <a:pt x="96" y="5"/>
                </a:cubicBezTo>
                <a:cubicBezTo>
                  <a:pt x="96" y="6"/>
                  <a:pt x="96" y="6"/>
                  <a:pt x="96" y="6"/>
                </a:cubicBezTo>
                <a:cubicBezTo>
                  <a:pt x="96" y="7"/>
                  <a:pt x="96" y="7"/>
                  <a:pt x="96" y="7"/>
                </a:cubicBezTo>
                <a:cubicBezTo>
                  <a:pt x="95" y="7"/>
                  <a:pt x="95" y="7"/>
                  <a:pt x="95" y="7"/>
                </a:cubicBezTo>
                <a:cubicBezTo>
                  <a:pt x="95" y="8"/>
                  <a:pt x="95" y="8"/>
                  <a:pt x="95" y="8"/>
                </a:cubicBezTo>
                <a:cubicBezTo>
                  <a:pt x="95" y="7"/>
                  <a:pt x="95" y="7"/>
                  <a:pt x="95" y="7"/>
                </a:cubicBezTo>
                <a:cubicBezTo>
                  <a:pt x="95" y="7"/>
                  <a:pt x="95" y="7"/>
                  <a:pt x="95" y="7"/>
                </a:cubicBezTo>
                <a:cubicBezTo>
                  <a:pt x="95" y="7"/>
                  <a:pt x="95" y="7"/>
                  <a:pt x="95" y="7"/>
                </a:cubicBezTo>
                <a:cubicBezTo>
                  <a:pt x="95" y="6"/>
                  <a:pt x="95" y="6"/>
                  <a:pt x="95" y="6"/>
                </a:cubicBezTo>
                <a:cubicBezTo>
                  <a:pt x="95" y="6"/>
                  <a:pt x="95" y="6"/>
                  <a:pt x="95" y="6"/>
                </a:cubicBezTo>
                <a:cubicBezTo>
                  <a:pt x="95" y="6"/>
                  <a:pt x="94" y="7"/>
                  <a:pt x="94" y="7"/>
                </a:cubicBezTo>
                <a:cubicBezTo>
                  <a:pt x="94" y="6"/>
                  <a:pt x="94" y="6"/>
                  <a:pt x="94" y="6"/>
                </a:cubicBezTo>
                <a:cubicBezTo>
                  <a:pt x="95" y="6"/>
                  <a:pt x="95" y="6"/>
                  <a:pt x="95" y="5"/>
                </a:cubicBezTo>
                <a:cubicBezTo>
                  <a:pt x="95" y="5"/>
                  <a:pt x="95" y="5"/>
                  <a:pt x="95" y="5"/>
                </a:cubicBezTo>
                <a:cubicBezTo>
                  <a:pt x="95" y="4"/>
                  <a:pt x="95" y="4"/>
                  <a:pt x="95" y="4"/>
                </a:cubicBezTo>
                <a:cubicBezTo>
                  <a:pt x="95" y="4"/>
                  <a:pt x="95" y="4"/>
                  <a:pt x="95" y="4"/>
                </a:cubicBezTo>
                <a:cubicBezTo>
                  <a:pt x="94" y="4"/>
                  <a:pt x="94" y="4"/>
                  <a:pt x="94" y="4"/>
                </a:cubicBezTo>
                <a:cubicBezTo>
                  <a:pt x="94" y="4"/>
                  <a:pt x="94" y="4"/>
                  <a:pt x="94" y="5"/>
                </a:cubicBezTo>
                <a:cubicBezTo>
                  <a:pt x="94" y="5"/>
                  <a:pt x="94" y="5"/>
                  <a:pt x="94" y="4"/>
                </a:cubicBezTo>
                <a:cubicBezTo>
                  <a:pt x="94" y="4"/>
                  <a:pt x="94" y="4"/>
                  <a:pt x="94" y="4"/>
                </a:cubicBezTo>
                <a:cubicBezTo>
                  <a:pt x="95" y="3"/>
                  <a:pt x="95" y="3"/>
                  <a:pt x="95" y="3"/>
                </a:cubicBezTo>
                <a:cubicBezTo>
                  <a:pt x="96" y="2"/>
                  <a:pt x="96" y="2"/>
                  <a:pt x="96" y="2"/>
                </a:cubicBezTo>
                <a:cubicBezTo>
                  <a:pt x="96" y="1"/>
                  <a:pt x="96" y="1"/>
                  <a:pt x="96" y="1"/>
                </a:cubicBezTo>
                <a:cubicBezTo>
                  <a:pt x="95" y="1"/>
                  <a:pt x="95" y="1"/>
                  <a:pt x="95" y="1"/>
                </a:cubicBezTo>
                <a:cubicBezTo>
                  <a:pt x="94" y="1"/>
                  <a:pt x="94" y="1"/>
                  <a:pt x="94" y="1"/>
                </a:cubicBezTo>
                <a:cubicBezTo>
                  <a:pt x="94" y="3"/>
                  <a:pt x="93" y="4"/>
                  <a:pt x="93" y="5"/>
                </a:cubicBezTo>
                <a:cubicBezTo>
                  <a:pt x="93" y="6"/>
                  <a:pt x="93" y="6"/>
                  <a:pt x="93" y="6"/>
                </a:cubicBezTo>
                <a:cubicBezTo>
                  <a:pt x="93" y="6"/>
                  <a:pt x="93" y="6"/>
                  <a:pt x="93" y="6"/>
                </a:cubicBezTo>
                <a:cubicBezTo>
                  <a:pt x="93" y="6"/>
                  <a:pt x="93" y="6"/>
                  <a:pt x="93" y="6"/>
                </a:cubicBezTo>
                <a:cubicBezTo>
                  <a:pt x="93" y="6"/>
                  <a:pt x="93" y="6"/>
                  <a:pt x="93" y="6"/>
                </a:cubicBezTo>
                <a:cubicBezTo>
                  <a:pt x="93" y="6"/>
                  <a:pt x="93" y="6"/>
                  <a:pt x="93" y="6"/>
                </a:cubicBezTo>
                <a:cubicBezTo>
                  <a:pt x="93" y="7"/>
                  <a:pt x="93" y="7"/>
                  <a:pt x="93" y="7"/>
                </a:cubicBezTo>
                <a:cubicBezTo>
                  <a:pt x="92" y="7"/>
                  <a:pt x="92" y="7"/>
                  <a:pt x="92" y="7"/>
                </a:cubicBezTo>
                <a:cubicBezTo>
                  <a:pt x="92" y="6"/>
                  <a:pt x="92" y="6"/>
                  <a:pt x="92" y="6"/>
                </a:cubicBezTo>
                <a:cubicBezTo>
                  <a:pt x="92" y="6"/>
                  <a:pt x="92" y="6"/>
                  <a:pt x="92" y="6"/>
                </a:cubicBezTo>
                <a:cubicBezTo>
                  <a:pt x="92" y="5"/>
                  <a:pt x="92" y="5"/>
                  <a:pt x="92" y="5"/>
                </a:cubicBezTo>
                <a:cubicBezTo>
                  <a:pt x="92" y="5"/>
                  <a:pt x="92" y="5"/>
                  <a:pt x="92" y="5"/>
                </a:cubicBezTo>
                <a:cubicBezTo>
                  <a:pt x="91" y="5"/>
                  <a:pt x="91" y="5"/>
                  <a:pt x="91" y="5"/>
                </a:cubicBezTo>
                <a:cubicBezTo>
                  <a:pt x="91" y="5"/>
                  <a:pt x="91" y="5"/>
                  <a:pt x="91" y="5"/>
                </a:cubicBezTo>
                <a:cubicBezTo>
                  <a:pt x="91" y="3"/>
                  <a:pt x="91" y="3"/>
                  <a:pt x="91" y="3"/>
                </a:cubicBezTo>
                <a:cubicBezTo>
                  <a:pt x="91" y="3"/>
                  <a:pt x="92" y="3"/>
                  <a:pt x="92" y="3"/>
                </a:cubicBezTo>
                <a:cubicBezTo>
                  <a:pt x="92" y="3"/>
                  <a:pt x="92" y="3"/>
                  <a:pt x="92" y="3"/>
                </a:cubicBezTo>
                <a:cubicBezTo>
                  <a:pt x="92" y="3"/>
                  <a:pt x="92" y="3"/>
                  <a:pt x="92" y="3"/>
                </a:cubicBezTo>
                <a:cubicBezTo>
                  <a:pt x="92" y="3"/>
                  <a:pt x="92" y="3"/>
                  <a:pt x="92" y="3"/>
                </a:cubicBezTo>
                <a:cubicBezTo>
                  <a:pt x="91" y="3"/>
                  <a:pt x="91" y="3"/>
                  <a:pt x="91" y="3"/>
                </a:cubicBezTo>
                <a:cubicBezTo>
                  <a:pt x="91" y="2"/>
                  <a:pt x="91" y="2"/>
                  <a:pt x="91" y="2"/>
                </a:cubicBezTo>
                <a:cubicBezTo>
                  <a:pt x="92" y="2"/>
                  <a:pt x="92" y="2"/>
                  <a:pt x="92" y="2"/>
                </a:cubicBezTo>
                <a:cubicBezTo>
                  <a:pt x="92" y="2"/>
                  <a:pt x="92" y="2"/>
                  <a:pt x="92" y="2"/>
                </a:cubicBezTo>
                <a:cubicBezTo>
                  <a:pt x="92" y="1"/>
                  <a:pt x="92" y="1"/>
                  <a:pt x="92" y="1"/>
                </a:cubicBezTo>
                <a:cubicBezTo>
                  <a:pt x="92" y="1"/>
                  <a:pt x="92" y="1"/>
                  <a:pt x="92" y="1"/>
                </a:cubicBezTo>
                <a:cubicBezTo>
                  <a:pt x="92" y="1"/>
                  <a:pt x="92" y="1"/>
                  <a:pt x="92" y="1"/>
                </a:cubicBezTo>
                <a:cubicBezTo>
                  <a:pt x="92" y="1"/>
                  <a:pt x="92" y="1"/>
                  <a:pt x="92" y="1"/>
                </a:cubicBezTo>
                <a:cubicBezTo>
                  <a:pt x="92" y="1"/>
                  <a:pt x="92" y="1"/>
                  <a:pt x="92" y="1"/>
                </a:cubicBezTo>
                <a:cubicBezTo>
                  <a:pt x="91" y="0"/>
                  <a:pt x="91" y="0"/>
                  <a:pt x="91" y="0"/>
                </a:cubicBezTo>
                <a:cubicBezTo>
                  <a:pt x="91" y="1"/>
                  <a:pt x="91" y="1"/>
                  <a:pt x="91" y="1"/>
                </a:cubicBezTo>
                <a:cubicBezTo>
                  <a:pt x="91" y="1"/>
                  <a:pt x="91" y="1"/>
                  <a:pt x="91" y="2"/>
                </a:cubicBezTo>
                <a:cubicBezTo>
                  <a:pt x="91" y="2"/>
                  <a:pt x="91" y="2"/>
                  <a:pt x="91" y="2"/>
                </a:cubicBezTo>
                <a:cubicBezTo>
                  <a:pt x="91" y="2"/>
                  <a:pt x="90" y="2"/>
                  <a:pt x="90" y="2"/>
                </a:cubicBezTo>
                <a:cubicBezTo>
                  <a:pt x="90" y="2"/>
                  <a:pt x="90" y="2"/>
                  <a:pt x="90" y="2"/>
                </a:cubicBezTo>
                <a:cubicBezTo>
                  <a:pt x="90" y="2"/>
                  <a:pt x="90" y="2"/>
                  <a:pt x="90" y="2"/>
                </a:cubicBezTo>
                <a:cubicBezTo>
                  <a:pt x="90" y="2"/>
                  <a:pt x="90" y="2"/>
                  <a:pt x="90" y="2"/>
                </a:cubicBezTo>
                <a:cubicBezTo>
                  <a:pt x="90" y="3"/>
                  <a:pt x="90" y="2"/>
                  <a:pt x="90" y="3"/>
                </a:cubicBezTo>
                <a:cubicBezTo>
                  <a:pt x="90" y="4"/>
                  <a:pt x="90" y="4"/>
                  <a:pt x="90" y="5"/>
                </a:cubicBezTo>
                <a:cubicBezTo>
                  <a:pt x="90" y="5"/>
                  <a:pt x="90" y="5"/>
                  <a:pt x="90" y="5"/>
                </a:cubicBezTo>
                <a:cubicBezTo>
                  <a:pt x="89" y="5"/>
                  <a:pt x="89" y="5"/>
                  <a:pt x="89" y="5"/>
                </a:cubicBezTo>
                <a:cubicBezTo>
                  <a:pt x="89" y="5"/>
                  <a:pt x="89" y="5"/>
                  <a:pt x="89" y="5"/>
                </a:cubicBezTo>
                <a:cubicBezTo>
                  <a:pt x="89" y="4"/>
                  <a:pt x="89" y="4"/>
                  <a:pt x="89" y="4"/>
                </a:cubicBezTo>
                <a:cubicBezTo>
                  <a:pt x="89" y="4"/>
                  <a:pt x="89" y="4"/>
                  <a:pt x="89" y="4"/>
                </a:cubicBezTo>
                <a:cubicBezTo>
                  <a:pt x="89" y="5"/>
                  <a:pt x="89" y="5"/>
                  <a:pt x="88" y="5"/>
                </a:cubicBezTo>
                <a:cubicBezTo>
                  <a:pt x="87" y="6"/>
                  <a:pt x="87" y="5"/>
                  <a:pt x="86" y="6"/>
                </a:cubicBezTo>
                <a:cubicBezTo>
                  <a:pt x="86" y="6"/>
                  <a:pt x="86" y="6"/>
                  <a:pt x="86" y="6"/>
                </a:cubicBezTo>
                <a:cubicBezTo>
                  <a:pt x="86" y="7"/>
                  <a:pt x="86" y="7"/>
                  <a:pt x="86" y="7"/>
                </a:cubicBezTo>
                <a:cubicBezTo>
                  <a:pt x="86" y="7"/>
                  <a:pt x="86" y="7"/>
                  <a:pt x="86" y="8"/>
                </a:cubicBezTo>
                <a:cubicBezTo>
                  <a:pt x="86" y="8"/>
                  <a:pt x="86" y="8"/>
                  <a:pt x="86" y="8"/>
                </a:cubicBezTo>
                <a:cubicBezTo>
                  <a:pt x="86" y="8"/>
                  <a:pt x="86" y="8"/>
                  <a:pt x="85" y="8"/>
                </a:cubicBezTo>
                <a:cubicBezTo>
                  <a:pt x="85" y="8"/>
                  <a:pt x="85" y="8"/>
                  <a:pt x="85" y="8"/>
                </a:cubicBezTo>
                <a:cubicBezTo>
                  <a:pt x="85" y="9"/>
                  <a:pt x="85" y="9"/>
                  <a:pt x="85" y="9"/>
                </a:cubicBezTo>
                <a:cubicBezTo>
                  <a:pt x="86" y="10"/>
                  <a:pt x="86" y="10"/>
                  <a:pt x="86" y="10"/>
                </a:cubicBezTo>
                <a:cubicBezTo>
                  <a:pt x="87" y="10"/>
                  <a:pt x="87" y="10"/>
                  <a:pt x="87" y="10"/>
                </a:cubicBezTo>
                <a:cubicBezTo>
                  <a:pt x="86" y="11"/>
                  <a:pt x="86" y="11"/>
                  <a:pt x="86" y="11"/>
                </a:cubicBezTo>
                <a:cubicBezTo>
                  <a:pt x="85" y="11"/>
                  <a:pt x="85" y="11"/>
                  <a:pt x="85" y="11"/>
                </a:cubicBezTo>
                <a:cubicBezTo>
                  <a:pt x="85" y="12"/>
                  <a:pt x="85" y="12"/>
                  <a:pt x="85" y="13"/>
                </a:cubicBezTo>
                <a:cubicBezTo>
                  <a:pt x="84" y="14"/>
                  <a:pt x="84" y="14"/>
                  <a:pt x="84" y="14"/>
                </a:cubicBezTo>
                <a:cubicBezTo>
                  <a:pt x="84" y="16"/>
                  <a:pt x="84" y="16"/>
                  <a:pt x="85" y="17"/>
                </a:cubicBezTo>
                <a:cubicBezTo>
                  <a:pt x="85" y="18"/>
                  <a:pt x="85" y="18"/>
                  <a:pt x="85" y="18"/>
                </a:cubicBezTo>
                <a:cubicBezTo>
                  <a:pt x="84" y="18"/>
                  <a:pt x="84" y="18"/>
                  <a:pt x="84" y="18"/>
                </a:cubicBezTo>
                <a:cubicBezTo>
                  <a:pt x="84" y="19"/>
                  <a:pt x="84" y="19"/>
                  <a:pt x="84" y="19"/>
                </a:cubicBezTo>
                <a:cubicBezTo>
                  <a:pt x="84" y="19"/>
                  <a:pt x="84" y="19"/>
                  <a:pt x="84" y="21"/>
                </a:cubicBezTo>
                <a:cubicBezTo>
                  <a:pt x="84" y="21"/>
                  <a:pt x="84" y="21"/>
                  <a:pt x="84" y="21"/>
                </a:cubicBezTo>
                <a:cubicBezTo>
                  <a:pt x="84" y="21"/>
                  <a:pt x="84" y="21"/>
                  <a:pt x="84" y="21"/>
                </a:cubicBezTo>
                <a:cubicBezTo>
                  <a:pt x="83" y="22"/>
                  <a:pt x="83" y="21"/>
                  <a:pt x="83" y="22"/>
                </a:cubicBezTo>
                <a:cubicBezTo>
                  <a:pt x="83" y="22"/>
                  <a:pt x="83" y="22"/>
                  <a:pt x="83" y="22"/>
                </a:cubicBezTo>
                <a:cubicBezTo>
                  <a:pt x="81" y="23"/>
                  <a:pt x="81" y="23"/>
                  <a:pt x="81" y="23"/>
                </a:cubicBezTo>
                <a:cubicBezTo>
                  <a:pt x="80" y="23"/>
                  <a:pt x="80" y="23"/>
                  <a:pt x="80" y="23"/>
                </a:cubicBezTo>
                <a:cubicBezTo>
                  <a:pt x="80" y="23"/>
                  <a:pt x="80" y="23"/>
                  <a:pt x="80" y="23"/>
                </a:cubicBezTo>
                <a:cubicBezTo>
                  <a:pt x="80" y="24"/>
                  <a:pt x="80" y="24"/>
                  <a:pt x="81" y="25"/>
                </a:cubicBezTo>
                <a:cubicBezTo>
                  <a:pt x="81" y="25"/>
                  <a:pt x="81" y="25"/>
                  <a:pt x="81" y="25"/>
                </a:cubicBezTo>
                <a:cubicBezTo>
                  <a:pt x="82" y="25"/>
                  <a:pt x="82" y="25"/>
                  <a:pt x="82" y="25"/>
                </a:cubicBezTo>
                <a:cubicBezTo>
                  <a:pt x="83" y="25"/>
                  <a:pt x="83" y="25"/>
                  <a:pt x="83" y="25"/>
                </a:cubicBezTo>
                <a:cubicBezTo>
                  <a:pt x="84" y="25"/>
                  <a:pt x="84" y="25"/>
                  <a:pt x="84" y="25"/>
                </a:cubicBezTo>
                <a:cubicBezTo>
                  <a:pt x="84" y="26"/>
                  <a:pt x="84" y="26"/>
                  <a:pt x="84" y="26"/>
                </a:cubicBezTo>
                <a:cubicBezTo>
                  <a:pt x="84" y="26"/>
                  <a:pt x="84" y="26"/>
                  <a:pt x="84" y="26"/>
                </a:cubicBezTo>
                <a:cubicBezTo>
                  <a:pt x="84" y="26"/>
                  <a:pt x="84" y="26"/>
                  <a:pt x="84" y="26"/>
                </a:cubicBezTo>
                <a:cubicBezTo>
                  <a:pt x="83" y="27"/>
                  <a:pt x="83" y="27"/>
                  <a:pt x="83" y="27"/>
                </a:cubicBezTo>
                <a:cubicBezTo>
                  <a:pt x="83" y="27"/>
                  <a:pt x="83" y="27"/>
                  <a:pt x="83" y="27"/>
                </a:cubicBezTo>
                <a:cubicBezTo>
                  <a:pt x="83" y="27"/>
                  <a:pt x="83" y="27"/>
                  <a:pt x="83" y="27"/>
                </a:cubicBezTo>
                <a:cubicBezTo>
                  <a:pt x="84" y="27"/>
                  <a:pt x="84" y="28"/>
                  <a:pt x="84" y="28"/>
                </a:cubicBezTo>
                <a:cubicBezTo>
                  <a:pt x="84" y="30"/>
                  <a:pt x="82" y="36"/>
                  <a:pt x="80" y="38"/>
                </a:cubicBezTo>
                <a:cubicBezTo>
                  <a:pt x="79" y="39"/>
                  <a:pt x="79" y="39"/>
                  <a:pt x="79" y="39"/>
                </a:cubicBezTo>
                <a:cubicBezTo>
                  <a:pt x="79" y="39"/>
                  <a:pt x="79" y="39"/>
                  <a:pt x="79" y="39"/>
                </a:cubicBezTo>
                <a:cubicBezTo>
                  <a:pt x="79" y="39"/>
                  <a:pt x="79" y="39"/>
                  <a:pt x="79" y="40"/>
                </a:cubicBezTo>
                <a:cubicBezTo>
                  <a:pt x="78" y="40"/>
                  <a:pt x="78" y="40"/>
                  <a:pt x="78" y="40"/>
                </a:cubicBezTo>
                <a:cubicBezTo>
                  <a:pt x="78" y="40"/>
                  <a:pt x="78" y="40"/>
                  <a:pt x="78" y="40"/>
                </a:cubicBezTo>
                <a:cubicBezTo>
                  <a:pt x="77" y="39"/>
                  <a:pt x="77" y="39"/>
                  <a:pt x="77" y="39"/>
                </a:cubicBezTo>
                <a:cubicBezTo>
                  <a:pt x="77" y="39"/>
                  <a:pt x="77" y="39"/>
                  <a:pt x="77" y="39"/>
                </a:cubicBezTo>
                <a:cubicBezTo>
                  <a:pt x="77" y="39"/>
                  <a:pt x="77" y="39"/>
                  <a:pt x="77" y="39"/>
                </a:cubicBezTo>
                <a:cubicBezTo>
                  <a:pt x="77" y="40"/>
                  <a:pt x="77" y="40"/>
                  <a:pt x="77" y="40"/>
                </a:cubicBezTo>
                <a:cubicBezTo>
                  <a:pt x="77" y="40"/>
                  <a:pt x="77" y="40"/>
                  <a:pt x="77" y="40"/>
                </a:cubicBezTo>
                <a:cubicBezTo>
                  <a:pt x="77" y="41"/>
                  <a:pt x="77" y="41"/>
                  <a:pt x="77" y="42"/>
                </a:cubicBezTo>
                <a:cubicBezTo>
                  <a:pt x="77" y="42"/>
                  <a:pt x="77" y="42"/>
                  <a:pt x="77" y="42"/>
                </a:cubicBezTo>
                <a:cubicBezTo>
                  <a:pt x="76" y="43"/>
                  <a:pt x="76" y="43"/>
                  <a:pt x="76" y="43"/>
                </a:cubicBezTo>
                <a:cubicBezTo>
                  <a:pt x="76" y="44"/>
                  <a:pt x="76" y="44"/>
                  <a:pt x="76" y="44"/>
                </a:cubicBezTo>
                <a:cubicBezTo>
                  <a:pt x="76" y="44"/>
                  <a:pt x="76" y="44"/>
                  <a:pt x="76" y="44"/>
                </a:cubicBezTo>
                <a:cubicBezTo>
                  <a:pt x="76" y="44"/>
                  <a:pt x="76" y="44"/>
                  <a:pt x="76" y="44"/>
                </a:cubicBezTo>
                <a:cubicBezTo>
                  <a:pt x="77" y="44"/>
                  <a:pt x="77" y="44"/>
                  <a:pt x="77" y="44"/>
                </a:cubicBezTo>
                <a:cubicBezTo>
                  <a:pt x="77" y="43"/>
                  <a:pt x="77" y="43"/>
                  <a:pt x="77" y="43"/>
                </a:cubicBezTo>
                <a:cubicBezTo>
                  <a:pt x="77" y="43"/>
                  <a:pt x="77" y="43"/>
                  <a:pt x="77" y="43"/>
                </a:cubicBezTo>
                <a:cubicBezTo>
                  <a:pt x="77" y="44"/>
                  <a:pt x="77" y="44"/>
                  <a:pt x="77" y="44"/>
                </a:cubicBezTo>
                <a:cubicBezTo>
                  <a:pt x="77" y="44"/>
                  <a:pt x="77" y="44"/>
                  <a:pt x="77" y="44"/>
                </a:cubicBezTo>
                <a:cubicBezTo>
                  <a:pt x="77" y="44"/>
                  <a:pt x="77" y="44"/>
                  <a:pt x="77" y="45"/>
                </a:cubicBezTo>
                <a:cubicBezTo>
                  <a:pt x="77" y="45"/>
                  <a:pt x="77" y="45"/>
                  <a:pt x="77" y="45"/>
                </a:cubicBezTo>
                <a:cubicBezTo>
                  <a:pt x="76" y="45"/>
                  <a:pt x="76" y="45"/>
                  <a:pt x="76" y="45"/>
                </a:cubicBezTo>
                <a:cubicBezTo>
                  <a:pt x="76" y="47"/>
                  <a:pt x="77" y="47"/>
                  <a:pt x="76" y="49"/>
                </a:cubicBezTo>
                <a:cubicBezTo>
                  <a:pt x="76" y="49"/>
                  <a:pt x="76" y="49"/>
                  <a:pt x="76" y="49"/>
                </a:cubicBezTo>
                <a:cubicBezTo>
                  <a:pt x="76" y="49"/>
                  <a:pt x="75" y="49"/>
                  <a:pt x="75" y="49"/>
                </a:cubicBezTo>
                <a:cubicBezTo>
                  <a:pt x="74" y="50"/>
                  <a:pt x="74" y="50"/>
                  <a:pt x="74" y="50"/>
                </a:cubicBezTo>
                <a:cubicBezTo>
                  <a:pt x="74" y="50"/>
                  <a:pt x="74" y="50"/>
                  <a:pt x="74" y="50"/>
                </a:cubicBezTo>
                <a:cubicBezTo>
                  <a:pt x="74" y="50"/>
                  <a:pt x="74" y="50"/>
                  <a:pt x="74" y="50"/>
                </a:cubicBezTo>
                <a:cubicBezTo>
                  <a:pt x="74" y="50"/>
                  <a:pt x="74" y="50"/>
                  <a:pt x="74" y="50"/>
                </a:cubicBezTo>
                <a:cubicBezTo>
                  <a:pt x="74" y="52"/>
                  <a:pt x="74" y="52"/>
                  <a:pt x="73" y="53"/>
                </a:cubicBezTo>
                <a:cubicBezTo>
                  <a:pt x="73" y="53"/>
                  <a:pt x="73" y="53"/>
                  <a:pt x="73" y="53"/>
                </a:cubicBezTo>
                <a:cubicBezTo>
                  <a:pt x="72" y="53"/>
                  <a:pt x="72" y="53"/>
                  <a:pt x="72" y="53"/>
                </a:cubicBezTo>
                <a:cubicBezTo>
                  <a:pt x="72" y="53"/>
                  <a:pt x="72" y="53"/>
                  <a:pt x="72" y="53"/>
                </a:cubicBezTo>
                <a:cubicBezTo>
                  <a:pt x="72" y="53"/>
                  <a:pt x="71" y="53"/>
                  <a:pt x="71" y="53"/>
                </a:cubicBezTo>
                <a:cubicBezTo>
                  <a:pt x="71" y="53"/>
                  <a:pt x="71" y="53"/>
                  <a:pt x="71" y="53"/>
                </a:cubicBezTo>
                <a:cubicBezTo>
                  <a:pt x="70" y="53"/>
                  <a:pt x="70" y="53"/>
                  <a:pt x="70" y="53"/>
                </a:cubicBezTo>
                <a:cubicBezTo>
                  <a:pt x="70" y="54"/>
                  <a:pt x="70" y="54"/>
                  <a:pt x="70" y="54"/>
                </a:cubicBezTo>
                <a:cubicBezTo>
                  <a:pt x="69" y="55"/>
                  <a:pt x="69" y="55"/>
                  <a:pt x="69" y="55"/>
                </a:cubicBezTo>
                <a:cubicBezTo>
                  <a:pt x="69" y="56"/>
                  <a:pt x="69" y="56"/>
                  <a:pt x="69" y="56"/>
                </a:cubicBezTo>
                <a:cubicBezTo>
                  <a:pt x="70" y="58"/>
                  <a:pt x="70" y="58"/>
                  <a:pt x="70" y="58"/>
                </a:cubicBezTo>
                <a:cubicBezTo>
                  <a:pt x="71" y="58"/>
                  <a:pt x="71" y="58"/>
                  <a:pt x="71" y="58"/>
                </a:cubicBezTo>
                <a:cubicBezTo>
                  <a:pt x="71" y="58"/>
                  <a:pt x="71" y="58"/>
                  <a:pt x="71" y="58"/>
                </a:cubicBezTo>
                <a:cubicBezTo>
                  <a:pt x="71" y="59"/>
                  <a:pt x="71" y="58"/>
                  <a:pt x="71" y="59"/>
                </a:cubicBezTo>
                <a:cubicBezTo>
                  <a:pt x="71" y="59"/>
                  <a:pt x="71" y="59"/>
                  <a:pt x="71" y="59"/>
                </a:cubicBezTo>
                <a:cubicBezTo>
                  <a:pt x="72" y="59"/>
                  <a:pt x="71" y="59"/>
                  <a:pt x="72" y="59"/>
                </a:cubicBezTo>
                <a:cubicBezTo>
                  <a:pt x="72" y="59"/>
                  <a:pt x="72" y="59"/>
                  <a:pt x="72" y="59"/>
                </a:cubicBezTo>
                <a:cubicBezTo>
                  <a:pt x="72" y="59"/>
                  <a:pt x="72" y="59"/>
                  <a:pt x="72" y="59"/>
                </a:cubicBezTo>
                <a:cubicBezTo>
                  <a:pt x="71" y="60"/>
                  <a:pt x="71" y="60"/>
                  <a:pt x="70" y="60"/>
                </a:cubicBezTo>
                <a:cubicBezTo>
                  <a:pt x="70" y="61"/>
                  <a:pt x="70" y="61"/>
                  <a:pt x="70" y="61"/>
                </a:cubicBezTo>
                <a:cubicBezTo>
                  <a:pt x="70" y="61"/>
                  <a:pt x="70" y="61"/>
                  <a:pt x="70" y="61"/>
                </a:cubicBezTo>
                <a:cubicBezTo>
                  <a:pt x="69" y="61"/>
                  <a:pt x="69" y="61"/>
                  <a:pt x="69" y="61"/>
                </a:cubicBezTo>
                <a:cubicBezTo>
                  <a:pt x="69" y="61"/>
                  <a:pt x="69" y="61"/>
                  <a:pt x="69" y="61"/>
                </a:cubicBezTo>
                <a:cubicBezTo>
                  <a:pt x="69" y="62"/>
                  <a:pt x="70" y="64"/>
                  <a:pt x="70" y="65"/>
                </a:cubicBezTo>
                <a:cubicBezTo>
                  <a:pt x="69" y="65"/>
                  <a:pt x="69" y="65"/>
                  <a:pt x="69" y="65"/>
                </a:cubicBezTo>
                <a:cubicBezTo>
                  <a:pt x="69" y="65"/>
                  <a:pt x="69" y="65"/>
                  <a:pt x="69" y="65"/>
                </a:cubicBezTo>
                <a:cubicBezTo>
                  <a:pt x="69" y="65"/>
                  <a:pt x="69" y="65"/>
                  <a:pt x="69" y="65"/>
                </a:cubicBezTo>
                <a:cubicBezTo>
                  <a:pt x="69" y="67"/>
                  <a:pt x="69" y="67"/>
                  <a:pt x="69" y="67"/>
                </a:cubicBezTo>
                <a:cubicBezTo>
                  <a:pt x="68" y="68"/>
                  <a:pt x="68" y="69"/>
                  <a:pt x="68"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6" y="69"/>
                  <a:pt x="66" y="69"/>
                  <a:pt x="66" y="69"/>
                </a:cubicBezTo>
                <a:cubicBezTo>
                  <a:pt x="66" y="70"/>
                  <a:pt x="66" y="70"/>
                  <a:pt x="66" y="70"/>
                </a:cubicBezTo>
                <a:cubicBezTo>
                  <a:pt x="67" y="70"/>
                  <a:pt x="67" y="70"/>
                  <a:pt x="67" y="70"/>
                </a:cubicBezTo>
                <a:cubicBezTo>
                  <a:pt x="67" y="70"/>
                  <a:pt x="67" y="70"/>
                  <a:pt x="67" y="70"/>
                </a:cubicBezTo>
                <a:cubicBezTo>
                  <a:pt x="66" y="71"/>
                  <a:pt x="66" y="71"/>
                  <a:pt x="66" y="71"/>
                </a:cubicBezTo>
                <a:cubicBezTo>
                  <a:pt x="65" y="71"/>
                  <a:pt x="65" y="71"/>
                  <a:pt x="65" y="71"/>
                </a:cubicBezTo>
                <a:cubicBezTo>
                  <a:pt x="65" y="71"/>
                  <a:pt x="65" y="71"/>
                  <a:pt x="65" y="71"/>
                </a:cubicBezTo>
                <a:cubicBezTo>
                  <a:pt x="65" y="71"/>
                  <a:pt x="65" y="71"/>
                  <a:pt x="65" y="71"/>
                </a:cubicBezTo>
                <a:cubicBezTo>
                  <a:pt x="65" y="72"/>
                  <a:pt x="65" y="72"/>
                  <a:pt x="65" y="72"/>
                </a:cubicBezTo>
                <a:cubicBezTo>
                  <a:pt x="66" y="72"/>
                  <a:pt x="66" y="72"/>
                  <a:pt x="66" y="72"/>
                </a:cubicBezTo>
                <a:cubicBezTo>
                  <a:pt x="66" y="72"/>
                  <a:pt x="66" y="72"/>
                  <a:pt x="66" y="72"/>
                </a:cubicBezTo>
                <a:cubicBezTo>
                  <a:pt x="65" y="72"/>
                  <a:pt x="65" y="72"/>
                  <a:pt x="65" y="72"/>
                </a:cubicBezTo>
                <a:cubicBezTo>
                  <a:pt x="65" y="72"/>
                  <a:pt x="65" y="72"/>
                  <a:pt x="65" y="72"/>
                </a:cubicBezTo>
                <a:cubicBezTo>
                  <a:pt x="65" y="72"/>
                  <a:pt x="65" y="72"/>
                  <a:pt x="65" y="72"/>
                </a:cubicBezTo>
                <a:cubicBezTo>
                  <a:pt x="65" y="73"/>
                  <a:pt x="65" y="72"/>
                  <a:pt x="65" y="73"/>
                </a:cubicBezTo>
                <a:cubicBezTo>
                  <a:pt x="65" y="73"/>
                  <a:pt x="65" y="73"/>
                  <a:pt x="65" y="73"/>
                </a:cubicBezTo>
                <a:cubicBezTo>
                  <a:pt x="65" y="73"/>
                  <a:pt x="65" y="73"/>
                  <a:pt x="64" y="73"/>
                </a:cubicBezTo>
                <a:cubicBezTo>
                  <a:pt x="64" y="74"/>
                  <a:pt x="64" y="74"/>
                  <a:pt x="64" y="74"/>
                </a:cubicBezTo>
                <a:cubicBezTo>
                  <a:pt x="64" y="74"/>
                  <a:pt x="64" y="74"/>
                  <a:pt x="64" y="75"/>
                </a:cubicBezTo>
                <a:cubicBezTo>
                  <a:pt x="63" y="75"/>
                  <a:pt x="63" y="75"/>
                  <a:pt x="63" y="75"/>
                </a:cubicBezTo>
                <a:cubicBezTo>
                  <a:pt x="63" y="75"/>
                  <a:pt x="63" y="75"/>
                  <a:pt x="62" y="75"/>
                </a:cubicBezTo>
                <a:cubicBezTo>
                  <a:pt x="62" y="75"/>
                  <a:pt x="62" y="75"/>
                  <a:pt x="62" y="75"/>
                </a:cubicBezTo>
                <a:cubicBezTo>
                  <a:pt x="62" y="75"/>
                  <a:pt x="62" y="75"/>
                  <a:pt x="62" y="75"/>
                </a:cubicBezTo>
                <a:cubicBezTo>
                  <a:pt x="61" y="76"/>
                  <a:pt x="61" y="76"/>
                  <a:pt x="60" y="77"/>
                </a:cubicBezTo>
                <a:cubicBezTo>
                  <a:pt x="60" y="77"/>
                  <a:pt x="60" y="77"/>
                  <a:pt x="60" y="77"/>
                </a:cubicBezTo>
                <a:cubicBezTo>
                  <a:pt x="60" y="77"/>
                  <a:pt x="60" y="77"/>
                  <a:pt x="60" y="77"/>
                </a:cubicBezTo>
                <a:cubicBezTo>
                  <a:pt x="59" y="77"/>
                  <a:pt x="59" y="77"/>
                  <a:pt x="59" y="77"/>
                </a:cubicBezTo>
                <a:cubicBezTo>
                  <a:pt x="59" y="78"/>
                  <a:pt x="59" y="78"/>
                  <a:pt x="59" y="78"/>
                </a:cubicBezTo>
                <a:cubicBezTo>
                  <a:pt x="59" y="79"/>
                  <a:pt x="59" y="78"/>
                  <a:pt x="59" y="79"/>
                </a:cubicBezTo>
                <a:cubicBezTo>
                  <a:pt x="60" y="79"/>
                  <a:pt x="60" y="79"/>
                  <a:pt x="60" y="79"/>
                </a:cubicBezTo>
                <a:cubicBezTo>
                  <a:pt x="59" y="80"/>
                  <a:pt x="59" y="80"/>
                  <a:pt x="59" y="80"/>
                </a:cubicBezTo>
                <a:cubicBezTo>
                  <a:pt x="59" y="81"/>
                  <a:pt x="59" y="81"/>
                  <a:pt x="59" y="81"/>
                </a:cubicBezTo>
                <a:cubicBezTo>
                  <a:pt x="59" y="81"/>
                  <a:pt x="59" y="81"/>
                  <a:pt x="59" y="81"/>
                </a:cubicBezTo>
                <a:cubicBezTo>
                  <a:pt x="59" y="81"/>
                  <a:pt x="59" y="81"/>
                  <a:pt x="59" y="81"/>
                </a:cubicBezTo>
                <a:cubicBezTo>
                  <a:pt x="59" y="81"/>
                  <a:pt x="59" y="81"/>
                  <a:pt x="59" y="81"/>
                </a:cubicBezTo>
                <a:cubicBezTo>
                  <a:pt x="59" y="82"/>
                  <a:pt x="59" y="82"/>
                  <a:pt x="59" y="82"/>
                </a:cubicBezTo>
                <a:cubicBezTo>
                  <a:pt x="58" y="82"/>
                  <a:pt x="58" y="82"/>
                  <a:pt x="58" y="82"/>
                </a:cubicBezTo>
                <a:cubicBezTo>
                  <a:pt x="58" y="82"/>
                  <a:pt x="58" y="82"/>
                  <a:pt x="58" y="82"/>
                </a:cubicBezTo>
                <a:cubicBezTo>
                  <a:pt x="58" y="83"/>
                  <a:pt x="58" y="83"/>
                  <a:pt x="58" y="83"/>
                </a:cubicBezTo>
                <a:cubicBezTo>
                  <a:pt x="57" y="83"/>
                  <a:pt x="57" y="83"/>
                  <a:pt x="57" y="83"/>
                </a:cubicBezTo>
                <a:cubicBezTo>
                  <a:pt x="57" y="83"/>
                  <a:pt x="57" y="83"/>
                  <a:pt x="57" y="83"/>
                </a:cubicBezTo>
                <a:cubicBezTo>
                  <a:pt x="57" y="83"/>
                  <a:pt x="57" y="83"/>
                  <a:pt x="57" y="83"/>
                </a:cubicBezTo>
                <a:cubicBezTo>
                  <a:pt x="57" y="83"/>
                  <a:pt x="57" y="83"/>
                  <a:pt x="57" y="83"/>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6" y="85"/>
                </a:cubicBezTo>
                <a:cubicBezTo>
                  <a:pt x="56" y="85"/>
                  <a:pt x="56" y="85"/>
                  <a:pt x="56" y="85"/>
                </a:cubicBezTo>
                <a:cubicBezTo>
                  <a:pt x="56" y="85"/>
                  <a:pt x="56" y="85"/>
                  <a:pt x="56" y="86"/>
                </a:cubicBezTo>
                <a:cubicBezTo>
                  <a:pt x="56" y="86"/>
                  <a:pt x="56" y="86"/>
                  <a:pt x="56" y="86"/>
                </a:cubicBezTo>
                <a:cubicBezTo>
                  <a:pt x="56" y="86"/>
                  <a:pt x="56" y="86"/>
                  <a:pt x="56" y="86"/>
                </a:cubicBezTo>
                <a:cubicBezTo>
                  <a:pt x="56" y="87"/>
                  <a:pt x="56" y="87"/>
                  <a:pt x="56" y="87"/>
                </a:cubicBezTo>
                <a:cubicBezTo>
                  <a:pt x="56" y="89"/>
                  <a:pt x="56" y="92"/>
                  <a:pt x="55" y="93"/>
                </a:cubicBezTo>
                <a:cubicBezTo>
                  <a:pt x="54" y="94"/>
                  <a:pt x="54" y="94"/>
                  <a:pt x="54" y="94"/>
                </a:cubicBezTo>
                <a:cubicBezTo>
                  <a:pt x="52" y="96"/>
                  <a:pt x="53" y="95"/>
                  <a:pt x="51" y="97"/>
                </a:cubicBezTo>
                <a:cubicBezTo>
                  <a:pt x="49" y="99"/>
                  <a:pt x="49" y="99"/>
                  <a:pt x="49" y="99"/>
                </a:cubicBezTo>
                <a:cubicBezTo>
                  <a:pt x="49" y="99"/>
                  <a:pt x="49" y="99"/>
                  <a:pt x="49" y="99"/>
                </a:cubicBezTo>
                <a:cubicBezTo>
                  <a:pt x="48" y="99"/>
                  <a:pt x="48" y="99"/>
                  <a:pt x="48" y="99"/>
                </a:cubicBezTo>
                <a:cubicBezTo>
                  <a:pt x="48" y="100"/>
                  <a:pt x="48" y="100"/>
                  <a:pt x="48" y="100"/>
                </a:cubicBezTo>
                <a:cubicBezTo>
                  <a:pt x="48" y="100"/>
                  <a:pt x="48" y="100"/>
                  <a:pt x="48" y="100"/>
                </a:cubicBezTo>
                <a:cubicBezTo>
                  <a:pt x="48" y="100"/>
                  <a:pt x="48" y="100"/>
                  <a:pt x="47" y="100"/>
                </a:cubicBezTo>
                <a:cubicBezTo>
                  <a:pt x="47" y="100"/>
                  <a:pt x="47" y="100"/>
                  <a:pt x="47" y="100"/>
                </a:cubicBezTo>
                <a:cubicBezTo>
                  <a:pt x="47" y="101"/>
                  <a:pt x="47" y="101"/>
                  <a:pt x="47" y="102"/>
                </a:cubicBezTo>
                <a:cubicBezTo>
                  <a:pt x="47" y="102"/>
                  <a:pt x="47" y="102"/>
                  <a:pt x="47" y="102"/>
                </a:cubicBezTo>
                <a:cubicBezTo>
                  <a:pt x="46" y="102"/>
                  <a:pt x="46" y="102"/>
                  <a:pt x="46" y="102"/>
                </a:cubicBezTo>
                <a:cubicBezTo>
                  <a:pt x="47" y="103"/>
                  <a:pt x="47" y="103"/>
                  <a:pt x="47" y="103"/>
                </a:cubicBezTo>
                <a:cubicBezTo>
                  <a:pt x="46" y="103"/>
                  <a:pt x="46" y="103"/>
                  <a:pt x="46" y="103"/>
                </a:cubicBezTo>
                <a:cubicBezTo>
                  <a:pt x="46" y="104"/>
                  <a:pt x="46" y="104"/>
                  <a:pt x="45" y="105"/>
                </a:cubicBezTo>
                <a:cubicBezTo>
                  <a:pt x="45" y="105"/>
                  <a:pt x="45" y="105"/>
                  <a:pt x="45" y="105"/>
                </a:cubicBezTo>
                <a:cubicBezTo>
                  <a:pt x="46" y="105"/>
                  <a:pt x="46" y="105"/>
                  <a:pt x="46" y="105"/>
                </a:cubicBezTo>
                <a:cubicBezTo>
                  <a:pt x="46" y="106"/>
                  <a:pt x="46" y="106"/>
                  <a:pt x="46" y="106"/>
                </a:cubicBezTo>
                <a:cubicBezTo>
                  <a:pt x="45" y="107"/>
                  <a:pt x="44" y="107"/>
                  <a:pt x="42" y="108"/>
                </a:cubicBezTo>
                <a:cubicBezTo>
                  <a:pt x="42" y="112"/>
                  <a:pt x="38" y="115"/>
                  <a:pt x="36" y="117"/>
                </a:cubicBezTo>
                <a:cubicBezTo>
                  <a:pt x="35" y="117"/>
                  <a:pt x="35" y="118"/>
                  <a:pt x="34" y="117"/>
                </a:cubicBezTo>
                <a:cubicBezTo>
                  <a:pt x="34" y="117"/>
                  <a:pt x="34" y="117"/>
                  <a:pt x="34" y="117"/>
                </a:cubicBezTo>
                <a:cubicBezTo>
                  <a:pt x="33" y="117"/>
                  <a:pt x="34" y="117"/>
                  <a:pt x="33" y="117"/>
                </a:cubicBezTo>
                <a:cubicBezTo>
                  <a:pt x="33" y="117"/>
                  <a:pt x="33" y="117"/>
                  <a:pt x="33" y="117"/>
                </a:cubicBezTo>
                <a:cubicBezTo>
                  <a:pt x="33" y="117"/>
                  <a:pt x="33" y="117"/>
                  <a:pt x="33" y="117"/>
                </a:cubicBezTo>
                <a:cubicBezTo>
                  <a:pt x="32" y="117"/>
                  <a:pt x="32" y="117"/>
                  <a:pt x="31" y="117"/>
                </a:cubicBezTo>
                <a:cubicBezTo>
                  <a:pt x="30" y="118"/>
                  <a:pt x="0" y="141"/>
                  <a:pt x="0" y="142"/>
                </a:cubicBezTo>
                <a:cubicBezTo>
                  <a:pt x="1" y="142"/>
                  <a:pt x="1" y="142"/>
                  <a:pt x="1" y="142"/>
                </a:cubicBezTo>
                <a:cubicBezTo>
                  <a:pt x="2" y="141"/>
                  <a:pt x="2" y="141"/>
                  <a:pt x="2" y="141"/>
                </a:cubicBezTo>
                <a:cubicBezTo>
                  <a:pt x="2" y="141"/>
                  <a:pt x="2" y="141"/>
                  <a:pt x="2" y="141"/>
                </a:cubicBezTo>
                <a:cubicBezTo>
                  <a:pt x="3" y="140"/>
                  <a:pt x="3" y="140"/>
                  <a:pt x="3" y="140"/>
                </a:cubicBezTo>
                <a:cubicBezTo>
                  <a:pt x="4" y="141"/>
                  <a:pt x="4" y="141"/>
                  <a:pt x="4" y="141"/>
                </a:cubicBezTo>
                <a:cubicBezTo>
                  <a:pt x="4" y="141"/>
                  <a:pt x="4" y="141"/>
                  <a:pt x="4" y="141"/>
                </a:cubicBezTo>
                <a:cubicBezTo>
                  <a:pt x="4" y="141"/>
                  <a:pt x="4" y="141"/>
                  <a:pt x="4" y="141"/>
                </a:cubicBezTo>
                <a:cubicBezTo>
                  <a:pt x="6" y="140"/>
                  <a:pt x="5" y="139"/>
                  <a:pt x="7" y="137"/>
                </a:cubicBezTo>
                <a:cubicBezTo>
                  <a:pt x="9" y="136"/>
                  <a:pt x="10" y="136"/>
                  <a:pt x="13" y="136"/>
                </a:cubicBezTo>
                <a:cubicBezTo>
                  <a:pt x="13" y="136"/>
                  <a:pt x="13" y="136"/>
                  <a:pt x="13" y="136"/>
                </a:cubicBezTo>
                <a:cubicBezTo>
                  <a:pt x="14" y="137"/>
                  <a:pt x="19" y="139"/>
                  <a:pt x="22" y="139"/>
                </a:cubicBezTo>
                <a:cubicBezTo>
                  <a:pt x="23" y="139"/>
                  <a:pt x="23" y="139"/>
                  <a:pt x="23" y="139"/>
                </a:cubicBezTo>
                <a:cubicBezTo>
                  <a:pt x="24" y="138"/>
                  <a:pt x="24" y="138"/>
                  <a:pt x="24" y="138"/>
                </a:cubicBezTo>
                <a:cubicBezTo>
                  <a:pt x="24" y="138"/>
                  <a:pt x="24" y="138"/>
                  <a:pt x="24" y="138"/>
                </a:cubicBezTo>
                <a:cubicBezTo>
                  <a:pt x="26" y="138"/>
                  <a:pt x="27" y="138"/>
                  <a:pt x="28" y="139"/>
                </a:cubicBezTo>
                <a:cubicBezTo>
                  <a:pt x="29" y="140"/>
                  <a:pt x="29" y="140"/>
                  <a:pt x="29" y="140"/>
                </a:cubicBezTo>
                <a:cubicBezTo>
                  <a:pt x="29" y="140"/>
                  <a:pt x="29" y="140"/>
                  <a:pt x="29" y="142"/>
                </a:cubicBezTo>
                <a:cubicBezTo>
                  <a:pt x="29" y="143"/>
                  <a:pt x="29" y="143"/>
                  <a:pt x="29" y="143"/>
                </a:cubicBezTo>
                <a:cubicBezTo>
                  <a:pt x="30" y="143"/>
                  <a:pt x="30" y="143"/>
                  <a:pt x="30" y="143"/>
                </a:cubicBezTo>
                <a:cubicBezTo>
                  <a:pt x="30" y="143"/>
                  <a:pt x="30" y="143"/>
                  <a:pt x="30" y="143"/>
                </a:cubicBezTo>
                <a:cubicBezTo>
                  <a:pt x="31" y="143"/>
                  <a:pt x="31" y="143"/>
                  <a:pt x="32" y="143"/>
                </a:cubicBezTo>
                <a:cubicBezTo>
                  <a:pt x="35" y="143"/>
                  <a:pt x="36" y="145"/>
                  <a:pt x="38" y="146"/>
                </a:cubicBezTo>
                <a:cubicBezTo>
                  <a:pt x="39" y="146"/>
                  <a:pt x="39" y="146"/>
                  <a:pt x="40" y="146"/>
                </a:cubicBezTo>
                <a:cubicBezTo>
                  <a:pt x="41" y="147"/>
                  <a:pt x="41" y="147"/>
                  <a:pt x="41" y="147"/>
                </a:cubicBezTo>
                <a:cubicBezTo>
                  <a:pt x="41" y="148"/>
                  <a:pt x="41" y="147"/>
                  <a:pt x="42" y="150"/>
                </a:cubicBezTo>
                <a:cubicBezTo>
                  <a:pt x="42" y="155"/>
                  <a:pt x="42" y="155"/>
                  <a:pt x="42" y="155"/>
                </a:cubicBezTo>
                <a:cubicBezTo>
                  <a:pt x="42" y="155"/>
                  <a:pt x="42" y="155"/>
                  <a:pt x="42" y="155"/>
                </a:cubicBezTo>
                <a:cubicBezTo>
                  <a:pt x="43" y="156"/>
                  <a:pt x="43" y="156"/>
                  <a:pt x="43" y="156"/>
                </a:cubicBezTo>
                <a:cubicBezTo>
                  <a:pt x="43" y="157"/>
                  <a:pt x="43" y="156"/>
                  <a:pt x="43" y="157"/>
                </a:cubicBezTo>
                <a:cubicBezTo>
                  <a:pt x="43" y="158"/>
                  <a:pt x="43" y="158"/>
                  <a:pt x="43" y="158"/>
                </a:cubicBezTo>
                <a:cubicBezTo>
                  <a:pt x="43" y="158"/>
                  <a:pt x="43" y="158"/>
                  <a:pt x="43" y="158"/>
                </a:cubicBezTo>
                <a:cubicBezTo>
                  <a:pt x="44" y="159"/>
                  <a:pt x="44" y="159"/>
                  <a:pt x="44" y="159"/>
                </a:cubicBezTo>
                <a:cubicBezTo>
                  <a:pt x="44" y="163"/>
                  <a:pt x="43" y="164"/>
                  <a:pt x="44" y="169"/>
                </a:cubicBezTo>
                <a:cubicBezTo>
                  <a:pt x="45" y="171"/>
                  <a:pt x="45" y="171"/>
                  <a:pt x="45" y="171"/>
                </a:cubicBezTo>
                <a:cubicBezTo>
                  <a:pt x="45" y="173"/>
                  <a:pt x="45" y="173"/>
                  <a:pt x="45" y="173"/>
                </a:cubicBezTo>
                <a:cubicBezTo>
                  <a:pt x="44" y="175"/>
                  <a:pt x="44" y="175"/>
                  <a:pt x="44" y="175"/>
                </a:cubicBezTo>
                <a:cubicBezTo>
                  <a:pt x="44" y="176"/>
                  <a:pt x="44" y="176"/>
                  <a:pt x="44" y="176"/>
                </a:cubicBezTo>
                <a:cubicBezTo>
                  <a:pt x="44" y="178"/>
                  <a:pt x="44" y="178"/>
                  <a:pt x="44" y="178"/>
                </a:cubicBezTo>
                <a:cubicBezTo>
                  <a:pt x="44" y="179"/>
                  <a:pt x="44" y="179"/>
                  <a:pt x="44" y="179"/>
                </a:cubicBezTo>
                <a:cubicBezTo>
                  <a:pt x="44" y="179"/>
                  <a:pt x="44" y="179"/>
                  <a:pt x="44" y="179"/>
                </a:cubicBezTo>
                <a:cubicBezTo>
                  <a:pt x="43" y="182"/>
                  <a:pt x="43" y="180"/>
                  <a:pt x="43" y="183"/>
                </a:cubicBezTo>
                <a:cubicBezTo>
                  <a:pt x="42" y="186"/>
                  <a:pt x="42" y="185"/>
                  <a:pt x="41" y="187"/>
                </a:cubicBezTo>
                <a:cubicBezTo>
                  <a:pt x="42" y="188"/>
                  <a:pt x="42" y="188"/>
                  <a:pt x="42" y="188"/>
                </a:cubicBezTo>
                <a:cubicBezTo>
                  <a:pt x="40" y="191"/>
                  <a:pt x="41" y="192"/>
                  <a:pt x="42" y="193"/>
                </a:cubicBezTo>
                <a:cubicBezTo>
                  <a:pt x="41" y="194"/>
                  <a:pt x="41" y="194"/>
                  <a:pt x="41" y="196"/>
                </a:cubicBezTo>
                <a:cubicBezTo>
                  <a:pt x="41" y="197"/>
                  <a:pt x="41" y="197"/>
                  <a:pt x="41" y="197"/>
                </a:cubicBezTo>
                <a:cubicBezTo>
                  <a:pt x="38" y="199"/>
                  <a:pt x="38" y="199"/>
                  <a:pt x="38" y="199"/>
                </a:cubicBezTo>
                <a:cubicBezTo>
                  <a:pt x="36" y="202"/>
                  <a:pt x="36" y="202"/>
                  <a:pt x="36" y="202"/>
                </a:cubicBezTo>
                <a:cubicBezTo>
                  <a:pt x="35" y="201"/>
                  <a:pt x="35" y="201"/>
                  <a:pt x="35" y="201"/>
                </a:cubicBezTo>
                <a:cubicBezTo>
                  <a:pt x="34" y="202"/>
                  <a:pt x="34" y="202"/>
                  <a:pt x="34" y="202"/>
                </a:cubicBezTo>
                <a:cubicBezTo>
                  <a:pt x="33" y="203"/>
                  <a:pt x="33" y="203"/>
                  <a:pt x="33" y="203"/>
                </a:cubicBezTo>
                <a:cubicBezTo>
                  <a:pt x="34" y="204"/>
                  <a:pt x="34" y="204"/>
                  <a:pt x="34" y="204"/>
                </a:cubicBezTo>
                <a:cubicBezTo>
                  <a:pt x="35" y="205"/>
                  <a:pt x="35" y="205"/>
                  <a:pt x="36" y="205"/>
                </a:cubicBezTo>
                <a:cubicBezTo>
                  <a:pt x="36" y="207"/>
                  <a:pt x="36" y="207"/>
                  <a:pt x="36" y="207"/>
                </a:cubicBezTo>
                <a:cubicBezTo>
                  <a:pt x="37" y="206"/>
                  <a:pt x="37" y="206"/>
                  <a:pt x="37" y="206"/>
                </a:cubicBezTo>
                <a:cubicBezTo>
                  <a:pt x="38" y="206"/>
                  <a:pt x="38" y="206"/>
                  <a:pt x="38" y="205"/>
                </a:cubicBezTo>
                <a:cubicBezTo>
                  <a:pt x="40" y="206"/>
                  <a:pt x="39" y="205"/>
                  <a:pt x="41" y="206"/>
                </a:cubicBezTo>
                <a:cubicBezTo>
                  <a:pt x="41" y="207"/>
                  <a:pt x="41" y="207"/>
                  <a:pt x="41" y="207"/>
                </a:cubicBezTo>
                <a:cubicBezTo>
                  <a:pt x="42" y="208"/>
                  <a:pt x="42" y="208"/>
                  <a:pt x="42" y="208"/>
                </a:cubicBezTo>
                <a:cubicBezTo>
                  <a:pt x="41" y="209"/>
                  <a:pt x="41" y="209"/>
                  <a:pt x="41" y="209"/>
                </a:cubicBezTo>
                <a:cubicBezTo>
                  <a:pt x="40" y="210"/>
                  <a:pt x="41" y="210"/>
                  <a:pt x="39" y="210"/>
                </a:cubicBezTo>
                <a:cubicBezTo>
                  <a:pt x="38" y="211"/>
                  <a:pt x="38" y="211"/>
                  <a:pt x="38" y="211"/>
                </a:cubicBezTo>
                <a:cubicBezTo>
                  <a:pt x="39" y="212"/>
                  <a:pt x="39" y="212"/>
                  <a:pt x="39" y="212"/>
                </a:cubicBezTo>
                <a:cubicBezTo>
                  <a:pt x="39" y="211"/>
                  <a:pt x="41" y="211"/>
                  <a:pt x="41" y="211"/>
                </a:cubicBezTo>
                <a:cubicBezTo>
                  <a:pt x="42" y="213"/>
                  <a:pt x="41" y="212"/>
                  <a:pt x="42" y="214"/>
                </a:cubicBezTo>
                <a:cubicBezTo>
                  <a:pt x="42" y="214"/>
                  <a:pt x="42" y="214"/>
                  <a:pt x="42" y="214"/>
                </a:cubicBezTo>
                <a:cubicBezTo>
                  <a:pt x="43" y="214"/>
                  <a:pt x="43" y="214"/>
                  <a:pt x="43" y="214"/>
                </a:cubicBezTo>
                <a:cubicBezTo>
                  <a:pt x="43" y="214"/>
                  <a:pt x="43" y="214"/>
                  <a:pt x="43" y="214"/>
                </a:cubicBezTo>
                <a:cubicBezTo>
                  <a:pt x="43" y="214"/>
                  <a:pt x="43" y="214"/>
                  <a:pt x="44" y="214"/>
                </a:cubicBezTo>
                <a:cubicBezTo>
                  <a:pt x="44" y="214"/>
                  <a:pt x="44" y="214"/>
                  <a:pt x="44" y="214"/>
                </a:cubicBezTo>
                <a:cubicBezTo>
                  <a:pt x="44" y="214"/>
                  <a:pt x="44" y="214"/>
                  <a:pt x="44" y="214"/>
                </a:cubicBezTo>
                <a:cubicBezTo>
                  <a:pt x="44" y="215"/>
                  <a:pt x="44" y="215"/>
                  <a:pt x="44" y="215"/>
                </a:cubicBezTo>
                <a:cubicBezTo>
                  <a:pt x="44" y="216"/>
                  <a:pt x="44" y="216"/>
                  <a:pt x="44" y="216"/>
                </a:cubicBezTo>
                <a:cubicBezTo>
                  <a:pt x="44" y="216"/>
                  <a:pt x="44" y="216"/>
                  <a:pt x="44" y="216"/>
                </a:cubicBezTo>
                <a:cubicBezTo>
                  <a:pt x="45" y="216"/>
                  <a:pt x="45" y="216"/>
                  <a:pt x="45" y="216"/>
                </a:cubicBezTo>
                <a:cubicBezTo>
                  <a:pt x="45" y="216"/>
                  <a:pt x="45" y="216"/>
                  <a:pt x="45" y="216"/>
                </a:cubicBezTo>
                <a:cubicBezTo>
                  <a:pt x="46" y="217"/>
                  <a:pt x="46" y="217"/>
                  <a:pt x="46" y="218"/>
                </a:cubicBezTo>
                <a:cubicBezTo>
                  <a:pt x="46" y="218"/>
                  <a:pt x="46" y="218"/>
                  <a:pt x="46" y="218"/>
                </a:cubicBezTo>
                <a:cubicBezTo>
                  <a:pt x="46" y="218"/>
                  <a:pt x="46" y="218"/>
                  <a:pt x="46" y="218"/>
                </a:cubicBezTo>
                <a:cubicBezTo>
                  <a:pt x="46" y="219"/>
                  <a:pt x="46" y="218"/>
                  <a:pt x="46" y="219"/>
                </a:cubicBezTo>
                <a:cubicBezTo>
                  <a:pt x="47" y="219"/>
                  <a:pt x="47" y="219"/>
                  <a:pt x="47" y="219"/>
                </a:cubicBezTo>
                <a:cubicBezTo>
                  <a:pt x="47" y="218"/>
                  <a:pt x="47" y="218"/>
                  <a:pt x="47" y="218"/>
                </a:cubicBezTo>
                <a:cubicBezTo>
                  <a:pt x="47" y="218"/>
                  <a:pt x="47" y="218"/>
                  <a:pt x="47" y="218"/>
                </a:cubicBezTo>
                <a:cubicBezTo>
                  <a:pt x="47" y="218"/>
                  <a:pt x="47" y="218"/>
                  <a:pt x="47" y="218"/>
                </a:cubicBezTo>
                <a:cubicBezTo>
                  <a:pt x="47" y="218"/>
                  <a:pt x="47" y="218"/>
                  <a:pt x="47" y="218"/>
                </a:cubicBezTo>
                <a:cubicBezTo>
                  <a:pt x="47" y="218"/>
                  <a:pt x="47" y="218"/>
                  <a:pt x="47" y="218"/>
                </a:cubicBezTo>
                <a:cubicBezTo>
                  <a:pt x="47" y="218"/>
                  <a:pt x="48" y="218"/>
                  <a:pt x="48" y="219"/>
                </a:cubicBezTo>
                <a:cubicBezTo>
                  <a:pt x="48" y="219"/>
                  <a:pt x="48" y="219"/>
                  <a:pt x="48" y="219"/>
                </a:cubicBezTo>
                <a:cubicBezTo>
                  <a:pt x="48" y="219"/>
                  <a:pt x="48" y="219"/>
                  <a:pt x="48" y="219"/>
                </a:cubicBezTo>
                <a:cubicBezTo>
                  <a:pt x="48" y="219"/>
                  <a:pt x="48" y="219"/>
                  <a:pt x="48" y="219"/>
                </a:cubicBezTo>
                <a:cubicBezTo>
                  <a:pt x="48" y="219"/>
                  <a:pt x="48" y="219"/>
                  <a:pt x="48" y="219"/>
                </a:cubicBezTo>
                <a:cubicBezTo>
                  <a:pt x="48" y="219"/>
                  <a:pt x="48" y="219"/>
                  <a:pt x="48" y="219"/>
                </a:cubicBezTo>
                <a:cubicBezTo>
                  <a:pt x="48" y="220"/>
                  <a:pt x="48" y="220"/>
                  <a:pt x="48" y="220"/>
                </a:cubicBezTo>
                <a:cubicBezTo>
                  <a:pt x="48" y="220"/>
                  <a:pt x="48" y="220"/>
                  <a:pt x="48" y="220"/>
                </a:cubicBezTo>
                <a:cubicBezTo>
                  <a:pt x="48" y="220"/>
                  <a:pt x="48" y="221"/>
                  <a:pt x="48" y="221"/>
                </a:cubicBezTo>
                <a:cubicBezTo>
                  <a:pt x="48" y="221"/>
                  <a:pt x="48" y="221"/>
                  <a:pt x="48" y="221"/>
                </a:cubicBezTo>
                <a:cubicBezTo>
                  <a:pt x="49" y="221"/>
                  <a:pt x="49" y="221"/>
                  <a:pt x="50" y="221"/>
                </a:cubicBezTo>
                <a:cubicBezTo>
                  <a:pt x="50" y="222"/>
                  <a:pt x="50" y="223"/>
                  <a:pt x="51" y="224"/>
                </a:cubicBezTo>
                <a:cubicBezTo>
                  <a:pt x="51" y="224"/>
                  <a:pt x="51" y="224"/>
                  <a:pt x="51" y="224"/>
                </a:cubicBezTo>
                <a:cubicBezTo>
                  <a:pt x="53" y="225"/>
                  <a:pt x="52" y="224"/>
                  <a:pt x="55" y="229"/>
                </a:cubicBezTo>
                <a:cubicBezTo>
                  <a:pt x="55" y="229"/>
                  <a:pt x="55" y="229"/>
                  <a:pt x="55" y="229"/>
                </a:cubicBezTo>
                <a:cubicBezTo>
                  <a:pt x="56" y="229"/>
                  <a:pt x="56" y="229"/>
                  <a:pt x="56" y="229"/>
                </a:cubicBezTo>
                <a:cubicBezTo>
                  <a:pt x="56" y="229"/>
                  <a:pt x="56" y="229"/>
                  <a:pt x="56" y="229"/>
                </a:cubicBezTo>
                <a:cubicBezTo>
                  <a:pt x="57" y="230"/>
                  <a:pt x="56" y="230"/>
                  <a:pt x="57" y="231"/>
                </a:cubicBezTo>
                <a:cubicBezTo>
                  <a:pt x="57" y="231"/>
                  <a:pt x="57" y="231"/>
                  <a:pt x="57" y="231"/>
                </a:cubicBezTo>
                <a:cubicBezTo>
                  <a:pt x="59" y="231"/>
                  <a:pt x="59" y="231"/>
                  <a:pt x="60" y="230"/>
                </a:cubicBezTo>
                <a:cubicBezTo>
                  <a:pt x="60" y="229"/>
                  <a:pt x="60" y="230"/>
                  <a:pt x="61" y="229"/>
                </a:cubicBezTo>
                <a:cubicBezTo>
                  <a:pt x="61" y="229"/>
                  <a:pt x="61" y="229"/>
                  <a:pt x="61" y="229"/>
                </a:cubicBezTo>
                <a:cubicBezTo>
                  <a:pt x="61" y="229"/>
                  <a:pt x="61" y="229"/>
                  <a:pt x="61" y="229"/>
                </a:cubicBezTo>
                <a:cubicBezTo>
                  <a:pt x="61" y="229"/>
                  <a:pt x="61" y="229"/>
                  <a:pt x="61" y="229"/>
                </a:cubicBezTo>
                <a:cubicBezTo>
                  <a:pt x="62" y="228"/>
                  <a:pt x="64" y="229"/>
                  <a:pt x="66" y="227"/>
                </a:cubicBezTo>
                <a:cubicBezTo>
                  <a:pt x="73" y="226"/>
                  <a:pt x="71" y="227"/>
                  <a:pt x="73" y="228"/>
                </a:cubicBezTo>
                <a:cubicBezTo>
                  <a:pt x="74" y="229"/>
                  <a:pt x="74" y="229"/>
                  <a:pt x="74" y="229"/>
                </a:cubicBezTo>
                <a:cubicBezTo>
                  <a:pt x="75" y="229"/>
                  <a:pt x="75" y="232"/>
                  <a:pt x="75" y="232"/>
                </a:cubicBezTo>
                <a:cubicBezTo>
                  <a:pt x="75" y="232"/>
                  <a:pt x="75" y="232"/>
                  <a:pt x="75" y="232"/>
                </a:cubicBezTo>
                <a:cubicBezTo>
                  <a:pt x="75" y="233"/>
                  <a:pt x="75" y="233"/>
                  <a:pt x="75" y="233"/>
                </a:cubicBezTo>
                <a:cubicBezTo>
                  <a:pt x="74" y="234"/>
                  <a:pt x="75" y="234"/>
                  <a:pt x="74" y="235"/>
                </a:cubicBezTo>
                <a:cubicBezTo>
                  <a:pt x="74" y="235"/>
                  <a:pt x="74" y="235"/>
                  <a:pt x="74" y="235"/>
                </a:cubicBezTo>
                <a:cubicBezTo>
                  <a:pt x="74" y="235"/>
                  <a:pt x="74" y="235"/>
                  <a:pt x="74" y="235"/>
                </a:cubicBezTo>
                <a:cubicBezTo>
                  <a:pt x="74" y="236"/>
                  <a:pt x="74" y="236"/>
                  <a:pt x="74" y="236"/>
                </a:cubicBezTo>
                <a:cubicBezTo>
                  <a:pt x="75" y="236"/>
                  <a:pt x="75" y="236"/>
                  <a:pt x="75" y="236"/>
                </a:cubicBezTo>
                <a:cubicBezTo>
                  <a:pt x="74" y="237"/>
                  <a:pt x="74" y="239"/>
                  <a:pt x="74" y="240"/>
                </a:cubicBezTo>
                <a:cubicBezTo>
                  <a:pt x="73" y="240"/>
                  <a:pt x="73" y="240"/>
                  <a:pt x="73" y="240"/>
                </a:cubicBezTo>
                <a:cubicBezTo>
                  <a:pt x="73" y="240"/>
                  <a:pt x="73" y="240"/>
                  <a:pt x="73" y="240"/>
                </a:cubicBezTo>
                <a:cubicBezTo>
                  <a:pt x="73" y="240"/>
                  <a:pt x="73" y="240"/>
                  <a:pt x="73" y="240"/>
                </a:cubicBezTo>
                <a:cubicBezTo>
                  <a:pt x="74" y="242"/>
                  <a:pt x="74" y="242"/>
                  <a:pt x="74" y="242"/>
                </a:cubicBezTo>
                <a:cubicBezTo>
                  <a:pt x="74" y="243"/>
                  <a:pt x="74" y="243"/>
                  <a:pt x="74" y="243"/>
                </a:cubicBezTo>
                <a:cubicBezTo>
                  <a:pt x="74" y="243"/>
                  <a:pt x="74" y="243"/>
                  <a:pt x="74" y="243"/>
                </a:cubicBezTo>
                <a:cubicBezTo>
                  <a:pt x="74" y="243"/>
                  <a:pt x="74" y="243"/>
                  <a:pt x="74" y="243"/>
                </a:cubicBezTo>
                <a:cubicBezTo>
                  <a:pt x="68" y="245"/>
                  <a:pt x="65" y="238"/>
                  <a:pt x="60" y="254"/>
                </a:cubicBezTo>
                <a:cubicBezTo>
                  <a:pt x="60" y="254"/>
                  <a:pt x="60" y="254"/>
                  <a:pt x="60" y="254"/>
                </a:cubicBezTo>
                <a:cubicBezTo>
                  <a:pt x="60" y="255"/>
                  <a:pt x="61" y="257"/>
                  <a:pt x="61" y="257"/>
                </a:cubicBezTo>
                <a:cubicBezTo>
                  <a:pt x="60" y="259"/>
                  <a:pt x="55" y="260"/>
                  <a:pt x="55" y="264"/>
                </a:cubicBezTo>
                <a:cubicBezTo>
                  <a:pt x="55" y="264"/>
                  <a:pt x="55" y="264"/>
                  <a:pt x="55" y="264"/>
                </a:cubicBezTo>
                <a:cubicBezTo>
                  <a:pt x="55" y="264"/>
                  <a:pt x="55" y="264"/>
                  <a:pt x="55" y="264"/>
                </a:cubicBezTo>
                <a:cubicBezTo>
                  <a:pt x="57" y="266"/>
                  <a:pt x="57" y="265"/>
                  <a:pt x="59" y="265"/>
                </a:cubicBezTo>
                <a:cubicBezTo>
                  <a:pt x="68" y="269"/>
                  <a:pt x="57" y="274"/>
                  <a:pt x="71" y="279"/>
                </a:cubicBezTo>
                <a:cubicBezTo>
                  <a:pt x="72" y="280"/>
                  <a:pt x="73" y="280"/>
                  <a:pt x="73" y="281"/>
                </a:cubicBezTo>
                <a:cubicBezTo>
                  <a:pt x="73" y="281"/>
                  <a:pt x="73" y="281"/>
                  <a:pt x="73" y="282"/>
                </a:cubicBezTo>
                <a:cubicBezTo>
                  <a:pt x="70" y="285"/>
                  <a:pt x="72" y="282"/>
                  <a:pt x="71" y="285"/>
                </a:cubicBezTo>
                <a:cubicBezTo>
                  <a:pt x="70" y="285"/>
                  <a:pt x="70" y="285"/>
                  <a:pt x="69" y="285"/>
                </a:cubicBezTo>
                <a:cubicBezTo>
                  <a:pt x="68" y="286"/>
                  <a:pt x="68" y="287"/>
                  <a:pt x="69" y="288"/>
                </a:cubicBezTo>
                <a:cubicBezTo>
                  <a:pt x="69" y="288"/>
                  <a:pt x="69" y="288"/>
                  <a:pt x="69" y="288"/>
                </a:cubicBezTo>
                <a:cubicBezTo>
                  <a:pt x="69" y="288"/>
                  <a:pt x="69" y="288"/>
                  <a:pt x="69" y="288"/>
                </a:cubicBezTo>
                <a:cubicBezTo>
                  <a:pt x="77" y="292"/>
                  <a:pt x="74" y="291"/>
                  <a:pt x="77" y="300"/>
                </a:cubicBezTo>
                <a:cubicBezTo>
                  <a:pt x="78" y="301"/>
                  <a:pt x="77" y="300"/>
                  <a:pt x="79" y="301"/>
                </a:cubicBezTo>
                <a:cubicBezTo>
                  <a:pt x="79" y="302"/>
                  <a:pt x="79" y="302"/>
                  <a:pt x="79" y="302"/>
                </a:cubicBezTo>
                <a:cubicBezTo>
                  <a:pt x="80" y="302"/>
                  <a:pt x="84" y="302"/>
                  <a:pt x="88" y="303"/>
                </a:cubicBezTo>
                <a:cubicBezTo>
                  <a:pt x="92" y="307"/>
                  <a:pt x="87" y="305"/>
                  <a:pt x="93" y="307"/>
                </a:cubicBezTo>
                <a:cubicBezTo>
                  <a:pt x="92" y="305"/>
                  <a:pt x="93" y="304"/>
                  <a:pt x="93" y="303"/>
                </a:cubicBezTo>
                <a:cubicBezTo>
                  <a:pt x="92" y="302"/>
                  <a:pt x="92" y="302"/>
                  <a:pt x="92" y="302"/>
                </a:cubicBezTo>
                <a:cubicBezTo>
                  <a:pt x="92" y="302"/>
                  <a:pt x="92" y="302"/>
                  <a:pt x="92" y="302"/>
                </a:cubicBezTo>
                <a:cubicBezTo>
                  <a:pt x="94" y="299"/>
                  <a:pt x="94" y="299"/>
                  <a:pt x="94" y="299"/>
                </a:cubicBezTo>
                <a:cubicBezTo>
                  <a:pt x="94" y="298"/>
                  <a:pt x="94" y="299"/>
                  <a:pt x="94" y="297"/>
                </a:cubicBezTo>
                <a:cubicBezTo>
                  <a:pt x="94" y="297"/>
                  <a:pt x="94" y="297"/>
                  <a:pt x="95" y="296"/>
                </a:cubicBezTo>
                <a:cubicBezTo>
                  <a:pt x="96" y="295"/>
                  <a:pt x="96" y="295"/>
                  <a:pt x="96" y="295"/>
                </a:cubicBezTo>
                <a:cubicBezTo>
                  <a:pt x="95" y="293"/>
                  <a:pt x="95" y="292"/>
                  <a:pt x="96" y="290"/>
                </a:cubicBezTo>
                <a:cubicBezTo>
                  <a:pt x="96" y="289"/>
                  <a:pt x="96" y="289"/>
                  <a:pt x="96" y="289"/>
                </a:cubicBezTo>
                <a:cubicBezTo>
                  <a:pt x="96" y="288"/>
                  <a:pt x="96" y="288"/>
                  <a:pt x="96" y="288"/>
                </a:cubicBezTo>
                <a:cubicBezTo>
                  <a:pt x="96" y="286"/>
                  <a:pt x="96" y="281"/>
                  <a:pt x="96" y="281"/>
                </a:cubicBezTo>
                <a:cubicBezTo>
                  <a:pt x="96" y="280"/>
                  <a:pt x="96" y="280"/>
                  <a:pt x="96" y="280"/>
                </a:cubicBezTo>
                <a:cubicBezTo>
                  <a:pt x="97" y="280"/>
                  <a:pt x="97" y="280"/>
                  <a:pt x="97" y="280"/>
                </a:cubicBezTo>
                <a:cubicBezTo>
                  <a:pt x="97" y="279"/>
                  <a:pt x="97" y="279"/>
                  <a:pt x="97" y="278"/>
                </a:cubicBezTo>
                <a:cubicBezTo>
                  <a:pt x="97" y="277"/>
                  <a:pt x="97" y="277"/>
                  <a:pt x="97" y="277"/>
                </a:cubicBezTo>
                <a:cubicBezTo>
                  <a:pt x="97" y="276"/>
                  <a:pt x="97" y="276"/>
                  <a:pt x="96" y="276"/>
                </a:cubicBezTo>
                <a:cubicBezTo>
                  <a:pt x="96" y="275"/>
                  <a:pt x="96" y="275"/>
                  <a:pt x="95" y="275"/>
                </a:cubicBezTo>
                <a:cubicBezTo>
                  <a:pt x="94" y="274"/>
                  <a:pt x="94" y="274"/>
                  <a:pt x="94" y="274"/>
                </a:cubicBezTo>
                <a:cubicBezTo>
                  <a:pt x="94" y="273"/>
                  <a:pt x="94" y="273"/>
                  <a:pt x="94" y="273"/>
                </a:cubicBezTo>
                <a:cubicBezTo>
                  <a:pt x="94" y="270"/>
                  <a:pt x="94" y="270"/>
                  <a:pt x="94" y="270"/>
                </a:cubicBezTo>
                <a:cubicBezTo>
                  <a:pt x="94" y="270"/>
                  <a:pt x="94" y="270"/>
                  <a:pt x="94" y="270"/>
                </a:cubicBezTo>
                <a:cubicBezTo>
                  <a:pt x="94" y="270"/>
                  <a:pt x="94" y="270"/>
                  <a:pt x="94" y="270"/>
                </a:cubicBezTo>
                <a:cubicBezTo>
                  <a:pt x="94" y="269"/>
                  <a:pt x="94" y="269"/>
                  <a:pt x="94" y="269"/>
                </a:cubicBezTo>
                <a:cubicBezTo>
                  <a:pt x="94" y="269"/>
                  <a:pt x="94" y="269"/>
                  <a:pt x="94" y="269"/>
                </a:cubicBezTo>
                <a:cubicBezTo>
                  <a:pt x="94" y="269"/>
                  <a:pt x="94" y="269"/>
                  <a:pt x="94" y="269"/>
                </a:cubicBezTo>
                <a:cubicBezTo>
                  <a:pt x="93" y="269"/>
                  <a:pt x="94" y="269"/>
                  <a:pt x="93" y="268"/>
                </a:cubicBezTo>
                <a:cubicBezTo>
                  <a:pt x="93" y="267"/>
                  <a:pt x="93" y="266"/>
                  <a:pt x="93" y="265"/>
                </a:cubicBezTo>
                <a:cubicBezTo>
                  <a:pt x="93" y="264"/>
                  <a:pt x="93" y="264"/>
                  <a:pt x="93" y="264"/>
                </a:cubicBezTo>
                <a:cubicBezTo>
                  <a:pt x="93" y="263"/>
                  <a:pt x="93" y="263"/>
                  <a:pt x="93" y="263"/>
                </a:cubicBezTo>
                <a:cubicBezTo>
                  <a:pt x="92" y="262"/>
                  <a:pt x="92" y="262"/>
                  <a:pt x="91" y="261"/>
                </a:cubicBezTo>
                <a:cubicBezTo>
                  <a:pt x="92" y="259"/>
                  <a:pt x="92" y="259"/>
                  <a:pt x="92" y="258"/>
                </a:cubicBezTo>
                <a:cubicBezTo>
                  <a:pt x="93" y="258"/>
                  <a:pt x="93" y="258"/>
                  <a:pt x="93" y="258"/>
                </a:cubicBezTo>
                <a:cubicBezTo>
                  <a:pt x="93" y="257"/>
                  <a:pt x="93" y="257"/>
                  <a:pt x="93" y="257"/>
                </a:cubicBezTo>
                <a:cubicBezTo>
                  <a:pt x="93" y="256"/>
                  <a:pt x="93" y="256"/>
                  <a:pt x="93" y="256"/>
                </a:cubicBezTo>
                <a:cubicBezTo>
                  <a:pt x="94" y="255"/>
                  <a:pt x="94" y="255"/>
                  <a:pt x="94" y="255"/>
                </a:cubicBezTo>
                <a:cubicBezTo>
                  <a:pt x="94" y="255"/>
                  <a:pt x="94" y="255"/>
                  <a:pt x="94" y="255"/>
                </a:cubicBezTo>
                <a:cubicBezTo>
                  <a:pt x="95" y="255"/>
                  <a:pt x="95" y="255"/>
                  <a:pt x="95" y="255"/>
                </a:cubicBezTo>
                <a:cubicBezTo>
                  <a:pt x="95" y="255"/>
                  <a:pt x="95" y="255"/>
                  <a:pt x="95" y="254"/>
                </a:cubicBezTo>
                <a:cubicBezTo>
                  <a:pt x="95" y="254"/>
                  <a:pt x="95" y="254"/>
                  <a:pt x="95" y="254"/>
                </a:cubicBezTo>
                <a:cubicBezTo>
                  <a:pt x="96" y="253"/>
                  <a:pt x="96" y="253"/>
                  <a:pt x="96" y="253"/>
                </a:cubicBezTo>
                <a:cubicBezTo>
                  <a:pt x="97" y="253"/>
                  <a:pt x="97" y="253"/>
                  <a:pt x="97" y="253"/>
                </a:cubicBezTo>
                <a:cubicBezTo>
                  <a:pt x="97" y="252"/>
                  <a:pt x="97" y="253"/>
                  <a:pt x="97" y="251"/>
                </a:cubicBezTo>
                <a:cubicBezTo>
                  <a:pt x="98" y="251"/>
                  <a:pt x="98" y="251"/>
                  <a:pt x="98" y="251"/>
                </a:cubicBezTo>
                <a:cubicBezTo>
                  <a:pt x="98" y="250"/>
                  <a:pt x="98" y="250"/>
                  <a:pt x="98" y="250"/>
                </a:cubicBezTo>
                <a:cubicBezTo>
                  <a:pt x="99" y="250"/>
                  <a:pt x="99" y="250"/>
                  <a:pt x="99" y="250"/>
                </a:cubicBezTo>
                <a:cubicBezTo>
                  <a:pt x="98" y="249"/>
                  <a:pt x="98" y="249"/>
                  <a:pt x="98" y="249"/>
                </a:cubicBezTo>
                <a:cubicBezTo>
                  <a:pt x="98" y="249"/>
                  <a:pt x="98" y="249"/>
                  <a:pt x="98" y="249"/>
                </a:cubicBezTo>
                <a:cubicBezTo>
                  <a:pt x="99" y="248"/>
                  <a:pt x="99" y="248"/>
                  <a:pt x="99" y="248"/>
                </a:cubicBezTo>
                <a:cubicBezTo>
                  <a:pt x="99" y="247"/>
                  <a:pt x="99" y="247"/>
                  <a:pt x="100" y="244"/>
                </a:cubicBezTo>
                <a:cubicBezTo>
                  <a:pt x="100" y="243"/>
                  <a:pt x="100" y="243"/>
                  <a:pt x="101" y="242"/>
                </a:cubicBezTo>
                <a:cubicBezTo>
                  <a:pt x="101" y="242"/>
                  <a:pt x="102" y="241"/>
                  <a:pt x="102" y="240"/>
                </a:cubicBezTo>
                <a:cubicBezTo>
                  <a:pt x="102" y="239"/>
                  <a:pt x="102" y="239"/>
                  <a:pt x="102" y="238"/>
                </a:cubicBezTo>
                <a:cubicBezTo>
                  <a:pt x="102" y="238"/>
                  <a:pt x="102" y="238"/>
                  <a:pt x="102" y="238"/>
                </a:cubicBezTo>
                <a:cubicBezTo>
                  <a:pt x="102" y="238"/>
                  <a:pt x="103" y="238"/>
                  <a:pt x="104" y="237"/>
                </a:cubicBezTo>
                <a:cubicBezTo>
                  <a:pt x="104" y="237"/>
                  <a:pt x="104" y="236"/>
                  <a:pt x="104" y="236"/>
                </a:cubicBezTo>
                <a:cubicBezTo>
                  <a:pt x="104" y="235"/>
                  <a:pt x="104" y="235"/>
                  <a:pt x="105" y="235"/>
                </a:cubicBezTo>
                <a:cubicBezTo>
                  <a:pt x="105" y="232"/>
                  <a:pt x="105" y="232"/>
                  <a:pt x="105" y="231"/>
                </a:cubicBezTo>
                <a:cubicBezTo>
                  <a:pt x="105" y="230"/>
                  <a:pt x="105" y="230"/>
                  <a:pt x="105" y="230"/>
                </a:cubicBezTo>
                <a:cubicBezTo>
                  <a:pt x="106" y="230"/>
                  <a:pt x="106" y="230"/>
                  <a:pt x="106" y="230"/>
                </a:cubicBezTo>
                <a:cubicBezTo>
                  <a:pt x="106" y="230"/>
                  <a:pt x="106" y="230"/>
                  <a:pt x="106" y="230"/>
                </a:cubicBezTo>
                <a:cubicBezTo>
                  <a:pt x="106" y="230"/>
                  <a:pt x="106" y="230"/>
                  <a:pt x="106" y="230"/>
                </a:cubicBezTo>
                <a:cubicBezTo>
                  <a:pt x="106" y="230"/>
                  <a:pt x="106" y="230"/>
                  <a:pt x="106" y="230"/>
                </a:cubicBezTo>
                <a:cubicBezTo>
                  <a:pt x="105" y="229"/>
                  <a:pt x="105" y="229"/>
                  <a:pt x="105" y="229"/>
                </a:cubicBezTo>
                <a:cubicBezTo>
                  <a:pt x="106" y="229"/>
                  <a:pt x="106" y="229"/>
                  <a:pt x="106" y="229"/>
                </a:cubicBezTo>
                <a:cubicBezTo>
                  <a:pt x="106" y="229"/>
                  <a:pt x="106" y="229"/>
                  <a:pt x="106" y="229"/>
                </a:cubicBezTo>
                <a:cubicBezTo>
                  <a:pt x="105" y="228"/>
                  <a:pt x="105" y="228"/>
                  <a:pt x="105" y="228"/>
                </a:cubicBezTo>
                <a:cubicBezTo>
                  <a:pt x="106" y="227"/>
                  <a:pt x="106" y="228"/>
                  <a:pt x="106" y="227"/>
                </a:cubicBezTo>
                <a:cubicBezTo>
                  <a:pt x="106" y="227"/>
                  <a:pt x="106" y="227"/>
                  <a:pt x="106" y="227"/>
                </a:cubicBezTo>
                <a:cubicBezTo>
                  <a:pt x="106" y="226"/>
                  <a:pt x="106" y="226"/>
                  <a:pt x="106" y="226"/>
                </a:cubicBezTo>
                <a:cubicBezTo>
                  <a:pt x="106" y="226"/>
                  <a:pt x="106" y="226"/>
                  <a:pt x="106" y="226"/>
                </a:cubicBezTo>
                <a:cubicBezTo>
                  <a:pt x="106" y="225"/>
                  <a:pt x="106" y="225"/>
                  <a:pt x="106" y="225"/>
                </a:cubicBezTo>
                <a:cubicBezTo>
                  <a:pt x="106" y="225"/>
                  <a:pt x="106" y="225"/>
                  <a:pt x="106" y="225"/>
                </a:cubicBezTo>
                <a:cubicBezTo>
                  <a:pt x="106" y="225"/>
                  <a:pt x="106" y="225"/>
                  <a:pt x="106" y="225"/>
                </a:cubicBezTo>
                <a:cubicBezTo>
                  <a:pt x="106" y="225"/>
                  <a:pt x="106" y="225"/>
                  <a:pt x="106" y="225"/>
                </a:cubicBezTo>
                <a:cubicBezTo>
                  <a:pt x="106" y="225"/>
                  <a:pt x="106" y="225"/>
                  <a:pt x="106" y="225"/>
                </a:cubicBezTo>
                <a:cubicBezTo>
                  <a:pt x="106" y="224"/>
                  <a:pt x="106" y="224"/>
                  <a:pt x="106" y="224"/>
                </a:cubicBezTo>
                <a:cubicBezTo>
                  <a:pt x="107" y="222"/>
                  <a:pt x="107" y="223"/>
                  <a:pt x="107" y="220"/>
                </a:cubicBezTo>
                <a:cubicBezTo>
                  <a:pt x="108" y="219"/>
                  <a:pt x="108" y="219"/>
                  <a:pt x="108" y="219"/>
                </a:cubicBezTo>
                <a:cubicBezTo>
                  <a:pt x="112" y="216"/>
                  <a:pt x="110" y="219"/>
                  <a:pt x="114" y="215"/>
                </a:cubicBezTo>
                <a:cubicBezTo>
                  <a:pt x="115" y="215"/>
                  <a:pt x="115" y="215"/>
                  <a:pt x="115" y="215"/>
                </a:cubicBezTo>
                <a:cubicBezTo>
                  <a:pt x="120" y="214"/>
                  <a:pt x="124" y="212"/>
                  <a:pt x="127" y="211"/>
                </a:cubicBezTo>
                <a:cubicBezTo>
                  <a:pt x="127" y="211"/>
                  <a:pt x="127" y="211"/>
                  <a:pt x="127" y="211"/>
                </a:cubicBezTo>
                <a:cubicBezTo>
                  <a:pt x="127" y="211"/>
                  <a:pt x="127" y="211"/>
                  <a:pt x="127" y="211"/>
                </a:cubicBezTo>
                <a:cubicBezTo>
                  <a:pt x="127" y="210"/>
                  <a:pt x="127" y="210"/>
                  <a:pt x="127" y="210"/>
                </a:cubicBezTo>
                <a:cubicBezTo>
                  <a:pt x="128" y="210"/>
                  <a:pt x="128" y="210"/>
                  <a:pt x="128" y="210"/>
                </a:cubicBezTo>
                <a:cubicBezTo>
                  <a:pt x="128" y="210"/>
                  <a:pt x="128" y="210"/>
                  <a:pt x="129" y="210"/>
                </a:cubicBezTo>
                <a:cubicBezTo>
                  <a:pt x="130" y="209"/>
                  <a:pt x="130" y="209"/>
                  <a:pt x="130" y="209"/>
                </a:cubicBezTo>
                <a:cubicBezTo>
                  <a:pt x="130" y="209"/>
                  <a:pt x="130" y="209"/>
                  <a:pt x="130" y="209"/>
                </a:cubicBezTo>
                <a:cubicBezTo>
                  <a:pt x="131" y="209"/>
                  <a:pt x="131" y="209"/>
                  <a:pt x="131" y="209"/>
                </a:cubicBezTo>
                <a:cubicBezTo>
                  <a:pt x="131" y="209"/>
                  <a:pt x="131" y="209"/>
                  <a:pt x="131" y="209"/>
                </a:cubicBezTo>
                <a:cubicBezTo>
                  <a:pt x="132" y="209"/>
                  <a:pt x="132" y="209"/>
                  <a:pt x="132" y="209"/>
                </a:cubicBezTo>
                <a:cubicBezTo>
                  <a:pt x="132" y="209"/>
                  <a:pt x="132" y="209"/>
                  <a:pt x="132" y="209"/>
                </a:cubicBezTo>
                <a:cubicBezTo>
                  <a:pt x="132" y="209"/>
                  <a:pt x="132" y="209"/>
                  <a:pt x="133" y="210"/>
                </a:cubicBezTo>
                <a:cubicBezTo>
                  <a:pt x="134" y="210"/>
                  <a:pt x="134" y="210"/>
                  <a:pt x="134" y="210"/>
                </a:cubicBezTo>
                <a:cubicBezTo>
                  <a:pt x="134" y="209"/>
                  <a:pt x="134" y="209"/>
                  <a:pt x="134" y="209"/>
                </a:cubicBezTo>
                <a:cubicBezTo>
                  <a:pt x="134" y="208"/>
                  <a:pt x="134" y="208"/>
                  <a:pt x="134" y="208"/>
                </a:cubicBezTo>
                <a:cubicBezTo>
                  <a:pt x="135" y="207"/>
                  <a:pt x="135" y="207"/>
                  <a:pt x="136" y="207"/>
                </a:cubicBezTo>
                <a:cubicBezTo>
                  <a:pt x="137" y="207"/>
                  <a:pt x="137" y="207"/>
                  <a:pt x="137" y="207"/>
                </a:cubicBezTo>
                <a:cubicBezTo>
                  <a:pt x="137" y="206"/>
                  <a:pt x="137" y="206"/>
                  <a:pt x="138" y="205"/>
                </a:cubicBezTo>
                <a:cubicBezTo>
                  <a:pt x="139" y="204"/>
                  <a:pt x="139" y="204"/>
                  <a:pt x="139" y="204"/>
                </a:cubicBezTo>
                <a:cubicBezTo>
                  <a:pt x="140" y="203"/>
                  <a:pt x="140" y="203"/>
                  <a:pt x="140" y="202"/>
                </a:cubicBezTo>
                <a:cubicBezTo>
                  <a:pt x="142" y="201"/>
                  <a:pt x="142" y="202"/>
                  <a:pt x="144" y="201"/>
                </a:cubicBezTo>
                <a:cubicBezTo>
                  <a:pt x="145" y="201"/>
                  <a:pt x="145" y="201"/>
                  <a:pt x="145" y="201"/>
                </a:cubicBezTo>
                <a:cubicBezTo>
                  <a:pt x="145" y="200"/>
                  <a:pt x="145" y="200"/>
                  <a:pt x="145" y="200"/>
                </a:cubicBezTo>
                <a:cubicBezTo>
                  <a:pt x="146" y="200"/>
                  <a:pt x="146" y="200"/>
                  <a:pt x="147" y="200"/>
                </a:cubicBezTo>
                <a:cubicBezTo>
                  <a:pt x="147" y="200"/>
                  <a:pt x="147" y="200"/>
                  <a:pt x="147" y="200"/>
                </a:cubicBezTo>
                <a:cubicBezTo>
                  <a:pt x="148" y="199"/>
                  <a:pt x="148" y="198"/>
                  <a:pt x="148" y="197"/>
                </a:cubicBezTo>
                <a:cubicBezTo>
                  <a:pt x="149" y="197"/>
                  <a:pt x="149" y="197"/>
                  <a:pt x="149" y="197"/>
                </a:cubicBezTo>
                <a:cubicBezTo>
                  <a:pt x="149" y="197"/>
                  <a:pt x="149" y="197"/>
                  <a:pt x="149" y="197"/>
                </a:cubicBezTo>
                <a:cubicBezTo>
                  <a:pt x="149" y="196"/>
                  <a:pt x="149" y="196"/>
                  <a:pt x="149" y="196"/>
                </a:cubicBezTo>
                <a:cubicBezTo>
                  <a:pt x="150" y="195"/>
                  <a:pt x="150" y="196"/>
                  <a:pt x="151" y="194"/>
                </a:cubicBezTo>
                <a:cubicBezTo>
                  <a:pt x="151" y="194"/>
                  <a:pt x="151" y="194"/>
                  <a:pt x="151" y="194"/>
                </a:cubicBezTo>
                <a:cubicBezTo>
                  <a:pt x="151" y="194"/>
                  <a:pt x="151" y="194"/>
                  <a:pt x="152" y="193"/>
                </a:cubicBezTo>
                <a:cubicBezTo>
                  <a:pt x="152" y="193"/>
                  <a:pt x="152" y="193"/>
                  <a:pt x="152" y="193"/>
                </a:cubicBezTo>
                <a:cubicBezTo>
                  <a:pt x="152" y="193"/>
                  <a:pt x="152" y="193"/>
                  <a:pt x="152" y="193"/>
                </a:cubicBezTo>
                <a:cubicBezTo>
                  <a:pt x="153" y="192"/>
                  <a:pt x="153" y="192"/>
                  <a:pt x="153" y="192"/>
                </a:cubicBezTo>
                <a:cubicBezTo>
                  <a:pt x="153" y="192"/>
                  <a:pt x="153" y="192"/>
                  <a:pt x="153" y="192"/>
                </a:cubicBezTo>
                <a:cubicBezTo>
                  <a:pt x="154" y="192"/>
                  <a:pt x="153" y="192"/>
                  <a:pt x="154" y="192"/>
                </a:cubicBezTo>
                <a:cubicBezTo>
                  <a:pt x="154" y="192"/>
                  <a:pt x="154" y="192"/>
                  <a:pt x="154" y="192"/>
                </a:cubicBezTo>
                <a:cubicBezTo>
                  <a:pt x="154" y="191"/>
                  <a:pt x="154" y="191"/>
                  <a:pt x="154" y="191"/>
                </a:cubicBezTo>
                <a:cubicBezTo>
                  <a:pt x="153" y="191"/>
                  <a:pt x="153" y="191"/>
                  <a:pt x="153" y="191"/>
                </a:cubicBezTo>
                <a:cubicBezTo>
                  <a:pt x="153" y="191"/>
                  <a:pt x="153" y="191"/>
                  <a:pt x="153" y="191"/>
                </a:cubicBezTo>
                <a:cubicBezTo>
                  <a:pt x="154" y="190"/>
                  <a:pt x="154" y="190"/>
                  <a:pt x="154" y="190"/>
                </a:cubicBezTo>
                <a:cubicBezTo>
                  <a:pt x="154" y="190"/>
                  <a:pt x="154" y="190"/>
                  <a:pt x="154" y="190"/>
                </a:cubicBezTo>
                <a:cubicBezTo>
                  <a:pt x="154" y="190"/>
                  <a:pt x="155" y="191"/>
                  <a:pt x="155" y="191"/>
                </a:cubicBezTo>
                <a:cubicBezTo>
                  <a:pt x="155" y="190"/>
                  <a:pt x="155" y="190"/>
                  <a:pt x="155" y="189"/>
                </a:cubicBezTo>
                <a:cubicBezTo>
                  <a:pt x="155" y="189"/>
                  <a:pt x="155" y="189"/>
                  <a:pt x="155" y="189"/>
                </a:cubicBezTo>
                <a:cubicBezTo>
                  <a:pt x="156" y="189"/>
                  <a:pt x="156" y="189"/>
                  <a:pt x="156" y="189"/>
                </a:cubicBezTo>
                <a:cubicBezTo>
                  <a:pt x="157" y="189"/>
                  <a:pt x="157" y="189"/>
                  <a:pt x="157" y="189"/>
                </a:cubicBezTo>
                <a:cubicBezTo>
                  <a:pt x="157" y="188"/>
                  <a:pt x="158" y="188"/>
                  <a:pt x="158" y="188"/>
                </a:cubicBezTo>
                <a:cubicBezTo>
                  <a:pt x="158" y="188"/>
                  <a:pt x="158" y="188"/>
                  <a:pt x="158" y="188"/>
                </a:cubicBezTo>
                <a:cubicBezTo>
                  <a:pt x="158" y="188"/>
                  <a:pt x="158" y="188"/>
                  <a:pt x="158" y="188"/>
                </a:cubicBezTo>
                <a:cubicBezTo>
                  <a:pt x="159" y="189"/>
                  <a:pt x="158" y="189"/>
                  <a:pt x="159" y="189"/>
                </a:cubicBezTo>
                <a:cubicBezTo>
                  <a:pt x="159" y="189"/>
                  <a:pt x="159" y="189"/>
                  <a:pt x="159" y="189"/>
                </a:cubicBezTo>
                <a:cubicBezTo>
                  <a:pt x="161" y="188"/>
                  <a:pt x="161" y="188"/>
                  <a:pt x="162" y="188"/>
                </a:cubicBezTo>
                <a:cubicBezTo>
                  <a:pt x="162" y="188"/>
                  <a:pt x="162" y="188"/>
                  <a:pt x="163" y="187"/>
                </a:cubicBezTo>
                <a:cubicBezTo>
                  <a:pt x="163" y="187"/>
                  <a:pt x="163" y="187"/>
                  <a:pt x="163" y="187"/>
                </a:cubicBezTo>
                <a:cubicBezTo>
                  <a:pt x="163" y="187"/>
                  <a:pt x="163" y="187"/>
                  <a:pt x="163" y="187"/>
                </a:cubicBezTo>
                <a:cubicBezTo>
                  <a:pt x="164" y="187"/>
                  <a:pt x="164" y="187"/>
                  <a:pt x="164" y="187"/>
                </a:cubicBezTo>
                <a:cubicBezTo>
                  <a:pt x="164" y="187"/>
                  <a:pt x="164" y="187"/>
                  <a:pt x="164" y="187"/>
                </a:cubicBezTo>
                <a:cubicBezTo>
                  <a:pt x="167" y="186"/>
                  <a:pt x="167" y="187"/>
                  <a:pt x="168" y="187"/>
                </a:cubicBezTo>
                <a:cubicBezTo>
                  <a:pt x="169" y="187"/>
                  <a:pt x="169" y="187"/>
                  <a:pt x="169" y="187"/>
                </a:cubicBezTo>
                <a:cubicBezTo>
                  <a:pt x="169" y="187"/>
                  <a:pt x="169" y="187"/>
                  <a:pt x="169" y="187"/>
                </a:cubicBezTo>
                <a:cubicBezTo>
                  <a:pt x="170" y="188"/>
                  <a:pt x="170" y="188"/>
                  <a:pt x="170" y="188"/>
                </a:cubicBezTo>
                <a:cubicBezTo>
                  <a:pt x="170" y="188"/>
                  <a:pt x="170" y="188"/>
                  <a:pt x="170" y="188"/>
                </a:cubicBezTo>
                <a:cubicBezTo>
                  <a:pt x="171" y="188"/>
                  <a:pt x="171" y="188"/>
                  <a:pt x="171" y="188"/>
                </a:cubicBezTo>
                <a:cubicBezTo>
                  <a:pt x="171" y="188"/>
                  <a:pt x="171" y="188"/>
                  <a:pt x="171" y="188"/>
                </a:cubicBezTo>
                <a:cubicBezTo>
                  <a:pt x="172" y="188"/>
                  <a:pt x="172" y="188"/>
                  <a:pt x="172" y="188"/>
                </a:cubicBezTo>
                <a:cubicBezTo>
                  <a:pt x="172" y="189"/>
                  <a:pt x="172" y="188"/>
                  <a:pt x="172" y="189"/>
                </a:cubicBezTo>
                <a:cubicBezTo>
                  <a:pt x="172" y="189"/>
                  <a:pt x="172" y="189"/>
                  <a:pt x="172" y="189"/>
                </a:cubicBezTo>
                <a:cubicBezTo>
                  <a:pt x="173" y="190"/>
                  <a:pt x="173" y="190"/>
                  <a:pt x="173" y="190"/>
                </a:cubicBezTo>
                <a:cubicBezTo>
                  <a:pt x="174" y="191"/>
                  <a:pt x="174" y="192"/>
                  <a:pt x="176" y="191"/>
                </a:cubicBezTo>
                <a:cubicBezTo>
                  <a:pt x="177" y="191"/>
                  <a:pt x="177" y="191"/>
                  <a:pt x="177" y="191"/>
                </a:cubicBezTo>
                <a:cubicBezTo>
                  <a:pt x="178" y="190"/>
                  <a:pt x="177" y="191"/>
                  <a:pt x="178" y="190"/>
                </a:cubicBezTo>
                <a:cubicBezTo>
                  <a:pt x="181" y="189"/>
                  <a:pt x="180" y="191"/>
                  <a:pt x="183" y="189"/>
                </a:cubicBezTo>
                <a:cubicBezTo>
                  <a:pt x="184" y="188"/>
                  <a:pt x="184" y="188"/>
                  <a:pt x="184" y="188"/>
                </a:cubicBezTo>
                <a:cubicBezTo>
                  <a:pt x="184" y="189"/>
                  <a:pt x="184" y="189"/>
                  <a:pt x="185" y="189"/>
                </a:cubicBezTo>
                <a:cubicBezTo>
                  <a:pt x="186" y="189"/>
                  <a:pt x="186" y="189"/>
                  <a:pt x="186" y="189"/>
                </a:cubicBezTo>
                <a:cubicBezTo>
                  <a:pt x="187" y="189"/>
                  <a:pt x="186" y="189"/>
                  <a:pt x="188" y="189"/>
                </a:cubicBezTo>
                <a:cubicBezTo>
                  <a:pt x="188" y="189"/>
                  <a:pt x="188" y="189"/>
                  <a:pt x="190" y="189"/>
                </a:cubicBezTo>
                <a:cubicBezTo>
                  <a:pt x="190" y="189"/>
                  <a:pt x="190" y="189"/>
                  <a:pt x="190" y="189"/>
                </a:cubicBezTo>
                <a:cubicBezTo>
                  <a:pt x="191" y="188"/>
                  <a:pt x="192" y="187"/>
                  <a:pt x="193" y="186"/>
                </a:cubicBezTo>
                <a:cubicBezTo>
                  <a:pt x="193" y="184"/>
                  <a:pt x="193" y="185"/>
                  <a:pt x="193" y="184"/>
                </a:cubicBezTo>
                <a:cubicBezTo>
                  <a:pt x="193" y="183"/>
                  <a:pt x="193" y="183"/>
                  <a:pt x="193" y="183"/>
                </a:cubicBezTo>
                <a:cubicBezTo>
                  <a:pt x="194" y="183"/>
                  <a:pt x="194" y="183"/>
                  <a:pt x="194" y="183"/>
                </a:cubicBezTo>
                <a:cubicBezTo>
                  <a:pt x="194" y="183"/>
                  <a:pt x="194" y="183"/>
                  <a:pt x="194" y="183"/>
                </a:cubicBezTo>
                <a:cubicBezTo>
                  <a:pt x="194" y="182"/>
                  <a:pt x="194" y="181"/>
                  <a:pt x="194" y="180"/>
                </a:cubicBezTo>
                <a:cubicBezTo>
                  <a:pt x="194" y="180"/>
                  <a:pt x="194" y="180"/>
                  <a:pt x="194" y="180"/>
                </a:cubicBezTo>
                <a:cubicBezTo>
                  <a:pt x="195" y="180"/>
                  <a:pt x="194" y="180"/>
                  <a:pt x="195" y="180"/>
                </a:cubicBezTo>
                <a:cubicBezTo>
                  <a:pt x="195" y="179"/>
                  <a:pt x="195" y="179"/>
                  <a:pt x="195" y="179"/>
                </a:cubicBezTo>
                <a:cubicBezTo>
                  <a:pt x="195" y="179"/>
                  <a:pt x="195" y="179"/>
                  <a:pt x="194" y="178"/>
                </a:cubicBezTo>
                <a:cubicBezTo>
                  <a:pt x="195" y="177"/>
                  <a:pt x="195" y="176"/>
                  <a:pt x="195" y="176"/>
                </a:cubicBezTo>
                <a:cubicBezTo>
                  <a:pt x="196" y="175"/>
                  <a:pt x="196" y="175"/>
                  <a:pt x="196" y="175"/>
                </a:cubicBezTo>
                <a:cubicBezTo>
                  <a:pt x="196" y="175"/>
                  <a:pt x="196" y="175"/>
                  <a:pt x="196" y="175"/>
                </a:cubicBezTo>
                <a:cubicBezTo>
                  <a:pt x="195" y="175"/>
                  <a:pt x="195" y="175"/>
                  <a:pt x="195" y="175"/>
                </a:cubicBezTo>
                <a:cubicBezTo>
                  <a:pt x="195" y="175"/>
                  <a:pt x="195" y="175"/>
                  <a:pt x="195" y="175"/>
                </a:cubicBezTo>
                <a:cubicBezTo>
                  <a:pt x="195" y="174"/>
                  <a:pt x="195" y="174"/>
                  <a:pt x="195" y="174"/>
                </a:cubicBezTo>
                <a:cubicBezTo>
                  <a:pt x="195" y="172"/>
                  <a:pt x="195" y="172"/>
                  <a:pt x="195" y="172"/>
                </a:cubicBezTo>
                <a:cubicBezTo>
                  <a:pt x="195" y="171"/>
                  <a:pt x="195" y="171"/>
                  <a:pt x="195" y="171"/>
                </a:cubicBezTo>
                <a:cubicBezTo>
                  <a:pt x="194" y="171"/>
                  <a:pt x="193" y="171"/>
                  <a:pt x="193" y="171"/>
                </a:cubicBezTo>
                <a:cubicBezTo>
                  <a:pt x="192" y="170"/>
                  <a:pt x="192" y="170"/>
                  <a:pt x="192" y="170"/>
                </a:cubicBezTo>
                <a:cubicBezTo>
                  <a:pt x="192" y="170"/>
                  <a:pt x="192" y="170"/>
                  <a:pt x="192" y="170"/>
                </a:cubicBezTo>
                <a:cubicBezTo>
                  <a:pt x="192" y="170"/>
                  <a:pt x="192" y="170"/>
                  <a:pt x="192" y="170"/>
                </a:cubicBezTo>
                <a:cubicBezTo>
                  <a:pt x="191" y="170"/>
                  <a:pt x="191" y="170"/>
                  <a:pt x="191" y="170"/>
                </a:cubicBezTo>
                <a:cubicBezTo>
                  <a:pt x="191" y="170"/>
                  <a:pt x="190" y="168"/>
                  <a:pt x="190" y="168"/>
                </a:cubicBezTo>
                <a:cubicBezTo>
                  <a:pt x="190" y="167"/>
                  <a:pt x="190" y="167"/>
                  <a:pt x="190" y="167"/>
                </a:cubicBezTo>
                <a:cubicBezTo>
                  <a:pt x="189" y="167"/>
                  <a:pt x="189" y="167"/>
                  <a:pt x="189" y="167"/>
                </a:cubicBezTo>
                <a:cubicBezTo>
                  <a:pt x="189" y="167"/>
                  <a:pt x="189" y="167"/>
                  <a:pt x="189" y="167"/>
                </a:cubicBezTo>
                <a:cubicBezTo>
                  <a:pt x="188" y="166"/>
                  <a:pt x="188" y="166"/>
                  <a:pt x="188" y="165"/>
                </a:cubicBezTo>
                <a:cubicBezTo>
                  <a:pt x="188" y="164"/>
                  <a:pt x="188" y="165"/>
                  <a:pt x="188" y="164"/>
                </a:cubicBezTo>
                <a:cubicBezTo>
                  <a:pt x="188" y="163"/>
                  <a:pt x="188" y="163"/>
                  <a:pt x="188" y="163"/>
                </a:cubicBezTo>
                <a:cubicBezTo>
                  <a:pt x="187" y="162"/>
                  <a:pt x="187" y="162"/>
                  <a:pt x="187" y="162"/>
                </a:cubicBezTo>
                <a:cubicBezTo>
                  <a:pt x="187" y="161"/>
                  <a:pt x="187" y="161"/>
                  <a:pt x="187" y="160"/>
                </a:cubicBezTo>
                <a:cubicBezTo>
                  <a:pt x="187" y="160"/>
                  <a:pt x="187" y="160"/>
                  <a:pt x="187" y="159"/>
                </a:cubicBezTo>
                <a:cubicBezTo>
                  <a:pt x="187" y="159"/>
                  <a:pt x="187" y="159"/>
                  <a:pt x="187" y="158"/>
                </a:cubicBezTo>
                <a:cubicBezTo>
                  <a:pt x="187" y="156"/>
                  <a:pt x="187" y="156"/>
                  <a:pt x="187" y="156"/>
                </a:cubicBezTo>
                <a:cubicBezTo>
                  <a:pt x="187" y="155"/>
                  <a:pt x="187" y="155"/>
                  <a:pt x="187" y="155"/>
                </a:cubicBezTo>
                <a:cubicBezTo>
                  <a:pt x="187" y="154"/>
                  <a:pt x="187" y="155"/>
                  <a:pt x="187" y="154"/>
                </a:cubicBezTo>
                <a:cubicBezTo>
                  <a:pt x="187" y="154"/>
                  <a:pt x="187" y="154"/>
                  <a:pt x="187" y="154"/>
                </a:cubicBezTo>
                <a:cubicBezTo>
                  <a:pt x="187" y="154"/>
                  <a:pt x="187" y="154"/>
                  <a:pt x="187" y="154"/>
                </a:cubicBezTo>
                <a:cubicBezTo>
                  <a:pt x="187" y="154"/>
                  <a:pt x="187" y="153"/>
                  <a:pt x="187" y="153"/>
                </a:cubicBezTo>
                <a:cubicBezTo>
                  <a:pt x="187" y="153"/>
                  <a:pt x="187" y="153"/>
                  <a:pt x="187" y="153"/>
                </a:cubicBezTo>
                <a:cubicBezTo>
                  <a:pt x="187" y="153"/>
                  <a:pt x="187" y="153"/>
                  <a:pt x="187" y="152"/>
                </a:cubicBezTo>
                <a:cubicBezTo>
                  <a:pt x="187" y="152"/>
                  <a:pt x="187" y="152"/>
                  <a:pt x="187" y="151"/>
                </a:cubicBezTo>
                <a:cubicBezTo>
                  <a:pt x="187" y="151"/>
                  <a:pt x="187" y="151"/>
                  <a:pt x="187" y="151"/>
                </a:cubicBezTo>
                <a:cubicBezTo>
                  <a:pt x="187" y="150"/>
                  <a:pt x="187" y="150"/>
                  <a:pt x="187" y="150"/>
                </a:cubicBezTo>
                <a:cubicBezTo>
                  <a:pt x="187" y="150"/>
                  <a:pt x="187" y="150"/>
                  <a:pt x="187" y="150"/>
                </a:cubicBezTo>
                <a:cubicBezTo>
                  <a:pt x="188" y="150"/>
                  <a:pt x="188" y="150"/>
                  <a:pt x="188" y="150"/>
                </a:cubicBezTo>
                <a:cubicBezTo>
                  <a:pt x="188" y="150"/>
                  <a:pt x="188" y="150"/>
                  <a:pt x="188" y="150"/>
                </a:cubicBezTo>
                <a:cubicBezTo>
                  <a:pt x="188" y="150"/>
                  <a:pt x="188" y="150"/>
                  <a:pt x="189" y="149"/>
                </a:cubicBezTo>
                <a:cubicBezTo>
                  <a:pt x="189" y="149"/>
                  <a:pt x="189" y="149"/>
                  <a:pt x="189" y="149"/>
                </a:cubicBezTo>
                <a:cubicBezTo>
                  <a:pt x="191" y="145"/>
                  <a:pt x="191" y="146"/>
                  <a:pt x="192" y="145"/>
                </a:cubicBezTo>
                <a:cubicBezTo>
                  <a:pt x="193" y="143"/>
                  <a:pt x="194" y="143"/>
                  <a:pt x="195" y="142"/>
                </a:cubicBezTo>
                <a:cubicBezTo>
                  <a:pt x="196" y="141"/>
                  <a:pt x="196" y="141"/>
                  <a:pt x="196" y="141"/>
                </a:cubicBezTo>
                <a:cubicBezTo>
                  <a:pt x="196" y="140"/>
                  <a:pt x="196" y="138"/>
                  <a:pt x="196" y="138"/>
                </a:cubicBezTo>
                <a:cubicBezTo>
                  <a:pt x="196" y="137"/>
                  <a:pt x="196" y="138"/>
                  <a:pt x="197" y="137"/>
                </a:cubicBezTo>
                <a:cubicBezTo>
                  <a:pt x="197" y="136"/>
                  <a:pt x="197" y="136"/>
                  <a:pt x="197" y="136"/>
                </a:cubicBezTo>
                <a:cubicBezTo>
                  <a:pt x="197" y="136"/>
                  <a:pt x="197" y="136"/>
                  <a:pt x="197" y="136"/>
                </a:cubicBezTo>
                <a:cubicBezTo>
                  <a:pt x="196" y="135"/>
                  <a:pt x="196" y="136"/>
                  <a:pt x="195" y="129"/>
                </a:cubicBezTo>
                <a:cubicBezTo>
                  <a:pt x="195" y="128"/>
                  <a:pt x="195" y="129"/>
                  <a:pt x="195" y="128"/>
                </a:cubicBezTo>
                <a:cubicBezTo>
                  <a:pt x="195" y="128"/>
                  <a:pt x="195" y="128"/>
                  <a:pt x="195" y="128"/>
                </a:cubicBezTo>
                <a:cubicBezTo>
                  <a:pt x="195" y="128"/>
                  <a:pt x="195" y="128"/>
                  <a:pt x="195" y="128"/>
                </a:cubicBezTo>
                <a:cubicBezTo>
                  <a:pt x="194" y="127"/>
                  <a:pt x="194" y="127"/>
                  <a:pt x="194" y="127"/>
                </a:cubicBezTo>
                <a:cubicBezTo>
                  <a:pt x="194" y="127"/>
                  <a:pt x="194" y="127"/>
                  <a:pt x="194" y="127"/>
                </a:cubicBezTo>
                <a:cubicBezTo>
                  <a:pt x="194" y="126"/>
                  <a:pt x="194" y="126"/>
                  <a:pt x="193" y="125"/>
                </a:cubicBezTo>
                <a:cubicBezTo>
                  <a:pt x="193" y="124"/>
                  <a:pt x="193" y="124"/>
                  <a:pt x="192" y="124"/>
                </a:cubicBezTo>
                <a:cubicBezTo>
                  <a:pt x="192" y="123"/>
                  <a:pt x="192" y="123"/>
                  <a:pt x="192" y="123"/>
                </a:cubicBezTo>
                <a:cubicBezTo>
                  <a:pt x="192" y="122"/>
                  <a:pt x="192" y="122"/>
                  <a:pt x="192" y="122"/>
                </a:cubicBezTo>
                <a:cubicBezTo>
                  <a:pt x="192" y="122"/>
                  <a:pt x="192" y="122"/>
                  <a:pt x="192" y="121"/>
                </a:cubicBezTo>
                <a:cubicBezTo>
                  <a:pt x="192" y="121"/>
                  <a:pt x="192" y="121"/>
                  <a:pt x="192" y="121"/>
                </a:cubicBezTo>
                <a:cubicBezTo>
                  <a:pt x="192" y="120"/>
                  <a:pt x="192" y="120"/>
                  <a:pt x="192" y="120"/>
                </a:cubicBezTo>
                <a:cubicBezTo>
                  <a:pt x="192" y="119"/>
                  <a:pt x="192" y="119"/>
                  <a:pt x="192" y="119"/>
                </a:cubicBezTo>
                <a:cubicBezTo>
                  <a:pt x="193" y="119"/>
                  <a:pt x="192" y="119"/>
                  <a:pt x="193" y="118"/>
                </a:cubicBezTo>
                <a:cubicBezTo>
                  <a:pt x="194" y="117"/>
                  <a:pt x="194" y="116"/>
                  <a:pt x="195" y="114"/>
                </a:cubicBezTo>
                <a:cubicBezTo>
                  <a:pt x="195" y="113"/>
                  <a:pt x="195" y="113"/>
                  <a:pt x="195" y="113"/>
                </a:cubicBezTo>
                <a:cubicBezTo>
                  <a:pt x="194" y="113"/>
                  <a:pt x="194" y="113"/>
                  <a:pt x="194" y="113"/>
                </a:cubicBezTo>
                <a:cubicBezTo>
                  <a:pt x="194" y="111"/>
                  <a:pt x="194" y="111"/>
                  <a:pt x="194" y="111"/>
                </a:cubicBezTo>
                <a:cubicBezTo>
                  <a:pt x="194" y="111"/>
                  <a:pt x="194" y="111"/>
                  <a:pt x="194" y="111"/>
                </a:cubicBezTo>
                <a:cubicBezTo>
                  <a:pt x="193" y="110"/>
                  <a:pt x="193" y="110"/>
                  <a:pt x="193" y="110"/>
                </a:cubicBezTo>
                <a:cubicBezTo>
                  <a:pt x="192" y="110"/>
                  <a:pt x="192" y="110"/>
                  <a:pt x="192" y="110"/>
                </a:cubicBezTo>
                <a:cubicBezTo>
                  <a:pt x="192" y="110"/>
                  <a:pt x="192" y="110"/>
                  <a:pt x="192" y="110"/>
                </a:cubicBezTo>
                <a:cubicBezTo>
                  <a:pt x="191" y="110"/>
                  <a:pt x="191" y="110"/>
                  <a:pt x="191" y="110"/>
                </a:cubicBezTo>
                <a:cubicBezTo>
                  <a:pt x="191" y="108"/>
                  <a:pt x="191" y="108"/>
                  <a:pt x="191" y="108"/>
                </a:cubicBezTo>
                <a:cubicBezTo>
                  <a:pt x="191" y="107"/>
                  <a:pt x="191" y="107"/>
                  <a:pt x="191" y="107"/>
                </a:cubicBezTo>
                <a:cubicBezTo>
                  <a:pt x="191" y="107"/>
                  <a:pt x="191" y="106"/>
                  <a:pt x="190" y="105"/>
                </a:cubicBezTo>
                <a:cubicBezTo>
                  <a:pt x="191" y="105"/>
                  <a:pt x="191" y="105"/>
                  <a:pt x="191" y="105"/>
                </a:cubicBezTo>
                <a:cubicBezTo>
                  <a:pt x="192" y="103"/>
                  <a:pt x="194" y="102"/>
                  <a:pt x="194" y="102"/>
                </a:cubicBezTo>
                <a:cubicBezTo>
                  <a:pt x="194" y="102"/>
                  <a:pt x="195" y="101"/>
                  <a:pt x="195" y="100"/>
                </a:cubicBezTo>
                <a:cubicBezTo>
                  <a:pt x="195" y="100"/>
                  <a:pt x="195" y="99"/>
                  <a:pt x="195" y="99"/>
                </a:cubicBezTo>
                <a:cubicBezTo>
                  <a:pt x="195" y="98"/>
                  <a:pt x="196" y="97"/>
                  <a:pt x="198" y="96"/>
                </a:cubicBezTo>
                <a:cubicBezTo>
                  <a:pt x="198" y="95"/>
                  <a:pt x="198" y="95"/>
                  <a:pt x="198" y="95"/>
                </a:cubicBezTo>
                <a:cubicBezTo>
                  <a:pt x="199" y="95"/>
                  <a:pt x="199" y="95"/>
                  <a:pt x="199" y="95"/>
                </a:cubicBezTo>
                <a:cubicBezTo>
                  <a:pt x="200" y="93"/>
                  <a:pt x="200" y="93"/>
                  <a:pt x="200" y="92"/>
                </a:cubicBezTo>
                <a:cubicBezTo>
                  <a:pt x="201" y="91"/>
                  <a:pt x="201" y="91"/>
                  <a:pt x="201" y="90"/>
                </a:cubicBezTo>
                <a:cubicBezTo>
                  <a:pt x="201" y="88"/>
                  <a:pt x="201" y="88"/>
                  <a:pt x="201" y="88"/>
                </a:cubicBezTo>
                <a:cubicBezTo>
                  <a:pt x="201" y="87"/>
                  <a:pt x="201" y="87"/>
                  <a:pt x="201" y="87"/>
                </a:cubicBezTo>
                <a:cubicBezTo>
                  <a:pt x="201" y="87"/>
                  <a:pt x="201" y="87"/>
                  <a:pt x="202" y="85"/>
                </a:cubicBezTo>
                <a:cubicBezTo>
                  <a:pt x="206" y="82"/>
                  <a:pt x="204" y="83"/>
                  <a:pt x="207" y="79"/>
                </a:cubicBezTo>
                <a:cubicBezTo>
                  <a:pt x="207" y="79"/>
                  <a:pt x="207" y="79"/>
                  <a:pt x="207" y="79"/>
                </a:cubicBezTo>
                <a:cubicBezTo>
                  <a:pt x="207" y="80"/>
                  <a:pt x="207" y="79"/>
                  <a:pt x="207" y="80"/>
                </a:cubicBezTo>
                <a:cubicBezTo>
                  <a:pt x="208" y="80"/>
                  <a:pt x="208" y="80"/>
                  <a:pt x="208" y="80"/>
                </a:cubicBezTo>
                <a:cubicBezTo>
                  <a:pt x="208" y="80"/>
                  <a:pt x="208" y="80"/>
                  <a:pt x="208" y="80"/>
                </a:cubicBezTo>
                <a:cubicBezTo>
                  <a:pt x="209" y="80"/>
                  <a:pt x="209" y="80"/>
                  <a:pt x="209" y="80"/>
                </a:cubicBezTo>
                <a:cubicBezTo>
                  <a:pt x="210" y="80"/>
                  <a:pt x="210" y="80"/>
                  <a:pt x="211" y="80"/>
                </a:cubicBezTo>
                <a:cubicBezTo>
                  <a:pt x="211" y="80"/>
                  <a:pt x="211" y="80"/>
                  <a:pt x="211" y="80"/>
                </a:cubicBezTo>
                <a:cubicBezTo>
                  <a:pt x="211" y="79"/>
                  <a:pt x="211" y="79"/>
                  <a:pt x="211" y="79"/>
                </a:cubicBezTo>
                <a:cubicBezTo>
                  <a:pt x="213" y="79"/>
                  <a:pt x="210" y="80"/>
                  <a:pt x="212" y="79"/>
                </a:cubicBezTo>
                <a:cubicBezTo>
                  <a:pt x="216" y="79"/>
                  <a:pt x="213" y="79"/>
                  <a:pt x="216" y="79"/>
                </a:cubicBezTo>
                <a:cubicBezTo>
                  <a:pt x="218" y="77"/>
                  <a:pt x="218" y="76"/>
                  <a:pt x="220" y="74"/>
                </a:cubicBezTo>
                <a:cubicBezTo>
                  <a:pt x="220" y="74"/>
                  <a:pt x="220" y="74"/>
                  <a:pt x="220" y="74"/>
                </a:cubicBezTo>
                <a:cubicBezTo>
                  <a:pt x="220" y="74"/>
                  <a:pt x="220" y="74"/>
                  <a:pt x="220" y="74"/>
                </a:cubicBezTo>
                <a:cubicBezTo>
                  <a:pt x="219" y="73"/>
                  <a:pt x="219" y="73"/>
                  <a:pt x="219" y="73"/>
                </a:cubicBezTo>
                <a:cubicBezTo>
                  <a:pt x="219" y="73"/>
                  <a:pt x="219" y="73"/>
                  <a:pt x="219" y="73"/>
                </a:cubicBezTo>
                <a:cubicBezTo>
                  <a:pt x="220" y="73"/>
                  <a:pt x="220" y="73"/>
                  <a:pt x="220" y="73"/>
                </a:cubicBezTo>
                <a:cubicBezTo>
                  <a:pt x="223" y="72"/>
                  <a:pt x="223" y="72"/>
                  <a:pt x="223" y="72"/>
                </a:cubicBezTo>
                <a:cubicBezTo>
                  <a:pt x="224" y="72"/>
                  <a:pt x="224" y="72"/>
                  <a:pt x="224" y="72"/>
                </a:cubicBezTo>
                <a:cubicBezTo>
                  <a:pt x="224" y="71"/>
                  <a:pt x="224" y="71"/>
                  <a:pt x="224" y="71"/>
                </a:cubicBezTo>
                <a:cubicBezTo>
                  <a:pt x="224" y="70"/>
                  <a:pt x="224" y="70"/>
                  <a:pt x="224" y="70"/>
                </a:cubicBezTo>
                <a:cubicBezTo>
                  <a:pt x="225" y="70"/>
                  <a:pt x="225" y="70"/>
                  <a:pt x="225" y="70"/>
                </a:cubicBezTo>
                <a:cubicBezTo>
                  <a:pt x="225" y="70"/>
                  <a:pt x="225" y="70"/>
                  <a:pt x="225" y="70"/>
                </a:cubicBezTo>
                <a:cubicBezTo>
                  <a:pt x="225" y="70"/>
                  <a:pt x="225" y="69"/>
                  <a:pt x="226" y="68"/>
                </a:cubicBezTo>
                <a:cubicBezTo>
                  <a:pt x="227" y="67"/>
                  <a:pt x="227" y="67"/>
                  <a:pt x="227" y="67"/>
                </a:cubicBezTo>
                <a:cubicBezTo>
                  <a:pt x="228" y="66"/>
                  <a:pt x="227" y="67"/>
                  <a:pt x="228" y="65"/>
                </a:cubicBezTo>
                <a:cubicBezTo>
                  <a:pt x="229" y="65"/>
                  <a:pt x="229" y="65"/>
                  <a:pt x="229" y="65"/>
                </a:cubicBezTo>
                <a:cubicBezTo>
                  <a:pt x="229" y="64"/>
                  <a:pt x="229" y="65"/>
                  <a:pt x="229" y="64"/>
                </a:cubicBezTo>
                <a:cubicBezTo>
                  <a:pt x="229" y="63"/>
                  <a:pt x="229" y="63"/>
                  <a:pt x="229" y="63"/>
                </a:cubicBezTo>
                <a:lnTo>
                  <a:pt x="229" y="62"/>
                </a:lnTo>
                <a:close/>
                <a:moveTo>
                  <a:pt x="162" y="46"/>
                </a:moveTo>
                <a:cubicBezTo>
                  <a:pt x="163" y="46"/>
                  <a:pt x="163" y="46"/>
                  <a:pt x="163" y="46"/>
                </a:cubicBezTo>
                <a:cubicBezTo>
                  <a:pt x="162" y="47"/>
                  <a:pt x="162" y="47"/>
                  <a:pt x="162" y="47"/>
                </a:cubicBezTo>
                <a:cubicBezTo>
                  <a:pt x="162" y="47"/>
                  <a:pt x="162" y="48"/>
                  <a:pt x="162" y="48"/>
                </a:cubicBezTo>
                <a:cubicBezTo>
                  <a:pt x="162" y="48"/>
                  <a:pt x="162" y="48"/>
                  <a:pt x="162" y="48"/>
                </a:cubicBezTo>
                <a:cubicBezTo>
                  <a:pt x="163" y="48"/>
                  <a:pt x="163" y="48"/>
                  <a:pt x="163" y="48"/>
                </a:cubicBezTo>
                <a:cubicBezTo>
                  <a:pt x="163" y="48"/>
                  <a:pt x="163" y="48"/>
                  <a:pt x="164" y="48"/>
                </a:cubicBezTo>
                <a:cubicBezTo>
                  <a:pt x="165" y="48"/>
                  <a:pt x="165" y="48"/>
                  <a:pt x="165" y="48"/>
                </a:cubicBezTo>
                <a:cubicBezTo>
                  <a:pt x="165" y="47"/>
                  <a:pt x="165" y="47"/>
                  <a:pt x="165" y="46"/>
                </a:cubicBezTo>
                <a:cubicBezTo>
                  <a:pt x="165" y="46"/>
                  <a:pt x="165" y="46"/>
                  <a:pt x="165" y="46"/>
                </a:cubicBezTo>
                <a:cubicBezTo>
                  <a:pt x="164" y="46"/>
                  <a:pt x="164" y="46"/>
                  <a:pt x="164" y="46"/>
                </a:cubicBezTo>
                <a:cubicBezTo>
                  <a:pt x="164" y="46"/>
                  <a:pt x="164" y="46"/>
                  <a:pt x="164" y="46"/>
                </a:cubicBezTo>
                <a:cubicBezTo>
                  <a:pt x="164" y="46"/>
                  <a:pt x="164" y="46"/>
                  <a:pt x="164" y="46"/>
                </a:cubicBezTo>
                <a:cubicBezTo>
                  <a:pt x="164" y="46"/>
                  <a:pt x="164" y="46"/>
                  <a:pt x="164" y="46"/>
                </a:cubicBezTo>
                <a:cubicBezTo>
                  <a:pt x="163" y="46"/>
                  <a:pt x="163" y="46"/>
                  <a:pt x="163" y="46"/>
                </a:cubicBezTo>
                <a:cubicBezTo>
                  <a:pt x="163" y="46"/>
                  <a:pt x="163" y="46"/>
                  <a:pt x="163" y="45"/>
                </a:cubicBezTo>
                <a:cubicBezTo>
                  <a:pt x="163" y="45"/>
                  <a:pt x="163" y="45"/>
                  <a:pt x="163" y="45"/>
                </a:cubicBezTo>
                <a:cubicBezTo>
                  <a:pt x="163" y="45"/>
                  <a:pt x="163" y="45"/>
                  <a:pt x="163" y="45"/>
                </a:cubicBezTo>
                <a:cubicBezTo>
                  <a:pt x="162" y="45"/>
                  <a:pt x="162" y="45"/>
                  <a:pt x="162" y="45"/>
                </a:cubicBezTo>
                <a:cubicBezTo>
                  <a:pt x="162" y="46"/>
                  <a:pt x="162" y="46"/>
                  <a:pt x="162" y="46"/>
                </a:cubicBezTo>
                <a:close/>
                <a:moveTo>
                  <a:pt x="140" y="58"/>
                </a:moveTo>
                <a:cubicBezTo>
                  <a:pt x="140" y="58"/>
                  <a:pt x="140" y="58"/>
                  <a:pt x="140" y="58"/>
                </a:cubicBezTo>
                <a:cubicBezTo>
                  <a:pt x="141" y="56"/>
                  <a:pt x="141" y="57"/>
                  <a:pt x="141" y="55"/>
                </a:cubicBezTo>
                <a:cubicBezTo>
                  <a:pt x="139" y="56"/>
                  <a:pt x="139" y="55"/>
                  <a:pt x="139" y="56"/>
                </a:cubicBezTo>
                <a:cubicBezTo>
                  <a:pt x="138" y="57"/>
                  <a:pt x="137" y="58"/>
                  <a:pt x="138" y="60"/>
                </a:cubicBezTo>
                <a:cubicBezTo>
                  <a:pt x="138" y="61"/>
                  <a:pt x="138" y="61"/>
                  <a:pt x="138" y="61"/>
                </a:cubicBezTo>
                <a:cubicBezTo>
                  <a:pt x="138" y="62"/>
                  <a:pt x="138" y="62"/>
                  <a:pt x="138" y="62"/>
                </a:cubicBezTo>
                <a:cubicBezTo>
                  <a:pt x="138" y="62"/>
                  <a:pt x="138" y="62"/>
                  <a:pt x="138" y="64"/>
                </a:cubicBezTo>
                <a:cubicBezTo>
                  <a:pt x="138" y="64"/>
                  <a:pt x="137" y="64"/>
                  <a:pt x="137" y="65"/>
                </a:cubicBezTo>
                <a:cubicBezTo>
                  <a:pt x="137" y="65"/>
                  <a:pt x="137" y="65"/>
                  <a:pt x="137" y="66"/>
                </a:cubicBezTo>
                <a:cubicBezTo>
                  <a:pt x="137" y="66"/>
                  <a:pt x="137" y="66"/>
                  <a:pt x="137" y="66"/>
                </a:cubicBezTo>
                <a:cubicBezTo>
                  <a:pt x="137" y="66"/>
                  <a:pt x="137" y="66"/>
                  <a:pt x="137" y="66"/>
                </a:cubicBezTo>
                <a:cubicBezTo>
                  <a:pt x="137" y="66"/>
                  <a:pt x="137" y="66"/>
                  <a:pt x="137" y="66"/>
                </a:cubicBezTo>
                <a:cubicBezTo>
                  <a:pt x="138" y="66"/>
                  <a:pt x="138" y="66"/>
                  <a:pt x="138" y="66"/>
                </a:cubicBezTo>
                <a:cubicBezTo>
                  <a:pt x="138" y="66"/>
                  <a:pt x="138" y="66"/>
                  <a:pt x="138" y="66"/>
                </a:cubicBezTo>
                <a:cubicBezTo>
                  <a:pt x="139" y="64"/>
                  <a:pt x="138" y="65"/>
                  <a:pt x="139" y="63"/>
                </a:cubicBezTo>
                <a:cubicBezTo>
                  <a:pt x="140" y="63"/>
                  <a:pt x="140" y="63"/>
                  <a:pt x="141" y="63"/>
                </a:cubicBezTo>
                <a:cubicBezTo>
                  <a:pt x="140" y="62"/>
                  <a:pt x="140" y="62"/>
                  <a:pt x="140" y="62"/>
                </a:cubicBezTo>
                <a:cubicBezTo>
                  <a:pt x="140" y="61"/>
                  <a:pt x="140" y="61"/>
                  <a:pt x="141" y="61"/>
                </a:cubicBezTo>
                <a:cubicBezTo>
                  <a:pt x="141" y="60"/>
                  <a:pt x="141" y="59"/>
                  <a:pt x="141" y="58"/>
                </a:cubicBezTo>
                <a:cubicBezTo>
                  <a:pt x="141" y="58"/>
                  <a:pt x="140" y="58"/>
                  <a:pt x="140" y="59"/>
                </a:cubicBezTo>
                <a:cubicBezTo>
                  <a:pt x="140" y="59"/>
                  <a:pt x="140" y="59"/>
                  <a:pt x="140" y="59"/>
                </a:cubicBezTo>
                <a:cubicBezTo>
                  <a:pt x="140" y="58"/>
                  <a:pt x="140" y="58"/>
                  <a:pt x="140" y="58"/>
                </a:cubicBezTo>
                <a:close/>
                <a:moveTo>
                  <a:pt x="124" y="11"/>
                </a:moveTo>
                <a:cubicBezTo>
                  <a:pt x="125" y="12"/>
                  <a:pt x="125" y="12"/>
                  <a:pt x="125" y="12"/>
                </a:cubicBezTo>
                <a:cubicBezTo>
                  <a:pt x="125" y="11"/>
                  <a:pt x="125" y="11"/>
                  <a:pt x="125" y="11"/>
                </a:cubicBezTo>
                <a:cubicBezTo>
                  <a:pt x="125" y="11"/>
                  <a:pt x="125" y="11"/>
                  <a:pt x="125" y="11"/>
                </a:cubicBezTo>
                <a:cubicBezTo>
                  <a:pt x="125" y="11"/>
                  <a:pt x="125" y="11"/>
                  <a:pt x="125" y="11"/>
                </a:cubicBezTo>
                <a:cubicBezTo>
                  <a:pt x="126" y="11"/>
                  <a:pt x="126" y="11"/>
                  <a:pt x="126" y="11"/>
                </a:cubicBezTo>
                <a:cubicBezTo>
                  <a:pt x="126" y="11"/>
                  <a:pt x="126" y="11"/>
                  <a:pt x="126" y="10"/>
                </a:cubicBezTo>
                <a:cubicBezTo>
                  <a:pt x="127" y="10"/>
                  <a:pt x="127" y="10"/>
                  <a:pt x="127" y="9"/>
                </a:cubicBezTo>
                <a:cubicBezTo>
                  <a:pt x="127" y="9"/>
                  <a:pt x="127" y="9"/>
                  <a:pt x="127" y="9"/>
                </a:cubicBezTo>
                <a:cubicBezTo>
                  <a:pt x="127" y="9"/>
                  <a:pt x="127" y="9"/>
                  <a:pt x="127" y="9"/>
                </a:cubicBezTo>
                <a:cubicBezTo>
                  <a:pt x="127" y="9"/>
                  <a:pt x="127" y="9"/>
                  <a:pt x="127" y="9"/>
                </a:cubicBezTo>
                <a:cubicBezTo>
                  <a:pt x="127" y="9"/>
                  <a:pt x="127" y="9"/>
                  <a:pt x="127" y="9"/>
                </a:cubicBezTo>
                <a:cubicBezTo>
                  <a:pt x="128" y="9"/>
                  <a:pt x="128" y="9"/>
                  <a:pt x="128" y="9"/>
                </a:cubicBezTo>
                <a:cubicBezTo>
                  <a:pt x="128" y="8"/>
                  <a:pt x="128" y="8"/>
                  <a:pt x="128" y="8"/>
                </a:cubicBezTo>
                <a:cubicBezTo>
                  <a:pt x="128" y="8"/>
                  <a:pt x="128" y="8"/>
                  <a:pt x="128" y="8"/>
                </a:cubicBezTo>
                <a:cubicBezTo>
                  <a:pt x="127" y="7"/>
                  <a:pt x="127" y="7"/>
                  <a:pt x="126" y="7"/>
                </a:cubicBezTo>
                <a:cubicBezTo>
                  <a:pt x="126" y="7"/>
                  <a:pt x="126" y="7"/>
                  <a:pt x="126" y="7"/>
                </a:cubicBezTo>
                <a:cubicBezTo>
                  <a:pt x="126" y="7"/>
                  <a:pt x="126" y="7"/>
                  <a:pt x="126" y="7"/>
                </a:cubicBezTo>
                <a:cubicBezTo>
                  <a:pt x="126" y="7"/>
                  <a:pt x="126" y="7"/>
                  <a:pt x="126" y="7"/>
                </a:cubicBezTo>
                <a:cubicBezTo>
                  <a:pt x="125" y="7"/>
                  <a:pt x="125" y="7"/>
                  <a:pt x="125" y="7"/>
                </a:cubicBezTo>
                <a:cubicBezTo>
                  <a:pt x="124" y="7"/>
                  <a:pt x="124" y="7"/>
                  <a:pt x="124" y="7"/>
                </a:cubicBezTo>
                <a:cubicBezTo>
                  <a:pt x="124" y="8"/>
                  <a:pt x="124" y="8"/>
                  <a:pt x="124" y="8"/>
                </a:cubicBezTo>
                <a:cubicBezTo>
                  <a:pt x="125" y="8"/>
                  <a:pt x="125" y="8"/>
                  <a:pt x="125" y="8"/>
                </a:cubicBezTo>
                <a:cubicBezTo>
                  <a:pt x="125" y="9"/>
                  <a:pt x="125" y="9"/>
                  <a:pt x="125" y="9"/>
                </a:cubicBezTo>
                <a:cubicBezTo>
                  <a:pt x="124" y="10"/>
                  <a:pt x="124" y="10"/>
                  <a:pt x="124" y="10"/>
                </a:cubicBezTo>
                <a:cubicBezTo>
                  <a:pt x="124" y="10"/>
                  <a:pt x="124" y="10"/>
                  <a:pt x="124" y="10"/>
                </a:cubicBezTo>
                <a:cubicBezTo>
                  <a:pt x="124" y="9"/>
                  <a:pt x="124" y="9"/>
                  <a:pt x="124" y="9"/>
                </a:cubicBezTo>
                <a:cubicBezTo>
                  <a:pt x="124" y="9"/>
                  <a:pt x="124" y="9"/>
                  <a:pt x="124" y="9"/>
                </a:cubicBezTo>
                <a:cubicBezTo>
                  <a:pt x="123" y="9"/>
                  <a:pt x="123" y="9"/>
                  <a:pt x="123" y="9"/>
                </a:cubicBezTo>
                <a:cubicBezTo>
                  <a:pt x="123" y="9"/>
                  <a:pt x="123" y="9"/>
                  <a:pt x="123" y="10"/>
                </a:cubicBezTo>
                <a:cubicBezTo>
                  <a:pt x="123" y="10"/>
                  <a:pt x="123" y="10"/>
                  <a:pt x="123" y="10"/>
                </a:cubicBezTo>
                <a:cubicBezTo>
                  <a:pt x="123" y="11"/>
                  <a:pt x="123" y="11"/>
                  <a:pt x="123" y="11"/>
                </a:cubicBezTo>
                <a:lnTo>
                  <a:pt x="124" y="11"/>
                </a:ln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en-US" sz="900" kern="0">
              <a:solidFill>
                <a:srgbClr val="172144"/>
              </a:solidFill>
              <a:latin typeface="Open Sans Light"/>
            </a:endParaRPr>
          </a:p>
        </p:txBody>
      </p:sp>
      <p:sp>
        <p:nvSpPr>
          <p:cNvPr id="286" name="Freeform 23">
            <a:extLst>
              <a:ext uri="{FF2B5EF4-FFF2-40B4-BE49-F238E27FC236}">
                <a16:creationId xmlns:a16="http://schemas.microsoft.com/office/drawing/2014/main" id="{F97E19D2-220F-537A-9827-EA153CBFD840}"/>
              </a:ext>
            </a:extLst>
          </p:cNvPr>
          <p:cNvSpPr>
            <a:spLocks/>
          </p:cNvSpPr>
          <p:nvPr/>
        </p:nvSpPr>
        <p:spPr bwMode="auto">
          <a:xfrm>
            <a:off x="3990549" y="3362803"/>
            <a:ext cx="974970" cy="976976"/>
          </a:xfrm>
          <a:custGeom>
            <a:avLst/>
            <a:gdLst>
              <a:gd name="T0" fmla="*/ 237 w 243"/>
              <a:gd name="T1" fmla="*/ 29 h 243"/>
              <a:gd name="T2" fmla="*/ 233 w 243"/>
              <a:gd name="T3" fmla="*/ 15 h 243"/>
              <a:gd name="T4" fmla="*/ 190 w 243"/>
              <a:gd name="T5" fmla="*/ 29 h 243"/>
              <a:gd name="T6" fmla="*/ 188 w 243"/>
              <a:gd name="T7" fmla="*/ 29 h 243"/>
              <a:gd name="T8" fmla="*/ 183 w 243"/>
              <a:gd name="T9" fmla="*/ 25 h 243"/>
              <a:gd name="T10" fmla="*/ 174 w 243"/>
              <a:gd name="T11" fmla="*/ 29 h 243"/>
              <a:gd name="T12" fmla="*/ 168 w 243"/>
              <a:gd name="T13" fmla="*/ 22 h 243"/>
              <a:gd name="T14" fmla="*/ 140 w 243"/>
              <a:gd name="T15" fmla="*/ 11 h 243"/>
              <a:gd name="T16" fmla="*/ 128 w 243"/>
              <a:gd name="T17" fmla="*/ 29 h 243"/>
              <a:gd name="T18" fmla="*/ 99 w 243"/>
              <a:gd name="T19" fmla="*/ 17 h 243"/>
              <a:gd name="T20" fmla="*/ 97 w 243"/>
              <a:gd name="T21" fmla="*/ 3 h 243"/>
              <a:gd name="T22" fmla="*/ 93 w 243"/>
              <a:gd name="T23" fmla="*/ 9 h 243"/>
              <a:gd name="T24" fmla="*/ 89 w 243"/>
              <a:gd name="T25" fmla="*/ 21 h 243"/>
              <a:gd name="T26" fmla="*/ 88 w 243"/>
              <a:gd name="T27" fmla="*/ 27 h 243"/>
              <a:gd name="T28" fmla="*/ 79 w 243"/>
              <a:gd name="T29" fmla="*/ 56 h 243"/>
              <a:gd name="T30" fmla="*/ 77 w 243"/>
              <a:gd name="T31" fmla="*/ 59 h 243"/>
              <a:gd name="T32" fmla="*/ 73 w 243"/>
              <a:gd name="T33" fmla="*/ 76 h 243"/>
              <a:gd name="T34" fmla="*/ 71 w 243"/>
              <a:gd name="T35" fmla="*/ 84 h 243"/>
              <a:gd name="T36" fmla="*/ 65 w 243"/>
              <a:gd name="T37" fmla="*/ 89 h 243"/>
              <a:gd name="T38" fmla="*/ 59 w 243"/>
              <a:gd name="T39" fmla="*/ 89 h 243"/>
              <a:gd name="T40" fmla="*/ 53 w 243"/>
              <a:gd name="T41" fmla="*/ 97 h 243"/>
              <a:gd name="T42" fmla="*/ 50 w 243"/>
              <a:gd name="T43" fmla="*/ 104 h 243"/>
              <a:gd name="T44" fmla="*/ 45 w 243"/>
              <a:gd name="T45" fmla="*/ 115 h 243"/>
              <a:gd name="T46" fmla="*/ 42 w 243"/>
              <a:gd name="T47" fmla="*/ 116 h 243"/>
              <a:gd name="T48" fmla="*/ 30 w 243"/>
              <a:gd name="T49" fmla="*/ 124 h 243"/>
              <a:gd name="T50" fmla="*/ 23 w 243"/>
              <a:gd name="T51" fmla="*/ 128 h 243"/>
              <a:gd name="T52" fmla="*/ 20 w 243"/>
              <a:gd name="T53" fmla="*/ 140 h 243"/>
              <a:gd name="T54" fmla="*/ 7 w 243"/>
              <a:gd name="T55" fmla="*/ 152 h 243"/>
              <a:gd name="T56" fmla="*/ 3 w 243"/>
              <a:gd name="T57" fmla="*/ 164 h 243"/>
              <a:gd name="T58" fmla="*/ 8 w 243"/>
              <a:gd name="T59" fmla="*/ 204 h 243"/>
              <a:gd name="T60" fmla="*/ 16 w 243"/>
              <a:gd name="T61" fmla="*/ 216 h 243"/>
              <a:gd name="T62" fmla="*/ 68 w 243"/>
              <a:gd name="T63" fmla="*/ 236 h 243"/>
              <a:gd name="T64" fmla="*/ 78 w 243"/>
              <a:gd name="T65" fmla="*/ 243 h 243"/>
              <a:gd name="T66" fmla="*/ 78 w 243"/>
              <a:gd name="T67" fmla="*/ 240 h 243"/>
              <a:gd name="T68" fmla="*/ 83 w 243"/>
              <a:gd name="T69" fmla="*/ 232 h 243"/>
              <a:gd name="T70" fmla="*/ 91 w 243"/>
              <a:gd name="T71" fmla="*/ 227 h 243"/>
              <a:gd name="T72" fmla="*/ 113 w 243"/>
              <a:gd name="T73" fmla="*/ 213 h 243"/>
              <a:gd name="T74" fmla="*/ 135 w 243"/>
              <a:gd name="T75" fmla="*/ 206 h 243"/>
              <a:gd name="T76" fmla="*/ 176 w 243"/>
              <a:gd name="T77" fmla="*/ 207 h 243"/>
              <a:gd name="T78" fmla="*/ 195 w 243"/>
              <a:gd name="T79" fmla="*/ 195 h 243"/>
              <a:gd name="T80" fmla="*/ 196 w 243"/>
              <a:gd name="T81" fmla="*/ 190 h 243"/>
              <a:gd name="T82" fmla="*/ 198 w 243"/>
              <a:gd name="T83" fmla="*/ 180 h 243"/>
              <a:gd name="T84" fmla="*/ 189 w 243"/>
              <a:gd name="T85" fmla="*/ 171 h 243"/>
              <a:gd name="T86" fmla="*/ 190 w 243"/>
              <a:gd name="T87" fmla="*/ 168 h 243"/>
              <a:gd name="T88" fmla="*/ 192 w 243"/>
              <a:gd name="T89" fmla="*/ 168 h 243"/>
              <a:gd name="T90" fmla="*/ 193 w 243"/>
              <a:gd name="T91" fmla="*/ 165 h 243"/>
              <a:gd name="T92" fmla="*/ 195 w 243"/>
              <a:gd name="T93" fmla="*/ 163 h 243"/>
              <a:gd name="T94" fmla="*/ 196 w 243"/>
              <a:gd name="T95" fmla="*/ 162 h 243"/>
              <a:gd name="T96" fmla="*/ 198 w 243"/>
              <a:gd name="T97" fmla="*/ 161 h 243"/>
              <a:gd name="T98" fmla="*/ 199 w 243"/>
              <a:gd name="T99" fmla="*/ 158 h 243"/>
              <a:gd name="T100" fmla="*/ 198 w 243"/>
              <a:gd name="T101" fmla="*/ 145 h 243"/>
              <a:gd name="T102" fmla="*/ 195 w 243"/>
              <a:gd name="T103" fmla="*/ 127 h 243"/>
              <a:gd name="T104" fmla="*/ 165 w 243"/>
              <a:gd name="T105" fmla="*/ 120 h 243"/>
              <a:gd name="T106" fmla="*/ 166 w 243"/>
              <a:gd name="T107" fmla="*/ 112 h 243"/>
              <a:gd name="T108" fmla="*/ 194 w 243"/>
              <a:gd name="T109" fmla="*/ 107 h 243"/>
              <a:gd name="T110" fmla="*/ 196 w 243"/>
              <a:gd name="T111" fmla="*/ 123 h 243"/>
              <a:gd name="T112" fmla="*/ 203 w 243"/>
              <a:gd name="T113" fmla="*/ 120 h 243"/>
              <a:gd name="T114" fmla="*/ 209 w 243"/>
              <a:gd name="T115" fmla="*/ 103 h 243"/>
              <a:gd name="T116" fmla="*/ 220 w 243"/>
              <a:gd name="T117" fmla="*/ 91 h 243"/>
              <a:gd name="T118" fmla="*/ 221 w 243"/>
              <a:gd name="T119" fmla="*/ 84 h 243"/>
              <a:gd name="T120" fmla="*/ 233 w 243"/>
              <a:gd name="T121" fmla="*/ 86 h 243"/>
              <a:gd name="T122" fmla="*/ 238 w 243"/>
              <a:gd name="T1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243">
                <a:moveTo>
                  <a:pt x="241" y="70"/>
                </a:moveTo>
                <a:cubicBezTo>
                  <a:pt x="242" y="69"/>
                  <a:pt x="242" y="67"/>
                  <a:pt x="242" y="66"/>
                </a:cubicBezTo>
                <a:cubicBezTo>
                  <a:pt x="242" y="66"/>
                  <a:pt x="242" y="68"/>
                  <a:pt x="232" y="54"/>
                </a:cubicBezTo>
                <a:cubicBezTo>
                  <a:pt x="230" y="47"/>
                  <a:pt x="229" y="40"/>
                  <a:pt x="234" y="34"/>
                </a:cubicBezTo>
                <a:cubicBezTo>
                  <a:pt x="235" y="33"/>
                  <a:pt x="236" y="33"/>
                  <a:pt x="237" y="31"/>
                </a:cubicBezTo>
                <a:cubicBezTo>
                  <a:pt x="237" y="31"/>
                  <a:pt x="237" y="29"/>
                  <a:pt x="237" y="29"/>
                </a:cubicBezTo>
                <a:cubicBezTo>
                  <a:pt x="237" y="29"/>
                  <a:pt x="237" y="29"/>
                  <a:pt x="237" y="29"/>
                </a:cubicBezTo>
                <a:cubicBezTo>
                  <a:pt x="236" y="28"/>
                  <a:pt x="235" y="28"/>
                  <a:pt x="234" y="27"/>
                </a:cubicBezTo>
                <a:cubicBezTo>
                  <a:pt x="234" y="27"/>
                  <a:pt x="234" y="27"/>
                  <a:pt x="234" y="27"/>
                </a:cubicBezTo>
                <a:cubicBezTo>
                  <a:pt x="234" y="26"/>
                  <a:pt x="234" y="22"/>
                  <a:pt x="235" y="21"/>
                </a:cubicBezTo>
                <a:cubicBezTo>
                  <a:pt x="236" y="21"/>
                  <a:pt x="237" y="20"/>
                  <a:pt x="238" y="19"/>
                </a:cubicBezTo>
                <a:cubicBezTo>
                  <a:pt x="238" y="19"/>
                  <a:pt x="238" y="19"/>
                  <a:pt x="238" y="19"/>
                </a:cubicBezTo>
                <a:cubicBezTo>
                  <a:pt x="238" y="19"/>
                  <a:pt x="238" y="19"/>
                  <a:pt x="238" y="19"/>
                </a:cubicBezTo>
                <a:cubicBezTo>
                  <a:pt x="237" y="17"/>
                  <a:pt x="234" y="15"/>
                  <a:pt x="233" y="15"/>
                </a:cubicBezTo>
                <a:cubicBezTo>
                  <a:pt x="232" y="14"/>
                  <a:pt x="233" y="14"/>
                  <a:pt x="232" y="13"/>
                </a:cubicBezTo>
                <a:cubicBezTo>
                  <a:pt x="230" y="15"/>
                  <a:pt x="230" y="15"/>
                  <a:pt x="230" y="15"/>
                </a:cubicBezTo>
                <a:cubicBezTo>
                  <a:pt x="226" y="16"/>
                  <a:pt x="200" y="25"/>
                  <a:pt x="197" y="27"/>
                </a:cubicBezTo>
                <a:cubicBezTo>
                  <a:pt x="197" y="27"/>
                  <a:pt x="197" y="27"/>
                  <a:pt x="197" y="27"/>
                </a:cubicBezTo>
                <a:cubicBezTo>
                  <a:pt x="196" y="27"/>
                  <a:pt x="196" y="27"/>
                  <a:pt x="196" y="27"/>
                </a:cubicBezTo>
                <a:cubicBezTo>
                  <a:pt x="195" y="27"/>
                  <a:pt x="193" y="28"/>
                  <a:pt x="192" y="29"/>
                </a:cubicBezTo>
                <a:cubicBezTo>
                  <a:pt x="190" y="29"/>
                  <a:pt x="190" y="29"/>
                  <a:pt x="190" y="29"/>
                </a:cubicBezTo>
                <a:cubicBezTo>
                  <a:pt x="190" y="29"/>
                  <a:pt x="190" y="29"/>
                  <a:pt x="190" y="29"/>
                </a:cubicBezTo>
                <a:cubicBezTo>
                  <a:pt x="190" y="29"/>
                  <a:pt x="190" y="29"/>
                  <a:pt x="190" y="29"/>
                </a:cubicBezTo>
                <a:cubicBezTo>
                  <a:pt x="189" y="30"/>
                  <a:pt x="189" y="30"/>
                  <a:pt x="189" y="30"/>
                </a:cubicBezTo>
                <a:cubicBezTo>
                  <a:pt x="189" y="30"/>
                  <a:pt x="189" y="30"/>
                  <a:pt x="189" y="30"/>
                </a:cubicBezTo>
                <a:cubicBezTo>
                  <a:pt x="189" y="30"/>
                  <a:pt x="189" y="30"/>
                  <a:pt x="189" y="30"/>
                </a:cubicBezTo>
                <a:cubicBezTo>
                  <a:pt x="189" y="30"/>
                  <a:pt x="189" y="30"/>
                  <a:pt x="189" y="30"/>
                </a:cubicBezTo>
                <a:cubicBezTo>
                  <a:pt x="188" y="29"/>
                  <a:pt x="188" y="29"/>
                  <a:pt x="188" y="29"/>
                </a:cubicBezTo>
                <a:cubicBezTo>
                  <a:pt x="188" y="28"/>
                  <a:pt x="187" y="28"/>
                  <a:pt x="187" y="27"/>
                </a:cubicBezTo>
                <a:cubicBezTo>
                  <a:pt x="187" y="27"/>
                  <a:pt x="187" y="27"/>
                  <a:pt x="187" y="26"/>
                </a:cubicBezTo>
                <a:cubicBezTo>
                  <a:pt x="187" y="26"/>
                  <a:pt x="186" y="25"/>
                  <a:pt x="186" y="25"/>
                </a:cubicBezTo>
                <a:cubicBezTo>
                  <a:pt x="186" y="25"/>
                  <a:pt x="185" y="24"/>
                  <a:pt x="185" y="24"/>
                </a:cubicBezTo>
                <a:cubicBezTo>
                  <a:pt x="185" y="24"/>
                  <a:pt x="185" y="24"/>
                  <a:pt x="185" y="24"/>
                </a:cubicBezTo>
                <a:cubicBezTo>
                  <a:pt x="185" y="24"/>
                  <a:pt x="185" y="24"/>
                  <a:pt x="185" y="24"/>
                </a:cubicBezTo>
                <a:cubicBezTo>
                  <a:pt x="184" y="24"/>
                  <a:pt x="183" y="25"/>
                  <a:pt x="183" y="25"/>
                </a:cubicBezTo>
                <a:cubicBezTo>
                  <a:pt x="182" y="27"/>
                  <a:pt x="185" y="30"/>
                  <a:pt x="185" y="32"/>
                </a:cubicBezTo>
                <a:cubicBezTo>
                  <a:pt x="185" y="32"/>
                  <a:pt x="185" y="32"/>
                  <a:pt x="185" y="32"/>
                </a:cubicBezTo>
                <a:cubicBezTo>
                  <a:pt x="185" y="32"/>
                  <a:pt x="185" y="32"/>
                  <a:pt x="185" y="32"/>
                </a:cubicBezTo>
                <a:cubicBezTo>
                  <a:pt x="180" y="32"/>
                  <a:pt x="176" y="28"/>
                  <a:pt x="175" y="28"/>
                </a:cubicBezTo>
                <a:cubicBezTo>
                  <a:pt x="175" y="28"/>
                  <a:pt x="175" y="28"/>
                  <a:pt x="175" y="28"/>
                </a:cubicBezTo>
                <a:cubicBezTo>
                  <a:pt x="175" y="29"/>
                  <a:pt x="175" y="29"/>
                  <a:pt x="174" y="29"/>
                </a:cubicBezTo>
                <a:cubicBezTo>
                  <a:pt x="174" y="29"/>
                  <a:pt x="174" y="29"/>
                  <a:pt x="174" y="29"/>
                </a:cubicBezTo>
                <a:cubicBezTo>
                  <a:pt x="174" y="29"/>
                  <a:pt x="172" y="27"/>
                  <a:pt x="171" y="27"/>
                </a:cubicBezTo>
                <a:cubicBezTo>
                  <a:pt x="169" y="26"/>
                  <a:pt x="169" y="26"/>
                  <a:pt x="168" y="26"/>
                </a:cubicBezTo>
                <a:cubicBezTo>
                  <a:pt x="168" y="26"/>
                  <a:pt x="168" y="26"/>
                  <a:pt x="168" y="26"/>
                </a:cubicBezTo>
                <a:cubicBezTo>
                  <a:pt x="168" y="26"/>
                  <a:pt x="168" y="26"/>
                  <a:pt x="168" y="26"/>
                </a:cubicBezTo>
                <a:cubicBezTo>
                  <a:pt x="168" y="25"/>
                  <a:pt x="169" y="23"/>
                  <a:pt x="169" y="23"/>
                </a:cubicBezTo>
                <a:cubicBezTo>
                  <a:pt x="169" y="22"/>
                  <a:pt x="169" y="23"/>
                  <a:pt x="169" y="22"/>
                </a:cubicBezTo>
                <a:cubicBezTo>
                  <a:pt x="168" y="22"/>
                  <a:pt x="168" y="22"/>
                  <a:pt x="168" y="22"/>
                </a:cubicBezTo>
                <a:cubicBezTo>
                  <a:pt x="156" y="28"/>
                  <a:pt x="152" y="26"/>
                  <a:pt x="152" y="26"/>
                </a:cubicBezTo>
                <a:cubicBezTo>
                  <a:pt x="149" y="29"/>
                  <a:pt x="153" y="31"/>
                  <a:pt x="149" y="33"/>
                </a:cubicBezTo>
                <a:cubicBezTo>
                  <a:pt x="149" y="33"/>
                  <a:pt x="149" y="33"/>
                  <a:pt x="149" y="33"/>
                </a:cubicBezTo>
                <a:cubicBezTo>
                  <a:pt x="148" y="33"/>
                  <a:pt x="148" y="33"/>
                  <a:pt x="148" y="33"/>
                </a:cubicBezTo>
                <a:cubicBezTo>
                  <a:pt x="147" y="31"/>
                  <a:pt x="148" y="29"/>
                  <a:pt x="148" y="27"/>
                </a:cubicBezTo>
                <a:cubicBezTo>
                  <a:pt x="147" y="11"/>
                  <a:pt x="144" y="15"/>
                  <a:pt x="140" y="11"/>
                </a:cubicBezTo>
                <a:cubicBezTo>
                  <a:pt x="140" y="11"/>
                  <a:pt x="140" y="11"/>
                  <a:pt x="140" y="11"/>
                </a:cubicBezTo>
                <a:cubicBezTo>
                  <a:pt x="140" y="10"/>
                  <a:pt x="140" y="10"/>
                  <a:pt x="140" y="9"/>
                </a:cubicBezTo>
                <a:cubicBezTo>
                  <a:pt x="140" y="9"/>
                  <a:pt x="140" y="9"/>
                  <a:pt x="140" y="9"/>
                </a:cubicBezTo>
                <a:cubicBezTo>
                  <a:pt x="140" y="9"/>
                  <a:pt x="140" y="9"/>
                  <a:pt x="140" y="9"/>
                </a:cubicBezTo>
                <a:cubicBezTo>
                  <a:pt x="140" y="8"/>
                  <a:pt x="140" y="8"/>
                  <a:pt x="140" y="8"/>
                </a:cubicBezTo>
                <a:cubicBezTo>
                  <a:pt x="140" y="8"/>
                  <a:pt x="140" y="8"/>
                  <a:pt x="140" y="8"/>
                </a:cubicBezTo>
                <a:cubicBezTo>
                  <a:pt x="139" y="9"/>
                  <a:pt x="137" y="11"/>
                  <a:pt x="136" y="11"/>
                </a:cubicBezTo>
                <a:cubicBezTo>
                  <a:pt x="127" y="26"/>
                  <a:pt x="128" y="29"/>
                  <a:pt x="128" y="29"/>
                </a:cubicBezTo>
                <a:cubicBezTo>
                  <a:pt x="127" y="29"/>
                  <a:pt x="127" y="29"/>
                  <a:pt x="127" y="29"/>
                </a:cubicBezTo>
                <a:cubicBezTo>
                  <a:pt x="126" y="29"/>
                  <a:pt x="126" y="29"/>
                  <a:pt x="126" y="29"/>
                </a:cubicBezTo>
                <a:cubicBezTo>
                  <a:pt x="122" y="26"/>
                  <a:pt x="123" y="27"/>
                  <a:pt x="118" y="26"/>
                </a:cubicBezTo>
                <a:cubicBezTo>
                  <a:pt x="110" y="23"/>
                  <a:pt x="108" y="21"/>
                  <a:pt x="108" y="21"/>
                </a:cubicBezTo>
                <a:cubicBezTo>
                  <a:pt x="107" y="21"/>
                  <a:pt x="107" y="21"/>
                  <a:pt x="107" y="21"/>
                </a:cubicBezTo>
                <a:cubicBezTo>
                  <a:pt x="105" y="21"/>
                  <a:pt x="105" y="21"/>
                  <a:pt x="105" y="21"/>
                </a:cubicBezTo>
                <a:cubicBezTo>
                  <a:pt x="104" y="20"/>
                  <a:pt x="100" y="18"/>
                  <a:pt x="99" y="17"/>
                </a:cubicBezTo>
                <a:cubicBezTo>
                  <a:pt x="98" y="17"/>
                  <a:pt x="98" y="17"/>
                  <a:pt x="98" y="17"/>
                </a:cubicBezTo>
                <a:cubicBezTo>
                  <a:pt x="97" y="12"/>
                  <a:pt x="98" y="13"/>
                  <a:pt x="101" y="9"/>
                </a:cubicBezTo>
                <a:cubicBezTo>
                  <a:pt x="101" y="7"/>
                  <a:pt x="100" y="7"/>
                  <a:pt x="100" y="5"/>
                </a:cubicBezTo>
                <a:cubicBezTo>
                  <a:pt x="101" y="3"/>
                  <a:pt x="103" y="3"/>
                  <a:pt x="103" y="1"/>
                </a:cubicBezTo>
                <a:cubicBezTo>
                  <a:pt x="103" y="1"/>
                  <a:pt x="103" y="1"/>
                  <a:pt x="103" y="1"/>
                </a:cubicBezTo>
                <a:cubicBezTo>
                  <a:pt x="103" y="0"/>
                  <a:pt x="103" y="0"/>
                  <a:pt x="102" y="0"/>
                </a:cubicBezTo>
                <a:cubicBezTo>
                  <a:pt x="101" y="1"/>
                  <a:pt x="99" y="2"/>
                  <a:pt x="97" y="3"/>
                </a:cubicBezTo>
                <a:cubicBezTo>
                  <a:pt x="97" y="3"/>
                  <a:pt x="97" y="3"/>
                  <a:pt x="97" y="4"/>
                </a:cubicBezTo>
                <a:cubicBezTo>
                  <a:pt x="97" y="4"/>
                  <a:pt x="97" y="4"/>
                  <a:pt x="97" y="4"/>
                </a:cubicBezTo>
                <a:cubicBezTo>
                  <a:pt x="96" y="4"/>
                  <a:pt x="97" y="4"/>
                  <a:pt x="96" y="4"/>
                </a:cubicBezTo>
                <a:cubicBezTo>
                  <a:pt x="96" y="4"/>
                  <a:pt x="96" y="5"/>
                  <a:pt x="96" y="5"/>
                </a:cubicBezTo>
                <a:cubicBezTo>
                  <a:pt x="95" y="6"/>
                  <a:pt x="96" y="5"/>
                  <a:pt x="95" y="6"/>
                </a:cubicBezTo>
                <a:cubicBezTo>
                  <a:pt x="94" y="7"/>
                  <a:pt x="94" y="7"/>
                  <a:pt x="94" y="8"/>
                </a:cubicBezTo>
                <a:cubicBezTo>
                  <a:pt x="94" y="9"/>
                  <a:pt x="94" y="9"/>
                  <a:pt x="93" y="9"/>
                </a:cubicBezTo>
                <a:cubicBezTo>
                  <a:pt x="93" y="10"/>
                  <a:pt x="93" y="10"/>
                  <a:pt x="93" y="10"/>
                </a:cubicBezTo>
                <a:cubicBezTo>
                  <a:pt x="92" y="10"/>
                  <a:pt x="92" y="10"/>
                  <a:pt x="92" y="10"/>
                </a:cubicBezTo>
                <a:cubicBezTo>
                  <a:pt x="92" y="11"/>
                  <a:pt x="92" y="11"/>
                  <a:pt x="92" y="11"/>
                </a:cubicBezTo>
                <a:cubicBezTo>
                  <a:pt x="92" y="12"/>
                  <a:pt x="92" y="13"/>
                  <a:pt x="91" y="15"/>
                </a:cubicBezTo>
                <a:cubicBezTo>
                  <a:pt x="93" y="19"/>
                  <a:pt x="90" y="19"/>
                  <a:pt x="89" y="21"/>
                </a:cubicBezTo>
                <a:cubicBezTo>
                  <a:pt x="89" y="21"/>
                  <a:pt x="89" y="21"/>
                  <a:pt x="89" y="21"/>
                </a:cubicBezTo>
                <a:cubicBezTo>
                  <a:pt x="89" y="21"/>
                  <a:pt x="89" y="21"/>
                  <a:pt x="89" y="21"/>
                </a:cubicBezTo>
                <a:cubicBezTo>
                  <a:pt x="89" y="21"/>
                  <a:pt x="89" y="21"/>
                  <a:pt x="89" y="22"/>
                </a:cubicBezTo>
                <a:cubicBezTo>
                  <a:pt x="89" y="22"/>
                  <a:pt x="89" y="22"/>
                  <a:pt x="89" y="22"/>
                </a:cubicBezTo>
                <a:cubicBezTo>
                  <a:pt x="89" y="22"/>
                  <a:pt x="89" y="22"/>
                  <a:pt x="89" y="22"/>
                </a:cubicBezTo>
                <a:cubicBezTo>
                  <a:pt x="88" y="22"/>
                  <a:pt x="88" y="22"/>
                  <a:pt x="88" y="23"/>
                </a:cubicBezTo>
                <a:cubicBezTo>
                  <a:pt x="88" y="23"/>
                  <a:pt x="88" y="23"/>
                  <a:pt x="88" y="23"/>
                </a:cubicBezTo>
                <a:cubicBezTo>
                  <a:pt x="88" y="24"/>
                  <a:pt x="88" y="22"/>
                  <a:pt x="88" y="27"/>
                </a:cubicBezTo>
                <a:cubicBezTo>
                  <a:pt x="88" y="27"/>
                  <a:pt x="88" y="27"/>
                  <a:pt x="88" y="27"/>
                </a:cubicBezTo>
                <a:cubicBezTo>
                  <a:pt x="88" y="28"/>
                  <a:pt x="88" y="28"/>
                  <a:pt x="88" y="28"/>
                </a:cubicBezTo>
                <a:cubicBezTo>
                  <a:pt x="89" y="29"/>
                  <a:pt x="85" y="35"/>
                  <a:pt x="84" y="36"/>
                </a:cubicBezTo>
                <a:cubicBezTo>
                  <a:pt x="83" y="37"/>
                  <a:pt x="80" y="44"/>
                  <a:pt x="80" y="44"/>
                </a:cubicBezTo>
                <a:cubicBezTo>
                  <a:pt x="79" y="44"/>
                  <a:pt x="79" y="44"/>
                  <a:pt x="79" y="44"/>
                </a:cubicBezTo>
                <a:cubicBezTo>
                  <a:pt x="78" y="44"/>
                  <a:pt x="78" y="44"/>
                  <a:pt x="78" y="44"/>
                </a:cubicBezTo>
                <a:cubicBezTo>
                  <a:pt x="78" y="45"/>
                  <a:pt x="78" y="45"/>
                  <a:pt x="78" y="45"/>
                </a:cubicBezTo>
                <a:cubicBezTo>
                  <a:pt x="79" y="48"/>
                  <a:pt x="79" y="56"/>
                  <a:pt x="79" y="56"/>
                </a:cubicBezTo>
                <a:cubicBezTo>
                  <a:pt x="79" y="56"/>
                  <a:pt x="79" y="56"/>
                  <a:pt x="79" y="56"/>
                </a:cubicBezTo>
                <a:cubicBezTo>
                  <a:pt x="79" y="57"/>
                  <a:pt x="79" y="57"/>
                  <a:pt x="79" y="58"/>
                </a:cubicBezTo>
                <a:cubicBezTo>
                  <a:pt x="78" y="58"/>
                  <a:pt x="78" y="58"/>
                  <a:pt x="77" y="58"/>
                </a:cubicBezTo>
                <a:cubicBezTo>
                  <a:pt x="77" y="58"/>
                  <a:pt x="77" y="58"/>
                  <a:pt x="77" y="58"/>
                </a:cubicBezTo>
                <a:cubicBezTo>
                  <a:pt x="77" y="58"/>
                  <a:pt x="77" y="58"/>
                  <a:pt x="77" y="58"/>
                </a:cubicBezTo>
                <a:cubicBezTo>
                  <a:pt x="77" y="58"/>
                  <a:pt x="77" y="58"/>
                  <a:pt x="77" y="58"/>
                </a:cubicBezTo>
                <a:cubicBezTo>
                  <a:pt x="77" y="59"/>
                  <a:pt x="77" y="59"/>
                  <a:pt x="77" y="59"/>
                </a:cubicBezTo>
                <a:cubicBezTo>
                  <a:pt x="76" y="62"/>
                  <a:pt x="75" y="62"/>
                  <a:pt x="75" y="65"/>
                </a:cubicBezTo>
                <a:cubicBezTo>
                  <a:pt x="75" y="66"/>
                  <a:pt x="74" y="67"/>
                  <a:pt x="74" y="68"/>
                </a:cubicBezTo>
                <a:cubicBezTo>
                  <a:pt x="75" y="69"/>
                  <a:pt x="75" y="70"/>
                  <a:pt x="75" y="72"/>
                </a:cubicBezTo>
                <a:cubicBezTo>
                  <a:pt x="75" y="73"/>
                  <a:pt x="75" y="72"/>
                  <a:pt x="74" y="73"/>
                </a:cubicBezTo>
                <a:cubicBezTo>
                  <a:pt x="75" y="73"/>
                  <a:pt x="75" y="73"/>
                  <a:pt x="75" y="73"/>
                </a:cubicBezTo>
                <a:cubicBezTo>
                  <a:pt x="74" y="74"/>
                  <a:pt x="74" y="75"/>
                  <a:pt x="74" y="75"/>
                </a:cubicBezTo>
                <a:cubicBezTo>
                  <a:pt x="73" y="76"/>
                  <a:pt x="73" y="76"/>
                  <a:pt x="73" y="76"/>
                </a:cubicBezTo>
                <a:cubicBezTo>
                  <a:pt x="73" y="76"/>
                  <a:pt x="73" y="76"/>
                  <a:pt x="73" y="76"/>
                </a:cubicBezTo>
                <a:cubicBezTo>
                  <a:pt x="73" y="77"/>
                  <a:pt x="73" y="77"/>
                  <a:pt x="73" y="77"/>
                </a:cubicBezTo>
                <a:cubicBezTo>
                  <a:pt x="72" y="79"/>
                  <a:pt x="72" y="79"/>
                  <a:pt x="72" y="79"/>
                </a:cubicBezTo>
                <a:cubicBezTo>
                  <a:pt x="72" y="80"/>
                  <a:pt x="72" y="81"/>
                  <a:pt x="72" y="81"/>
                </a:cubicBezTo>
                <a:cubicBezTo>
                  <a:pt x="71" y="82"/>
                  <a:pt x="71" y="82"/>
                  <a:pt x="71" y="82"/>
                </a:cubicBezTo>
                <a:cubicBezTo>
                  <a:pt x="71" y="82"/>
                  <a:pt x="71" y="82"/>
                  <a:pt x="71" y="82"/>
                </a:cubicBezTo>
                <a:cubicBezTo>
                  <a:pt x="71" y="84"/>
                  <a:pt x="71" y="84"/>
                  <a:pt x="71" y="84"/>
                </a:cubicBezTo>
                <a:cubicBezTo>
                  <a:pt x="70" y="85"/>
                  <a:pt x="70" y="84"/>
                  <a:pt x="69" y="85"/>
                </a:cubicBezTo>
                <a:cubicBezTo>
                  <a:pt x="69" y="85"/>
                  <a:pt x="69" y="86"/>
                  <a:pt x="69" y="86"/>
                </a:cubicBezTo>
                <a:cubicBezTo>
                  <a:pt x="69" y="86"/>
                  <a:pt x="69" y="86"/>
                  <a:pt x="69" y="86"/>
                </a:cubicBezTo>
                <a:cubicBezTo>
                  <a:pt x="69" y="86"/>
                  <a:pt x="69" y="86"/>
                  <a:pt x="69" y="86"/>
                </a:cubicBezTo>
                <a:cubicBezTo>
                  <a:pt x="69" y="87"/>
                  <a:pt x="69" y="87"/>
                  <a:pt x="68" y="87"/>
                </a:cubicBezTo>
                <a:cubicBezTo>
                  <a:pt x="65" y="89"/>
                  <a:pt x="68" y="87"/>
                  <a:pt x="66" y="89"/>
                </a:cubicBezTo>
                <a:cubicBezTo>
                  <a:pt x="65" y="89"/>
                  <a:pt x="65" y="89"/>
                  <a:pt x="65" y="89"/>
                </a:cubicBezTo>
                <a:cubicBezTo>
                  <a:pt x="64" y="88"/>
                  <a:pt x="64" y="88"/>
                  <a:pt x="64" y="88"/>
                </a:cubicBezTo>
                <a:cubicBezTo>
                  <a:pt x="64" y="88"/>
                  <a:pt x="64" y="88"/>
                  <a:pt x="64" y="87"/>
                </a:cubicBezTo>
                <a:cubicBezTo>
                  <a:pt x="63" y="87"/>
                  <a:pt x="63" y="87"/>
                  <a:pt x="63" y="87"/>
                </a:cubicBezTo>
                <a:cubicBezTo>
                  <a:pt x="62" y="87"/>
                  <a:pt x="62" y="87"/>
                  <a:pt x="62" y="87"/>
                </a:cubicBezTo>
                <a:cubicBezTo>
                  <a:pt x="62" y="88"/>
                  <a:pt x="62" y="88"/>
                  <a:pt x="62" y="88"/>
                </a:cubicBezTo>
                <a:cubicBezTo>
                  <a:pt x="61" y="88"/>
                  <a:pt x="61" y="88"/>
                  <a:pt x="60" y="88"/>
                </a:cubicBezTo>
                <a:cubicBezTo>
                  <a:pt x="60" y="88"/>
                  <a:pt x="60" y="88"/>
                  <a:pt x="59" y="89"/>
                </a:cubicBezTo>
                <a:cubicBezTo>
                  <a:pt x="58" y="90"/>
                  <a:pt x="59" y="90"/>
                  <a:pt x="57" y="90"/>
                </a:cubicBezTo>
                <a:cubicBezTo>
                  <a:pt x="56" y="91"/>
                  <a:pt x="56" y="92"/>
                  <a:pt x="55" y="93"/>
                </a:cubicBezTo>
                <a:cubicBezTo>
                  <a:pt x="54" y="93"/>
                  <a:pt x="55" y="93"/>
                  <a:pt x="54" y="93"/>
                </a:cubicBezTo>
                <a:cubicBezTo>
                  <a:pt x="53" y="94"/>
                  <a:pt x="53" y="94"/>
                  <a:pt x="53" y="95"/>
                </a:cubicBezTo>
                <a:cubicBezTo>
                  <a:pt x="52" y="95"/>
                  <a:pt x="52" y="95"/>
                  <a:pt x="52" y="95"/>
                </a:cubicBezTo>
                <a:cubicBezTo>
                  <a:pt x="52" y="96"/>
                  <a:pt x="52" y="96"/>
                  <a:pt x="53" y="96"/>
                </a:cubicBezTo>
                <a:cubicBezTo>
                  <a:pt x="53" y="97"/>
                  <a:pt x="53" y="97"/>
                  <a:pt x="53" y="97"/>
                </a:cubicBezTo>
                <a:cubicBezTo>
                  <a:pt x="52" y="97"/>
                  <a:pt x="52" y="97"/>
                  <a:pt x="52" y="97"/>
                </a:cubicBezTo>
                <a:cubicBezTo>
                  <a:pt x="52" y="98"/>
                  <a:pt x="52" y="98"/>
                  <a:pt x="52" y="98"/>
                </a:cubicBezTo>
                <a:cubicBezTo>
                  <a:pt x="52" y="98"/>
                  <a:pt x="52" y="98"/>
                  <a:pt x="52" y="98"/>
                </a:cubicBezTo>
                <a:cubicBezTo>
                  <a:pt x="52" y="99"/>
                  <a:pt x="52" y="100"/>
                  <a:pt x="52" y="101"/>
                </a:cubicBezTo>
                <a:cubicBezTo>
                  <a:pt x="52" y="101"/>
                  <a:pt x="52" y="101"/>
                  <a:pt x="52" y="101"/>
                </a:cubicBezTo>
                <a:cubicBezTo>
                  <a:pt x="51" y="102"/>
                  <a:pt x="51" y="102"/>
                  <a:pt x="51" y="102"/>
                </a:cubicBezTo>
                <a:cubicBezTo>
                  <a:pt x="51" y="103"/>
                  <a:pt x="51" y="103"/>
                  <a:pt x="50" y="104"/>
                </a:cubicBezTo>
                <a:cubicBezTo>
                  <a:pt x="50" y="105"/>
                  <a:pt x="50" y="105"/>
                  <a:pt x="49" y="106"/>
                </a:cubicBezTo>
                <a:cubicBezTo>
                  <a:pt x="49" y="106"/>
                  <a:pt x="49" y="106"/>
                  <a:pt x="49" y="106"/>
                </a:cubicBezTo>
                <a:cubicBezTo>
                  <a:pt x="48" y="106"/>
                  <a:pt x="48" y="106"/>
                  <a:pt x="48" y="106"/>
                </a:cubicBezTo>
                <a:cubicBezTo>
                  <a:pt x="48" y="106"/>
                  <a:pt x="48" y="106"/>
                  <a:pt x="48" y="106"/>
                </a:cubicBezTo>
                <a:cubicBezTo>
                  <a:pt x="48" y="108"/>
                  <a:pt x="48" y="108"/>
                  <a:pt x="48" y="109"/>
                </a:cubicBezTo>
                <a:cubicBezTo>
                  <a:pt x="47" y="112"/>
                  <a:pt x="46" y="113"/>
                  <a:pt x="45" y="114"/>
                </a:cubicBezTo>
                <a:cubicBezTo>
                  <a:pt x="45" y="115"/>
                  <a:pt x="45" y="115"/>
                  <a:pt x="45" y="115"/>
                </a:cubicBezTo>
                <a:cubicBezTo>
                  <a:pt x="45" y="116"/>
                  <a:pt x="45" y="116"/>
                  <a:pt x="45" y="116"/>
                </a:cubicBezTo>
                <a:cubicBezTo>
                  <a:pt x="44" y="116"/>
                  <a:pt x="44" y="116"/>
                  <a:pt x="44" y="116"/>
                </a:cubicBezTo>
                <a:cubicBezTo>
                  <a:pt x="44" y="116"/>
                  <a:pt x="44" y="116"/>
                  <a:pt x="44" y="116"/>
                </a:cubicBezTo>
                <a:cubicBezTo>
                  <a:pt x="43" y="116"/>
                  <a:pt x="43" y="116"/>
                  <a:pt x="43" y="115"/>
                </a:cubicBezTo>
                <a:cubicBezTo>
                  <a:pt x="42" y="115"/>
                  <a:pt x="42" y="115"/>
                  <a:pt x="42" y="115"/>
                </a:cubicBezTo>
                <a:cubicBezTo>
                  <a:pt x="42" y="115"/>
                  <a:pt x="42" y="115"/>
                  <a:pt x="42" y="115"/>
                </a:cubicBezTo>
                <a:cubicBezTo>
                  <a:pt x="42" y="116"/>
                  <a:pt x="42" y="116"/>
                  <a:pt x="42" y="116"/>
                </a:cubicBezTo>
                <a:cubicBezTo>
                  <a:pt x="42" y="116"/>
                  <a:pt x="42" y="116"/>
                  <a:pt x="42" y="116"/>
                </a:cubicBezTo>
                <a:cubicBezTo>
                  <a:pt x="42" y="116"/>
                  <a:pt x="42" y="116"/>
                  <a:pt x="42" y="116"/>
                </a:cubicBezTo>
                <a:cubicBezTo>
                  <a:pt x="40" y="117"/>
                  <a:pt x="41" y="117"/>
                  <a:pt x="40" y="118"/>
                </a:cubicBezTo>
                <a:cubicBezTo>
                  <a:pt x="38" y="118"/>
                  <a:pt x="34" y="118"/>
                  <a:pt x="33" y="119"/>
                </a:cubicBezTo>
                <a:cubicBezTo>
                  <a:pt x="32" y="120"/>
                  <a:pt x="32" y="120"/>
                  <a:pt x="32" y="120"/>
                </a:cubicBezTo>
                <a:cubicBezTo>
                  <a:pt x="31" y="122"/>
                  <a:pt x="31" y="122"/>
                  <a:pt x="31" y="122"/>
                </a:cubicBezTo>
                <a:cubicBezTo>
                  <a:pt x="31" y="122"/>
                  <a:pt x="30" y="123"/>
                  <a:pt x="30" y="124"/>
                </a:cubicBezTo>
                <a:cubicBezTo>
                  <a:pt x="30" y="124"/>
                  <a:pt x="30" y="124"/>
                  <a:pt x="30" y="124"/>
                </a:cubicBezTo>
                <a:cubicBezTo>
                  <a:pt x="29" y="124"/>
                  <a:pt x="29" y="124"/>
                  <a:pt x="29" y="124"/>
                </a:cubicBezTo>
                <a:cubicBezTo>
                  <a:pt x="28" y="125"/>
                  <a:pt x="28" y="124"/>
                  <a:pt x="27" y="125"/>
                </a:cubicBezTo>
                <a:cubicBezTo>
                  <a:pt x="26" y="125"/>
                  <a:pt x="26" y="125"/>
                  <a:pt x="26" y="125"/>
                </a:cubicBezTo>
                <a:cubicBezTo>
                  <a:pt x="26" y="126"/>
                  <a:pt x="26" y="126"/>
                  <a:pt x="26" y="126"/>
                </a:cubicBezTo>
                <a:cubicBezTo>
                  <a:pt x="25" y="127"/>
                  <a:pt x="24" y="127"/>
                  <a:pt x="23" y="127"/>
                </a:cubicBezTo>
                <a:cubicBezTo>
                  <a:pt x="23" y="128"/>
                  <a:pt x="23" y="128"/>
                  <a:pt x="23" y="128"/>
                </a:cubicBezTo>
                <a:cubicBezTo>
                  <a:pt x="23" y="128"/>
                  <a:pt x="23" y="128"/>
                  <a:pt x="23" y="128"/>
                </a:cubicBezTo>
                <a:cubicBezTo>
                  <a:pt x="23" y="129"/>
                  <a:pt x="23" y="130"/>
                  <a:pt x="23" y="130"/>
                </a:cubicBezTo>
                <a:cubicBezTo>
                  <a:pt x="23" y="130"/>
                  <a:pt x="23" y="130"/>
                  <a:pt x="23" y="130"/>
                </a:cubicBezTo>
                <a:cubicBezTo>
                  <a:pt x="21" y="131"/>
                  <a:pt x="20" y="131"/>
                  <a:pt x="19" y="132"/>
                </a:cubicBezTo>
                <a:cubicBezTo>
                  <a:pt x="17" y="135"/>
                  <a:pt x="19" y="135"/>
                  <a:pt x="20" y="137"/>
                </a:cubicBezTo>
                <a:cubicBezTo>
                  <a:pt x="21" y="137"/>
                  <a:pt x="21" y="137"/>
                  <a:pt x="21" y="137"/>
                </a:cubicBezTo>
                <a:cubicBezTo>
                  <a:pt x="20" y="140"/>
                  <a:pt x="21" y="138"/>
                  <a:pt x="20" y="140"/>
                </a:cubicBezTo>
                <a:cubicBezTo>
                  <a:pt x="20" y="141"/>
                  <a:pt x="20" y="141"/>
                  <a:pt x="20" y="141"/>
                </a:cubicBezTo>
                <a:cubicBezTo>
                  <a:pt x="19" y="142"/>
                  <a:pt x="19" y="141"/>
                  <a:pt x="18" y="142"/>
                </a:cubicBezTo>
                <a:cubicBezTo>
                  <a:pt x="18" y="142"/>
                  <a:pt x="18" y="142"/>
                  <a:pt x="18" y="142"/>
                </a:cubicBezTo>
                <a:cubicBezTo>
                  <a:pt x="18" y="143"/>
                  <a:pt x="18" y="143"/>
                  <a:pt x="18" y="144"/>
                </a:cubicBezTo>
                <a:cubicBezTo>
                  <a:pt x="17" y="145"/>
                  <a:pt x="17" y="145"/>
                  <a:pt x="17" y="145"/>
                </a:cubicBezTo>
                <a:cubicBezTo>
                  <a:pt x="14" y="148"/>
                  <a:pt x="17" y="144"/>
                  <a:pt x="14" y="148"/>
                </a:cubicBezTo>
                <a:cubicBezTo>
                  <a:pt x="8" y="150"/>
                  <a:pt x="9" y="150"/>
                  <a:pt x="7" y="152"/>
                </a:cubicBezTo>
                <a:cubicBezTo>
                  <a:pt x="7" y="153"/>
                  <a:pt x="7" y="153"/>
                  <a:pt x="7" y="153"/>
                </a:cubicBezTo>
                <a:cubicBezTo>
                  <a:pt x="7" y="155"/>
                  <a:pt x="6" y="156"/>
                  <a:pt x="6" y="156"/>
                </a:cubicBezTo>
                <a:cubicBezTo>
                  <a:pt x="7" y="157"/>
                  <a:pt x="7" y="157"/>
                  <a:pt x="7" y="157"/>
                </a:cubicBezTo>
                <a:cubicBezTo>
                  <a:pt x="6" y="158"/>
                  <a:pt x="6" y="158"/>
                  <a:pt x="6" y="159"/>
                </a:cubicBezTo>
                <a:cubicBezTo>
                  <a:pt x="5" y="159"/>
                  <a:pt x="5" y="159"/>
                  <a:pt x="5" y="159"/>
                </a:cubicBezTo>
                <a:cubicBezTo>
                  <a:pt x="5" y="159"/>
                  <a:pt x="5" y="160"/>
                  <a:pt x="3" y="162"/>
                </a:cubicBezTo>
                <a:cubicBezTo>
                  <a:pt x="3" y="164"/>
                  <a:pt x="3" y="162"/>
                  <a:pt x="3" y="164"/>
                </a:cubicBezTo>
                <a:cubicBezTo>
                  <a:pt x="2" y="165"/>
                  <a:pt x="2" y="165"/>
                  <a:pt x="1" y="165"/>
                </a:cubicBezTo>
                <a:cubicBezTo>
                  <a:pt x="1" y="166"/>
                  <a:pt x="1" y="166"/>
                  <a:pt x="1" y="166"/>
                </a:cubicBezTo>
                <a:cubicBezTo>
                  <a:pt x="1" y="166"/>
                  <a:pt x="1" y="166"/>
                  <a:pt x="1" y="166"/>
                </a:cubicBezTo>
                <a:cubicBezTo>
                  <a:pt x="1" y="167"/>
                  <a:pt x="1" y="168"/>
                  <a:pt x="2" y="169"/>
                </a:cubicBezTo>
                <a:cubicBezTo>
                  <a:pt x="0" y="171"/>
                  <a:pt x="0" y="173"/>
                  <a:pt x="0" y="174"/>
                </a:cubicBezTo>
                <a:cubicBezTo>
                  <a:pt x="0" y="174"/>
                  <a:pt x="0" y="174"/>
                  <a:pt x="0" y="174"/>
                </a:cubicBezTo>
                <a:cubicBezTo>
                  <a:pt x="0" y="174"/>
                  <a:pt x="7" y="204"/>
                  <a:pt x="8" y="204"/>
                </a:cubicBezTo>
                <a:cubicBezTo>
                  <a:pt x="8" y="205"/>
                  <a:pt x="8" y="205"/>
                  <a:pt x="8" y="205"/>
                </a:cubicBezTo>
                <a:cubicBezTo>
                  <a:pt x="12" y="203"/>
                  <a:pt x="9" y="202"/>
                  <a:pt x="15" y="205"/>
                </a:cubicBezTo>
                <a:cubicBezTo>
                  <a:pt x="15" y="205"/>
                  <a:pt x="15" y="205"/>
                  <a:pt x="15" y="205"/>
                </a:cubicBezTo>
                <a:cubicBezTo>
                  <a:pt x="15" y="205"/>
                  <a:pt x="15" y="205"/>
                  <a:pt x="15" y="205"/>
                </a:cubicBezTo>
                <a:cubicBezTo>
                  <a:pt x="15" y="208"/>
                  <a:pt x="11" y="211"/>
                  <a:pt x="11" y="214"/>
                </a:cubicBezTo>
                <a:cubicBezTo>
                  <a:pt x="12" y="215"/>
                  <a:pt x="12" y="215"/>
                  <a:pt x="12" y="215"/>
                </a:cubicBezTo>
                <a:cubicBezTo>
                  <a:pt x="16" y="216"/>
                  <a:pt x="16" y="216"/>
                  <a:pt x="16" y="216"/>
                </a:cubicBezTo>
                <a:cubicBezTo>
                  <a:pt x="23" y="216"/>
                  <a:pt x="16" y="217"/>
                  <a:pt x="24" y="216"/>
                </a:cubicBezTo>
                <a:cubicBezTo>
                  <a:pt x="27" y="216"/>
                  <a:pt x="27" y="219"/>
                  <a:pt x="30" y="219"/>
                </a:cubicBezTo>
                <a:cubicBezTo>
                  <a:pt x="32" y="220"/>
                  <a:pt x="34" y="219"/>
                  <a:pt x="38" y="223"/>
                </a:cubicBezTo>
                <a:cubicBezTo>
                  <a:pt x="39" y="223"/>
                  <a:pt x="38" y="223"/>
                  <a:pt x="39" y="224"/>
                </a:cubicBezTo>
                <a:cubicBezTo>
                  <a:pt x="39" y="224"/>
                  <a:pt x="39" y="224"/>
                  <a:pt x="39" y="224"/>
                </a:cubicBezTo>
                <a:cubicBezTo>
                  <a:pt x="41" y="225"/>
                  <a:pt x="41" y="224"/>
                  <a:pt x="44" y="225"/>
                </a:cubicBezTo>
                <a:cubicBezTo>
                  <a:pt x="55" y="234"/>
                  <a:pt x="48" y="226"/>
                  <a:pt x="68" y="236"/>
                </a:cubicBezTo>
                <a:cubicBezTo>
                  <a:pt x="70" y="236"/>
                  <a:pt x="70" y="234"/>
                  <a:pt x="75" y="242"/>
                </a:cubicBezTo>
                <a:cubicBezTo>
                  <a:pt x="76" y="242"/>
                  <a:pt x="76" y="242"/>
                  <a:pt x="76" y="242"/>
                </a:cubicBezTo>
                <a:cubicBezTo>
                  <a:pt x="76" y="242"/>
                  <a:pt x="76" y="242"/>
                  <a:pt x="76" y="242"/>
                </a:cubicBezTo>
                <a:cubicBezTo>
                  <a:pt x="77" y="242"/>
                  <a:pt x="77" y="242"/>
                  <a:pt x="77" y="242"/>
                </a:cubicBezTo>
                <a:cubicBezTo>
                  <a:pt x="77" y="242"/>
                  <a:pt x="77" y="242"/>
                  <a:pt x="77" y="242"/>
                </a:cubicBezTo>
                <a:cubicBezTo>
                  <a:pt x="78" y="242"/>
                  <a:pt x="78" y="242"/>
                  <a:pt x="78" y="242"/>
                </a:cubicBezTo>
                <a:cubicBezTo>
                  <a:pt x="78" y="243"/>
                  <a:pt x="78" y="243"/>
                  <a:pt x="78" y="243"/>
                </a:cubicBezTo>
                <a:cubicBezTo>
                  <a:pt x="78" y="243"/>
                  <a:pt x="78" y="243"/>
                  <a:pt x="78" y="243"/>
                </a:cubicBezTo>
                <a:cubicBezTo>
                  <a:pt x="78" y="243"/>
                  <a:pt x="78" y="243"/>
                  <a:pt x="78" y="243"/>
                </a:cubicBezTo>
                <a:cubicBezTo>
                  <a:pt x="79" y="243"/>
                  <a:pt x="79" y="243"/>
                  <a:pt x="79" y="243"/>
                </a:cubicBezTo>
                <a:cubicBezTo>
                  <a:pt x="79" y="242"/>
                  <a:pt x="79" y="242"/>
                  <a:pt x="79" y="242"/>
                </a:cubicBezTo>
                <a:cubicBezTo>
                  <a:pt x="79" y="242"/>
                  <a:pt x="79" y="242"/>
                  <a:pt x="79" y="242"/>
                </a:cubicBezTo>
                <a:cubicBezTo>
                  <a:pt x="79" y="242"/>
                  <a:pt x="79" y="242"/>
                  <a:pt x="79" y="242"/>
                </a:cubicBezTo>
                <a:cubicBezTo>
                  <a:pt x="79" y="241"/>
                  <a:pt x="79" y="241"/>
                  <a:pt x="78" y="240"/>
                </a:cubicBezTo>
                <a:cubicBezTo>
                  <a:pt x="78" y="240"/>
                  <a:pt x="78" y="240"/>
                  <a:pt x="78" y="240"/>
                </a:cubicBezTo>
                <a:cubicBezTo>
                  <a:pt x="79" y="238"/>
                  <a:pt x="79" y="238"/>
                  <a:pt x="79" y="238"/>
                </a:cubicBezTo>
                <a:cubicBezTo>
                  <a:pt x="79" y="237"/>
                  <a:pt x="79" y="237"/>
                  <a:pt x="79" y="236"/>
                </a:cubicBezTo>
                <a:cubicBezTo>
                  <a:pt x="80" y="235"/>
                  <a:pt x="80" y="235"/>
                  <a:pt x="82" y="234"/>
                </a:cubicBezTo>
                <a:cubicBezTo>
                  <a:pt x="82" y="233"/>
                  <a:pt x="82" y="233"/>
                  <a:pt x="82" y="233"/>
                </a:cubicBezTo>
                <a:cubicBezTo>
                  <a:pt x="82" y="232"/>
                  <a:pt x="82" y="232"/>
                  <a:pt x="82" y="232"/>
                </a:cubicBezTo>
                <a:cubicBezTo>
                  <a:pt x="83" y="232"/>
                  <a:pt x="83" y="232"/>
                  <a:pt x="83" y="232"/>
                </a:cubicBezTo>
                <a:cubicBezTo>
                  <a:pt x="84" y="231"/>
                  <a:pt x="83" y="232"/>
                  <a:pt x="84" y="231"/>
                </a:cubicBezTo>
                <a:cubicBezTo>
                  <a:pt x="85" y="230"/>
                  <a:pt x="85" y="230"/>
                  <a:pt x="85" y="230"/>
                </a:cubicBezTo>
                <a:cubicBezTo>
                  <a:pt x="86" y="230"/>
                  <a:pt x="86" y="230"/>
                  <a:pt x="86" y="230"/>
                </a:cubicBezTo>
                <a:cubicBezTo>
                  <a:pt x="87" y="230"/>
                  <a:pt x="87" y="230"/>
                  <a:pt x="87" y="230"/>
                </a:cubicBezTo>
                <a:cubicBezTo>
                  <a:pt x="88" y="230"/>
                  <a:pt x="88" y="230"/>
                  <a:pt x="89" y="230"/>
                </a:cubicBezTo>
                <a:cubicBezTo>
                  <a:pt x="90" y="229"/>
                  <a:pt x="90" y="229"/>
                  <a:pt x="90" y="228"/>
                </a:cubicBezTo>
                <a:cubicBezTo>
                  <a:pt x="91" y="227"/>
                  <a:pt x="91" y="227"/>
                  <a:pt x="91" y="227"/>
                </a:cubicBezTo>
                <a:cubicBezTo>
                  <a:pt x="91" y="227"/>
                  <a:pt x="91" y="227"/>
                  <a:pt x="91" y="227"/>
                </a:cubicBezTo>
                <a:cubicBezTo>
                  <a:pt x="91" y="227"/>
                  <a:pt x="91" y="227"/>
                  <a:pt x="91" y="227"/>
                </a:cubicBezTo>
                <a:cubicBezTo>
                  <a:pt x="91" y="227"/>
                  <a:pt x="91" y="227"/>
                  <a:pt x="91" y="226"/>
                </a:cubicBezTo>
                <a:cubicBezTo>
                  <a:pt x="91" y="225"/>
                  <a:pt x="90" y="224"/>
                  <a:pt x="91" y="223"/>
                </a:cubicBezTo>
                <a:cubicBezTo>
                  <a:pt x="93" y="220"/>
                  <a:pt x="90" y="225"/>
                  <a:pt x="96" y="216"/>
                </a:cubicBezTo>
                <a:cubicBezTo>
                  <a:pt x="97" y="216"/>
                  <a:pt x="101" y="215"/>
                  <a:pt x="107" y="212"/>
                </a:cubicBezTo>
                <a:cubicBezTo>
                  <a:pt x="109" y="212"/>
                  <a:pt x="111" y="213"/>
                  <a:pt x="113" y="213"/>
                </a:cubicBezTo>
                <a:cubicBezTo>
                  <a:pt x="115" y="213"/>
                  <a:pt x="121" y="210"/>
                  <a:pt x="123" y="208"/>
                </a:cubicBezTo>
                <a:cubicBezTo>
                  <a:pt x="123" y="208"/>
                  <a:pt x="123" y="208"/>
                  <a:pt x="123" y="208"/>
                </a:cubicBezTo>
                <a:cubicBezTo>
                  <a:pt x="124" y="208"/>
                  <a:pt x="124" y="208"/>
                  <a:pt x="124" y="209"/>
                </a:cubicBezTo>
                <a:cubicBezTo>
                  <a:pt x="125" y="210"/>
                  <a:pt x="125" y="211"/>
                  <a:pt x="127" y="213"/>
                </a:cubicBezTo>
                <a:cubicBezTo>
                  <a:pt x="128" y="213"/>
                  <a:pt x="128" y="213"/>
                  <a:pt x="128" y="213"/>
                </a:cubicBezTo>
                <a:cubicBezTo>
                  <a:pt x="128" y="213"/>
                  <a:pt x="128" y="213"/>
                  <a:pt x="128" y="213"/>
                </a:cubicBezTo>
                <a:cubicBezTo>
                  <a:pt x="130" y="211"/>
                  <a:pt x="133" y="208"/>
                  <a:pt x="135" y="206"/>
                </a:cubicBezTo>
                <a:cubicBezTo>
                  <a:pt x="136" y="205"/>
                  <a:pt x="139" y="204"/>
                  <a:pt x="142" y="202"/>
                </a:cubicBezTo>
                <a:cubicBezTo>
                  <a:pt x="158" y="204"/>
                  <a:pt x="167" y="202"/>
                  <a:pt x="169" y="205"/>
                </a:cubicBezTo>
                <a:cubicBezTo>
                  <a:pt x="170" y="205"/>
                  <a:pt x="171" y="205"/>
                  <a:pt x="171" y="205"/>
                </a:cubicBezTo>
                <a:cubicBezTo>
                  <a:pt x="172" y="205"/>
                  <a:pt x="172" y="205"/>
                  <a:pt x="172" y="205"/>
                </a:cubicBezTo>
                <a:cubicBezTo>
                  <a:pt x="172" y="206"/>
                  <a:pt x="172" y="205"/>
                  <a:pt x="172" y="206"/>
                </a:cubicBezTo>
                <a:cubicBezTo>
                  <a:pt x="173" y="206"/>
                  <a:pt x="173" y="206"/>
                  <a:pt x="174" y="206"/>
                </a:cubicBezTo>
                <a:cubicBezTo>
                  <a:pt x="175" y="206"/>
                  <a:pt x="175" y="207"/>
                  <a:pt x="176" y="207"/>
                </a:cubicBezTo>
                <a:cubicBezTo>
                  <a:pt x="178" y="207"/>
                  <a:pt x="190" y="198"/>
                  <a:pt x="192" y="197"/>
                </a:cubicBezTo>
                <a:cubicBezTo>
                  <a:pt x="193" y="196"/>
                  <a:pt x="193" y="196"/>
                  <a:pt x="193" y="196"/>
                </a:cubicBezTo>
                <a:cubicBezTo>
                  <a:pt x="193" y="196"/>
                  <a:pt x="193" y="196"/>
                  <a:pt x="193" y="196"/>
                </a:cubicBezTo>
                <a:cubicBezTo>
                  <a:pt x="193" y="196"/>
                  <a:pt x="193" y="196"/>
                  <a:pt x="193" y="196"/>
                </a:cubicBezTo>
                <a:cubicBezTo>
                  <a:pt x="194" y="196"/>
                  <a:pt x="194" y="196"/>
                  <a:pt x="194" y="196"/>
                </a:cubicBezTo>
                <a:cubicBezTo>
                  <a:pt x="194" y="195"/>
                  <a:pt x="194" y="196"/>
                  <a:pt x="194" y="195"/>
                </a:cubicBezTo>
                <a:cubicBezTo>
                  <a:pt x="195" y="195"/>
                  <a:pt x="195" y="195"/>
                  <a:pt x="195" y="195"/>
                </a:cubicBezTo>
                <a:cubicBezTo>
                  <a:pt x="195" y="194"/>
                  <a:pt x="195" y="194"/>
                  <a:pt x="195" y="194"/>
                </a:cubicBezTo>
                <a:cubicBezTo>
                  <a:pt x="195" y="194"/>
                  <a:pt x="195" y="194"/>
                  <a:pt x="196" y="194"/>
                </a:cubicBezTo>
                <a:cubicBezTo>
                  <a:pt x="196" y="194"/>
                  <a:pt x="196" y="194"/>
                  <a:pt x="196" y="194"/>
                </a:cubicBezTo>
                <a:cubicBezTo>
                  <a:pt x="197" y="193"/>
                  <a:pt x="197" y="193"/>
                  <a:pt x="197" y="193"/>
                </a:cubicBezTo>
                <a:cubicBezTo>
                  <a:pt x="197" y="193"/>
                  <a:pt x="197" y="193"/>
                  <a:pt x="197" y="193"/>
                </a:cubicBezTo>
                <a:cubicBezTo>
                  <a:pt x="197" y="192"/>
                  <a:pt x="197" y="192"/>
                  <a:pt x="196" y="191"/>
                </a:cubicBezTo>
                <a:cubicBezTo>
                  <a:pt x="196" y="190"/>
                  <a:pt x="196" y="190"/>
                  <a:pt x="196" y="190"/>
                </a:cubicBezTo>
                <a:cubicBezTo>
                  <a:pt x="196" y="190"/>
                  <a:pt x="196" y="190"/>
                  <a:pt x="196" y="190"/>
                </a:cubicBezTo>
                <a:cubicBezTo>
                  <a:pt x="196" y="189"/>
                  <a:pt x="196" y="189"/>
                  <a:pt x="196" y="189"/>
                </a:cubicBezTo>
                <a:cubicBezTo>
                  <a:pt x="196" y="189"/>
                  <a:pt x="196" y="188"/>
                  <a:pt x="195" y="187"/>
                </a:cubicBezTo>
                <a:cubicBezTo>
                  <a:pt x="195" y="186"/>
                  <a:pt x="195" y="186"/>
                  <a:pt x="195" y="186"/>
                </a:cubicBezTo>
                <a:cubicBezTo>
                  <a:pt x="195" y="185"/>
                  <a:pt x="195" y="185"/>
                  <a:pt x="195" y="185"/>
                </a:cubicBezTo>
                <a:cubicBezTo>
                  <a:pt x="195" y="185"/>
                  <a:pt x="195" y="184"/>
                  <a:pt x="196" y="183"/>
                </a:cubicBezTo>
                <a:cubicBezTo>
                  <a:pt x="196" y="182"/>
                  <a:pt x="196" y="181"/>
                  <a:pt x="198" y="180"/>
                </a:cubicBezTo>
                <a:cubicBezTo>
                  <a:pt x="198" y="179"/>
                  <a:pt x="198" y="177"/>
                  <a:pt x="197" y="175"/>
                </a:cubicBezTo>
                <a:cubicBezTo>
                  <a:pt x="196" y="174"/>
                  <a:pt x="193" y="173"/>
                  <a:pt x="191" y="175"/>
                </a:cubicBezTo>
                <a:cubicBezTo>
                  <a:pt x="191" y="175"/>
                  <a:pt x="191" y="175"/>
                  <a:pt x="191" y="175"/>
                </a:cubicBezTo>
                <a:cubicBezTo>
                  <a:pt x="191" y="175"/>
                  <a:pt x="191" y="175"/>
                  <a:pt x="191" y="175"/>
                </a:cubicBezTo>
                <a:cubicBezTo>
                  <a:pt x="190" y="175"/>
                  <a:pt x="190" y="174"/>
                  <a:pt x="189" y="173"/>
                </a:cubicBezTo>
                <a:cubicBezTo>
                  <a:pt x="189" y="173"/>
                  <a:pt x="189" y="173"/>
                  <a:pt x="189" y="172"/>
                </a:cubicBezTo>
                <a:cubicBezTo>
                  <a:pt x="189" y="171"/>
                  <a:pt x="189" y="171"/>
                  <a:pt x="189" y="171"/>
                </a:cubicBezTo>
                <a:cubicBezTo>
                  <a:pt x="189" y="171"/>
                  <a:pt x="189" y="171"/>
                  <a:pt x="189" y="171"/>
                </a:cubicBezTo>
                <a:cubicBezTo>
                  <a:pt x="189" y="170"/>
                  <a:pt x="189" y="170"/>
                  <a:pt x="189" y="170"/>
                </a:cubicBezTo>
                <a:cubicBezTo>
                  <a:pt x="189" y="170"/>
                  <a:pt x="189" y="170"/>
                  <a:pt x="190" y="169"/>
                </a:cubicBezTo>
                <a:cubicBezTo>
                  <a:pt x="190" y="169"/>
                  <a:pt x="190" y="169"/>
                  <a:pt x="190" y="169"/>
                </a:cubicBezTo>
                <a:cubicBezTo>
                  <a:pt x="190" y="168"/>
                  <a:pt x="190" y="168"/>
                  <a:pt x="190" y="168"/>
                </a:cubicBezTo>
                <a:cubicBezTo>
                  <a:pt x="190" y="168"/>
                  <a:pt x="190" y="168"/>
                  <a:pt x="190" y="168"/>
                </a:cubicBezTo>
                <a:cubicBezTo>
                  <a:pt x="190" y="168"/>
                  <a:pt x="190" y="168"/>
                  <a:pt x="190" y="168"/>
                </a:cubicBezTo>
                <a:cubicBezTo>
                  <a:pt x="191" y="168"/>
                  <a:pt x="191" y="168"/>
                  <a:pt x="191" y="168"/>
                </a:cubicBezTo>
                <a:cubicBezTo>
                  <a:pt x="191" y="168"/>
                  <a:pt x="191" y="168"/>
                  <a:pt x="192" y="168"/>
                </a:cubicBezTo>
                <a:cubicBezTo>
                  <a:pt x="192" y="168"/>
                  <a:pt x="192" y="168"/>
                  <a:pt x="192" y="168"/>
                </a:cubicBezTo>
                <a:cubicBezTo>
                  <a:pt x="192" y="168"/>
                  <a:pt x="192" y="168"/>
                  <a:pt x="192" y="168"/>
                </a:cubicBezTo>
                <a:cubicBezTo>
                  <a:pt x="192" y="168"/>
                  <a:pt x="192" y="168"/>
                  <a:pt x="192" y="168"/>
                </a:cubicBezTo>
                <a:cubicBezTo>
                  <a:pt x="192" y="168"/>
                  <a:pt x="192" y="168"/>
                  <a:pt x="192" y="168"/>
                </a:cubicBezTo>
                <a:cubicBezTo>
                  <a:pt x="192" y="168"/>
                  <a:pt x="192" y="168"/>
                  <a:pt x="192" y="168"/>
                </a:cubicBezTo>
                <a:cubicBezTo>
                  <a:pt x="193" y="167"/>
                  <a:pt x="192" y="167"/>
                  <a:pt x="193" y="167"/>
                </a:cubicBezTo>
                <a:cubicBezTo>
                  <a:pt x="193" y="167"/>
                  <a:pt x="193" y="167"/>
                  <a:pt x="193" y="167"/>
                </a:cubicBezTo>
                <a:cubicBezTo>
                  <a:pt x="193" y="166"/>
                  <a:pt x="193" y="166"/>
                  <a:pt x="193" y="166"/>
                </a:cubicBezTo>
                <a:cubicBezTo>
                  <a:pt x="193" y="166"/>
                  <a:pt x="193" y="166"/>
                  <a:pt x="193" y="166"/>
                </a:cubicBezTo>
                <a:cubicBezTo>
                  <a:pt x="193" y="166"/>
                  <a:pt x="193" y="166"/>
                  <a:pt x="193" y="165"/>
                </a:cubicBezTo>
                <a:cubicBezTo>
                  <a:pt x="193" y="165"/>
                  <a:pt x="193" y="165"/>
                  <a:pt x="193" y="165"/>
                </a:cubicBezTo>
                <a:cubicBezTo>
                  <a:pt x="193" y="165"/>
                  <a:pt x="193" y="165"/>
                  <a:pt x="193" y="165"/>
                </a:cubicBezTo>
                <a:cubicBezTo>
                  <a:pt x="194" y="165"/>
                  <a:pt x="194" y="165"/>
                  <a:pt x="194" y="165"/>
                </a:cubicBezTo>
                <a:cubicBezTo>
                  <a:pt x="194" y="165"/>
                  <a:pt x="194" y="165"/>
                  <a:pt x="194" y="165"/>
                </a:cubicBezTo>
                <a:cubicBezTo>
                  <a:pt x="194" y="165"/>
                  <a:pt x="194" y="165"/>
                  <a:pt x="194" y="165"/>
                </a:cubicBezTo>
                <a:cubicBezTo>
                  <a:pt x="194" y="165"/>
                  <a:pt x="194" y="165"/>
                  <a:pt x="194" y="165"/>
                </a:cubicBezTo>
                <a:cubicBezTo>
                  <a:pt x="194" y="164"/>
                  <a:pt x="194" y="164"/>
                  <a:pt x="194" y="164"/>
                </a:cubicBezTo>
                <a:cubicBezTo>
                  <a:pt x="195" y="164"/>
                  <a:pt x="195" y="164"/>
                  <a:pt x="195" y="164"/>
                </a:cubicBezTo>
                <a:cubicBezTo>
                  <a:pt x="195" y="163"/>
                  <a:pt x="195" y="164"/>
                  <a:pt x="195" y="163"/>
                </a:cubicBezTo>
                <a:cubicBezTo>
                  <a:pt x="195" y="163"/>
                  <a:pt x="195" y="163"/>
                  <a:pt x="195" y="163"/>
                </a:cubicBezTo>
                <a:cubicBezTo>
                  <a:pt x="195" y="163"/>
                  <a:pt x="195" y="163"/>
                  <a:pt x="195" y="163"/>
                </a:cubicBezTo>
                <a:cubicBezTo>
                  <a:pt x="195" y="163"/>
                  <a:pt x="195" y="163"/>
                  <a:pt x="195" y="163"/>
                </a:cubicBezTo>
                <a:cubicBezTo>
                  <a:pt x="195" y="163"/>
                  <a:pt x="195" y="163"/>
                  <a:pt x="195" y="163"/>
                </a:cubicBezTo>
                <a:cubicBezTo>
                  <a:pt x="196" y="163"/>
                  <a:pt x="196" y="163"/>
                  <a:pt x="196" y="163"/>
                </a:cubicBezTo>
                <a:cubicBezTo>
                  <a:pt x="195" y="162"/>
                  <a:pt x="195" y="162"/>
                  <a:pt x="195" y="162"/>
                </a:cubicBezTo>
                <a:cubicBezTo>
                  <a:pt x="196" y="162"/>
                  <a:pt x="196" y="162"/>
                  <a:pt x="196" y="162"/>
                </a:cubicBezTo>
                <a:cubicBezTo>
                  <a:pt x="196" y="162"/>
                  <a:pt x="196" y="162"/>
                  <a:pt x="196" y="161"/>
                </a:cubicBezTo>
                <a:cubicBezTo>
                  <a:pt x="196" y="161"/>
                  <a:pt x="196" y="161"/>
                  <a:pt x="196" y="161"/>
                </a:cubicBezTo>
                <a:cubicBezTo>
                  <a:pt x="197" y="161"/>
                  <a:pt x="197" y="161"/>
                  <a:pt x="197" y="161"/>
                </a:cubicBezTo>
                <a:cubicBezTo>
                  <a:pt x="197" y="161"/>
                  <a:pt x="197" y="161"/>
                  <a:pt x="197" y="162"/>
                </a:cubicBezTo>
                <a:cubicBezTo>
                  <a:pt x="197" y="162"/>
                  <a:pt x="197" y="162"/>
                  <a:pt x="197" y="162"/>
                </a:cubicBezTo>
                <a:cubicBezTo>
                  <a:pt x="197" y="161"/>
                  <a:pt x="197" y="161"/>
                  <a:pt x="197" y="161"/>
                </a:cubicBezTo>
                <a:cubicBezTo>
                  <a:pt x="198" y="161"/>
                  <a:pt x="198" y="161"/>
                  <a:pt x="198" y="161"/>
                </a:cubicBezTo>
                <a:cubicBezTo>
                  <a:pt x="198" y="161"/>
                  <a:pt x="198" y="160"/>
                  <a:pt x="198" y="160"/>
                </a:cubicBezTo>
                <a:cubicBezTo>
                  <a:pt x="198" y="160"/>
                  <a:pt x="198" y="160"/>
                  <a:pt x="199" y="159"/>
                </a:cubicBezTo>
                <a:cubicBezTo>
                  <a:pt x="199" y="159"/>
                  <a:pt x="199" y="159"/>
                  <a:pt x="199" y="159"/>
                </a:cubicBezTo>
                <a:cubicBezTo>
                  <a:pt x="199" y="159"/>
                  <a:pt x="200" y="159"/>
                  <a:pt x="200" y="159"/>
                </a:cubicBezTo>
                <a:cubicBezTo>
                  <a:pt x="200" y="159"/>
                  <a:pt x="200" y="159"/>
                  <a:pt x="200" y="159"/>
                </a:cubicBezTo>
                <a:cubicBezTo>
                  <a:pt x="199" y="158"/>
                  <a:pt x="199" y="158"/>
                  <a:pt x="199" y="158"/>
                </a:cubicBezTo>
                <a:cubicBezTo>
                  <a:pt x="199" y="158"/>
                  <a:pt x="199" y="158"/>
                  <a:pt x="199" y="158"/>
                </a:cubicBezTo>
                <a:cubicBezTo>
                  <a:pt x="199" y="157"/>
                  <a:pt x="199" y="157"/>
                  <a:pt x="200" y="156"/>
                </a:cubicBezTo>
                <a:cubicBezTo>
                  <a:pt x="200" y="156"/>
                  <a:pt x="200" y="156"/>
                  <a:pt x="200" y="156"/>
                </a:cubicBezTo>
                <a:cubicBezTo>
                  <a:pt x="200" y="156"/>
                  <a:pt x="200" y="156"/>
                  <a:pt x="200" y="156"/>
                </a:cubicBezTo>
                <a:cubicBezTo>
                  <a:pt x="201" y="156"/>
                  <a:pt x="201" y="156"/>
                  <a:pt x="201" y="156"/>
                </a:cubicBezTo>
                <a:cubicBezTo>
                  <a:pt x="201" y="156"/>
                  <a:pt x="201" y="156"/>
                  <a:pt x="201" y="156"/>
                </a:cubicBezTo>
                <a:cubicBezTo>
                  <a:pt x="201" y="156"/>
                  <a:pt x="201" y="156"/>
                  <a:pt x="202" y="156"/>
                </a:cubicBezTo>
                <a:cubicBezTo>
                  <a:pt x="202" y="154"/>
                  <a:pt x="198" y="147"/>
                  <a:pt x="198" y="145"/>
                </a:cubicBezTo>
                <a:cubicBezTo>
                  <a:pt x="198" y="145"/>
                  <a:pt x="198" y="145"/>
                  <a:pt x="197" y="145"/>
                </a:cubicBezTo>
                <a:cubicBezTo>
                  <a:pt x="197" y="144"/>
                  <a:pt x="197" y="144"/>
                  <a:pt x="197" y="144"/>
                </a:cubicBezTo>
                <a:cubicBezTo>
                  <a:pt x="196" y="143"/>
                  <a:pt x="196" y="144"/>
                  <a:pt x="195" y="143"/>
                </a:cubicBezTo>
                <a:cubicBezTo>
                  <a:pt x="195" y="143"/>
                  <a:pt x="195" y="143"/>
                  <a:pt x="195" y="143"/>
                </a:cubicBezTo>
                <a:cubicBezTo>
                  <a:pt x="191" y="141"/>
                  <a:pt x="194" y="141"/>
                  <a:pt x="192" y="139"/>
                </a:cubicBezTo>
                <a:cubicBezTo>
                  <a:pt x="192" y="139"/>
                  <a:pt x="192" y="137"/>
                  <a:pt x="192" y="136"/>
                </a:cubicBezTo>
                <a:cubicBezTo>
                  <a:pt x="196" y="133"/>
                  <a:pt x="196" y="130"/>
                  <a:pt x="195" y="127"/>
                </a:cubicBezTo>
                <a:cubicBezTo>
                  <a:pt x="196" y="126"/>
                  <a:pt x="196" y="126"/>
                  <a:pt x="196" y="125"/>
                </a:cubicBezTo>
                <a:cubicBezTo>
                  <a:pt x="197" y="124"/>
                  <a:pt x="197" y="124"/>
                  <a:pt x="197" y="124"/>
                </a:cubicBezTo>
                <a:cubicBezTo>
                  <a:pt x="185" y="124"/>
                  <a:pt x="169" y="124"/>
                  <a:pt x="165" y="123"/>
                </a:cubicBezTo>
                <a:cubicBezTo>
                  <a:pt x="165" y="122"/>
                  <a:pt x="166" y="122"/>
                  <a:pt x="166" y="121"/>
                </a:cubicBezTo>
                <a:cubicBezTo>
                  <a:pt x="166" y="120"/>
                  <a:pt x="166" y="120"/>
                  <a:pt x="166" y="120"/>
                </a:cubicBezTo>
                <a:cubicBezTo>
                  <a:pt x="165" y="120"/>
                  <a:pt x="165" y="120"/>
                  <a:pt x="165" y="120"/>
                </a:cubicBezTo>
                <a:cubicBezTo>
                  <a:pt x="165" y="120"/>
                  <a:pt x="165" y="120"/>
                  <a:pt x="165" y="120"/>
                </a:cubicBezTo>
                <a:cubicBezTo>
                  <a:pt x="165" y="120"/>
                  <a:pt x="165" y="120"/>
                  <a:pt x="165" y="120"/>
                </a:cubicBezTo>
                <a:cubicBezTo>
                  <a:pt x="165" y="119"/>
                  <a:pt x="165" y="118"/>
                  <a:pt x="164" y="117"/>
                </a:cubicBezTo>
                <a:cubicBezTo>
                  <a:pt x="164" y="116"/>
                  <a:pt x="164" y="116"/>
                  <a:pt x="164" y="116"/>
                </a:cubicBezTo>
                <a:cubicBezTo>
                  <a:pt x="164" y="116"/>
                  <a:pt x="164" y="116"/>
                  <a:pt x="164" y="116"/>
                </a:cubicBezTo>
                <a:cubicBezTo>
                  <a:pt x="166" y="115"/>
                  <a:pt x="166" y="116"/>
                  <a:pt x="167" y="113"/>
                </a:cubicBezTo>
                <a:cubicBezTo>
                  <a:pt x="166" y="113"/>
                  <a:pt x="166" y="113"/>
                  <a:pt x="166" y="112"/>
                </a:cubicBezTo>
                <a:cubicBezTo>
                  <a:pt x="166" y="112"/>
                  <a:pt x="166" y="112"/>
                  <a:pt x="166" y="112"/>
                </a:cubicBezTo>
                <a:cubicBezTo>
                  <a:pt x="166" y="111"/>
                  <a:pt x="166" y="110"/>
                  <a:pt x="166" y="110"/>
                </a:cubicBezTo>
                <a:cubicBezTo>
                  <a:pt x="166" y="110"/>
                  <a:pt x="166" y="110"/>
                  <a:pt x="166" y="110"/>
                </a:cubicBezTo>
                <a:cubicBezTo>
                  <a:pt x="167" y="109"/>
                  <a:pt x="167" y="107"/>
                  <a:pt x="167" y="105"/>
                </a:cubicBezTo>
                <a:cubicBezTo>
                  <a:pt x="168" y="105"/>
                  <a:pt x="168" y="105"/>
                  <a:pt x="168" y="105"/>
                </a:cubicBezTo>
                <a:cubicBezTo>
                  <a:pt x="187" y="105"/>
                  <a:pt x="175" y="105"/>
                  <a:pt x="193" y="105"/>
                </a:cubicBezTo>
                <a:cubicBezTo>
                  <a:pt x="193" y="106"/>
                  <a:pt x="193" y="106"/>
                  <a:pt x="194" y="107"/>
                </a:cubicBezTo>
                <a:cubicBezTo>
                  <a:pt x="194" y="107"/>
                  <a:pt x="194" y="107"/>
                  <a:pt x="194" y="107"/>
                </a:cubicBezTo>
                <a:cubicBezTo>
                  <a:pt x="195" y="108"/>
                  <a:pt x="196" y="108"/>
                  <a:pt x="196" y="108"/>
                </a:cubicBezTo>
                <a:cubicBezTo>
                  <a:pt x="196" y="108"/>
                  <a:pt x="196" y="108"/>
                  <a:pt x="196" y="108"/>
                </a:cubicBezTo>
                <a:cubicBezTo>
                  <a:pt x="196" y="110"/>
                  <a:pt x="196" y="111"/>
                  <a:pt x="196" y="112"/>
                </a:cubicBezTo>
                <a:cubicBezTo>
                  <a:pt x="197" y="114"/>
                  <a:pt x="196" y="115"/>
                  <a:pt x="195" y="116"/>
                </a:cubicBezTo>
                <a:cubicBezTo>
                  <a:pt x="195" y="117"/>
                  <a:pt x="195" y="118"/>
                  <a:pt x="195" y="119"/>
                </a:cubicBezTo>
                <a:cubicBezTo>
                  <a:pt x="195" y="121"/>
                  <a:pt x="195" y="120"/>
                  <a:pt x="195" y="122"/>
                </a:cubicBezTo>
                <a:cubicBezTo>
                  <a:pt x="195" y="122"/>
                  <a:pt x="195" y="123"/>
                  <a:pt x="196" y="123"/>
                </a:cubicBezTo>
                <a:cubicBezTo>
                  <a:pt x="196" y="123"/>
                  <a:pt x="196" y="123"/>
                  <a:pt x="196" y="123"/>
                </a:cubicBezTo>
                <a:cubicBezTo>
                  <a:pt x="197" y="124"/>
                  <a:pt x="197" y="124"/>
                  <a:pt x="197" y="124"/>
                </a:cubicBezTo>
                <a:cubicBezTo>
                  <a:pt x="198" y="123"/>
                  <a:pt x="198" y="123"/>
                  <a:pt x="198" y="123"/>
                </a:cubicBezTo>
                <a:cubicBezTo>
                  <a:pt x="198" y="123"/>
                  <a:pt x="198" y="123"/>
                  <a:pt x="198" y="123"/>
                </a:cubicBezTo>
                <a:cubicBezTo>
                  <a:pt x="201" y="124"/>
                  <a:pt x="200" y="121"/>
                  <a:pt x="202" y="120"/>
                </a:cubicBezTo>
                <a:cubicBezTo>
                  <a:pt x="202" y="120"/>
                  <a:pt x="202" y="120"/>
                  <a:pt x="202" y="120"/>
                </a:cubicBezTo>
                <a:cubicBezTo>
                  <a:pt x="203" y="120"/>
                  <a:pt x="203" y="120"/>
                  <a:pt x="203" y="120"/>
                </a:cubicBezTo>
                <a:cubicBezTo>
                  <a:pt x="203" y="120"/>
                  <a:pt x="203" y="120"/>
                  <a:pt x="203" y="120"/>
                </a:cubicBezTo>
                <a:cubicBezTo>
                  <a:pt x="204" y="121"/>
                  <a:pt x="210" y="118"/>
                  <a:pt x="211" y="118"/>
                </a:cubicBezTo>
                <a:cubicBezTo>
                  <a:pt x="212" y="118"/>
                  <a:pt x="212" y="118"/>
                  <a:pt x="212" y="118"/>
                </a:cubicBezTo>
                <a:cubicBezTo>
                  <a:pt x="212" y="118"/>
                  <a:pt x="212" y="118"/>
                  <a:pt x="212" y="118"/>
                </a:cubicBezTo>
                <a:cubicBezTo>
                  <a:pt x="212" y="116"/>
                  <a:pt x="211" y="109"/>
                  <a:pt x="211" y="108"/>
                </a:cubicBezTo>
                <a:cubicBezTo>
                  <a:pt x="210" y="107"/>
                  <a:pt x="209" y="108"/>
                  <a:pt x="209" y="107"/>
                </a:cubicBezTo>
                <a:cubicBezTo>
                  <a:pt x="209" y="106"/>
                  <a:pt x="209" y="103"/>
                  <a:pt x="209" y="103"/>
                </a:cubicBezTo>
                <a:cubicBezTo>
                  <a:pt x="209" y="103"/>
                  <a:pt x="210" y="101"/>
                  <a:pt x="211" y="99"/>
                </a:cubicBezTo>
                <a:cubicBezTo>
                  <a:pt x="211" y="98"/>
                  <a:pt x="211" y="97"/>
                  <a:pt x="210" y="96"/>
                </a:cubicBezTo>
                <a:cubicBezTo>
                  <a:pt x="210" y="96"/>
                  <a:pt x="210" y="96"/>
                  <a:pt x="210" y="96"/>
                </a:cubicBezTo>
                <a:cubicBezTo>
                  <a:pt x="210" y="96"/>
                  <a:pt x="210" y="96"/>
                  <a:pt x="209" y="96"/>
                </a:cubicBezTo>
                <a:cubicBezTo>
                  <a:pt x="209" y="96"/>
                  <a:pt x="209" y="96"/>
                  <a:pt x="209" y="96"/>
                </a:cubicBezTo>
                <a:cubicBezTo>
                  <a:pt x="209" y="96"/>
                  <a:pt x="209" y="96"/>
                  <a:pt x="209" y="96"/>
                </a:cubicBezTo>
                <a:cubicBezTo>
                  <a:pt x="211" y="85"/>
                  <a:pt x="210" y="89"/>
                  <a:pt x="220" y="91"/>
                </a:cubicBezTo>
                <a:cubicBezTo>
                  <a:pt x="220" y="91"/>
                  <a:pt x="221" y="90"/>
                  <a:pt x="222" y="89"/>
                </a:cubicBezTo>
                <a:cubicBezTo>
                  <a:pt x="222" y="89"/>
                  <a:pt x="222" y="89"/>
                  <a:pt x="222" y="89"/>
                </a:cubicBezTo>
                <a:cubicBezTo>
                  <a:pt x="222" y="89"/>
                  <a:pt x="222" y="89"/>
                  <a:pt x="222" y="89"/>
                </a:cubicBezTo>
                <a:cubicBezTo>
                  <a:pt x="221" y="86"/>
                  <a:pt x="222" y="88"/>
                  <a:pt x="221" y="85"/>
                </a:cubicBezTo>
                <a:cubicBezTo>
                  <a:pt x="221" y="85"/>
                  <a:pt x="221" y="85"/>
                  <a:pt x="221" y="85"/>
                </a:cubicBezTo>
                <a:cubicBezTo>
                  <a:pt x="221" y="85"/>
                  <a:pt x="221" y="85"/>
                  <a:pt x="221" y="85"/>
                </a:cubicBezTo>
                <a:cubicBezTo>
                  <a:pt x="221" y="84"/>
                  <a:pt x="221" y="84"/>
                  <a:pt x="221" y="84"/>
                </a:cubicBezTo>
                <a:cubicBezTo>
                  <a:pt x="221" y="84"/>
                  <a:pt x="221" y="84"/>
                  <a:pt x="221" y="84"/>
                </a:cubicBezTo>
                <a:cubicBezTo>
                  <a:pt x="221" y="81"/>
                  <a:pt x="219" y="83"/>
                  <a:pt x="223" y="78"/>
                </a:cubicBezTo>
                <a:cubicBezTo>
                  <a:pt x="223" y="78"/>
                  <a:pt x="223" y="78"/>
                  <a:pt x="223" y="78"/>
                </a:cubicBezTo>
                <a:cubicBezTo>
                  <a:pt x="223" y="78"/>
                  <a:pt x="223" y="78"/>
                  <a:pt x="223" y="78"/>
                </a:cubicBezTo>
                <a:cubicBezTo>
                  <a:pt x="230" y="81"/>
                  <a:pt x="228" y="82"/>
                  <a:pt x="230" y="85"/>
                </a:cubicBezTo>
                <a:cubicBezTo>
                  <a:pt x="231" y="85"/>
                  <a:pt x="231" y="85"/>
                  <a:pt x="232" y="85"/>
                </a:cubicBezTo>
                <a:cubicBezTo>
                  <a:pt x="233" y="85"/>
                  <a:pt x="233" y="86"/>
                  <a:pt x="233" y="86"/>
                </a:cubicBezTo>
                <a:cubicBezTo>
                  <a:pt x="235" y="86"/>
                  <a:pt x="234" y="85"/>
                  <a:pt x="236" y="85"/>
                </a:cubicBezTo>
                <a:cubicBezTo>
                  <a:pt x="236" y="86"/>
                  <a:pt x="236" y="86"/>
                  <a:pt x="236" y="86"/>
                </a:cubicBezTo>
                <a:cubicBezTo>
                  <a:pt x="237" y="86"/>
                  <a:pt x="237" y="86"/>
                  <a:pt x="237" y="86"/>
                </a:cubicBezTo>
                <a:cubicBezTo>
                  <a:pt x="237" y="86"/>
                  <a:pt x="237" y="86"/>
                  <a:pt x="237" y="86"/>
                </a:cubicBezTo>
                <a:cubicBezTo>
                  <a:pt x="237" y="85"/>
                  <a:pt x="237" y="85"/>
                  <a:pt x="237" y="85"/>
                </a:cubicBezTo>
                <a:cubicBezTo>
                  <a:pt x="238" y="85"/>
                  <a:pt x="237" y="85"/>
                  <a:pt x="238" y="84"/>
                </a:cubicBezTo>
                <a:cubicBezTo>
                  <a:pt x="238" y="84"/>
                  <a:pt x="238" y="84"/>
                  <a:pt x="238" y="84"/>
                </a:cubicBezTo>
                <a:cubicBezTo>
                  <a:pt x="239" y="84"/>
                  <a:pt x="239" y="84"/>
                  <a:pt x="239" y="84"/>
                </a:cubicBezTo>
                <a:cubicBezTo>
                  <a:pt x="240" y="81"/>
                  <a:pt x="242" y="79"/>
                  <a:pt x="243" y="78"/>
                </a:cubicBezTo>
                <a:cubicBezTo>
                  <a:pt x="242" y="75"/>
                  <a:pt x="240" y="73"/>
                  <a:pt x="241" y="70"/>
                </a:cubicBezTo>
                <a:close/>
              </a:path>
            </a:pathLst>
          </a:custGeom>
          <a:solidFill>
            <a:srgbClr val="FFC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7" name="Freeform 25">
            <a:extLst>
              <a:ext uri="{FF2B5EF4-FFF2-40B4-BE49-F238E27FC236}">
                <a16:creationId xmlns:a16="http://schemas.microsoft.com/office/drawing/2014/main" id="{CF60DCC2-6AEF-C574-4B73-0FFE37C03A91}"/>
              </a:ext>
            </a:extLst>
          </p:cNvPr>
          <p:cNvSpPr>
            <a:spLocks/>
          </p:cNvSpPr>
          <p:nvPr/>
        </p:nvSpPr>
        <p:spPr bwMode="auto">
          <a:xfrm>
            <a:off x="4648555" y="3784086"/>
            <a:ext cx="132403" cy="76233"/>
          </a:xfrm>
          <a:custGeom>
            <a:avLst/>
            <a:gdLst>
              <a:gd name="T0" fmla="*/ 32 w 33"/>
              <a:gd name="T1" fmla="*/ 18 h 19"/>
              <a:gd name="T2" fmla="*/ 32 w 33"/>
              <a:gd name="T3" fmla="*/ 18 h 19"/>
              <a:gd name="T4" fmla="*/ 31 w 33"/>
              <a:gd name="T5" fmla="*/ 17 h 19"/>
              <a:gd name="T6" fmla="*/ 31 w 33"/>
              <a:gd name="T7" fmla="*/ 14 h 19"/>
              <a:gd name="T8" fmla="*/ 31 w 33"/>
              <a:gd name="T9" fmla="*/ 11 h 19"/>
              <a:gd name="T10" fmla="*/ 32 w 33"/>
              <a:gd name="T11" fmla="*/ 7 h 19"/>
              <a:gd name="T12" fmla="*/ 32 w 33"/>
              <a:gd name="T13" fmla="*/ 3 h 19"/>
              <a:gd name="T14" fmla="*/ 32 w 33"/>
              <a:gd name="T15" fmla="*/ 3 h 19"/>
              <a:gd name="T16" fmla="*/ 30 w 33"/>
              <a:gd name="T17" fmla="*/ 2 h 19"/>
              <a:gd name="T18" fmla="*/ 30 w 33"/>
              <a:gd name="T19" fmla="*/ 2 h 19"/>
              <a:gd name="T20" fmla="*/ 29 w 33"/>
              <a:gd name="T21" fmla="*/ 0 h 19"/>
              <a:gd name="T22" fmla="*/ 4 w 33"/>
              <a:gd name="T23" fmla="*/ 0 h 19"/>
              <a:gd name="T24" fmla="*/ 3 w 33"/>
              <a:gd name="T25" fmla="*/ 0 h 19"/>
              <a:gd name="T26" fmla="*/ 2 w 33"/>
              <a:gd name="T27" fmla="*/ 5 h 19"/>
              <a:gd name="T28" fmla="*/ 2 w 33"/>
              <a:gd name="T29" fmla="*/ 5 h 19"/>
              <a:gd name="T30" fmla="*/ 2 w 33"/>
              <a:gd name="T31" fmla="*/ 7 h 19"/>
              <a:gd name="T32" fmla="*/ 2 w 33"/>
              <a:gd name="T33" fmla="*/ 7 h 19"/>
              <a:gd name="T34" fmla="*/ 3 w 33"/>
              <a:gd name="T35" fmla="*/ 8 h 19"/>
              <a:gd name="T36" fmla="*/ 0 w 33"/>
              <a:gd name="T37" fmla="*/ 11 h 19"/>
              <a:gd name="T38" fmla="*/ 0 w 33"/>
              <a:gd name="T39" fmla="*/ 11 h 19"/>
              <a:gd name="T40" fmla="*/ 0 w 33"/>
              <a:gd name="T41" fmla="*/ 12 h 19"/>
              <a:gd name="T42" fmla="*/ 1 w 33"/>
              <a:gd name="T43" fmla="*/ 15 h 19"/>
              <a:gd name="T44" fmla="*/ 1 w 33"/>
              <a:gd name="T45" fmla="*/ 15 h 19"/>
              <a:gd name="T46" fmla="*/ 1 w 33"/>
              <a:gd name="T47" fmla="*/ 15 h 19"/>
              <a:gd name="T48" fmla="*/ 2 w 33"/>
              <a:gd name="T49" fmla="*/ 15 h 19"/>
              <a:gd name="T50" fmla="*/ 2 w 33"/>
              <a:gd name="T51" fmla="*/ 16 h 19"/>
              <a:gd name="T52" fmla="*/ 1 w 33"/>
              <a:gd name="T53" fmla="*/ 18 h 19"/>
              <a:gd name="T54" fmla="*/ 33 w 33"/>
              <a:gd name="T55" fmla="*/ 19 h 19"/>
              <a:gd name="T56" fmla="*/ 32 w 33"/>
              <a:gd name="T5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19">
                <a:moveTo>
                  <a:pt x="32" y="18"/>
                </a:moveTo>
                <a:cubicBezTo>
                  <a:pt x="32" y="18"/>
                  <a:pt x="32" y="18"/>
                  <a:pt x="32" y="18"/>
                </a:cubicBezTo>
                <a:cubicBezTo>
                  <a:pt x="31" y="18"/>
                  <a:pt x="31" y="17"/>
                  <a:pt x="31" y="17"/>
                </a:cubicBezTo>
                <a:cubicBezTo>
                  <a:pt x="31" y="15"/>
                  <a:pt x="31" y="16"/>
                  <a:pt x="31" y="14"/>
                </a:cubicBezTo>
                <a:cubicBezTo>
                  <a:pt x="31" y="13"/>
                  <a:pt x="31" y="12"/>
                  <a:pt x="31" y="11"/>
                </a:cubicBezTo>
                <a:cubicBezTo>
                  <a:pt x="32" y="10"/>
                  <a:pt x="33" y="9"/>
                  <a:pt x="32" y="7"/>
                </a:cubicBezTo>
                <a:cubicBezTo>
                  <a:pt x="32" y="6"/>
                  <a:pt x="32" y="5"/>
                  <a:pt x="32" y="3"/>
                </a:cubicBezTo>
                <a:cubicBezTo>
                  <a:pt x="32" y="3"/>
                  <a:pt x="32" y="3"/>
                  <a:pt x="32" y="3"/>
                </a:cubicBezTo>
                <a:cubicBezTo>
                  <a:pt x="32" y="3"/>
                  <a:pt x="31" y="3"/>
                  <a:pt x="30" y="2"/>
                </a:cubicBezTo>
                <a:cubicBezTo>
                  <a:pt x="30" y="2"/>
                  <a:pt x="30" y="2"/>
                  <a:pt x="30" y="2"/>
                </a:cubicBezTo>
                <a:cubicBezTo>
                  <a:pt x="29" y="1"/>
                  <a:pt x="29" y="1"/>
                  <a:pt x="29" y="0"/>
                </a:cubicBezTo>
                <a:cubicBezTo>
                  <a:pt x="11" y="0"/>
                  <a:pt x="22" y="0"/>
                  <a:pt x="4" y="0"/>
                </a:cubicBezTo>
                <a:cubicBezTo>
                  <a:pt x="3" y="0"/>
                  <a:pt x="3" y="0"/>
                  <a:pt x="3" y="0"/>
                </a:cubicBezTo>
                <a:cubicBezTo>
                  <a:pt x="3" y="2"/>
                  <a:pt x="3" y="4"/>
                  <a:pt x="2" y="5"/>
                </a:cubicBezTo>
                <a:cubicBezTo>
                  <a:pt x="2" y="5"/>
                  <a:pt x="2" y="5"/>
                  <a:pt x="2" y="5"/>
                </a:cubicBezTo>
                <a:cubicBezTo>
                  <a:pt x="2" y="5"/>
                  <a:pt x="2" y="6"/>
                  <a:pt x="2" y="7"/>
                </a:cubicBezTo>
                <a:cubicBezTo>
                  <a:pt x="2" y="7"/>
                  <a:pt x="2" y="7"/>
                  <a:pt x="2" y="7"/>
                </a:cubicBezTo>
                <a:cubicBezTo>
                  <a:pt x="2" y="8"/>
                  <a:pt x="2" y="8"/>
                  <a:pt x="3" y="8"/>
                </a:cubicBezTo>
                <a:cubicBezTo>
                  <a:pt x="2" y="11"/>
                  <a:pt x="2" y="10"/>
                  <a:pt x="0" y="11"/>
                </a:cubicBezTo>
                <a:cubicBezTo>
                  <a:pt x="0" y="11"/>
                  <a:pt x="0" y="11"/>
                  <a:pt x="0" y="11"/>
                </a:cubicBezTo>
                <a:cubicBezTo>
                  <a:pt x="0" y="12"/>
                  <a:pt x="0" y="12"/>
                  <a:pt x="0" y="12"/>
                </a:cubicBezTo>
                <a:cubicBezTo>
                  <a:pt x="1" y="13"/>
                  <a:pt x="1" y="14"/>
                  <a:pt x="1" y="15"/>
                </a:cubicBezTo>
                <a:cubicBezTo>
                  <a:pt x="1" y="15"/>
                  <a:pt x="1" y="15"/>
                  <a:pt x="1" y="15"/>
                </a:cubicBezTo>
                <a:cubicBezTo>
                  <a:pt x="1" y="15"/>
                  <a:pt x="1" y="15"/>
                  <a:pt x="1" y="15"/>
                </a:cubicBezTo>
                <a:cubicBezTo>
                  <a:pt x="2" y="15"/>
                  <a:pt x="2" y="15"/>
                  <a:pt x="2" y="15"/>
                </a:cubicBezTo>
                <a:cubicBezTo>
                  <a:pt x="2" y="16"/>
                  <a:pt x="2" y="16"/>
                  <a:pt x="2" y="16"/>
                </a:cubicBezTo>
                <a:cubicBezTo>
                  <a:pt x="2" y="17"/>
                  <a:pt x="1" y="17"/>
                  <a:pt x="1" y="18"/>
                </a:cubicBezTo>
                <a:cubicBezTo>
                  <a:pt x="6" y="19"/>
                  <a:pt x="26" y="19"/>
                  <a:pt x="33" y="19"/>
                </a:cubicBezTo>
                <a:lnTo>
                  <a:pt x="32" y="18"/>
                </a:lnTo>
                <a:close/>
              </a:path>
            </a:pathLst>
          </a:custGeom>
          <a:solidFill>
            <a:srgbClr val="FFC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8" name="Freeform 26">
            <a:extLst>
              <a:ext uri="{FF2B5EF4-FFF2-40B4-BE49-F238E27FC236}">
                <a16:creationId xmlns:a16="http://schemas.microsoft.com/office/drawing/2014/main" id="{EF8E3061-A71E-DE43-33DE-C82FFC3F1094}"/>
              </a:ext>
            </a:extLst>
          </p:cNvPr>
          <p:cNvSpPr>
            <a:spLocks/>
          </p:cNvSpPr>
          <p:nvPr/>
        </p:nvSpPr>
        <p:spPr bwMode="auto">
          <a:xfrm>
            <a:off x="5557323" y="2074880"/>
            <a:ext cx="561711" cy="676060"/>
          </a:xfrm>
          <a:custGeom>
            <a:avLst/>
            <a:gdLst>
              <a:gd name="T0" fmla="*/ 122 w 140"/>
              <a:gd name="T1" fmla="*/ 53 h 168"/>
              <a:gd name="T2" fmla="*/ 99 w 140"/>
              <a:gd name="T3" fmla="*/ 31 h 168"/>
              <a:gd name="T4" fmla="*/ 93 w 140"/>
              <a:gd name="T5" fmla="*/ 30 h 168"/>
              <a:gd name="T6" fmla="*/ 86 w 140"/>
              <a:gd name="T7" fmla="*/ 25 h 168"/>
              <a:gd name="T8" fmla="*/ 79 w 140"/>
              <a:gd name="T9" fmla="*/ 20 h 168"/>
              <a:gd name="T10" fmla="*/ 76 w 140"/>
              <a:gd name="T11" fmla="*/ 18 h 168"/>
              <a:gd name="T12" fmla="*/ 72 w 140"/>
              <a:gd name="T13" fmla="*/ 15 h 168"/>
              <a:gd name="T14" fmla="*/ 70 w 140"/>
              <a:gd name="T15" fmla="*/ 14 h 168"/>
              <a:gd name="T16" fmla="*/ 61 w 140"/>
              <a:gd name="T17" fmla="*/ 9 h 168"/>
              <a:gd name="T18" fmla="*/ 59 w 140"/>
              <a:gd name="T19" fmla="*/ 8 h 168"/>
              <a:gd name="T20" fmla="*/ 57 w 140"/>
              <a:gd name="T21" fmla="*/ 8 h 168"/>
              <a:gd name="T22" fmla="*/ 52 w 140"/>
              <a:gd name="T23" fmla="*/ 4 h 168"/>
              <a:gd name="T24" fmla="*/ 45 w 140"/>
              <a:gd name="T25" fmla="*/ 2 h 168"/>
              <a:gd name="T26" fmla="*/ 43 w 140"/>
              <a:gd name="T27" fmla="*/ 2 h 168"/>
              <a:gd name="T28" fmla="*/ 32 w 140"/>
              <a:gd name="T29" fmla="*/ 1 h 168"/>
              <a:gd name="T30" fmla="*/ 21 w 140"/>
              <a:gd name="T31" fmla="*/ 3 h 168"/>
              <a:gd name="T32" fmla="*/ 19 w 140"/>
              <a:gd name="T33" fmla="*/ 3 h 168"/>
              <a:gd name="T34" fmla="*/ 12 w 140"/>
              <a:gd name="T35" fmla="*/ 3 h 168"/>
              <a:gd name="T36" fmla="*/ 12 w 140"/>
              <a:gd name="T37" fmla="*/ 4 h 168"/>
              <a:gd name="T38" fmla="*/ 6 w 140"/>
              <a:gd name="T39" fmla="*/ 4 h 168"/>
              <a:gd name="T40" fmla="*/ 7 w 140"/>
              <a:gd name="T41" fmla="*/ 6 h 168"/>
              <a:gd name="T42" fmla="*/ 7 w 140"/>
              <a:gd name="T43" fmla="*/ 10 h 168"/>
              <a:gd name="T44" fmla="*/ 6 w 140"/>
              <a:gd name="T45" fmla="*/ 34 h 168"/>
              <a:gd name="T46" fmla="*/ 13 w 140"/>
              <a:gd name="T47" fmla="*/ 51 h 168"/>
              <a:gd name="T48" fmla="*/ 8 w 140"/>
              <a:gd name="T49" fmla="*/ 61 h 168"/>
              <a:gd name="T50" fmla="*/ 9 w 140"/>
              <a:gd name="T51" fmla="*/ 71 h 168"/>
              <a:gd name="T52" fmla="*/ 13 w 140"/>
              <a:gd name="T53" fmla="*/ 78 h 168"/>
              <a:gd name="T54" fmla="*/ 13 w 140"/>
              <a:gd name="T55" fmla="*/ 84 h 168"/>
              <a:gd name="T56" fmla="*/ 16 w 140"/>
              <a:gd name="T57" fmla="*/ 86 h 168"/>
              <a:gd name="T58" fmla="*/ 19 w 140"/>
              <a:gd name="T59" fmla="*/ 107 h 168"/>
              <a:gd name="T60" fmla="*/ 25 w 140"/>
              <a:gd name="T61" fmla="*/ 128 h 168"/>
              <a:gd name="T62" fmla="*/ 34 w 140"/>
              <a:gd name="T63" fmla="*/ 132 h 168"/>
              <a:gd name="T64" fmla="*/ 31 w 140"/>
              <a:gd name="T65" fmla="*/ 150 h 168"/>
              <a:gd name="T66" fmla="*/ 70 w 140"/>
              <a:gd name="T67" fmla="*/ 158 h 168"/>
              <a:gd name="T68" fmla="*/ 82 w 140"/>
              <a:gd name="T69" fmla="*/ 167 h 168"/>
              <a:gd name="T70" fmla="*/ 86 w 140"/>
              <a:gd name="T71" fmla="*/ 163 h 168"/>
              <a:gd name="T72" fmla="*/ 87 w 140"/>
              <a:gd name="T73" fmla="*/ 163 h 168"/>
              <a:gd name="T74" fmla="*/ 90 w 140"/>
              <a:gd name="T75" fmla="*/ 161 h 168"/>
              <a:gd name="T76" fmla="*/ 91 w 140"/>
              <a:gd name="T77" fmla="*/ 160 h 168"/>
              <a:gd name="T78" fmla="*/ 94 w 140"/>
              <a:gd name="T79" fmla="*/ 156 h 168"/>
              <a:gd name="T80" fmla="*/ 97 w 140"/>
              <a:gd name="T81" fmla="*/ 148 h 168"/>
              <a:gd name="T82" fmla="*/ 95 w 140"/>
              <a:gd name="T83" fmla="*/ 147 h 168"/>
              <a:gd name="T84" fmla="*/ 93 w 140"/>
              <a:gd name="T85" fmla="*/ 145 h 168"/>
              <a:gd name="T86" fmla="*/ 90 w 140"/>
              <a:gd name="T87" fmla="*/ 137 h 168"/>
              <a:gd name="T88" fmla="*/ 94 w 140"/>
              <a:gd name="T89" fmla="*/ 132 h 168"/>
              <a:gd name="T90" fmla="*/ 96 w 140"/>
              <a:gd name="T91" fmla="*/ 122 h 168"/>
              <a:gd name="T92" fmla="*/ 95 w 140"/>
              <a:gd name="T93" fmla="*/ 120 h 168"/>
              <a:gd name="T94" fmla="*/ 95 w 140"/>
              <a:gd name="T95" fmla="*/ 118 h 168"/>
              <a:gd name="T96" fmla="*/ 97 w 140"/>
              <a:gd name="T97" fmla="*/ 114 h 168"/>
              <a:gd name="T98" fmla="*/ 101 w 140"/>
              <a:gd name="T99" fmla="*/ 108 h 168"/>
              <a:gd name="T100" fmla="*/ 106 w 140"/>
              <a:gd name="T101" fmla="*/ 108 h 168"/>
              <a:gd name="T102" fmla="*/ 112 w 140"/>
              <a:gd name="T103" fmla="*/ 98 h 168"/>
              <a:gd name="T104" fmla="*/ 140 w 140"/>
              <a:gd name="T105" fmla="*/ 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68">
                <a:moveTo>
                  <a:pt x="138" y="64"/>
                </a:moveTo>
                <a:cubicBezTo>
                  <a:pt x="137" y="63"/>
                  <a:pt x="131" y="61"/>
                  <a:pt x="131" y="61"/>
                </a:cubicBezTo>
                <a:cubicBezTo>
                  <a:pt x="130" y="61"/>
                  <a:pt x="131" y="61"/>
                  <a:pt x="130" y="61"/>
                </a:cubicBezTo>
                <a:cubicBezTo>
                  <a:pt x="125" y="60"/>
                  <a:pt x="124" y="57"/>
                  <a:pt x="122" y="53"/>
                </a:cubicBezTo>
                <a:cubicBezTo>
                  <a:pt x="121" y="53"/>
                  <a:pt x="121" y="53"/>
                  <a:pt x="120" y="53"/>
                </a:cubicBezTo>
                <a:cubicBezTo>
                  <a:pt x="117" y="51"/>
                  <a:pt x="117" y="51"/>
                  <a:pt x="117" y="51"/>
                </a:cubicBezTo>
                <a:cubicBezTo>
                  <a:pt x="114" y="49"/>
                  <a:pt x="102" y="36"/>
                  <a:pt x="101" y="34"/>
                </a:cubicBezTo>
                <a:cubicBezTo>
                  <a:pt x="99" y="30"/>
                  <a:pt x="101" y="33"/>
                  <a:pt x="99" y="31"/>
                </a:cubicBezTo>
                <a:cubicBezTo>
                  <a:pt x="99" y="30"/>
                  <a:pt x="99" y="30"/>
                  <a:pt x="99" y="30"/>
                </a:cubicBezTo>
                <a:cubicBezTo>
                  <a:pt x="98" y="31"/>
                  <a:pt x="98" y="31"/>
                  <a:pt x="98" y="31"/>
                </a:cubicBezTo>
                <a:cubicBezTo>
                  <a:pt x="97" y="31"/>
                  <a:pt x="97" y="31"/>
                  <a:pt x="97" y="31"/>
                </a:cubicBezTo>
                <a:cubicBezTo>
                  <a:pt x="95" y="30"/>
                  <a:pt x="96" y="30"/>
                  <a:pt x="93" y="30"/>
                </a:cubicBezTo>
                <a:cubicBezTo>
                  <a:pt x="93" y="29"/>
                  <a:pt x="93" y="29"/>
                  <a:pt x="93" y="29"/>
                </a:cubicBezTo>
                <a:cubicBezTo>
                  <a:pt x="92" y="28"/>
                  <a:pt x="92" y="28"/>
                  <a:pt x="92" y="28"/>
                </a:cubicBezTo>
                <a:cubicBezTo>
                  <a:pt x="90" y="27"/>
                  <a:pt x="89" y="27"/>
                  <a:pt x="88" y="25"/>
                </a:cubicBezTo>
                <a:cubicBezTo>
                  <a:pt x="86" y="25"/>
                  <a:pt x="86" y="25"/>
                  <a:pt x="86" y="25"/>
                </a:cubicBezTo>
                <a:cubicBezTo>
                  <a:pt x="86" y="24"/>
                  <a:pt x="86" y="25"/>
                  <a:pt x="86" y="24"/>
                </a:cubicBezTo>
                <a:cubicBezTo>
                  <a:pt x="85" y="24"/>
                  <a:pt x="85" y="24"/>
                  <a:pt x="85" y="24"/>
                </a:cubicBezTo>
                <a:cubicBezTo>
                  <a:pt x="84" y="24"/>
                  <a:pt x="84" y="24"/>
                  <a:pt x="84" y="24"/>
                </a:cubicBezTo>
                <a:cubicBezTo>
                  <a:pt x="82" y="19"/>
                  <a:pt x="82" y="21"/>
                  <a:pt x="79" y="20"/>
                </a:cubicBezTo>
                <a:cubicBezTo>
                  <a:pt x="78" y="19"/>
                  <a:pt x="79" y="19"/>
                  <a:pt x="78" y="19"/>
                </a:cubicBezTo>
                <a:cubicBezTo>
                  <a:pt x="78" y="18"/>
                  <a:pt x="78" y="18"/>
                  <a:pt x="78" y="18"/>
                </a:cubicBezTo>
                <a:cubicBezTo>
                  <a:pt x="77" y="18"/>
                  <a:pt x="77" y="18"/>
                  <a:pt x="77" y="18"/>
                </a:cubicBezTo>
                <a:cubicBezTo>
                  <a:pt x="77" y="18"/>
                  <a:pt x="77" y="18"/>
                  <a:pt x="76" y="18"/>
                </a:cubicBezTo>
                <a:cubicBezTo>
                  <a:pt x="76" y="18"/>
                  <a:pt x="75" y="17"/>
                  <a:pt x="73" y="16"/>
                </a:cubicBezTo>
                <a:cubicBezTo>
                  <a:pt x="73" y="15"/>
                  <a:pt x="73" y="16"/>
                  <a:pt x="73" y="15"/>
                </a:cubicBezTo>
                <a:cubicBezTo>
                  <a:pt x="73" y="15"/>
                  <a:pt x="73" y="15"/>
                  <a:pt x="73" y="15"/>
                </a:cubicBezTo>
                <a:cubicBezTo>
                  <a:pt x="72" y="15"/>
                  <a:pt x="72" y="15"/>
                  <a:pt x="72" y="15"/>
                </a:cubicBezTo>
                <a:cubicBezTo>
                  <a:pt x="72" y="15"/>
                  <a:pt x="72" y="15"/>
                  <a:pt x="72" y="15"/>
                </a:cubicBezTo>
                <a:cubicBezTo>
                  <a:pt x="71" y="14"/>
                  <a:pt x="71" y="14"/>
                  <a:pt x="71" y="14"/>
                </a:cubicBezTo>
                <a:cubicBezTo>
                  <a:pt x="70" y="14"/>
                  <a:pt x="70" y="14"/>
                  <a:pt x="70" y="14"/>
                </a:cubicBezTo>
                <a:cubicBezTo>
                  <a:pt x="70" y="14"/>
                  <a:pt x="70" y="14"/>
                  <a:pt x="70" y="14"/>
                </a:cubicBezTo>
                <a:cubicBezTo>
                  <a:pt x="70" y="13"/>
                  <a:pt x="70" y="13"/>
                  <a:pt x="70" y="13"/>
                </a:cubicBezTo>
                <a:cubicBezTo>
                  <a:pt x="68" y="14"/>
                  <a:pt x="67" y="13"/>
                  <a:pt x="66" y="12"/>
                </a:cubicBezTo>
                <a:cubicBezTo>
                  <a:pt x="65" y="12"/>
                  <a:pt x="65" y="12"/>
                  <a:pt x="65" y="12"/>
                </a:cubicBezTo>
                <a:cubicBezTo>
                  <a:pt x="62" y="10"/>
                  <a:pt x="63" y="10"/>
                  <a:pt x="61" y="9"/>
                </a:cubicBezTo>
                <a:cubicBezTo>
                  <a:pt x="61" y="9"/>
                  <a:pt x="61" y="9"/>
                  <a:pt x="61" y="9"/>
                </a:cubicBezTo>
                <a:cubicBezTo>
                  <a:pt x="61" y="9"/>
                  <a:pt x="61" y="9"/>
                  <a:pt x="61" y="9"/>
                </a:cubicBezTo>
                <a:cubicBezTo>
                  <a:pt x="61" y="9"/>
                  <a:pt x="61" y="9"/>
                  <a:pt x="60" y="9"/>
                </a:cubicBezTo>
                <a:cubicBezTo>
                  <a:pt x="59" y="8"/>
                  <a:pt x="59" y="8"/>
                  <a:pt x="59" y="8"/>
                </a:cubicBezTo>
                <a:cubicBezTo>
                  <a:pt x="59" y="8"/>
                  <a:pt x="59" y="8"/>
                  <a:pt x="59" y="8"/>
                </a:cubicBezTo>
                <a:cubicBezTo>
                  <a:pt x="58" y="8"/>
                  <a:pt x="58" y="8"/>
                  <a:pt x="58" y="8"/>
                </a:cubicBezTo>
                <a:cubicBezTo>
                  <a:pt x="58" y="9"/>
                  <a:pt x="58" y="9"/>
                  <a:pt x="58" y="9"/>
                </a:cubicBezTo>
                <a:cubicBezTo>
                  <a:pt x="58" y="9"/>
                  <a:pt x="58" y="9"/>
                  <a:pt x="57" y="8"/>
                </a:cubicBezTo>
                <a:cubicBezTo>
                  <a:pt x="58" y="8"/>
                  <a:pt x="58" y="8"/>
                  <a:pt x="58" y="8"/>
                </a:cubicBezTo>
                <a:cubicBezTo>
                  <a:pt x="56" y="7"/>
                  <a:pt x="56" y="7"/>
                  <a:pt x="55" y="7"/>
                </a:cubicBezTo>
                <a:cubicBezTo>
                  <a:pt x="55" y="6"/>
                  <a:pt x="54" y="5"/>
                  <a:pt x="53" y="5"/>
                </a:cubicBezTo>
                <a:cubicBezTo>
                  <a:pt x="53" y="4"/>
                  <a:pt x="52" y="4"/>
                  <a:pt x="52" y="4"/>
                </a:cubicBezTo>
                <a:cubicBezTo>
                  <a:pt x="49" y="2"/>
                  <a:pt x="49" y="2"/>
                  <a:pt x="49" y="2"/>
                </a:cubicBezTo>
                <a:cubicBezTo>
                  <a:pt x="48" y="2"/>
                  <a:pt x="48" y="2"/>
                  <a:pt x="47" y="2"/>
                </a:cubicBezTo>
                <a:cubicBezTo>
                  <a:pt x="46" y="2"/>
                  <a:pt x="46" y="2"/>
                  <a:pt x="45" y="2"/>
                </a:cubicBezTo>
                <a:cubicBezTo>
                  <a:pt x="45" y="2"/>
                  <a:pt x="45" y="2"/>
                  <a:pt x="45" y="2"/>
                </a:cubicBezTo>
                <a:cubicBezTo>
                  <a:pt x="45" y="2"/>
                  <a:pt x="45" y="2"/>
                  <a:pt x="45" y="2"/>
                </a:cubicBezTo>
                <a:cubicBezTo>
                  <a:pt x="44" y="2"/>
                  <a:pt x="44" y="2"/>
                  <a:pt x="44" y="2"/>
                </a:cubicBezTo>
                <a:cubicBezTo>
                  <a:pt x="44" y="2"/>
                  <a:pt x="44" y="2"/>
                  <a:pt x="44" y="2"/>
                </a:cubicBezTo>
                <a:cubicBezTo>
                  <a:pt x="43" y="2"/>
                  <a:pt x="43" y="2"/>
                  <a:pt x="43" y="2"/>
                </a:cubicBezTo>
                <a:cubicBezTo>
                  <a:pt x="43" y="2"/>
                  <a:pt x="43" y="2"/>
                  <a:pt x="43" y="2"/>
                </a:cubicBezTo>
                <a:cubicBezTo>
                  <a:pt x="40" y="1"/>
                  <a:pt x="34" y="1"/>
                  <a:pt x="32" y="0"/>
                </a:cubicBezTo>
                <a:cubicBezTo>
                  <a:pt x="32" y="0"/>
                  <a:pt x="32" y="0"/>
                  <a:pt x="32" y="0"/>
                </a:cubicBezTo>
                <a:cubicBezTo>
                  <a:pt x="32" y="1"/>
                  <a:pt x="32" y="1"/>
                  <a:pt x="32" y="1"/>
                </a:cubicBezTo>
                <a:cubicBezTo>
                  <a:pt x="32" y="1"/>
                  <a:pt x="32" y="1"/>
                  <a:pt x="32" y="1"/>
                </a:cubicBezTo>
                <a:cubicBezTo>
                  <a:pt x="31" y="1"/>
                  <a:pt x="30" y="1"/>
                  <a:pt x="29" y="2"/>
                </a:cubicBezTo>
                <a:cubicBezTo>
                  <a:pt x="21" y="2"/>
                  <a:pt x="23" y="2"/>
                  <a:pt x="21" y="3"/>
                </a:cubicBezTo>
                <a:cubicBezTo>
                  <a:pt x="21" y="3"/>
                  <a:pt x="21" y="3"/>
                  <a:pt x="21" y="3"/>
                </a:cubicBezTo>
                <a:cubicBezTo>
                  <a:pt x="21" y="3"/>
                  <a:pt x="21" y="3"/>
                  <a:pt x="21" y="3"/>
                </a:cubicBezTo>
                <a:cubicBezTo>
                  <a:pt x="21" y="3"/>
                  <a:pt x="21" y="3"/>
                  <a:pt x="21" y="3"/>
                </a:cubicBezTo>
                <a:cubicBezTo>
                  <a:pt x="20" y="3"/>
                  <a:pt x="20" y="3"/>
                  <a:pt x="20" y="3"/>
                </a:cubicBezTo>
                <a:cubicBezTo>
                  <a:pt x="20" y="3"/>
                  <a:pt x="19" y="3"/>
                  <a:pt x="19" y="3"/>
                </a:cubicBezTo>
                <a:cubicBezTo>
                  <a:pt x="19" y="3"/>
                  <a:pt x="19" y="3"/>
                  <a:pt x="19" y="3"/>
                </a:cubicBezTo>
                <a:cubicBezTo>
                  <a:pt x="19" y="3"/>
                  <a:pt x="19" y="3"/>
                  <a:pt x="19" y="3"/>
                </a:cubicBezTo>
                <a:cubicBezTo>
                  <a:pt x="15" y="3"/>
                  <a:pt x="16" y="3"/>
                  <a:pt x="12" y="3"/>
                </a:cubicBezTo>
                <a:cubicBezTo>
                  <a:pt x="12" y="3"/>
                  <a:pt x="12" y="3"/>
                  <a:pt x="12" y="3"/>
                </a:cubicBezTo>
                <a:cubicBezTo>
                  <a:pt x="12" y="4"/>
                  <a:pt x="12" y="4"/>
                  <a:pt x="13" y="4"/>
                </a:cubicBezTo>
                <a:cubicBezTo>
                  <a:pt x="13" y="5"/>
                  <a:pt x="13" y="5"/>
                  <a:pt x="13" y="5"/>
                </a:cubicBezTo>
                <a:cubicBezTo>
                  <a:pt x="12" y="5"/>
                  <a:pt x="12" y="5"/>
                  <a:pt x="12" y="5"/>
                </a:cubicBezTo>
                <a:cubicBezTo>
                  <a:pt x="12" y="4"/>
                  <a:pt x="12" y="4"/>
                  <a:pt x="12" y="4"/>
                </a:cubicBezTo>
                <a:cubicBezTo>
                  <a:pt x="10" y="3"/>
                  <a:pt x="8" y="3"/>
                  <a:pt x="6" y="3"/>
                </a:cubicBezTo>
                <a:cubicBezTo>
                  <a:pt x="5" y="4"/>
                  <a:pt x="5" y="4"/>
                  <a:pt x="5" y="4"/>
                </a:cubicBezTo>
                <a:cubicBezTo>
                  <a:pt x="5" y="4"/>
                  <a:pt x="5" y="4"/>
                  <a:pt x="5" y="4"/>
                </a:cubicBezTo>
                <a:cubicBezTo>
                  <a:pt x="6" y="4"/>
                  <a:pt x="6" y="4"/>
                  <a:pt x="6" y="4"/>
                </a:cubicBezTo>
                <a:cubicBezTo>
                  <a:pt x="6" y="4"/>
                  <a:pt x="6" y="4"/>
                  <a:pt x="6" y="4"/>
                </a:cubicBezTo>
                <a:cubicBezTo>
                  <a:pt x="6" y="5"/>
                  <a:pt x="6" y="5"/>
                  <a:pt x="6" y="5"/>
                </a:cubicBezTo>
                <a:cubicBezTo>
                  <a:pt x="7" y="5"/>
                  <a:pt x="7" y="5"/>
                  <a:pt x="7" y="5"/>
                </a:cubicBezTo>
                <a:cubicBezTo>
                  <a:pt x="7" y="6"/>
                  <a:pt x="7" y="6"/>
                  <a:pt x="7" y="6"/>
                </a:cubicBezTo>
                <a:cubicBezTo>
                  <a:pt x="7" y="7"/>
                  <a:pt x="7" y="7"/>
                  <a:pt x="7" y="7"/>
                </a:cubicBezTo>
                <a:cubicBezTo>
                  <a:pt x="7" y="8"/>
                  <a:pt x="7" y="8"/>
                  <a:pt x="7" y="8"/>
                </a:cubicBezTo>
                <a:cubicBezTo>
                  <a:pt x="7" y="8"/>
                  <a:pt x="7" y="8"/>
                  <a:pt x="7" y="8"/>
                </a:cubicBezTo>
                <a:cubicBezTo>
                  <a:pt x="7" y="8"/>
                  <a:pt x="7" y="9"/>
                  <a:pt x="7" y="10"/>
                </a:cubicBezTo>
                <a:cubicBezTo>
                  <a:pt x="2" y="18"/>
                  <a:pt x="4" y="15"/>
                  <a:pt x="1" y="18"/>
                </a:cubicBezTo>
                <a:cubicBezTo>
                  <a:pt x="1" y="19"/>
                  <a:pt x="0" y="20"/>
                  <a:pt x="0" y="22"/>
                </a:cubicBezTo>
                <a:cubicBezTo>
                  <a:pt x="3" y="27"/>
                  <a:pt x="3" y="25"/>
                  <a:pt x="3" y="29"/>
                </a:cubicBezTo>
                <a:cubicBezTo>
                  <a:pt x="5" y="33"/>
                  <a:pt x="5" y="32"/>
                  <a:pt x="6" y="34"/>
                </a:cubicBezTo>
                <a:cubicBezTo>
                  <a:pt x="6" y="35"/>
                  <a:pt x="7" y="38"/>
                  <a:pt x="8" y="42"/>
                </a:cubicBezTo>
                <a:cubicBezTo>
                  <a:pt x="9" y="44"/>
                  <a:pt x="9" y="44"/>
                  <a:pt x="9" y="44"/>
                </a:cubicBezTo>
                <a:cubicBezTo>
                  <a:pt x="10" y="45"/>
                  <a:pt x="10" y="45"/>
                  <a:pt x="11" y="46"/>
                </a:cubicBezTo>
                <a:cubicBezTo>
                  <a:pt x="13" y="49"/>
                  <a:pt x="12" y="48"/>
                  <a:pt x="13" y="51"/>
                </a:cubicBezTo>
                <a:cubicBezTo>
                  <a:pt x="11" y="55"/>
                  <a:pt x="11" y="54"/>
                  <a:pt x="9" y="56"/>
                </a:cubicBezTo>
                <a:cubicBezTo>
                  <a:pt x="8" y="57"/>
                  <a:pt x="8" y="57"/>
                  <a:pt x="8" y="58"/>
                </a:cubicBezTo>
                <a:cubicBezTo>
                  <a:pt x="7" y="60"/>
                  <a:pt x="7" y="59"/>
                  <a:pt x="7" y="61"/>
                </a:cubicBezTo>
                <a:cubicBezTo>
                  <a:pt x="8" y="61"/>
                  <a:pt x="8" y="61"/>
                  <a:pt x="8" y="61"/>
                </a:cubicBezTo>
                <a:cubicBezTo>
                  <a:pt x="8" y="62"/>
                  <a:pt x="8" y="62"/>
                  <a:pt x="8" y="62"/>
                </a:cubicBezTo>
                <a:cubicBezTo>
                  <a:pt x="8" y="63"/>
                  <a:pt x="8" y="63"/>
                  <a:pt x="8" y="64"/>
                </a:cubicBezTo>
                <a:cubicBezTo>
                  <a:pt x="9" y="66"/>
                  <a:pt x="9" y="66"/>
                  <a:pt x="9" y="67"/>
                </a:cubicBezTo>
                <a:cubicBezTo>
                  <a:pt x="9" y="68"/>
                  <a:pt x="9" y="70"/>
                  <a:pt x="9" y="71"/>
                </a:cubicBezTo>
                <a:cubicBezTo>
                  <a:pt x="10" y="72"/>
                  <a:pt x="10" y="72"/>
                  <a:pt x="10" y="72"/>
                </a:cubicBezTo>
                <a:cubicBezTo>
                  <a:pt x="11" y="73"/>
                  <a:pt x="11" y="73"/>
                  <a:pt x="11" y="74"/>
                </a:cubicBezTo>
                <a:cubicBezTo>
                  <a:pt x="12" y="75"/>
                  <a:pt x="12" y="74"/>
                  <a:pt x="12" y="75"/>
                </a:cubicBezTo>
                <a:cubicBezTo>
                  <a:pt x="12" y="76"/>
                  <a:pt x="12" y="76"/>
                  <a:pt x="13" y="78"/>
                </a:cubicBezTo>
                <a:cubicBezTo>
                  <a:pt x="13" y="79"/>
                  <a:pt x="13" y="79"/>
                  <a:pt x="13" y="79"/>
                </a:cubicBezTo>
                <a:cubicBezTo>
                  <a:pt x="14" y="80"/>
                  <a:pt x="14" y="80"/>
                  <a:pt x="13" y="82"/>
                </a:cubicBezTo>
                <a:cubicBezTo>
                  <a:pt x="13" y="83"/>
                  <a:pt x="13" y="83"/>
                  <a:pt x="13" y="83"/>
                </a:cubicBezTo>
                <a:cubicBezTo>
                  <a:pt x="13" y="84"/>
                  <a:pt x="13" y="84"/>
                  <a:pt x="13" y="84"/>
                </a:cubicBezTo>
                <a:cubicBezTo>
                  <a:pt x="14" y="85"/>
                  <a:pt x="14" y="85"/>
                  <a:pt x="14" y="85"/>
                </a:cubicBezTo>
                <a:cubicBezTo>
                  <a:pt x="15" y="85"/>
                  <a:pt x="15" y="85"/>
                  <a:pt x="15" y="85"/>
                </a:cubicBezTo>
                <a:cubicBezTo>
                  <a:pt x="15" y="86"/>
                  <a:pt x="15" y="86"/>
                  <a:pt x="15" y="86"/>
                </a:cubicBezTo>
                <a:cubicBezTo>
                  <a:pt x="16" y="86"/>
                  <a:pt x="16" y="86"/>
                  <a:pt x="16" y="86"/>
                </a:cubicBezTo>
                <a:cubicBezTo>
                  <a:pt x="16" y="87"/>
                  <a:pt x="17" y="87"/>
                  <a:pt x="17" y="87"/>
                </a:cubicBezTo>
                <a:cubicBezTo>
                  <a:pt x="19" y="91"/>
                  <a:pt x="17" y="92"/>
                  <a:pt x="19" y="105"/>
                </a:cubicBezTo>
                <a:cubicBezTo>
                  <a:pt x="19" y="106"/>
                  <a:pt x="19" y="106"/>
                  <a:pt x="19" y="106"/>
                </a:cubicBezTo>
                <a:cubicBezTo>
                  <a:pt x="19" y="107"/>
                  <a:pt x="19" y="107"/>
                  <a:pt x="19" y="107"/>
                </a:cubicBezTo>
                <a:cubicBezTo>
                  <a:pt x="26" y="123"/>
                  <a:pt x="19" y="115"/>
                  <a:pt x="25" y="125"/>
                </a:cubicBezTo>
                <a:cubicBezTo>
                  <a:pt x="25" y="126"/>
                  <a:pt x="25" y="126"/>
                  <a:pt x="25" y="128"/>
                </a:cubicBezTo>
                <a:cubicBezTo>
                  <a:pt x="25" y="128"/>
                  <a:pt x="25" y="128"/>
                  <a:pt x="25" y="128"/>
                </a:cubicBezTo>
                <a:cubicBezTo>
                  <a:pt x="25" y="128"/>
                  <a:pt x="25" y="128"/>
                  <a:pt x="25" y="128"/>
                </a:cubicBezTo>
                <a:cubicBezTo>
                  <a:pt x="25" y="129"/>
                  <a:pt x="25" y="129"/>
                  <a:pt x="25" y="129"/>
                </a:cubicBezTo>
                <a:cubicBezTo>
                  <a:pt x="27" y="129"/>
                  <a:pt x="27" y="129"/>
                  <a:pt x="27" y="129"/>
                </a:cubicBezTo>
                <a:cubicBezTo>
                  <a:pt x="30" y="131"/>
                  <a:pt x="31" y="130"/>
                  <a:pt x="33" y="131"/>
                </a:cubicBezTo>
                <a:cubicBezTo>
                  <a:pt x="34" y="132"/>
                  <a:pt x="34" y="132"/>
                  <a:pt x="34" y="132"/>
                </a:cubicBezTo>
                <a:cubicBezTo>
                  <a:pt x="34" y="133"/>
                  <a:pt x="34" y="133"/>
                  <a:pt x="35" y="133"/>
                </a:cubicBezTo>
                <a:cubicBezTo>
                  <a:pt x="35" y="135"/>
                  <a:pt x="30" y="144"/>
                  <a:pt x="29" y="146"/>
                </a:cubicBezTo>
                <a:cubicBezTo>
                  <a:pt x="29" y="147"/>
                  <a:pt x="30" y="149"/>
                  <a:pt x="31" y="149"/>
                </a:cubicBezTo>
                <a:cubicBezTo>
                  <a:pt x="31" y="150"/>
                  <a:pt x="31" y="150"/>
                  <a:pt x="31" y="150"/>
                </a:cubicBezTo>
                <a:cubicBezTo>
                  <a:pt x="31" y="152"/>
                  <a:pt x="31" y="152"/>
                  <a:pt x="31" y="152"/>
                </a:cubicBezTo>
                <a:cubicBezTo>
                  <a:pt x="42" y="153"/>
                  <a:pt x="60" y="152"/>
                  <a:pt x="60" y="152"/>
                </a:cubicBezTo>
                <a:cubicBezTo>
                  <a:pt x="60" y="152"/>
                  <a:pt x="68" y="157"/>
                  <a:pt x="68" y="157"/>
                </a:cubicBezTo>
                <a:cubicBezTo>
                  <a:pt x="70" y="158"/>
                  <a:pt x="67" y="157"/>
                  <a:pt x="70" y="158"/>
                </a:cubicBezTo>
                <a:cubicBezTo>
                  <a:pt x="70" y="158"/>
                  <a:pt x="79" y="168"/>
                  <a:pt x="79" y="168"/>
                </a:cubicBezTo>
                <a:cubicBezTo>
                  <a:pt x="79" y="168"/>
                  <a:pt x="79" y="168"/>
                  <a:pt x="79" y="168"/>
                </a:cubicBezTo>
                <a:cubicBezTo>
                  <a:pt x="81" y="167"/>
                  <a:pt x="81" y="167"/>
                  <a:pt x="82" y="167"/>
                </a:cubicBezTo>
                <a:cubicBezTo>
                  <a:pt x="82" y="167"/>
                  <a:pt x="82" y="167"/>
                  <a:pt x="82" y="167"/>
                </a:cubicBezTo>
                <a:cubicBezTo>
                  <a:pt x="82" y="167"/>
                  <a:pt x="82" y="168"/>
                  <a:pt x="82" y="168"/>
                </a:cubicBezTo>
                <a:cubicBezTo>
                  <a:pt x="83" y="168"/>
                  <a:pt x="83" y="168"/>
                  <a:pt x="83" y="168"/>
                </a:cubicBezTo>
                <a:cubicBezTo>
                  <a:pt x="83" y="168"/>
                  <a:pt x="83" y="168"/>
                  <a:pt x="83" y="168"/>
                </a:cubicBezTo>
                <a:cubicBezTo>
                  <a:pt x="84" y="166"/>
                  <a:pt x="84" y="165"/>
                  <a:pt x="86" y="163"/>
                </a:cubicBezTo>
                <a:cubicBezTo>
                  <a:pt x="86" y="163"/>
                  <a:pt x="86" y="163"/>
                  <a:pt x="86" y="163"/>
                </a:cubicBezTo>
                <a:cubicBezTo>
                  <a:pt x="86" y="163"/>
                  <a:pt x="86" y="163"/>
                  <a:pt x="86" y="163"/>
                </a:cubicBezTo>
                <a:cubicBezTo>
                  <a:pt x="87" y="163"/>
                  <a:pt x="87" y="163"/>
                  <a:pt x="87" y="163"/>
                </a:cubicBezTo>
                <a:cubicBezTo>
                  <a:pt x="87" y="163"/>
                  <a:pt x="87" y="163"/>
                  <a:pt x="87" y="163"/>
                </a:cubicBezTo>
                <a:cubicBezTo>
                  <a:pt x="87" y="163"/>
                  <a:pt x="87" y="163"/>
                  <a:pt x="87" y="163"/>
                </a:cubicBezTo>
                <a:cubicBezTo>
                  <a:pt x="87" y="163"/>
                  <a:pt x="87" y="163"/>
                  <a:pt x="87" y="163"/>
                </a:cubicBezTo>
                <a:cubicBezTo>
                  <a:pt x="87" y="162"/>
                  <a:pt x="87" y="162"/>
                  <a:pt x="88" y="162"/>
                </a:cubicBezTo>
                <a:cubicBezTo>
                  <a:pt x="88" y="161"/>
                  <a:pt x="89" y="161"/>
                  <a:pt x="90" y="161"/>
                </a:cubicBezTo>
                <a:cubicBezTo>
                  <a:pt x="90" y="161"/>
                  <a:pt x="90" y="161"/>
                  <a:pt x="90" y="161"/>
                </a:cubicBezTo>
                <a:cubicBezTo>
                  <a:pt x="90" y="161"/>
                  <a:pt x="90" y="161"/>
                  <a:pt x="90" y="161"/>
                </a:cubicBezTo>
                <a:cubicBezTo>
                  <a:pt x="90" y="161"/>
                  <a:pt x="90" y="161"/>
                  <a:pt x="90" y="161"/>
                </a:cubicBezTo>
                <a:cubicBezTo>
                  <a:pt x="91" y="160"/>
                  <a:pt x="91" y="160"/>
                  <a:pt x="91" y="160"/>
                </a:cubicBezTo>
                <a:cubicBezTo>
                  <a:pt x="92" y="160"/>
                  <a:pt x="92" y="160"/>
                  <a:pt x="92" y="160"/>
                </a:cubicBezTo>
                <a:cubicBezTo>
                  <a:pt x="91" y="160"/>
                  <a:pt x="91" y="160"/>
                  <a:pt x="91" y="160"/>
                </a:cubicBezTo>
                <a:cubicBezTo>
                  <a:pt x="91" y="159"/>
                  <a:pt x="91" y="159"/>
                  <a:pt x="91" y="159"/>
                </a:cubicBezTo>
                <a:cubicBezTo>
                  <a:pt x="92" y="158"/>
                  <a:pt x="93" y="159"/>
                  <a:pt x="94" y="156"/>
                </a:cubicBezTo>
                <a:cubicBezTo>
                  <a:pt x="94" y="156"/>
                  <a:pt x="94" y="156"/>
                  <a:pt x="94" y="155"/>
                </a:cubicBezTo>
                <a:cubicBezTo>
                  <a:pt x="94" y="155"/>
                  <a:pt x="94" y="155"/>
                  <a:pt x="94" y="155"/>
                </a:cubicBezTo>
                <a:cubicBezTo>
                  <a:pt x="95" y="154"/>
                  <a:pt x="95" y="154"/>
                  <a:pt x="95" y="154"/>
                </a:cubicBezTo>
                <a:cubicBezTo>
                  <a:pt x="98" y="151"/>
                  <a:pt x="97" y="150"/>
                  <a:pt x="97" y="148"/>
                </a:cubicBezTo>
                <a:cubicBezTo>
                  <a:pt x="97" y="147"/>
                  <a:pt x="97" y="147"/>
                  <a:pt x="97" y="147"/>
                </a:cubicBezTo>
                <a:cubicBezTo>
                  <a:pt x="96" y="147"/>
                  <a:pt x="96" y="147"/>
                  <a:pt x="96" y="147"/>
                </a:cubicBezTo>
                <a:cubicBezTo>
                  <a:pt x="95" y="147"/>
                  <a:pt x="95" y="147"/>
                  <a:pt x="95" y="147"/>
                </a:cubicBezTo>
                <a:cubicBezTo>
                  <a:pt x="95" y="147"/>
                  <a:pt x="95" y="147"/>
                  <a:pt x="95" y="147"/>
                </a:cubicBezTo>
                <a:cubicBezTo>
                  <a:pt x="94" y="147"/>
                  <a:pt x="94" y="146"/>
                  <a:pt x="94" y="146"/>
                </a:cubicBezTo>
                <a:cubicBezTo>
                  <a:pt x="94" y="146"/>
                  <a:pt x="94" y="146"/>
                  <a:pt x="94" y="146"/>
                </a:cubicBezTo>
                <a:cubicBezTo>
                  <a:pt x="94" y="145"/>
                  <a:pt x="94" y="145"/>
                  <a:pt x="94" y="145"/>
                </a:cubicBezTo>
                <a:cubicBezTo>
                  <a:pt x="93" y="145"/>
                  <a:pt x="93" y="145"/>
                  <a:pt x="93" y="145"/>
                </a:cubicBezTo>
                <a:cubicBezTo>
                  <a:pt x="93" y="145"/>
                  <a:pt x="93" y="145"/>
                  <a:pt x="93" y="145"/>
                </a:cubicBezTo>
                <a:cubicBezTo>
                  <a:pt x="92" y="145"/>
                  <a:pt x="92" y="145"/>
                  <a:pt x="92" y="145"/>
                </a:cubicBezTo>
                <a:cubicBezTo>
                  <a:pt x="92" y="142"/>
                  <a:pt x="94" y="141"/>
                  <a:pt x="91" y="140"/>
                </a:cubicBezTo>
                <a:cubicBezTo>
                  <a:pt x="90" y="139"/>
                  <a:pt x="90" y="138"/>
                  <a:pt x="90" y="137"/>
                </a:cubicBezTo>
                <a:cubicBezTo>
                  <a:pt x="91" y="136"/>
                  <a:pt x="91" y="136"/>
                  <a:pt x="91" y="136"/>
                </a:cubicBezTo>
                <a:cubicBezTo>
                  <a:pt x="92" y="135"/>
                  <a:pt x="92" y="135"/>
                  <a:pt x="93" y="134"/>
                </a:cubicBezTo>
                <a:cubicBezTo>
                  <a:pt x="94" y="133"/>
                  <a:pt x="94" y="133"/>
                  <a:pt x="94" y="133"/>
                </a:cubicBezTo>
                <a:cubicBezTo>
                  <a:pt x="94" y="132"/>
                  <a:pt x="94" y="132"/>
                  <a:pt x="94" y="132"/>
                </a:cubicBezTo>
                <a:cubicBezTo>
                  <a:pt x="94" y="132"/>
                  <a:pt x="94" y="132"/>
                  <a:pt x="94" y="132"/>
                </a:cubicBezTo>
                <a:cubicBezTo>
                  <a:pt x="94" y="132"/>
                  <a:pt x="94" y="132"/>
                  <a:pt x="94" y="132"/>
                </a:cubicBezTo>
                <a:cubicBezTo>
                  <a:pt x="94" y="130"/>
                  <a:pt x="93" y="131"/>
                  <a:pt x="93" y="129"/>
                </a:cubicBezTo>
                <a:cubicBezTo>
                  <a:pt x="94" y="128"/>
                  <a:pt x="95" y="123"/>
                  <a:pt x="96" y="122"/>
                </a:cubicBezTo>
                <a:cubicBezTo>
                  <a:pt x="97" y="121"/>
                  <a:pt x="97" y="121"/>
                  <a:pt x="97" y="119"/>
                </a:cubicBezTo>
                <a:cubicBezTo>
                  <a:pt x="97" y="120"/>
                  <a:pt x="97" y="120"/>
                  <a:pt x="97" y="120"/>
                </a:cubicBezTo>
                <a:cubicBezTo>
                  <a:pt x="96" y="120"/>
                  <a:pt x="96" y="120"/>
                  <a:pt x="95" y="120"/>
                </a:cubicBezTo>
                <a:cubicBezTo>
                  <a:pt x="95" y="120"/>
                  <a:pt x="95" y="120"/>
                  <a:pt x="95" y="120"/>
                </a:cubicBezTo>
                <a:cubicBezTo>
                  <a:pt x="95" y="119"/>
                  <a:pt x="95" y="119"/>
                  <a:pt x="95" y="119"/>
                </a:cubicBezTo>
                <a:cubicBezTo>
                  <a:pt x="95" y="119"/>
                  <a:pt x="95" y="119"/>
                  <a:pt x="95" y="119"/>
                </a:cubicBezTo>
                <a:cubicBezTo>
                  <a:pt x="95" y="119"/>
                  <a:pt x="95" y="119"/>
                  <a:pt x="95" y="119"/>
                </a:cubicBezTo>
                <a:cubicBezTo>
                  <a:pt x="95" y="118"/>
                  <a:pt x="95" y="118"/>
                  <a:pt x="95" y="118"/>
                </a:cubicBezTo>
                <a:cubicBezTo>
                  <a:pt x="95" y="118"/>
                  <a:pt x="95" y="116"/>
                  <a:pt x="95" y="115"/>
                </a:cubicBezTo>
                <a:cubicBezTo>
                  <a:pt x="96" y="115"/>
                  <a:pt x="96" y="115"/>
                  <a:pt x="96" y="115"/>
                </a:cubicBezTo>
                <a:cubicBezTo>
                  <a:pt x="96" y="115"/>
                  <a:pt x="96" y="115"/>
                  <a:pt x="96" y="115"/>
                </a:cubicBezTo>
                <a:cubicBezTo>
                  <a:pt x="97" y="114"/>
                  <a:pt x="97" y="114"/>
                  <a:pt x="97" y="114"/>
                </a:cubicBezTo>
                <a:cubicBezTo>
                  <a:pt x="97" y="114"/>
                  <a:pt x="97" y="114"/>
                  <a:pt x="97" y="113"/>
                </a:cubicBezTo>
                <a:cubicBezTo>
                  <a:pt x="97" y="113"/>
                  <a:pt x="97" y="113"/>
                  <a:pt x="97" y="113"/>
                </a:cubicBezTo>
                <a:cubicBezTo>
                  <a:pt x="98" y="112"/>
                  <a:pt x="98" y="112"/>
                  <a:pt x="98" y="112"/>
                </a:cubicBezTo>
                <a:cubicBezTo>
                  <a:pt x="99" y="111"/>
                  <a:pt x="98" y="110"/>
                  <a:pt x="101" y="108"/>
                </a:cubicBezTo>
                <a:cubicBezTo>
                  <a:pt x="101" y="108"/>
                  <a:pt x="101" y="108"/>
                  <a:pt x="101" y="108"/>
                </a:cubicBezTo>
                <a:cubicBezTo>
                  <a:pt x="102" y="109"/>
                  <a:pt x="102" y="109"/>
                  <a:pt x="103" y="109"/>
                </a:cubicBezTo>
                <a:cubicBezTo>
                  <a:pt x="104" y="109"/>
                  <a:pt x="105" y="109"/>
                  <a:pt x="105" y="108"/>
                </a:cubicBezTo>
                <a:cubicBezTo>
                  <a:pt x="106" y="108"/>
                  <a:pt x="106" y="108"/>
                  <a:pt x="106" y="108"/>
                </a:cubicBezTo>
                <a:cubicBezTo>
                  <a:pt x="107" y="106"/>
                  <a:pt x="109" y="104"/>
                  <a:pt x="111" y="102"/>
                </a:cubicBezTo>
                <a:cubicBezTo>
                  <a:pt x="111" y="102"/>
                  <a:pt x="110" y="102"/>
                  <a:pt x="111" y="101"/>
                </a:cubicBezTo>
                <a:cubicBezTo>
                  <a:pt x="111" y="100"/>
                  <a:pt x="112" y="99"/>
                  <a:pt x="112" y="98"/>
                </a:cubicBezTo>
                <a:cubicBezTo>
                  <a:pt x="112" y="98"/>
                  <a:pt x="112" y="98"/>
                  <a:pt x="112" y="98"/>
                </a:cubicBezTo>
                <a:cubicBezTo>
                  <a:pt x="112" y="98"/>
                  <a:pt x="112" y="97"/>
                  <a:pt x="112" y="97"/>
                </a:cubicBezTo>
                <a:cubicBezTo>
                  <a:pt x="112" y="96"/>
                  <a:pt x="113" y="95"/>
                  <a:pt x="113" y="94"/>
                </a:cubicBezTo>
                <a:cubicBezTo>
                  <a:pt x="123" y="83"/>
                  <a:pt x="120" y="81"/>
                  <a:pt x="124" y="75"/>
                </a:cubicBezTo>
                <a:cubicBezTo>
                  <a:pt x="130" y="71"/>
                  <a:pt x="126" y="72"/>
                  <a:pt x="140" y="68"/>
                </a:cubicBezTo>
                <a:cubicBezTo>
                  <a:pt x="139" y="66"/>
                  <a:pt x="139" y="65"/>
                  <a:pt x="138" y="64"/>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89" name="Freeform 27">
            <a:extLst>
              <a:ext uri="{FF2B5EF4-FFF2-40B4-BE49-F238E27FC236}">
                <a16:creationId xmlns:a16="http://schemas.microsoft.com/office/drawing/2014/main" id="{B37FE341-46BC-0F93-E83F-2C69CF72F8A5}"/>
              </a:ext>
            </a:extLst>
          </p:cNvPr>
          <p:cNvSpPr>
            <a:spLocks noEditPoints="1"/>
          </p:cNvSpPr>
          <p:nvPr/>
        </p:nvSpPr>
        <p:spPr bwMode="auto">
          <a:xfrm>
            <a:off x="4873238" y="2839207"/>
            <a:ext cx="1229747" cy="1336070"/>
          </a:xfrm>
          <a:custGeom>
            <a:avLst/>
            <a:gdLst>
              <a:gd name="T0" fmla="*/ 263 w 306"/>
              <a:gd name="T1" fmla="*/ 149 h 332"/>
              <a:gd name="T2" fmla="*/ 264 w 306"/>
              <a:gd name="T3" fmla="*/ 147 h 332"/>
              <a:gd name="T4" fmla="*/ 290 w 306"/>
              <a:gd name="T5" fmla="*/ 98 h 332"/>
              <a:gd name="T6" fmla="*/ 283 w 306"/>
              <a:gd name="T7" fmla="*/ 88 h 332"/>
              <a:gd name="T8" fmla="*/ 291 w 306"/>
              <a:gd name="T9" fmla="*/ 68 h 332"/>
              <a:gd name="T10" fmla="*/ 285 w 306"/>
              <a:gd name="T11" fmla="*/ 38 h 332"/>
              <a:gd name="T12" fmla="*/ 278 w 306"/>
              <a:gd name="T13" fmla="*/ 30 h 332"/>
              <a:gd name="T14" fmla="*/ 272 w 306"/>
              <a:gd name="T15" fmla="*/ 17 h 332"/>
              <a:gd name="T16" fmla="*/ 263 w 306"/>
              <a:gd name="T17" fmla="*/ 15 h 332"/>
              <a:gd name="T18" fmla="*/ 246 w 306"/>
              <a:gd name="T19" fmla="*/ 6 h 332"/>
              <a:gd name="T20" fmla="*/ 229 w 306"/>
              <a:gd name="T21" fmla="*/ 5 h 332"/>
              <a:gd name="T22" fmla="*/ 217 w 306"/>
              <a:gd name="T23" fmla="*/ 18 h 332"/>
              <a:gd name="T24" fmla="*/ 206 w 306"/>
              <a:gd name="T25" fmla="*/ 28 h 332"/>
              <a:gd name="T26" fmla="*/ 194 w 306"/>
              <a:gd name="T27" fmla="*/ 31 h 332"/>
              <a:gd name="T28" fmla="*/ 189 w 306"/>
              <a:gd name="T29" fmla="*/ 11 h 332"/>
              <a:gd name="T30" fmla="*/ 173 w 306"/>
              <a:gd name="T31" fmla="*/ 6 h 332"/>
              <a:gd name="T32" fmla="*/ 155 w 306"/>
              <a:gd name="T33" fmla="*/ 23 h 332"/>
              <a:gd name="T34" fmla="*/ 142 w 306"/>
              <a:gd name="T35" fmla="*/ 26 h 332"/>
              <a:gd name="T36" fmla="*/ 130 w 306"/>
              <a:gd name="T37" fmla="*/ 34 h 332"/>
              <a:gd name="T38" fmla="*/ 118 w 306"/>
              <a:gd name="T39" fmla="*/ 30 h 332"/>
              <a:gd name="T40" fmla="*/ 108 w 306"/>
              <a:gd name="T41" fmla="*/ 30 h 332"/>
              <a:gd name="T42" fmla="*/ 92 w 306"/>
              <a:gd name="T43" fmla="*/ 31 h 332"/>
              <a:gd name="T44" fmla="*/ 87 w 306"/>
              <a:gd name="T45" fmla="*/ 64 h 332"/>
              <a:gd name="T46" fmla="*/ 10 w 306"/>
              <a:gd name="T47" fmla="*/ 76 h 332"/>
              <a:gd name="T48" fmla="*/ 16 w 306"/>
              <a:gd name="T49" fmla="*/ 105 h 332"/>
              <a:gd name="T50" fmla="*/ 13 w 306"/>
              <a:gd name="T51" fmla="*/ 145 h 332"/>
              <a:gd name="T52" fmla="*/ 21 w 306"/>
              <a:gd name="T53" fmla="*/ 200 h 332"/>
              <a:gd name="T54" fmla="*/ 31 w 306"/>
              <a:gd name="T55" fmla="*/ 219 h 332"/>
              <a:gd name="T56" fmla="*/ 58 w 306"/>
              <a:gd name="T57" fmla="*/ 202 h 332"/>
              <a:gd name="T58" fmla="*/ 79 w 306"/>
              <a:gd name="T59" fmla="*/ 192 h 332"/>
              <a:gd name="T60" fmla="*/ 88 w 306"/>
              <a:gd name="T61" fmla="*/ 194 h 332"/>
              <a:gd name="T62" fmla="*/ 120 w 306"/>
              <a:gd name="T63" fmla="*/ 207 h 332"/>
              <a:gd name="T64" fmla="*/ 149 w 306"/>
              <a:gd name="T65" fmla="*/ 224 h 332"/>
              <a:gd name="T66" fmla="*/ 186 w 306"/>
              <a:gd name="T67" fmla="*/ 242 h 332"/>
              <a:gd name="T68" fmla="*/ 201 w 306"/>
              <a:gd name="T69" fmla="*/ 245 h 332"/>
              <a:gd name="T70" fmla="*/ 214 w 306"/>
              <a:gd name="T71" fmla="*/ 249 h 332"/>
              <a:gd name="T72" fmla="*/ 214 w 306"/>
              <a:gd name="T73" fmla="*/ 271 h 332"/>
              <a:gd name="T74" fmla="*/ 199 w 306"/>
              <a:gd name="T75" fmla="*/ 291 h 332"/>
              <a:gd name="T76" fmla="*/ 201 w 306"/>
              <a:gd name="T77" fmla="*/ 299 h 332"/>
              <a:gd name="T78" fmla="*/ 202 w 306"/>
              <a:gd name="T79" fmla="*/ 305 h 332"/>
              <a:gd name="T80" fmla="*/ 239 w 306"/>
              <a:gd name="T81" fmla="*/ 318 h 332"/>
              <a:gd name="T82" fmla="*/ 247 w 306"/>
              <a:gd name="T83" fmla="*/ 280 h 332"/>
              <a:gd name="T84" fmla="*/ 250 w 306"/>
              <a:gd name="T85" fmla="*/ 212 h 332"/>
              <a:gd name="T86" fmla="*/ 252 w 306"/>
              <a:gd name="T87" fmla="*/ 194 h 332"/>
              <a:gd name="T88" fmla="*/ 253 w 306"/>
              <a:gd name="T89" fmla="*/ 183 h 332"/>
              <a:gd name="T90" fmla="*/ 253 w 306"/>
              <a:gd name="T91" fmla="*/ 186 h 332"/>
              <a:gd name="T92" fmla="*/ 249 w 306"/>
              <a:gd name="T93" fmla="*/ 187 h 332"/>
              <a:gd name="T94" fmla="*/ 251 w 306"/>
              <a:gd name="T95" fmla="*/ 180 h 332"/>
              <a:gd name="T96" fmla="*/ 247 w 306"/>
              <a:gd name="T97" fmla="*/ 175 h 332"/>
              <a:gd name="T98" fmla="*/ 252 w 306"/>
              <a:gd name="T99" fmla="*/ 178 h 332"/>
              <a:gd name="T100" fmla="*/ 250 w 306"/>
              <a:gd name="T101" fmla="*/ 167 h 332"/>
              <a:gd name="T102" fmla="*/ 250 w 306"/>
              <a:gd name="T103" fmla="*/ 163 h 332"/>
              <a:gd name="T104" fmla="*/ 255 w 306"/>
              <a:gd name="T105" fmla="*/ 153 h 332"/>
              <a:gd name="T106" fmla="*/ 258 w 306"/>
              <a:gd name="T107" fmla="*/ 145 h 332"/>
              <a:gd name="T108" fmla="*/ 256 w 306"/>
              <a:gd name="T109" fmla="*/ 139 h 332"/>
              <a:gd name="T110" fmla="*/ 258 w 306"/>
              <a:gd name="T111" fmla="*/ 144 h 332"/>
              <a:gd name="T112" fmla="*/ 262 w 306"/>
              <a:gd name="T113" fmla="*/ 138 h 332"/>
              <a:gd name="T114" fmla="*/ 268 w 306"/>
              <a:gd name="T115" fmla="*/ 144 h 332"/>
              <a:gd name="T116" fmla="*/ 268 w 306"/>
              <a:gd name="T117" fmla="*/ 151 h 332"/>
              <a:gd name="T118" fmla="*/ 252 w 306"/>
              <a:gd name="T119" fmla="*/ 168 h 332"/>
              <a:gd name="T120" fmla="*/ 254 w 306"/>
              <a:gd name="T121" fmla="*/ 170 h 332"/>
              <a:gd name="T122" fmla="*/ 250 w 306"/>
              <a:gd name="T123" fmla="*/ 16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6" h="332">
                <a:moveTo>
                  <a:pt x="264" y="147"/>
                </a:moveTo>
                <a:cubicBezTo>
                  <a:pt x="264" y="147"/>
                  <a:pt x="264" y="147"/>
                  <a:pt x="262" y="146"/>
                </a:cubicBezTo>
                <a:cubicBezTo>
                  <a:pt x="262" y="146"/>
                  <a:pt x="262" y="146"/>
                  <a:pt x="262" y="146"/>
                </a:cubicBezTo>
                <a:cubicBezTo>
                  <a:pt x="262" y="147"/>
                  <a:pt x="262" y="146"/>
                  <a:pt x="263" y="148"/>
                </a:cubicBezTo>
                <a:cubicBezTo>
                  <a:pt x="263" y="148"/>
                  <a:pt x="263" y="148"/>
                  <a:pt x="263" y="148"/>
                </a:cubicBezTo>
                <a:cubicBezTo>
                  <a:pt x="262" y="148"/>
                  <a:pt x="262" y="148"/>
                  <a:pt x="262" y="148"/>
                </a:cubicBezTo>
                <a:cubicBezTo>
                  <a:pt x="262" y="148"/>
                  <a:pt x="262" y="148"/>
                  <a:pt x="262" y="148"/>
                </a:cubicBezTo>
                <a:cubicBezTo>
                  <a:pt x="262" y="148"/>
                  <a:pt x="262" y="148"/>
                  <a:pt x="262" y="148"/>
                </a:cubicBezTo>
                <a:cubicBezTo>
                  <a:pt x="262" y="148"/>
                  <a:pt x="262" y="148"/>
                  <a:pt x="262" y="148"/>
                </a:cubicBezTo>
                <a:cubicBezTo>
                  <a:pt x="262" y="148"/>
                  <a:pt x="262" y="148"/>
                  <a:pt x="262" y="148"/>
                </a:cubicBezTo>
                <a:cubicBezTo>
                  <a:pt x="262" y="148"/>
                  <a:pt x="262" y="148"/>
                  <a:pt x="262" y="148"/>
                </a:cubicBezTo>
                <a:cubicBezTo>
                  <a:pt x="262" y="149"/>
                  <a:pt x="262" y="149"/>
                  <a:pt x="262" y="149"/>
                </a:cubicBezTo>
                <a:cubicBezTo>
                  <a:pt x="263" y="149"/>
                  <a:pt x="263" y="149"/>
                  <a:pt x="263" y="149"/>
                </a:cubicBezTo>
                <a:cubicBezTo>
                  <a:pt x="263" y="149"/>
                  <a:pt x="263" y="149"/>
                  <a:pt x="263" y="149"/>
                </a:cubicBezTo>
                <a:cubicBezTo>
                  <a:pt x="261" y="150"/>
                  <a:pt x="260" y="151"/>
                  <a:pt x="259" y="152"/>
                </a:cubicBezTo>
                <a:cubicBezTo>
                  <a:pt x="259" y="152"/>
                  <a:pt x="259" y="152"/>
                  <a:pt x="259" y="152"/>
                </a:cubicBezTo>
                <a:cubicBezTo>
                  <a:pt x="258" y="153"/>
                  <a:pt x="258" y="153"/>
                  <a:pt x="258" y="153"/>
                </a:cubicBezTo>
                <a:cubicBezTo>
                  <a:pt x="259" y="154"/>
                  <a:pt x="259" y="154"/>
                  <a:pt x="259" y="155"/>
                </a:cubicBezTo>
                <a:cubicBezTo>
                  <a:pt x="259" y="155"/>
                  <a:pt x="259" y="155"/>
                  <a:pt x="259" y="155"/>
                </a:cubicBezTo>
                <a:cubicBezTo>
                  <a:pt x="259" y="154"/>
                  <a:pt x="259" y="154"/>
                  <a:pt x="259" y="154"/>
                </a:cubicBezTo>
                <a:cubicBezTo>
                  <a:pt x="259" y="154"/>
                  <a:pt x="259" y="154"/>
                  <a:pt x="259" y="154"/>
                </a:cubicBezTo>
                <a:cubicBezTo>
                  <a:pt x="260" y="154"/>
                  <a:pt x="259" y="154"/>
                  <a:pt x="260" y="154"/>
                </a:cubicBezTo>
                <a:cubicBezTo>
                  <a:pt x="261" y="153"/>
                  <a:pt x="263" y="151"/>
                  <a:pt x="264" y="150"/>
                </a:cubicBezTo>
                <a:cubicBezTo>
                  <a:pt x="265" y="150"/>
                  <a:pt x="265" y="150"/>
                  <a:pt x="265" y="150"/>
                </a:cubicBezTo>
                <a:cubicBezTo>
                  <a:pt x="265" y="150"/>
                  <a:pt x="265" y="150"/>
                  <a:pt x="265" y="150"/>
                </a:cubicBezTo>
                <a:cubicBezTo>
                  <a:pt x="265" y="148"/>
                  <a:pt x="265" y="149"/>
                  <a:pt x="264" y="147"/>
                </a:cubicBezTo>
                <a:close/>
                <a:moveTo>
                  <a:pt x="305" y="98"/>
                </a:moveTo>
                <a:cubicBezTo>
                  <a:pt x="305" y="99"/>
                  <a:pt x="305" y="99"/>
                  <a:pt x="304" y="100"/>
                </a:cubicBezTo>
                <a:cubicBezTo>
                  <a:pt x="303" y="100"/>
                  <a:pt x="303" y="100"/>
                  <a:pt x="302" y="100"/>
                </a:cubicBezTo>
                <a:cubicBezTo>
                  <a:pt x="302" y="100"/>
                  <a:pt x="302" y="100"/>
                  <a:pt x="302" y="100"/>
                </a:cubicBezTo>
                <a:cubicBezTo>
                  <a:pt x="300" y="101"/>
                  <a:pt x="300" y="101"/>
                  <a:pt x="300" y="101"/>
                </a:cubicBezTo>
                <a:cubicBezTo>
                  <a:pt x="299" y="101"/>
                  <a:pt x="299" y="101"/>
                  <a:pt x="299" y="101"/>
                </a:cubicBezTo>
                <a:cubicBezTo>
                  <a:pt x="297" y="100"/>
                  <a:pt x="297" y="100"/>
                  <a:pt x="297" y="100"/>
                </a:cubicBezTo>
                <a:cubicBezTo>
                  <a:pt x="296" y="101"/>
                  <a:pt x="296" y="101"/>
                  <a:pt x="296" y="102"/>
                </a:cubicBezTo>
                <a:cubicBezTo>
                  <a:pt x="296" y="102"/>
                  <a:pt x="296" y="102"/>
                  <a:pt x="296" y="102"/>
                </a:cubicBezTo>
                <a:cubicBezTo>
                  <a:pt x="295" y="102"/>
                  <a:pt x="295" y="102"/>
                  <a:pt x="295" y="102"/>
                </a:cubicBezTo>
                <a:cubicBezTo>
                  <a:pt x="295" y="102"/>
                  <a:pt x="295" y="102"/>
                  <a:pt x="295" y="102"/>
                </a:cubicBezTo>
                <a:cubicBezTo>
                  <a:pt x="293" y="101"/>
                  <a:pt x="293" y="101"/>
                  <a:pt x="292" y="100"/>
                </a:cubicBezTo>
                <a:cubicBezTo>
                  <a:pt x="289" y="98"/>
                  <a:pt x="291" y="100"/>
                  <a:pt x="290" y="98"/>
                </a:cubicBezTo>
                <a:cubicBezTo>
                  <a:pt x="289" y="97"/>
                  <a:pt x="289" y="97"/>
                  <a:pt x="288" y="97"/>
                </a:cubicBezTo>
                <a:cubicBezTo>
                  <a:pt x="288" y="96"/>
                  <a:pt x="288" y="96"/>
                  <a:pt x="288" y="96"/>
                </a:cubicBezTo>
                <a:cubicBezTo>
                  <a:pt x="288" y="97"/>
                  <a:pt x="288" y="97"/>
                  <a:pt x="288" y="97"/>
                </a:cubicBezTo>
                <a:cubicBezTo>
                  <a:pt x="287" y="97"/>
                  <a:pt x="287" y="97"/>
                  <a:pt x="287" y="97"/>
                </a:cubicBezTo>
                <a:cubicBezTo>
                  <a:pt x="287" y="97"/>
                  <a:pt x="287" y="97"/>
                  <a:pt x="287" y="97"/>
                </a:cubicBezTo>
                <a:cubicBezTo>
                  <a:pt x="287" y="96"/>
                  <a:pt x="286" y="96"/>
                  <a:pt x="286" y="96"/>
                </a:cubicBezTo>
                <a:cubicBezTo>
                  <a:pt x="285" y="96"/>
                  <a:pt x="285" y="96"/>
                  <a:pt x="285" y="96"/>
                </a:cubicBezTo>
                <a:cubicBezTo>
                  <a:pt x="285" y="95"/>
                  <a:pt x="285" y="95"/>
                  <a:pt x="285" y="95"/>
                </a:cubicBezTo>
                <a:cubicBezTo>
                  <a:pt x="285" y="95"/>
                  <a:pt x="285" y="95"/>
                  <a:pt x="285" y="95"/>
                </a:cubicBezTo>
                <a:cubicBezTo>
                  <a:pt x="285" y="95"/>
                  <a:pt x="285" y="95"/>
                  <a:pt x="285" y="95"/>
                </a:cubicBezTo>
                <a:cubicBezTo>
                  <a:pt x="285" y="94"/>
                  <a:pt x="285" y="94"/>
                  <a:pt x="285" y="94"/>
                </a:cubicBezTo>
                <a:cubicBezTo>
                  <a:pt x="285" y="93"/>
                  <a:pt x="285" y="93"/>
                  <a:pt x="285" y="93"/>
                </a:cubicBezTo>
                <a:cubicBezTo>
                  <a:pt x="286" y="89"/>
                  <a:pt x="285" y="90"/>
                  <a:pt x="283" y="88"/>
                </a:cubicBezTo>
                <a:cubicBezTo>
                  <a:pt x="282" y="88"/>
                  <a:pt x="282" y="88"/>
                  <a:pt x="282" y="88"/>
                </a:cubicBezTo>
                <a:cubicBezTo>
                  <a:pt x="282" y="87"/>
                  <a:pt x="282" y="85"/>
                  <a:pt x="281" y="84"/>
                </a:cubicBezTo>
                <a:cubicBezTo>
                  <a:pt x="281" y="84"/>
                  <a:pt x="281" y="84"/>
                  <a:pt x="281" y="84"/>
                </a:cubicBezTo>
                <a:cubicBezTo>
                  <a:pt x="280" y="83"/>
                  <a:pt x="280" y="83"/>
                  <a:pt x="279" y="82"/>
                </a:cubicBezTo>
                <a:cubicBezTo>
                  <a:pt x="279" y="82"/>
                  <a:pt x="279" y="82"/>
                  <a:pt x="279" y="81"/>
                </a:cubicBezTo>
                <a:cubicBezTo>
                  <a:pt x="275" y="77"/>
                  <a:pt x="277" y="78"/>
                  <a:pt x="278" y="74"/>
                </a:cubicBezTo>
                <a:cubicBezTo>
                  <a:pt x="278" y="74"/>
                  <a:pt x="278" y="74"/>
                  <a:pt x="278" y="73"/>
                </a:cubicBezTo>
                <a:cubicBezTo>
                  <a:pt x="281" y="72"/>
                  <a:pt x="282" y="74"/>
                  <a:pt x="285" y="75"/>
                </a:cubicBezTo>
                <a:cubicBezTo>
                  <a:pt x="285" y="75"/>
                  <a:pt x="285" y="75"/>
                  <a:pt x="285" y="75"/>
                </a:cubicBezTo>
                <a:cubicBezTo>
                  <a:pt x="287" y="74"/>
                  <a:pt x="291" y="73"/>
                  <a:pt x="292" y="70"/>
                </a:cubicBezTo>
                <a:cubicBezTo>
                  <a:pt x="292" y="70"/>
                  <a:pt x="292" y="70"/>
                  <a:pt x="292" y="69"/>
                </a:cubicBezTo>
                <a:cubicBezTo>
                  <a:pt x="291" y="69"/>
                  <a:pt x="291" y="69"/>
                  <a:pt x="291" y="69"/>
                </a:cubicBezTo>
                <a:cubicBezTo>
                  <a:pt x="291" y="69"/>
                  <a:pt x="291" y="69"/>
                  <a:pt x="291" y="68"/>
                </a:cubicBezTo>
                <a:cubicBezTo>
                  <a:pt x="291" y="68"/>
                  <a:pt x="291" y="67"/>
                  <a:pt x="291" y="66"/>
                </a:cubicBezTo>
                <a:cubicBezTo>
                  <a:pt x="290" y="64"/>
                  <a:pt x="290" y="64"/>
                  <a:pt x="290" y="64"/>
                </a:cubicBezTo>
                <a:cubicBezTo>
                  <a:pt x="290" y="63"/>
                  <a:pt x="290" y="63"/>
                  <a:pt x="290" y="63"/>
                </a:cubicBezTo>
                <a:cubicBezTo>
                  <a:pt x="291" y="63"/>
                  <a:pt x="291" y="63"/>
                  <a:pt x="291" y="62"/>
                </a:cubicBezTo>
                <a:cubicBezTo>
                  <a:pt x="293" y="60"/>
                  <a:pt x="293" y="54"/>
                  <a:pt x="292" y="52"/>
                </a:cubicBezTo>
                <a:cubicBezTo>
                  <a:pt x="290" y="49"/>
                  <a:pt x="291" y="51"/>
                  <a:pt x="288" y="48"/>
                </a:cubicBezTo>
                <a:cubicBezTo>
                  <a:pt x="288" y="47"/>
                  <a:pt x="288" y="47"/>
                  <a:pt x="288" y="47"/>
                </a:cubicBezTo>
                <a:cubicBezTo>
                  <a:pt x="288" y="47"/>
                  <a:pt x="288" y="47"/>
                  <a:pt x="288" y="46"/>
                </a:cubicBezTo>
                <a:cubicBezTo>
                  <a:pt x="288" y="46"/>
                  <a:pt x="288" y="46"/>
                  <a:pt x="288" y="46"/>
                </a:cubicBezTo>
                <a:cubicBezTo>
                  <a:pt x="287" y="46"/>
                  <a:pt x="287" y="46"/>
                  <a:pt x="287" y="46"/>
                </a:cubicBezTo>
                <a:cubicBezTo>
                  <a:pt x="286" y="45"/>
                  <a:pt x="284" y="41"/>
                  <a:pt x="284" y="41"/>
                </a:cubicBezTo>
                <a:cubicBezTo>
                  <a:pt x="284" y="40"/>
                  <a:pt x="284" y="40"/>
                  <a:pt x="284" y="40"/>
                </a:cubicBezTo>
                <a:cubicBezTo>
                  <a:pt x="284" y="39"/>
                  <a:pt x="285" y="38"/>
                  <a:pt x="285" y="38"/>
                </a:cubicBezTo>
                <a:cubicBezTo>
                  <a:pt x="285" y="38"/>
                  <a:pt x="285" y="38"/>
                  <a:pt x="285" y="38"/>
                </a:cubicBezTo>
                <a:cubicBezTo>
                  <a:pt x="285" y="37"/>
                  <a:pt x="285" y="37"/>
                  <a:pt x="285" y="37"/>
                </a:cubicBezTo>
                <a:cubicBezTo>
                  <a:pt x="285" y="37"/>
                  <a:pt x="285" y="37"/>
                  <a:pt x="285" y="37"/>
                </a:cubicBezTo>
                <a:cubicBezTo>
                  <a:pt x="284" y="37"/>
                  <a:pt x="284" y="37"/>
                  <a:pt x="284" y="37"/>
                </a:cubicBezTo>
                <a:cubicBezTo>
                  <a:pt x="283" y="37"/>
                  <a:pt x="283" y="37"/>
                  <a:pt x="283" y="37"/>
                </a:cubicBezTo>
                <a:cubicBezTo>
                  <a:pt x="283" y="37"/>
                  <a:pt x="283" y="37"/>
                  <a:pt x="283" y="37"/>
                </a:cubicBezTo>
                <a:cubicBezTo>
                  <a:pt x="283" y="36"/>
                  <a:pt x="283" y="36"/>
                  <a:pt x="283" y="36"/>
                </a:cubicBezTo>
                <a:cubicBezTo>
                  <a:pt x="284" y="35"/>
                  <a:pt x="284" y="36"/>
                  <a:pt x="284" y="34"/>
                </a:cubicBezTo>
                <a:cubicBezTo>
                  <a:pt x="284" y="34"/>
                  <a:pt x="284" y="34"/>
                  <a:pt x="285" y="34"/>
                </a:cubicBezTo>
                <a:cubicBezTo>
                  <a:pt x="285" y="33"/>
                  <a:pt x="285" y="33"/>
                  <a:pt x="285" y="33"/>
                </a:cubicBezTo>
                <a:cubicBezTo>
                  <a:pt x="284" y="32"/>
                  <a:pt x="284" y="33"/>
                  <a:pt x="284" y="32"/>
                </a:cubicBezTo>
                <a:cubicBezTo>
                  <a:pt x="282" y="31"/>
                  <a:pt x="279" y="30"/>
                  <a:pt x="278" y="30"/>
                </a:cubicBezTo>
                <a:cubicBezTo>
                  <a:pt x="278" y="30"/>
                  <a:pt x="278" y="30"/>
                  <a:pt x="278" y="30"/>
                </a:cubicBezTo>
                <a:cubicBezTo>
                  <a:pt x="278" y="29"/>
                  <a:pt x="276" y="24"/>
                  <a:pt x="275" y="22"/>
                </a:cubicBezTo>
                <a:cubicBezTo>
                  <a:pt x="275" y="22"/>
                  <a:pt x="275" y="22"/>
                  <a:pt x="275" y="22"/>
                </a:cubicBezTo>
                <a:cubicBezTo>
                  <a:pt x="275" y="21"/>
                  <a:pt x="275" y="21"/>
                  <a:pt x="274" y="20"/>
                </a:cubicBezTo>
                <a:cubicBezTo>
                  <a:pt x="274" y="20"/>
                  <a:pt x="274" y="19"/>
                  <a:pt x="275" y="19"/>
                </a:cubicBezTo>
                <a:cubicBezTo>
                  <a:pt x="274" y="19"/>
                  <a:pt x="274" y="19"/>
                  <a:pt x="274" y="19"/>
                </a:cubicBezTo>
                <a:cubicBezTo>
                  <a:pt x="274" y="18"/>
                  <a:pt x="274" y="18"/>
                  <a:pt x="274" y="18"/>
                </a:cubicBezTo>
                <a:cubicBezTo>
                  <a:pt x="275" y="18"/>
                  <a:pt x="275" y="18"/>
                  <a:pt x="275" y="18"/>
                </a:cubicBezTo>
                <a:cubicBezTo>
                  <a:pt x="275" y="17"/>
                  <a:pt x="275" y="17"/>
                  <a:pt x="275" y="17"/>
                </a:cubicBezTo>
                <a:cubicBezTo>
                  <a:pt x="275" y="16"/>
                  <a:pt x="275" y="16"/>
                  <a:pt x="275" y="16"/>
                </a:cubicBezTo>
                <a:cubicBezTo>
                  <a:pt x="275" y="16"/>
                  <a:pt x="275" y="16"/>
                  <a:pt x="275" y="16"/>
                </a:cubicBezTo>
                <a:cubicBezTo>
                  <a:pt x="274" y="16"/>
                  <a:pt x="274" y="16"/>
                  <a:pt x="274" y="16"/>
                </a:cubicBezTo>
                <a:cubicBezTo>
                  <a:pt x="274" y="16"/>
                  <a:pt x="274" y="16"/>
                  <a:pt x="274" y="16"/>
                </a:cubicBezTo>
                <a:cubicBezTo>
                  <a:pt x="272" y="17"/>
                  <a:pt x="274" y="16"/>
                  <a:pt x="272" y="17"/>
                </a:cubicBezTo>
                <a:cubicBezTo>
                  <a:pt x="271" y="17"/>
                  <a:pt x="271" y="17"/>
                  <a:pt x="271" y="17"/>
                </a:cubicBezTo>
                <a:cubicBezTo>
                  <a:pt x="271" y="17"/>
                  <a:pt x="269" y="16"/>
                  <a:pt x="269" y="16"/>
                </a:cubicBezTo>
                <a:cubicBezTo>
                  <a:pt x="268" y="15"/>
                  <a:pt x="268" y="15"/>
                  <a:pt x="268" y="14"/>
                </a:cubicBezTo>
                <a:cubicBezTo>
                  <a:pt x="269" y="12"/>
                  <a:pt x="269" y="12"/>
                  <a:pt x="269" y="12"/>
                </a:cubicBezTo>
                <a:cubicBezTo>
                  <a:pt x="269" y="11"/>
                  <a:pt x="269" y="11"/>
                  <a:pt x="269" y="11"/>
                </a:cubicBezTo>
                <a:cubicBezTo>
                  <a:pt x="269" y="11"/>
                  <a:pt x="269" y="11"/>
                  <a:pt x="269" y="11"/>
                </a:cubicBezTo>
                <a:cubicBezTo>
                  <a:pt x="267" y="10"/>
                  <a:pt x="267" y="10"/>
                  <a:pt x="267" y="10"/>
                </a:cubicBezTo>
                <a:cubicBezTo>
                  <a:pt x="266" y="10"/>
                  <a:pt x="266" y="10"/>
                  <a:pt x="266" y="10"/>
                </a:cubicBezTo>
                <a:cubicBezTo>
                  <a:pt x="265" y="11"/>
                  <a:pt x="265" y="11"/>
                  <a:pt x="265" y="11"/>
                </a:cubicBezTo>
                <a:cubicBezTo>
                  <a:pt x="265" y="13"/>
                  <a:pt x="265" y="13"/>
                  <a:pt x="265" y="13"/>
                </a:cubicBezTo>
                <a:cubicBezTo>
                  <a:pt x="265" y="15"/>
                  <a:pt x="265" y="14"/>
                  <a:pt x="265" y="15"/>
                </a:cubicBezTo>
                <a:cubicBezTo>
                  <a:pt x="264" y="15"/>
                  <a:pt x="264" y="15"/>
                  <a:pt x="264" y="15"/>
                </a:cubicBezTo>
                <a:cubicBezTo>
                  <a:pt x="263" y="15"/>
                  <a:pt x="263" y="15"/>
                  <a:pt x="263" y="15"/>
                </a:cubicBezTo>
                <a:cubicBezTo>
                  <a:pt x="263" y="15"/>
                  <a:pt x="263" y="15"/>
                  <a:pt x="263" y="15"/>
                </a:cubicBezTo>
                <a:cubicBezTo>
                  <a:pt x="263" y="14"/>
                  <a:pt x="262" y="12"/>
                  <a:pt x="262" y="11"/>
                </a:cubicBezTo>
                <a:cubicBezTo>
                  <a:pt x="261" y="11"/>
                  <a:pt x="261" y="11"/>
                  <a:pt x="261" y="11"/>
                </a:cubicBezTo>
                <a:cubicBezTo>
                  <a:pt x="261" y="10"/>
                  <a:pt x="261" y="10"/>
                  <a:pt x="259" y="10"/>
                </a:cubicBezTo>
                <a:cubicBezTo>
                  <a:pt x="259" y="9"/>
                  <a:pt x="259" y="9"/>
                  <a:pt x="258" y="9"/>
                </a:cubicBezTo>
                <a:cubicBezTo>
                  <a:pt x="256" y="8"/>
                  <a:pt x="259" y="9"/>
                  <a:pt x="256" y="8"/>
                </a:cubicBezTo>
                <a:cubicBezTo>
                  <a:pt x="255" y="9"/>
                  <a:pt x="255" y="9"/>
                  <a:pt x="253" y="9"/>
                </a:cubicBezTo>
                <a:cubicBezTo>
                  <a:pt x="252" y="9"/>
                  <a:pt x="252" y="9"/>
                  <a:pt x="252" y="9"/>
                </a:cubicBezTo>
                <a:cubicBezTo>
                  <a:pt x="252" y="8"/>
                  <a:pt x="252" y="8"/>
                  <a:pt x="252" y="8"/>
                </a:cubicBezTo>
                <a:cubicBezTo>
                  <a:pt x="251" y="7"/>
                  <a:pt x="249" y="6"/>
                  <a:pt x="247" y="6"/>
                </a:cubicBezTo>
                <a:cubicBezTo>
                  <a:pt x="247" y="6"/>
                  <a:pt x="247" y="6"/>
                  <a:pt x="247" y="6"/>
                </a:cubicBezTo>
                <a:cubicBezTo>
                  <a:pt x="247" y="6"/>
                  <a:pt x="247" y="6"/>
                  <a:pt x="247" y="6"/>
                </a:cubicBezTo>
                <a:cubicBezTo>
                  <a:pt x="246" y="6"/>
                  <a:pt x="246" y="6"/>
                  <a:pt x="246" y="6"/>
                </a:cubicBezTo>
                <a:cubicBezTo>
                  <a:pt x="246" y="5"/>
                  <a:pt x="246" y="5"/>
                  <a:pt x="246" y="5"/>
                </a:cubicBezTo>
                <a:cubicBezTo>
                  <a:pt x="245" y="5"/>
                  <a:pt x="245" y="5"/>
                  <a:pt x="245" y="5"/>
                </a:cubicBezTo>
                <a:cubicBezTo>
                  <a:pt x="245" y="5"/>
                  <a:pt x="245" y="5"/>
                  <a:pt x="245" y="5"/>
                </a:cubicBezTo>
                <a:cubicBezTo>
                  <a:pt x="244" y="5"/>
                  <a:pt x="244" y="5"/>
                  <a:pt x="244" y="5"/>
                </a:cubicBezTo>
                <a:cubicBezTo>
                  <a:pt x="244" y="5"/>
                  <a:pt x="244" y="5"/>
                  <a:pt x="244" y="4"/>
                </a:cubicBezTo>
                <a:cubicBezTo>
                  <a:pt x="243" y="4"/>
                  <a:pt x="243" y="4"/>
                  <a:pt x="243" y="4"/>
                </a:cubicBezTo>
                <a:cubicBezTo>
                  <a:pt x="243" y="2"/>
                  <a:pt x="243" y="2"/>
                  <a:pt x="243" y="2"/>
                </a:cubicBezTo>
                <a:cubicBezTo>
                  <a:pt x="242" y="1"/>
                  <a:pt x="242" y="1"/>
                  <a:pt x="242" y="1"/>
                </a:cubicBezTo>
                <a:cubicBezTo>
                  <a:pt x="241" y="1"/>
                  <a:pt x="241" y="1"/>
                  <a:pt x="241" y="1"/>
                </a:cubicBezTo>
                <a:cubicBezTo>
                  <a:pt x="240" y="0"/>
                  <a:pt x="240" y="0"/>
                  <a:pt x="240" y="0"/>
                </a:cubicBezTo>
                <a:cubicBezTo>
                  <a:pt x="239" y="0"/>
                  <a:pt x="239" y="0"/>
                  <a:pt x="239" y="0"/>
                </a:cubicBezTo>
                <a:cubicBezTo>
                  <a:pt x="235" y="1"/>
                  <a:pt x="236" y="3"/>
                  <a:pt x="229" y="4"/>
                </a:cubicBezTo>
                <a:cubicBezTo>
                  <a:pt x="229" y="5"/>
                  <a:pt x="229" y="5"/>
                  <a:pt x="229" y="5"/>
                </a:cubicBezTo>
                <a:cubicBezTo>
                  <a:pt x="229" y="5"/>
                  <a:pt x="229" y="5"/>
                  <a:pt x="229" y="5"/>
                </a:cubicBezTo>
                <a:cubicBezTo>
                  <a:pt x="229" y="7"/>
                  <a:pt x="229" y="7"/>
                  <a:pt x="229" y="7"/>
                </a:cubicBezTo>
                <a:cubicBezTo>
                  <a:pt x="229" y="8"/>
                  <a:pt x="229" y="8"/>
                  <a:pt x="229" y="8"/>
                </a:cubicBezTo>
                <a:cubicBezTo>
                  <a:pt x="229" y="9"/>
                  <a:pt x="229" y="9"/>
                  <a:pt x="229" y="9"/>
                </a:cubicBezTo>
                <a:cubicBezTo>
                  <a:pt x="229" y="9"/>
                  <a:pt x="223" y="10"/>
                  <a:pt x="222" y="10"/>
                </a:cubicBezTo>
                <a:cubicBezTo>
                  <a:pt x="222" y="10"/>
                  <a:pt x="222" y="10"/>
                  <a:pt x="222" y="10"/>
                </a:cubicBezTo>
                <a:cubicBezTo>
                  <a:pt x="222" y="11"/>
                  <a:pt x="222" y="11"/>
                  <a:pt x="222" y="11"/>
                </a:cubicBezTo>
                <a:cubicBezTo>
                  <a:pt x="222" y="12"/>
                  <a:pt x="222" y="12"/>
                  <a:pt x="222" y="12"/>
                </a:cubicBezTo>
                <a:cubicBezTo>
                  <a:pt x="223" y="13"/>
                  <a:pt x="223" y="13"/>
                  <a:pt x="223" y="13"/>
                </a:cubicBezTo>
                <a:cubicBezTo>
                  <a:pt x="223" y="13"/>
                  <a:pt x="223" y="13"/>
                  <a:pt x="223" y="13"/>
                </a:cubicBezTo>
                <a:cubicBezTo>
                  <a:pt x="222" y="14"/>
                  <a:pt x="222" y="14"/>
                  <a:pt x="222" y="15"/>
                </a:cubicBezTo>
                <a:cubicBezTo>
                  <a:pt x="221" y="16"/>
                  <a:pt x="220" y="17"/>
                  <a:pt x="220" y="17"/>
                </a:cubicBezTo>
                <a:cubicBezTo>
                  <a:pt x="218" y="18"/>
                  <a:pt x="218" y="18"/>
                  <a:pt x="217" y="18"/>
                </a:cubicBezTo>
                <a:cubicBezTo>
                  <a:pt x="215" y="19"/>
                  <a:pt x="215" y="19"/>
                  <a:pt x="215" y="19"/>
                </a:cubicBezTo>
                <a:cubicBezTo>
                  <a:pt x="214" y="19"/>
                  <a:pt x="214" y="19"/>
                  <a:pt x="214" y="19"/>
                </a:cubicBezTo>
                <a:cubicBezTo>
                  <a:pt x="214" y="19"/>
                  <a:pt x="214" y="19"/>
                  <a:pt x="214" y="19"/>
                </a:cubicBezTo>
                <a:cubicBezTo>
                  <a:pt x="213" y="19"/>
                  <a:pt x="214" y="19"/>
                  <a:pt x="213" y="19"/>
                </a:cubicBezTo>
                <a:cubicBezTo>
                  <a:pt x="212" y="18"/>
                  <a:pt x="213" y="19"/>
                  <a:pt x="212" y="18"/>
                </a:cubicBezTo>
                <a:cubicBezTo>
                  <a:pt x="210" y="18"/>
                  <a:pt x="210" y="18"/>
                  <a:pt x="210" y="18"/>
                </a:cubicBezTo>
                <a:cubicBezTo>
                  <a:pt x="209" y="19"/>
                  <a:pt x="209" y="19"/>
                  <a:pt x="209" y="19"/>
                </a:cubicBezTo>
                <a:cubicBezTo>
                  <a:pt x="209" y="21"/>
                  <a:pt x="208" y="25"/>
                  <a:pt x="208" y="27"/>
                </a:cubicBezTo>
                <a:cubicBezTo>
                  <a:pt x="208" y="28"/>
                  <a:pt x="208" y="28"/>
                  <a:pt x="208" y="28"/>
                </a:cubicBezTo>
                <a:cubicBezTo>
                  <a:pt x="207" y="28"/>
                  <a:pt x="207" y="28"/>
                  <a:pt x="207" y="28"/>
                </a:cubicBezTo>
                <a:cubicBezTo>
                  <a:pt x="207" y="28"/>
                  <a:pt x="207" y="28"/>
                  <a:pt x="207" y="28"/>
                </a:cubicBezTo>
                <a:cubicBezTo>
                  <a:pt x="207" y="28"/>
                  <a:pt x="207" y="28"/>
                  <a:pt x="207" y="28"/>
                </a:cubicBezTo>
                <a:cubicBezTo>
                  <a:pt x="206" y="28"/>
                  <a:pt x="206" y="28"/>
                  <a:pt x="206" y="28"/>
                </a:cubicBezTo>
                <a:cubicBezTo>
                  <a:pt x="206" y="28"/>
                  <a:pt x="206" y="28"/>
                  <a:pt x="206" y="28"/>
                </a:cubicBezTo>
                <a:cubicBezTo>
                  <a:pt x="206" y="28"/>
                  <a:pt x="205" y="28"/>
                  <a:pt x="205" y="28"/>
                </a:cubicBezTo>
                <a:cubicBezTo>
                  <a:pt x="204" y="28"/>
                  <a:pt x="204" y="28"/>
                  <a:pt x="204" y="28"/>
                </a:cubicBezTo>
                <a:cubicBezTo>
                  <a:pt x="204" y="29"/>
                  <a:pt x="204" y="29"/>
                  <a:pt x="204" y="29"/>
                </a:cubicBezTo>
                <a:cubicBezTo>
                  <a:pt x="203" y="30"/>
                  <a:pt x="203" y="30"/>
                  <a:pt x="203" y="30"/>
                </a:cubicBezTo>
                <a:cubicBezTo>
                  <a:pt x="202" y="30"/>
                  <a:pt x="202" y="30"/>
                  <a:pt x="202" y="30"/>
                </a:cubicBezTo>
                <a:cubicBezTo>
                  <a:pt x="201" y="30"/>
                  <a:pt x="201" y="30"/>
                  <a:pt x="201" y="30"/>
                </a:cubicBezTo>
                <a:cubicBezTo>
                  <a:pt x="201" y="31"/>
                  <a:pt x="201" y="31"/>
                  <a:pt x="201" y="31"/>
                </a:cubicBezTo>
                <a:cubicBezTo>
                  <a:pt x="200" y="31"/>
                  <a:pt x="200" y="31"/>
                  <a:pt x="200" y="31"/>
                </a:cubicBezTo>
                <a:cubicBezTo>
                  <a:pt x="200" y="32"/>
                  <a:pt x="198" y="32"/>
                  <a:pt x="198" y="32"/>
                </a:cubicBezTo>
                <a:cubicBezTo>
                  <a:pt x="197" y="32"/>
                  <a:pt x="196" y="32"/>
                  <a:pt x="196" y="32"/>
                </a:cubicBezTo>
                <a:cubicBezTo>
                  <a:pt x="195" y="31"/>
                  <a:pt x="195" y="31"/>
                  <a:pt x="195" y="31"/>
                </a:cubicBezTo>
                <a:cubicBezTo>
                  <a:pt x="194" y="31"/>
                  <a:pt x="194" y="31"/>
                  <a:pt x="194" y="31"/>
                </a:cubicBezTo>
                <a:cubicBezTo>
                  <a:pt x="193" y="31"/>
                  <a:pt x="193" y="31"/>
                  <a:pt x="193" y="31"/>
                </a:cubicBezTo>
                <a:cubicBezTo>
                  <a:pt x="195" y="29"/>
                  <a:pt x="195" y="30"/>
                  <a:pt x="196" y="27"/>
                </a:cubicBezTo>
                <a:cubicBezTo>
                  <a:pt x="196" y="24"/>
                  <a:pt x="195" y="26"/>
                  <a:pt x="195" y="23"/>
                </a:cubicBezTo>
                <a:cubicBezTo>
                  <a:pt x="195" y="23"/>
                  <a:pt x="195" y="23"/>
                  <a:pt x="195" y="23"/>
                </a:cubicBezTo>
                <a:cubicBezTo>
                  <a:pt x="195" y="23"/>
                  <a:pt x="195" y="23"/>
                  <a:pt x="195" y="23"/>
                </a:cubicBezTo>
                <a:cubicBezTo>
                  <a:pt x="195" y="23"/>
                  <a:pt x="195" y="23"/>
                  <a:pt x="195" y="23"/>
                </a:cubicBezTo>
                <a:cubicBezTo>
                  <a:pt x="194" y="23"/>
                  <a:pt x="194" y="23"/>
                  <a:pt x="193" y="23"/>
                </a:cubicBezTo>
                <a:cubicBezTo>
                  <a:pt x="193" y="22"/>
                  <a:pt x="191" y="22"/>
                  <a:pt x="191" y="21"/>
                </a:cubicBezTo>
                <a:cubicBezTo>
                  <a:pt x="191" y="21"/>
                  <a:pt x="191" y="21"/>
                  <a:pt x="191" y="21"/>
                </a:cubicBezTo>
                <a:cubicBezTo>
                  <a:pt x="190" y="21"/>
                  <a:pt x="190" y="21"/>
                  <a:pt x="190" y="21"/>
                </a:cubicBezTo>
                <a:cubicBezTo>
                  <a:pt x="190" y="21"/>
                  <a:pt x="190" y="21"/>
                  <a:pt x="190" y="21"/>
                </a:cubicBezTo>
                <a:cubicBezTo>
                  <a:pt x="188" y="15"/>
                  <a:pt x="189" y="15"/>
                  <a:pt x="189" y="11"/>
                </a:cubicBezTo>
                <a:cubicBezTo>
                  <a:pt x="189" y="11"/>
                  <a:pt x="189" y="11"/>
                  <a:pt x="189" y="11"/>
                </a:cubicBezTo>
                <a:cubicBezTo>
                  <a:pt x="189" y="11"/>
                  <a:pt x="188" y="10"/>
                  <a:pt x="188" y="10"/>
                </a:cubicBezTo>
                <a:cubicBezTo>
                  <a:pt x="188" y="10"/>
                  <a:pt x="188" y="10"/>
                  <a:pt x="188" y="10"/>
                </a:cubicBezTo>
                <a:cubicBezTo>
                  <a:pt x="187" y="11"/>
                  <a:pt x="187" y="11"/>
                  <a:pt x="187" y="11"/>
                </a:cubicBezTo>
                <a:cubicBezTo>
                  <a:pt x="187" y="11"/>
                  <a:pt x="187" y="11"/>
                  <a:pt x="187" y="11"/>
                </a:cubicBezTo>
                <a:cubicBezTo>
                  <a:pt x="187" y="11"/>
                  <a:pt x="187" y="11"/>
                  <a:pt x="187" y="11"/>
                </a:cubicBezTo>
                <a:cubicBezTo>
                  <a:pt x="185" y="10"/>
                  <a:pt x="187" y="10"/>
                  <a:pt x="185" y="9"/>
                </a:cubicBezTo>
                <a:cubicBezTo>
                  <a:pt x="184" y="8"/>
                  <a:pt x="184" y="9"/>
                  <a:pt x="182" y="9"/>
                </a:cubicBezTo>
                <a:cubicBezTo>
                  <a:pt x="182" y="9"/>
                  <a:pt x="182" y="9"/>
                  <a:pt x="182" y="9"/>
                </a:cubicBezTo>
                <a:cubicBezTo>
                  <a:pt x="182" y="8"/>
                  <a:pt x="182" y="8"/>
                  <a:pt x="182" y="8"/>
                </a:cubicBezTo>
                <a:cubicBezTo>
                  <a:pt x="182" y="8"/>
                  <a:pt x="182" y="8"/>
                  <a:pt x="182" y="8"/>
                </a:cubicBezTo>
                <a:cubicBezTo>
                  <a:pt x="182" y="8"/>
                  <a:pt x="182" y="8"/>
                  <a:pt x="182" y="7"/>
                </a:cubicBezTo>
                <a:cubicBezTo>
                  <a:pt x="182" y="7"/>
                  <a:pt x="182" y="7"/>
                  <a:pt x="182" y="7"/>
                </a:cubicBezTo>
                <a:cubicBezTo>
                  <a:pt x="178" y="5"/>
                  <a:pt x="178" y="9"/>
                  <a:pt x="173" y="6"/>
                </a:cubicBezTo>
                <a:cubicBezTo>
                  <a:pt x="172" y="10"/>
                  <a:pt x="173" y="9"/>
                  <a:pt x="170" y="12"/>
                </a:cubicBezTo>
                <a:cubicBezTo>
                  <a:pt x="168" y="14"/>
                  <a:pt x="170" y="14"/>
                  <a:pt x="167" y="15"/>
                </a:cubicBezTo>
                <a:cubicBezTo>
                  <a:pt x="167" y="15"/>
                  <a:pt x="164" y="14"/>
                  <a:pt x="161" y="15"/>
                </a:cubicBezTo>
                <a:cubicBezTo>
                  <a:pt x="161" y="16"/>
                  <a:pt x="161" y="16"/>
                  <a:pt x="161" y="16"/>
                </a:cubicBezTo>
                <a:cubicBezTo>
                  <a:pt x="160" y="17"/>
                  <a:pt x="162" y="20"/>
                  <a:pt x="161" y="21"/>
                </a:cubicBezTo>
                <a:cubicBezTo>
                  <a:pt x="160" y="21"/>
                  <a:pt x="160" y="22"/>
                  <a:pt x="159" y="22"/>
                </a:cubicBezTo>
                <a:cubicBezTo>
                  <a:pt x="159" y="22"/>
                  <a:pt x="158" y="23"/>
                  <a:pt x="158" y="24"/>
                </a:cubicBezTo>
                <a:cubicBezTo>
                  <a:pt x="158" y="24"/>
                  <a:pt x="158" y="24"/>
                  <a:pt x="157" y="24"/>
                </a:cubicBezTo>
                <a:cubicBezTo>
                  <a:pt x="157" y="25"/>
                  <a:pt x="157" y="24"/>
                  <a:pt x="157" y="25"/>
                </a:cubicBezTo>
                <a:cubicBezTo>
                  <a:pt x="157" y="24"/>
                  <a:pt x="157" y="24"/>
                  <a:pt x="157" y="24"/>
                </a:cubicBezTo>
                <a:cubicBezTo>
                  <a:pt x="156" y="24"/>
                  <a:pt x="156" y="24"/>
                  <a:pt x="156" y="24"/>
                </a:cubicBezTo>
                <a:cubicBezTo>
                  <a:pt x="156" y="24"/>
                  <a:pt x="156" y="24"/>
                  <a:pt x="156" y="24"/>
                </a:cubicBezTo>
                <a:cubicBezTo>
                  <a:pt x="156" y="23"/>
                  <a:pt x="156" y="23"/>
                  <a:pt x="155" y="23"/>
                </a:cubicBezTo>
                <a:cubicBezTo>
                  <a:pt x="154" y="23"/>
                  <a:pt x="155" y="23"/>
                  <a:pt x="154" y="23"/>
                </a:cubicBezTo>
                <a:cubicBezTo>
                  <a:pt x="154" y="23"/>
                  <a:pt x="154" y="23"/>
                  <a:pt x="154" y="23"/>
                </a:cubicBezTo>
                <a:cubicBezTo>
                  <a:pt x="153" y="23"/>
                  <a:pt x="153" y="23"/>
                  <a:pt x="153" y="23"/>
                </a:cubicBezTo>
                <a:cubicBezTo>
                  <a:pt x="152" y="23"/>
                  <a:pt x="152" y="23"/>
                  <a:pt x="152" y="23"/>
                </a:cubicBezTo>
                <a:cubicBezTo>
                  <a:pt x="152" y="23"/>
                  <a:pt x="152" y="23"/>
                  <a:pt x="152" y="23"/>
                </a:cubicBezTo>
                <a:cubicBezTo>
                  <a:pt x="152" y="23"/>
                  <a:pt x="152" y="23"/>
                  <a:pt x="152" y="23"/>
                </a:cubicBezTo>
                <a:cubicBezTo>
                  <a:pt x="151" y="23"/>
                  <a:pt x="151" y="23"/>
                  <a:pt x="151" y="23"/>
                </a:cubicBezTo>
                <a:cubicBezTo>
                  <a:pt x="151" y="23"/>
                  <a:pt x="151" y="23"/>
                  <a:pt x="151" y="23"/>
                </a:cubicBezTo>
                <a:cubicBezTo>
                  <a:pt x="151" y="23"/>
                  <a:pt x="151" y="23"/>
                  <a:pt x="151" y="23"/>
                </a:cubicBezTo>
                <a:cubicBezTo>
                  <a:pt x="151" y="23"/>
                  <a:pt x="151" y="23"/>
                  <a:pt x="151" y="23"/>
                </a:cubicBezTo>
                <a:cubicBezTo>
                  <a:pt x="150" y="23"/>
                  <a:pt x="149" y="25"/>
                  <a:pt x="147" y="26"/>
                </a:cubicBezTo>
                <a:cubicBezTo>
                  <a:pt x="147" y="26"/>
                  <a:pt x="144" y="27"/>
                  <a:pt x="143" y="27"/>
                </a:cubicBezTo>
                <a:cubicBezTo>
                  <a:pt x="142" y="26"/>
                  <a:pt x="143" y="27"/>
                  <a:pt x="142" y="26"/>
                </a:cubicBezTo>
                <a:cubicBezTo>
                  <a:pt x="142" y="26"/>
                  <a:pt x="142" y="26"/>
                  <a:pt x="142" y="26"/>
                </a:cubicBezTo>
                <a:cubicBezTo>
                  <a:pt x="141" y="27"/>
                  <a:pt x="141" y="27"/>
                  <a:pt x="141" y="27"/>
                </a:cubicBezTo>
                <a:cubicBezTo>
                  <a:pt x="140" y="28"/>
                  <a:pt x="136" y="32"/>
                  <a:pt x="136" y="32"/>
                </a:cubicBezTo>
                <a:cubicBezTo>
                  <a:pt x="136" y="32"/>
                  <a:pt x="136" y="32"/>
                  <a:pt x="136" y="32"/>
                </a:cubicBezTo>
                <a:cubicBezTo>
                  <a:pt x="136" y="32"/>
                  <a:pt x="136" y="32"/>
                  <a:pt x="136" y="33"/>
                </a:cubicBezTo>
                <a:cubicBezTo>
                  <a:pt x="136" y="33"/>
                  <a:pt x="136" y="33"/>
                  <a:pt x="136" y="33"/>
                </a:cubicBezTo>
                <a:cubicBezTo>
                  <a:pt x="135" y="33"/>
                  <a:pt x="133" y="32"/>
                  <a:pt x="133" y="32"/>
                </a:cubicBezTo>
                <a:cubicBezTo>
                  <a:pt x="133" y="32"/>
                  <a:pt x="133" y="32"/>
                  <a:pt x="133" y="32"/>
                </a:cubicBezTo>
                <a:cubicBezTo>
                  <a:pt x="132" y="33"/>
                  <a:pt x="132" y="34"/>
                  <a:pt x="132" y="35"/>
                </a:cubicBezTo>
                <a:cubicBezTo>
                  <a:pt x="132" y="35"/>
                  <a:pt x="132" y="35"/>
                  <a:pt x="132" y="35"/>
                </a:cubicBezTo>
                <a:cubicBezTo>
                  <a:pt x="132" y="35"/>
                  <a:pt x="132" y="35"/>
                  <a:pt x="132" y="35"/>
                </a:cubicBezTo>
                <a:cubicBezTo>
                  <a:pt x="131" y="35"/>
                  <a:pt x="131" y="35"/>
                  <a:pt x="131" y="35"/>
                </a:cubicBezTo>
                <a:cubicBezTo>
                  <a:pt x="130" y="34"/>
                  <a:pt x="131" y="35"/>
                  <a:pt x="130" y="34"/>
                </a:cubicBezTo>
                <a:cubicBezTo>
                  <a:pt x="128" y="33"/>
                  <a:pt x="126" y="33"/>
                  <a:pt x="124" y="34"/>
                </a:cubicBezTo>
                <a:cubicBezTo>
                  <a:pt x="124" y="34"/>
                  <a:pt x="124" y="34"/>
                  <a:pt x="124" y="34"/>
                </a:cubicBezTo>
                <a:cubicBezTo>
                  <a:pt x="124" y="34"/>
                  <a:pt x="124" y="34"/>
                  <a:pt x="124" y="34"/>
                </a:cubicBezTo>
                <a:cubicBezTo>
                  <a:pt x="123" y="34"/>
                  <a:pt x="121" y="34"/>
                  <a:pt x="121" y="32"/>
                </a:cubicBezTo>
                <a:cubicBezTo>
                  <a:pt x="121" y="32"/>
                  <a:pt x="121" y="32"/>
                  <a:pt x="121" y="32"/>
                </a:cubicBezTo>
                <a:cubicBezTo>
                  <a:pt x="121" y="31"/>
                  <a:pt x="121" y="31"/>
                  <a:pt x="121" y="31"/>
                </a:cubicBezTo>
                <a:cubicBezTo>
                  <a:pt x="121" y="31"/>
                  <a:pt x="121" y="31"/>
                  <a:pt x="121" y="31"/>
                </a:cubicBezTo>
                <a:cubicBezTo>
                  <a:pt x="121" y="31"/>
                  <a:pt x="121" y="31"/>
                  <a:pt x="121" y="31"/>
                </a:cubicBezTo>
                <a:cubicBezTo>
                  <a:pt x="121" y="31"/>
                  <a:pt x="121" y="31"/>
                  <a:pt x="121" y="31"/>
                </a:cubicBezTo>
                <a:cubicBezTo>
                  <a:pt x="121" y="31"/>
                  <a:pt x="120" y="30"/>
                  <a:pt x="120" y="30"/>
                </a:cubicBezTo>
                <a:cubicBezTo>
                  <a:pt x="119" y="30"/>
                  <a:pt x="119" y="31"/>
                  <a:pt x="118" y="31"/>
                </a:cubicBezTo>
                <a:cubicBezTo>
                  <a:pt x="118" y="30"/>
                  <a:pt x="118" y="30"/>
                  <a:pt x="118" y="30"/>
                </a:cubicBezTo>
                <a:cubicBezTo>
                  <a:pt x="118" y="30"/>
                  <a:pt x="118" y="30"/>
                  <a:pt x="118" y="30"/>
                </a:cubicBezTo>
                <a:cubicBezTo>
                  <a:pt x="118" y="29"/>
                  <a:pt x="118" y="29"/>
                  <a:pt x="118" y="29"/>
                </a:cubicBezTo>
                <a:cubicBezTo>
                  <a:pt x="118" y="29"/>
                  <a:pt x="118" y="29"/>
                  <a:pt x="118" y="29"/>
                </a:cubicBezTo>
                <a:cubicBezTo>
                  <a:pt x="116" y="28"/>
                  <a:pt x="118" y="30"/>
                  <a:pt x="115" y="28"/>
                </a:cubicBezTo>
                <a:cubicBezTo>
                  <a:pt x="115" y="28"/>
                  <a:pt x="115" y="28"/>
                  <a:pt x="115" y="28"/>
                </a:cubicBezTo>
                <a:cubicBezTo>
                  <a:pt x="114" y="29"/>
                  <a:pt x="115" y="29"/>
                  <a:pt x="114" y="29"/>
                </a:cubicBezTo>
                <a:cubicBezTo>
                  <a:pt x="113" y="29"/>
                  <a:pt x="113" y="29"/>
                  <a:pt x="113" y="29"/>
                </a:cubicBezTo>
                <a:cubicBezTo>
                  <a:pt x="113" y="29"/>
                  <a:pt x="113" y="30"/>
                  <a:pt x="113" y="30"/>
                </a:cubicBezTo>
                <a:cubicBezTo>
                  <a:pt x="113" y="30"/>
                  <a:pt x="113" y="30"/>
                  <a:pt x="113" y="30"/>
                </a:cubicBezTo>
                <a:cubicBezTo>
                  <a:pt x="113" y="30"/>
                  <a:pt x="113" y="30"/>
                  <a:pt x="113" y="30"/>
                </a:cubicBezTo>
                <a:cubicBezTo>
                  <a:pt x="113" y="30"/>
                  <a:pt x="113" y="30"/>
                  <a:pt x="113" y="30"/>
                </a:cubicBezTo>
                <a:cubicBezTo>
                  <a:pt x="112" y="30"/>
                  <a:pt x="112" y="30"/>
                  <a:pt x="112" y="30"/>
                </a:cubicBezTo>
                <a:cubicBezTo>
                  <a:pt x="112" y="30"/>
                  <a:pt x="109" y="30"/>
                  <a:pt x="109" y="30"/>
                </a:cubicBezTo>
                <a:cubicBezTo>
                  <a:pt x="108" y="30"/>
                  <a:pt x="109" y="30"/>
                  <a:pt x="108" y="30"/>
                </a:cubicBezTo>
                <a:cubicBezTo>
                  <a:pt x="108" y="30"/>
                  <a:pt x="108" y="30"/>
                  <a:pt x="108" y="30"/>
                </a:cubicBezTo>
                <a:cubicBezTo>
                  <a:pt x="106" y="30"/>
                  <a:pt x="106" y="28"/>
                  <a:pt x="104" y="26"/>
                </a:cubicBezTo>
                <a:cubicBezTo>
                  <a:pt x="104" y="26"/>
                  <a:pt x="104" y="26"/>
                  <a:pt x="104" y="26"/>
                </a:cubicBezTo>
                <a:cubicBezTo>
                  <a:pt x="104" y="26"/>
                  <a:pt x="104" y="26"/>
                  <a:pt x="104" y="26"/>
                </a:cubicBezTo>
                <a:cubicBezTo>
                  <a:pt x="103" y="26"/>
                  <a:pt x="103" y="26"/>
                  <a:pt x="103" y="26"/>
                </a:cubicBezTo>
                <a:cubicBezTo>
                  <a:pt x="103" y="27"/>
                  <a:pt x="103" y="27"/>
                  <a:pt x="103" y="28"/>
                </a:cubicBezTo>
                <a:cubicBezTo>
                  <a:pt x="102" y="28"/>
                  <a:pt x="102" y="28"/>
                  <a:pt x="102" y="28"/>
                </a:cubicBezTo>
                <a:cubicBezTo>
                  <a:pt x="101" y="28"/>
                  <a:pt x="100" y="28"/>
                  <a:pt x="99" y="27"/>
                </a:cubicBezTo>
                <a:cubicBezTo>
                  <a:pt x="99" y="27"/>
                  <a:pt x="98" y="27"/>
                  <a:pt x="97" y="28"/>
                </a:cubicBezTo>
                <a:cubicBezTo>
                  <a:pt x="97" y="29"/>
                  <a:pt x="97" y="30"/>
                  <a:pt x="96" y="31"/>
                </a:cubicBezTo>
                <a:cubicBezTo>
                  <a:pt x="96" y="31"/>
                  <a:pt x="94" y="30"/>
                  <a:pt x="92" y="30"/>
                </a:cubicBezTo>
                <a:cubicBezTo>
                  <a:pt x="92" y="30"/>
                  <a:pt x="92" y="30"/>
                  <a:pt x="92" y="30"/>
                </a:cubicBezTo>
                <a:cubicBezTo>
                  <a:pt x="92" y="31"/>
                  <a:pt x="92" y="31"/>
                  <a:pt x="92" y="31"/>
                </a:cubicBezTo>
                <a:cubicBezTo>
                  <a:pt x="92" y="31"/>
                  <a:pt x="92" y="31"/>
                  <a:pt x="92" y="31"/>
                </a:cubicBezTo>
                <a:cubicBezTo>
                  <a:pt x="91" y="32"/>
                  <a:pt x="91" y="32"/>
                  <a:pt x="91" y="32"/>
                </a:cubicBezTo>
                <a:cubicBezTo>
                  <a:pt x="93" y="36"/>
                  <a:pt x="96" y="38"/>
                  <a:pt x="95" y="48"/>
                </a:cubicBezTo>
                <a:cubicBezTo>
                  <a:pt x="97" y="52"/>
                  <a:pt x="95" y="51"/>
                  <a:pt x="94" y="55"/>
                </a:cubicBezTo>
                <a:cubicBezTo>
                  <a:pt x="94" y="56"/>
                  <a:pt x="93" y="56"/>
                  <a:pt x="93" y="56"/>
                </a:cubicBezTo>
                <a:cubicBezTo>
                  <a:pt x="93" y="56"/>
                  <a:pt x="93" y="56"/>
                  <a:pt x="93" y="56"/>
                </a:cubicBezTo>
                <a:cubicBezTo>
                  <a:pt x="92" y="58"/>
                  <a:pt x="93" y="56"/>
                  <a:pt x="92" y="57"/>
                </a:cubicBezTo>
                <a:cubicBezTo>
                  <a:pt x="89" y="62"/>
                  <a:pt x="92" y="58"/>
                  <a:pt x="90" y="61"/>
                </a:cubicBezTo>
                <a:cubicBezTo>
                  <a:pt x="90" y="62"/>
                  <a:pt x="90" y="62"/>
                  <a:pt x="89" y="62"/>
                </a:cubicBezTo>
                <a:cubicBezTo>
                  <a:pt x="89" y="63"/>
                  <a:pt x="89" y="63"/>
                  <a:pt x="89" y="64"/>
                </a:cubicBezTo>
                <a:cubicBezTo>
                  <a:pt x="89" y="64"/>
                  <a:pt x="89" y="64"/>
                  <a:pt x="88" y="64"/>
                </a:cubicBezTo>
                <a:cubicBezTo>
                  <a:pt x="88" y="64"/>
                  <a:pt x="88" y="64"/>
                  <a:pt x="87" y="64"/>
                </a:cubicBezTo>
                <a:cubicBezTo>
                  <a:pt x="87" y="64"/>
                  <a:pt x="87" y="64"/>
                  <a:pt x="87" y="64"/>
                </a:cubicBezTo>
                <a:cubicBezTo>
                  <a:pt x="83" y="67"/>
                  <a:pt x="83" y="70"/>
                  <a:pt x="79" y="70"/>
                </a:cubicBezTo>
                <a:cubicBezTo>
                  <a:pt x="77" y="70"/>
                  <a:pt x="76" y="69"/>
                  <a:pt x="72" y="69"/>
                </a:cubicBezTo>
                <a:cubicBezTo>
                  <a:pt x="54" y="77"/>
                  <a:pt x="67" y="82"/>
                  <a:pt x="45" y="77"/>
                </a:cubicBezTo>
                <a:cubicBezTo>
                  <a:pt x="44" y="76"/>
                  <a:pt x="43" y="76"/>
                  <a:pt x="42" y="76"/>
                </a:cubicBezTo>
                <a:cubicBezTo>
                  <a:pt x="42" y="75"/>
                  <a:pt x="42" y="75"/>
                  <a:pt x="42" y="75"/>
                </a:cubicBezTo>
                <a:cubicBezTo>
                  <a:pt x="34" y="63"/>
                  <a:pt x="40" y="65"/>
                  <a:pt x="33" y="60"/>
                </a:cubicBezTo>
                <a:cubicBezTo>
                  <a:pt x="31" y="60"/>
                  <a:pt x="29" y="60"/>
                  <a:pt x="28" y="60"/>
                </a:cubicBezTo>
                <a:cubicBezTo>
                  <a:pt x="27" y="61"/>
                  <a:pt x="27" y="61"/>
                  <a:pt x="27" y="61"/>
                </a:cubicBezTo>
                <a:cubicBezTo>
                  <a:pt x="1" y="91"/>
                  <a:pt x="50" y="44"/>
                  <a:pt x="18" y="69"/>
                </a:cubicBezTo>
                <a:cubicBezTo>
                  <a:pt x="15" y="70"/>
                  <a:pt x="12" y="73"/>
                  <a:pt x="10" y="75"/>
                </a:cubicBezTo>
                <a:cubicBezTo>
                  <a:pt x="9" y="75"/>
                  <a:pt x="9" y="75"/>
                  <a:pt x="9" y="76"/>
                </a:cubicBezTo>
                <a:cubicBezTo>
                  <a:pt x="10" y="76"/>
                  <a:pt x="10" y="76"/>
                  <a:pt x="10" y="76"/>
                </a:cubicBezTo>
                <a:cubicBezTo>
                  <a:pt x="10" y="76"/>
                  <a:pt x="10" y="76"/>
                  <a:pt x="10" y="76"/>
                </a:cubicBezTo>
                <a:cubicBezTo>
                  <a:pt x="10" y="76"/>
                  <a:pt x="10" y="76"/>
                  <a:pt x="10" y="76"/>
                </a:cubicBezTo>
                <a:cubicBezTo>
                  <a:pt x="11" y="76"/>
                  <a:pt x="11" y="76"/>
                  <a:pt x="11" y="76"/>
                </a:cubicBezTo>
                <a:cubicBezTo>
                  <a:pt x="11" y="77"/>
                  <a:pt x="11" y="77"/>
                  <a:pt x="11" y="77"/>
                </a:cubicBezTo>
                <a:cubicBezTo>
                  <a:pt x="11" y="78"/>
                  <a:pt x="12" y="79"/>
                  <a:pt x="12" y="79"/>
                </a:cubicBezTo>
                <a:cubicBezTo>
                  <a:pt x="12" y="79"/>
                  <a:pt x="12" y="79"/>
                  <a:pt x="12" y="79"/>
                </a:cubicBezTo>
                <a:cubicBezTo>
                  <a:pt x="12" y="80"/>
                  <a:pt x="12" y="80"/>
                  <a:pt x="12" y="80"/>
                </a:cubicBezTo>
                <a:cubicBezTo>
                  <a:pt x="10" y="81"/>
                  <a:pt x="10" y="80"/>
                  <a:pt x="7" y="82"/>
                </a:cubicBezTo>
                <a:cubicBezTo>
                  <a:pt x="6" y="84"/>
                  <a:pt x="5" y="87"/>
                  <a:pt x="4" y="89"/>
                </a:cubicBezTo>
                <a:cubicBezTo>
                  <a:pt x="4" y="90"/>
                  <a:pt x="3" y="90"/>
                  <a:pt x="3" y="90"/>
                </a:cubicBezTo>
                <a:cubicBezTo>
                  <a:pt x="0" y="93"/>
                  <a:pt x="1" y="94"/>
                  <a:pt x="1" y="96"/>
                </a:cubicBezTo>
                <a:cubicBezTo>
                  <a:pt x="2" y="96"/>
                  <a:pt x="2" y="96"/>
                  <a:pt x="2" y="96"/>
                </a:cubicBezTo>
                <a:cubicBezTo>
                  <a:pt x="2" y="96"/>
                  <a:pt x="17" y="103"/>
                  <a:pt x="17" y="103"/>
                </a:cubicBezTo>
                <a:cubicBezTo>
                  <a:pt x="17" y="104"/>
                  <a:pt x="17" y="104"/>
                  <a:pt x="16" y="105"/>
                </a:cubicBezTo>
                <a:cubicBezTo>
                  <a:pt x="16" y="105"/>
                  <a:pt x="16" y="106"/>
                  <a:pt x="16" y="106"/>
                </a:cubicBezTo>
                <a:cubicBezTo>
                  <a:pt x="14" y="106"/>
                  <a:pt x="11" y="107"/>
                  <a:pt x="11" y="109"/>
                </a:cubicBezTo>
                <a:cubicBezTo>
                  <a:pt x="11" y="109"/>
                  <a:pt x="11" y="110"/>
                  <a:pt x="11" y="111"/>
                </a:cubicBezTo>
                <a:cubicBezTo>
                  <a:pt x="11" y="111"/>
                  <a:pt x="11" y="111"/>
                  <a:pt x="11" y="111"/>
                </a:cubicBezTo>
                <a:cubicBezTo>
                  <a:pt x="14" y="111"/>
                  <a:pt x="15" y="109"/>
                  <a:pt x="17" y="113"/>
                </a:cubicBezTo>
                <a:cubicBezTo>
                  <a:pt x="17" y="114"/>
                  <a:pt x="17" y="114"/>
                  <a:pt x="17" y="114"/>
                </a:cubicBezTo>
                <a:cubicBezTo>
                  <a:pt x="17" y="114"/>
                  <a:pt x="17" y="114"/>
                  <a:pt x="17" y="114"/>
                </a:cubicBezTo>
                <a:cubicBezTo>
                  <a:pt x="17" y="114"/>
                  <a:pt x="17" y="114"/>
                  <a:pt x="17" y="114"/>
                </a:cubicBezTo>
                <a:cubicBezTo>
                  <a:pt x="13" y="116"/>
                  <a:pt x="9" y="119"/>
                  <a:pt x="9" y="120"/>
                </a:cubicBezTo>
                <a:cubicBezTo>
                  <a:pt x="8" y="120"/>
                  <a:pt x="7" y="126"/>
                  <a:pt x="9" y="131"/>
                </a:cubicBezTo>
                <a:cubicBezTo>
                  <a:pt x="13" y="135"/>
                  <a:pt x="14" y="129"/>
                  <a:pt x="15" y="136"/>
                </a:cubicBezTo>
                <a:cubicBezTo>
                  <a:pt x="14" y="139"/>
                  <a:pt x="11" y="140"/>
                  <a:pt x="12" y="143"/>
                </a:cubicBezTo>
                <a:cubicBezTo>
                  <a:pt x="12" y="144"/>
                  <a:pt x="12" y="144"/>
                  <a:pt x="13" y="145"/>
                </a:cubicBezTo>
                <a:cubicBezTo>
                  <a:pt x="14" y="145"/>
                  <a:pt x="17" y="147"/>
                  <a:pt x="18" y="149"/>
                </a:cubicBezTo>
                <a:cubicBezTo>
                  <a:pt x="18" y="149"/>
                  <a:pt x="18" y="149"/>
                  <a:pt x="18" y="149"/>
                </a:cubicBezTo>
                <a:cubicBezTo>
                  <a:pt x="18" y="149"/>
                  <a:pt x="18" y="149"/>
                  <a:pt x="18" y="149"/>
                </a:cubicBezTo>
                <a:cubicBezTo>
                  <a:pt x="17" y="150"/>
                  <a:pt x="15" y="151"/>
                  <a:pt x="15" y="151"/>
                </a:cubicBezTo>
                <a:cubicBezTo>
                  <a:pt x="14" y="152"/>
                  <a:pt x="14" y="156"/>
                  <a:pt x="14" y="157"/>
                </a:cubicBezTo>
                <a:cubicBezTo>
                  <a:pt x="14" y="157"/>
                  <a:pt x="14" y="157"/>
                  <a:pt x="14" y="157"/>
                </a:cubicBezTo>
                <a:cubicBezTo>
                  <a:pt x="15" y="158"/>
                  <a:pt x="16" y="158"/>
                  <a:pt x="17" y="159"/>
                </a:cubicBezTo>
                <a:cubicBezTo>
                  <a:pt x="17" y="159"/>
                  <a:pt x="17" y="159"/>
                  <a:pt x="17" y="159"/>
                </a:cubicBezTo>
                <a:cubicBezTo>
                  <a:pt x="17" y="159"/>
                  <a:pt x="17" y="161"/>
                  <a:pt x="17" y="161"/>
                </a:cubicBezTo>
                <a:cubicBezTo>
                  <a:pt x="16" y="163"/>
                  <a:pt x="15" y="163"/>
                  <a:pt x="14" y="164"/>
                </a:cubicBezTo>
                <a:cubicBezTo>
                  <a:pt x="9" y="170"/>
                  <a:pt x="10" y="177"/>
                  <a:pt x="12" y="184"/>
                </a:cubicBezTo>
                <a:cubicBezTo>
                  <a:pt x="22" y="198"/>
                  <a:pt x="22" y="196"/>
                  <a:pt x="22" y="196"/>
                </a:cubicBezTo>
                <a:cubicBezTo>
                  <a:pt x="22" y="197"/>
                  <a:pt x="22" y="199"/>
                  <a:pt x="21" y="200"/>
                </a:cubicBezTo>
                <a:cubicBezTo>
                  <a:pt x="20" y="203"/>
                  <a:pt x="22" y="205"/>
                  <a:pt x="23" y="208"/>
                </a:cubicBezTo>
                <a:cubicBezTo>
                  <a:pt x="22" y="209"/>
                  <a:pt x="20" y="211"/>
                  <a:pt x="19" y="214"/>
                </a:cubicBezTo>
                <a:cubicBezTo>
                  <a:pt x="19" y="214"/>
                  <a:pt x="19" y="214"/>
                  <a:pt x="19" y="215"/>
                </a:cubicBezTo>
                <a:cubicBezTo>
                  <a:pt x="21" y="224"/>
                  <a:pt x="17" y="222"/>
                  <a:pt x="17" y="226"/>
                </a:cubicBezTo>
                <a:cubicBezTo>
                  <a:pt x="17" y="226"/>
                  <a:pt x="17" y="226"/>
                  <a:pt x="17" y="226"/>
                </a:cubicBezTo>
                <a:cubicBezTo>
                  <a:pt x="17" y="226"/>
                  <a:pt x="17" y="226"/>
                  <a:pt x="17" y="226"/>
                </a:cubicBezTo>
                <a:cubicBezTo>
                  <a:pt x="17" y="226"/>
                  <a:pt x="17" y="226"/>
                  <a:pt x="17" y="226"/>
                </a:cubicBezTo>
                <a:cubicBezTo>
                  <a:pt x="18" y="226"/>
                  <a:pt x="18" y="226"/>
                  <a:pt x="18" y="226"/>
                </a:cubicBezTo>
                <a:cubicBezTo>
                  <a:pt x="18" y="226"/>
                  <a:pt x="18" y="226"/>
                  <a:pt x="18" y="226"/>
                </a:cubicBezTo>
                <a:cubicBezTo>
                  <a:pt x="18" y="226"/>
                  <a:pt x="22" y="222"/>
                  <a:pt x="22" y="222"/>
                </a:cubicBezTo>
                <a:cubicBezTo>
                  <a:pt x="24" y="222"/>
                  <a:pt x="27" y="223"/>
                  <a:pt x="28" y="223"/>
                </a:cubicBezTo>
                <a:cubicBezTo>
                  <a:pt x="29" y="222"/>
                  <a:pt x="30" y="222"/>
                  <a:pt x="31" y="221"/>
                </a:cubicBezTo>
                <a:cubicBezTo>
                  <a:pt x="31" y="220"/>
                  <a:pt x="31" y="220"/>
                  <a:pt x="31" y="219"/>
                </a:cubicBezTo>
                <a:cubicBezTo>
                  <a:pt x="32" y="219"/>
                  <a:pt x="32" y="219"/>
                  <a:pt x="32" y="219"/>
                </a:cubicBezTo>
                <a:cubicBezTo>
                  <a:pt x="33" y="218"/>
                  <a:pt x="34" y="217"/>
                  <a:pt x="34" y="216"/>
                </a:cubicBezTo>
                <a:cubicBezTo>
                  <a:pt x="35" y="216"/>
                  <a:pt x="35" y="216"/>
                  <a:pt x="35" y="216"/>
                </a:cubicBezTo>
                <a:cubicBezTo>
                  <a:pt x="38" y="216"/>
                  <a:pt x="35" y="218"/>
                  <a:pt x="42" y="213"/>
                </a:cubicBezTo>
                <a:cubicBezTo>
                  <a:pt x="43" y="212"/>
                  <a:pt x="43" y="212"/>
                  <a:pt x="44" y="211"/>
                </a:cubicBezTo>
                <a:cubicBezTo>
                  <a:pt x="46" y="208"/>
                  <a:pt x="45" y="209"/>
                  <a:pt x="48" y="209"/>
                </a:cubicBezTo>
                <a:cubicBezTo>
                  <a:pt x="49" y="209"/>
                  <a:pt x="48" y="209"/>
                  <a:pt x="49" y="209"/>
                </a:cubicBezTo>
                <a:cubicBezTo>
                  <a:pt x="50" y="209"/>
                  <a:pt x="57" y="205"/>
                  <a:pt x="58" y="204"/>
                </a:cubicBezTo>
                <a:cubicBezTo>
                  <a:pt x="58" y="204"/>
                  <a:pt x="58" y="204"/>
                  <a:pt x="58" y="204"/>
                </a:cubicBezTo>
                <a:cubicBezTo>
                  <a:pt x="58" y="203"/>
                  <a:pt x="58" y="203"/>
                  <a:pt x="58" y="203"/>
                </a:cubicBezTo>
                <a:cubicBezTo>
                  <a:pt x="58" y="203"/>
                  <a:pt x="58" y="203"/>
                  <a:pt x="58" y="202"/>
                </a:cubicBezTo>
                <a:cubicBezTo>
                  <a:pt x="58" y="202"/>
                  <a:pt x="58" y="202"/>
                  <a:pt x="58" y="202"/>
                </a:cubicBezTo>
                <a:cubicBezTo>
                  <a:pt x="58" y="202"/>
                  <a:pt x="58" y="202"/>
                  <a:pt x="58" y="202"/>
                </a:cubicBezTo>
                <a:cubicBezTo>
                  <a:pt x="58" y="202"/>
                  <a:pt x="58" y="202"/>
                  <a:pt x="58" y="202"/>
                </a:cubicBezTo>
                <a:cubicBezTo>
                  <a:pt x="60" y="201"/>
                  <a:pt x="62" y="199"/>
                  <a:pt x="64" y="198"/>
                </a:cubicBezTo>
                <a:cubicBezTo>
                  <a:pt x="64" y="198"/>
                  <a:pt x="64" y="198"/>
                  <a:pt x="65" y="197"/>
                </a:cubicBezTo>
                <a:cubicBezTo>
                  <a:pt x="68" y="195"/>
                  <a:pt x="72" y="194"/>
                  <a:pt x="74" y="193"/>
                </a:cubicBezTo>
                <a:cubicBezTo>
                  <a:pt x="75" y="193"/>
                  <a:pt x="75" y="193"/>
                  <a:pt x="75" y="192"/>
                </a:cubicBezTo>
                <a:cubicBezTo>
                  <a:pt x="76" y="192"/>
                  <a:pt x="76" y="192"/>
                  <a:pt x="76" y="193"/>
                </a:cubicBezTo>
                <a:cubicBezTo>
                  <a:pt x="76" y="193"/>
                  <a:pt x="76" y="193"/>
                  <a:pt x="77" y="192"/>
                </a:cubicBezTo>
                <a:cubicBezTo>
                  <a:pt x="77" y="193"/>
                  <a:pt x="77" y="193"/>
                  <a:pt x="78" y="193"/>
                </a:cubicBezTo>
                <a:cubicBezTo>
                  <a:pt x="78" y="193"/>
                  <a:pt x="78" y="193"/>
                  <a:pt x="78" y="193"/>
                </a:cubicBezTo>
                <a:cubicBezTo>
                  <a:pt x="78" y="193"/>
                  <a:pt x="78" y="193"/>
                  <a:pt x="78" y="192"/>
                </a:cubicBezTo>
                <a:cubicBezTo>
                  <a:pt x="78" y="192"/>
                  <a:pt x="78" y="192"/>
                  <a:pt x="78" y="192"/>
                </a:cubicBezTo>
                <a:cubicBezTo>
                  <a:pt x="79" y="192"/>
                  <a:pt x="78" y="192"/>
                  <a:pt x="79" y="192"/>
                </a:cubicBezTo>
                <a:cubicBezTo>
                  <a:pt x="79" y="192"/>
                  <a:pt x="79" y="192"/>
                  <a:pt x="79" y="192"/>
                </a:cubicBezTo>
                <a:cubicBezTo>
                  <a:pt x="79" y="193"/>
                  <a:pt x="80" y="193"/>
                  <a:pt x="81" y="193"/>
                </a:cubicBezTo>
                <a:cubicBezTo>
                  <a:pt x="81" y="193"/>
                  <a:pt x="81" y="193"/>
                  <a:pt x="81" y="193"/>
                </a:cubicBezTo>
                <a:cubicBezTo>
                  <a:pt x="81" y="193"/>
                  <a:pt x="81" y="193"/>
                  <a:pt x="81" y="193"/>
                </a:cubicBezTo>
                <a:cubicBezTo>
                  <a:pt x="82" y="193"/>
                  <a:pt x="82" y="193"/>
                  <a:pt x="82" y="193"/>
                </a:cubicBezTo>
                <a:cubicBezTo>
                  <a:pt x="82" y="193"/>
                  <a:pt x="82" y="193"/>
                  <a:pt x="82" y="193"/>
                </a:cubicBezTo>
                <a:cubicBezTo>
                  <a:pt x="82" y="193"/>
                  <a:pt x="82" y="193"/>
                  <a:pt x="82" y="193"/>
                </a:cubicBezTo>
                <a:cubicBezTo>
                  <a:pt x="82" y="193"/>
                  <a:pt x="82" y="193"/>
                  <a:pt x="82" y="193"/>
                </a:cubicBezTo>
                <a:cubicBezTo>
                  <a:pt x="83" y="193"/>
                  <a:pt x="84" y="194"/>
                  <a:pt x="85" y="194"/>
                </a:cubicBezTo>
                <a:cubicBezTo>
                  <a:pt x="85" y="194"/>
                  <a:pt x="85" y="194"/>
                  <a:pt x="85" y="194"/>
                </a:cubicBezTo>
                <a:cubicBezTo>
                  <a:pt x="85" y="194"/>
                  <a:pt x="85" y="194"/>
                  <a:pt x="86" y="193"/>
                </a:cubicBezTo>
                <a:cubicBezTo>
                  <a:pt x="86" y="193"/>
                  <a:pt x="86" y="193"/>
                  <a:pt x="86" y="193"/>
                </a:cubicBezTo>
                <a:cubicBezTo>
                  <a:pt x="87" y="193"/>
                  <a:pt x="87" y="194"/>
                  <a:pt x="88" y="194"/>
                </a:cubicBezTo>
                <a:cubicBezTo>
                  <a:pt x="88" y="194"/>
                  <a:pt x="88" y="194"/>
                  <a:pt x="88" y="194"/>
                </a:cubicBezTo>
                <a:cubicBezTo>
                  <a:pt x="128" y="196"/>
                  <a:pt x="52" y="184"/>
                  <a:pt x="91" y="195"/>
                </a:cubicBezTo>
                <a:cubicBezTo>
                  <a:pt x="91" y="195"/>
                  <a:pt x="91" y="195"/>
                  <a:pt x="91" y="195"/>
                </a:cubicBezTo>
                <a:cubicBezTo>
                  <a:pt x="92" y="195"/>
                  <a:pt x="92" y="195"/>
                  <a:pt x="93" y="196"/>
                </a:cubicBezTo>
                <a:cubicBezTo>
                  <a:pt x="93" y="196"/>
                  <a:pt x="93" y="196"/>
                  <a:pt x="93" y="196"/>
                </a:cubicBezTo>
                <a:cubicBezTo>
                  <a:pt x="91" y="198"/>
                  <a:pt x="91" y="198"/>
                  <a:pt x="91" y="200"/>
                </a:cubicBezTo>
                <a:cubicBezTo>
                  <a:pt x="90" y="202"/>
                  <a:pt x="90" y="201"/>
                  <a:pt x="90" y="203"/>
                </a:cubicBezTo>
                <a:cubicBezTo>
                  <a:pt x="92" y="211"/>
                  <a:pt x="91" y="205"/>
                  <a:pt x="95" y="209"/>
                </a:cubicBezTo>
                <a:cubicBezTo>
                  <a:pt x="96" y="209"/>
                  <a:pt x="96" y="209"/>
                  <a:pt x="96" y="209"/>
                </a:cubicBezTo>
                <a:cubicBezTo>
                  <a:pt x="96" y="209"/>
                  <a:pt x="96" y="209"/>
                  <a:pt x="96" y="209"/>
                </a:cubicBezTo>
                <a:cubicBezTo>
                  <a:pt x="103" y="211"/>
                  <a:pt x="103" y="211"/>
                  <a:pt x="103" y="211"/>
                </a:cubicBezTo>
                <a:cubicBezTo>
                  <a:pt x="104" y="210"/>
                  <a:pt x="104" y="210"/>
                  <a:pt x="104" y="210"/>
                </a:cubicBezTo>
                <a:cubicBezTo>
                  <a:pt x="108" y="208"/>
                  <a:pt x="102" y="205"/>
                  <a:pt x="118" y="207"/>
                </a:cubicBezTo>
                <a:cubicBezTo>
                  <a:pt x="118" y="207"/>
                  <a:pt x="119" y="207"/>
                  <a:pt x="120" y="207"/>
                </a:cubicBezTo>
                <a:cubicBezTo>
                  <a:pt x="120" y="207"/>
                  <a:pt x="120" y="207"/>
                  <a:pt x="120" y="207"/>
                </a:cubicBezTo>
                <a:cubicBezTo>
                  <a:pt x="121" y="207"/>
                  <a:pt x="121" y="207"/>
                  <a:pt x="121" y="207"/>
                </a:cubicBezTo>
                <a:cubicBezTo>
                  <a:pt x="122" y="208"/>
                  <a:pt x="128" y="215"/>
                  <a:pt x="131" y="216"/>
                </a:cubicBezTo>
                <a:cubicBezTo>
                  <a:pt x="132" y="216"/>
                  <a:pt x="132" y="216"/>
                  <a:pt x="133" y="216"/>
                </a:cubicBezTo>
                <a:cubicBezTo>
                  <a:pt x="133" y="216"/>
                  <a:pt x="133" y="216"/>
                  <a:pt x="133" y="216"/>
                </a:cubicBezTo>
                <a:cubicBezTo>
                  <a:pt x="133" y="216"/>
                  <a:pt x="133" y="216"/>
                  <a:pt x="133" y="216"/>
                </a:cubicBezTo>
                <a:cubicBezTo>
                  <a:pt x="134" y="216"/>
                  <a:pt x="134" y="216"/>
                  <a:pt x="134" y="216"/>
                </a:cubicBezTo>
                <a:cubicBezTo>
                  <a:pt x="136" y="217"/>
                  <a:pt x="136" y="217"/>
                  <a:pt x="137" y="218"/>
                </a:cubicBezTo>
                <a:cubicBezTo>
                  <a:pt x="139" y="219"/>
                  <a:pt x="143" y="222"/>
                  <a:pt x="146" y="222"/>
                </a:cubicBezTo>
                <a:cubicBezTo>
                  <a:pt x="146" y="222"/>
                  <a:pt x="146" y="222"/>
                  <a:pt x="146" y="222"/>
                </a:cubicBezTo>
                <a:cubicBezTo>
                  <a:pt x="147" y="222"/>
                  <a:pt x="147" y="222"/>
                  <a:pt x="147" y="222"/>
                </a:cubicBezTo>
                <a:cubicBezTo>
                  <a:pt x="147" y="222"/>
                  <a:pt x="147" y="222"/>
                  <a:pt x="147" y="222"/>
                </a:cubicBezTo>
                <a:cubicBezTo>
                  <a:pt x="148" y="224"/>
                  <a:pt x="148" y="222"/>
                  <a:pt x="149" y="224"/>
                </a:cubicBezTo>
                <a:cubicBezTo>
                  <a:pt x="149" y="224"/>
                  <a:pt x="149" y="224"/>
                  <a:pt x="149" y="224"/>
                </a:cubicBezTo>
                <a:cubicBezTo>
                  <a:pt x="150" y="224"/>
                  <a:pt x="150" y="224"/>
                  <a:pt x="150" y="224"/>
                </a:cubicBezTo>
                <a:cubicBezTo>
                  <a:pt x="155" y="223"/>
                  <a:pt x="154" y="225"/>
                  <a:pt x="157" y="222"/>
                </a:cubicBezTo>
                <a:cubicBezTo>
                  <a:pt x="157" y="222"/>
                  <a:pt x="157" y="222"/>
                  <a:pt x="157" y="222"/>
                </a:cubicBezTo>
                <a:cubicBezTo>
                  <a:pt x="158" y="222"/>
                  <a:pt x="158" y="222"/>
                  <a:pt x="159" y="222"/>
                </a:cubicBezTo>
                <a:cubicBezTo>
                  <a:pt x="171" y="232"/>
                  <a:pt x="168" y="230"/>
                  <a:pt x="173" y="235"/>
                </a:cubicBezTo>
                <a:cubicBezTo>
                  <a:pt x="174" y="236"/>
                  <a:pt x="174" y="242"/>
                  <a:pt x="175" y="243"/>
                </a:cubicBezTo>
                <a:cubicBezTo>
                  <a:pt x="176" y="243"/>
                  <a:pt x="176" y="243"/>
                  <a:pt x="176" y="243"/>
                </a:cubicBezTo>
                <a:cubicBezTo>
                  <a:pt x="179" y="244"/>
                  <a:pt x="178" y="244"/>
                  <a:pt x="180" y="245"/>
                </a:cubicBezTo>
                <a:cubicBezTo>
                  <a:pt x="181" y="245"/>
                  <a:pt x="181" y="245"/>
                  <a:pt x="181" y="245"/>
                </a:cubicBezTo>
                <a:cubicBezTo>
                  <a:pt x="182" y="244"/>
                  <a:pt x="182" y="244"/>
                  <a:pt x="182" y="244"/>
                </a:cubicBezTo>
                <a:cubicBezTo>
                  <a:pt x="184" y="243"/>
                  <a:pt x="183" y="244"/>
                  <a:pt x="184" y="243"/>
                </a:cubicBezTo>
                <a:cubicBezTo>
                  <a:pt x="185" y="243"/>
                  <a:pt x="186" y="242"/>
                  <a:pt x="186" y="242"/>
                </a:cubicBezTo>
                <a:cubicBezTo>
                  <a:pt x="186" y="241"/>
                  <a:pt x="186" y="241"/>
                  <a:pt x="187" y="241"/>
                </a:cubicBezTo>
                <a:cubicBezTo>
                  <a:pt x="187" y="241"/>
                  <a:pt x="187" y="241"/>
                  <a:pt x="187" y="241"/>
                </a:cubicBezTo>
                <a:cubicBezTo>
                  <a:pt x="188" y="241"/>
                  <a:pt x="188" y="241"/>
                  <a:pt x="189" y="242"/>
                </a:cubicBezTo>
                <a:cubicBezTo>
                  <a:pt x="191" y="242"/>
                  <a:pt x="190" y="241"/>
                  <a:pt x="191" y="241"/>
                </a:cubicBezTo>
                <a:cubicBezTo>
                  <a:pt x="192" y="242"/>
                  <a:pt x="193" y="242"/>
                  <a:pt x="193" y="243"/>
                </a:cubicBezTo>
                <a:cubicBezTo>
                  <a:pt x="193" y="243"/>
                  <a:pt x="193" y="243"/>
                  <a:pt x="193" y="243"/>
                </a:cubicBezTo>
                <a:cubicBezTo>
                  <a:pt x="194" y="243"/>
                  <a:pt x="194" y="243"/>
                  <a:pt x="194" y="243"/>
                </a:cubicBezTo>
                <a:cubicBezTo>
                  <a:pt x="195" y="243"/>
                  <a:pt x="195" y="243"/>
                  <a:pt x="197" y="242"/>
                </a:cubicBezTo>
                <a:cubicBezTo>
                  <a:pt x="198" y="243"/>
                  <a:pt x="199" y="243"/>
                  <a:pt x="199" y="244"/>
                </a:cubicBezTo>
                <a:cubicBezTo>
                  <a:pt x="200" y="245"/>
                  <a:pt x="200" y="245"/>
                  <a:pt x="200" y="245"/>
                </a:cubicBezTo>
                <a:cubicBezTo>
                  <a:pt x="200" y="245"/>
                  <a:pt x="200" y="245"/>
                  <a:pt x="200" y="245"/>
                </a:cubicBezTo>
                <a:cubicBezTo>
                  <a:pt x="200" y="245"/>
                  <a:pt x="200" y="245"/>
                  <a:pt x="200" y="245"/>
                </a:cubicBezTo>
                <a:cubicBezTo>
                  <a:pt x="201" y="245"/>
                  <a:pt x="201" y="245"/>
                  <a:pt x="201" y="245"/>
                </a:cubicBezTo>
                <a:cubicBezTo>
                  <a:pt x="201" y="245"/>
                  <a:pt x="201" y="245"/>
                  <a:pt x="203" y="244"/>
                </a:cubicBezTo>
                <a:cubicBezTo>
                  <a:pt x="205" y="245"/>
                  <a:pt x="209" y="246"/>
                  <a:pt x="211" y="246"/>
                </a:cubicBezTo>
                <a:cubicBezTo>
                  <a:pt x="211" y="246"/>
                  <a:pt x="211" y="246"/>
                  <a:pt x="211" y="246"/>
                </a:cubicBezTo>
                <a:cubicBezTo>
                  <a:pt x="212" y="247"/>
                  <a:pt x="212" y="247"/>
                  <a:pt x="212" y="247"/>
                </a:cubicBezTo>
                <a:cubicBezTo>
                  <a:pt x="212" y="247"/>
                  <a:pt x="212" y="247"/>
                  <a:pt x="212" y="247"/>
                </a:cubicBezTo>
                <a:cubicBezTo>
                  <a:pt x="212" y="247"/>
                  <a:pt x="212" y="247"/>
                  <a:pt x="212" y="247"/>
                </a:cubicBezTo>
                <a:cubicBezTo>
                  <a:pt x="212" y="247"/>
                  <a:pt x="212" y="247"/>
                  <a:pt x="212" y="247"/>
                </a:cubicBezTo>
                <a:cubicBezTo>
                  <a:pt x="212" y="248"/>
                  <a:pt x="212" y="248"/>
                  <a:pt x="213" y="248"/>
                </a:cubicBezTo>
                <a:cubicBezTo>
                  <a:pt x="213" y="248"/>
                  <a:pt x="213" y="248"/>
                  <a:pt x="213" y="248"/>
                </a:cubicBezTo>
                <a:cubicBezTo>
                  <a:pt x="213" y="248"/>
                  <a:pt x="213" y="248"/>
                  <a:pt x="213" y="248"/>
                </a:cubicBezTo>
                <a:cubicBezTo>
                  <a:pt x="213" y="248"/>
                  <a:pt x="213" y="248"/>
                  <a:pt x="213" y="249"/>
                </a:cubicBezTo>
                <a:cubicBezTo>
                  <a:pt x="213" y="249"/>
                  <a:pt x="213" y="249"/>
                  <a:pt x="213" y="249"/>
                </a:cubicBezTo>
                <a:cubicBezTo>
                  <a:pt x="214" y="249"/>
                  <a:pt x="213" y="248"/>
                  <a:pt x="214" y="249"/>
                </a:cubicBezTo>
                <a:cubicBezTo>
                  <a:pt x="215" y="249"/>
                  <a:pt x="216" y="250"/>
                  <a:pt x="217" y="250"/>
                </a:cubicBezTo>
                <a:cubicBezTo>
                  <a:pt x="217" y="251"/>
                  <a:pt x="217" y="251"/>
                  <a:pt x="217" y="251"/>
                </a:cubicBezTo>
                <a:cubicBezTo>
                  <a:pt x="218" y="252"/>
                  <a:pt x="219" y="252"/>
                  <a:pt x="220" y="252"/>
                </a:cubicBezTo>
                <a:cubicBezTo>
                  <a:pt x="221" y="252"/>
                  <a:pt x="221" y="252"/>
                  <a:pt x="221" y="252"/>
                </a:cubicBezTo>
                <a:cubicBezTo>
                  <a:pt x="221" y="253"/>
                  <a:pt x="221" y="253"/>
                  <a:pt x="221" y="253"/>
                </a:cubicBezTo>
                <a:cubicBezTo>
                  <a:pt x="221" y="254"/>
                  <a:pt x="224" y="255"/>
                  <a:pt x="223" y="257"/>
                </a:cubicBezTo>
                <a:cubicBezTo>
                  <a:pt x="223" y="257"/>
                  <a:pt x="223" y="257"/>
                  <a:pt x="223" y="257"/>
                </a:cubicBezTo>
                <a:cubicBezTo>
                  <a:pt x="222" y="258"/>
                  <a:pt x="222" y="258"/>
                  <a:pt x="222" y="258"/>
                </a:cubicBezTo>
                <a:cubicBezTo>
                  <a:pt x="219" y="262"/>
                  <a:pt x="225" y="261"/>
                  <a:pt x="217" y="266"/>
                </a:cubicBezTo>
                <a:cubicBezTo>
                  <a:pt x="216" y="266"/>
                  <a:pt x="214" y="269"/>
                  <a:pt x="214" y="270"/>
                </a:cubicBezTo>
                <a:cubicBezTo>
                  <a:pt x="214" y="270"/>
                  <a:pt x="214" y="270"/>
                  <a:pt x="214" y="271"/>
                </a:cubicBezTo>
                <a:cubicBezTo>
                  <a:pt x="214" y="271"/>
                  <a:pt x="214" y="271"/>
                  <a:pt x="214" y="271"/>
                </a:cubicBezTo>
                <a:cubicBezTo>
                  <a:pt x="214" y="271"/>
                  <a:pt x="214" y="271"/>
                  <a:pt x="214" y="271"/>
                </a:cubicBezTo>
                <a:cubicBezTo>
                  <a:pt x="214" y="271"/>
                  <a:pt x="214" y="271"/>
                  <a:pt x="214" y="271"/>
                </a:cubicBezTo>
                <a:cubicBezTo>
                  <a:pt x="213" y="271"/>
                  <a:pt x="213" y="271"/>
                  <a:pt x="212" y="271"/>
                </a:cubicBezTo>
                <a:cubicBezTo>
                  <a:pt x="212" y="271"/>
                  <a:pt x="212" y="271"/>
                  <a:pt x="212" y="271"/>
                </a:cubicBezTo>
                <a:cubicBezTo>
                  <a:pt x="212" y="271"/>
                  <a:pt x="210" y="272"/>
                  <a:pt x="210" y="272"/>
                </a:cubicBezTo>
                <a:cubicBezTo>
                  <a:pt x="207" y="275"/>
                  <a:pt x="210" y="280"/>
                  <a:pt x="210" y="281"/>
                </a:cubicBezTo>
                <a:cubicBezTo>
                  <a:pt x="210" y="281"/>
                  <a:pt x="210" y="281"/>
                  <a:pt x="210" y="281"/>
                </a:cubicBezTo>
                <a:cubicBezTo>
                  <a:pt x="210" y="281"/>
                  <a:pt x="210" y="281"/>
                  <a:pt x="210" y="281"/>
                </a:cubicBezTo>
                <a:cubicBezTo>
                  <a:pt x="210" y="282"/>
                  <a:pt x="210" y="282"/>
                  <a:pt x="209" y="282"/>
                </a:cubicBezTo>
                <a:cubicBezTo>
                  <a:pt x="209" y="282"/>
                  <a:pt x="209" y="282"/>
                  <a:pt x="209" y="282"/>
                </a:cubicBezTo>
                <a:cubicBezTo>
                  <a:pt x="206" y="283"/>
                  <a:pt x="204" y="282"/>
                  <a:pt x="203" y="282"/>
                </a:cubicBezTo>
                <a:cubicBezTo>
                  <a:pt x="203" y="282"/>
                  <a:pt x="203" y="282"/>
                  <a:pt x="203" y="282"/>
                </a:cubicBezTo>
                <a:cubicBezTo>
                  <a:pt x="203" y="282"/>
                  <a:pt x="203" y="282"/>
                  <a:pt x="203" y="282"/>
                </a:cubicBezTo>
                <a:cubicBezTo>
                  <a:pt x="201" y="285"/>
                  <a:pt x="200" y="289"/>
                  <a:pt x="199" y="291"/>
                </a:cubicBezTo>
                <a:cubicBezTo>
                  <a:pt x="200" y="292"/>
                  <a:pt x="200" y="294"/>
                  <a:pt x="200" y="296"/>
                </a:cubicBezTo>
                <a:cubicBezTo>
                  <a:pt x="200" y="296"/>
                  <a:pt x="200" y="296"/>
                  <a:pt x="200" y="296"/>
                </a:cubicBezTo>
                <a:cubicBezTo>
                  <a:pt x="198" y="297"/>
                  <a:pt x="198" y="298"/>
                  <a:pt x="198" y="300"/>
                </a:cubicBezTo>
                <a:cubicBezTo>
                  <a:pt x="198" y="300"/>
                  <a:pt x="198" y="300"/>
                  <a:pt x="198" y="300"/>
                </a:cubicBezTo>
                <a:cubicBezTo>
                  <a:pt x="199" y="300"/>
                  <a:pt x="199" y="300"/>
                  <a:pt x="199" y="300"/>
                </a:cubicBezTo>
                <a:cubicBezTo>
                  <a:pt x="199" y="301"/>
                  <a:pt x="199" y="301"/>
                  <a:pt x="199" y="301"/>
                </a:cubicBezTo>
                <a:cubicBezTo>
                  <a:pt x="199" y="301"/>
                  <a:pt x="199" y="301"/>
                  <a:pt x="199" y="301"/>
                </a:cubicBezTo>
                <a:cubicBezTo>
                  <a:pt x="199" y="301"/>
                  <a:pt x="199" y="301"/>
                  <a:pt x="199" y="301"/>
                </a:cubicBezTo>
                <a:cubicBezTo>
                  <a:pt x="200" y="300"/>
                  <a:pt x="200" y="300"/>
                  <a:pt x="200" y="299"/>
                </a:cubicBezTo>
                <a:cubicBezTo>
                  <a:pt x="200" y="299"/>
                  <a:pt x="200" y="299"/>
                  <a:pt x="200" y="299"/>
                </a:cubicBezTo>
                <a:cubicBezTo>
                  <a:pt x="201" y="299"/>
                  <a:pt x="201" y="299"/>
                  <a:pt x="201" y="299"/>
                </a:cubicBezTo>
                <a:cubicBezTo>
                  <a:pt x="201" y="299"/>
                  <a:pt x="201" y="299"/>
                  <a:pt x="201" y="299"/>
                </a:cubicBezTo>
                <a:cubicBezTo>
                  <a:pt x="201" y="299"/>
                  <a:pt x="201" y="299"/>
                  <a:pt x="201" y="299"/>
                </a:cubicBezTo>
                <a:cubicBezTo>
                  <a:pt x="201" y="299"/>
                  <a:pt x="201" y="299"/>
                  <a:pt x="201" y="299"/>
                </a:cubicBezTo>
                <a:cubicBezTo>
                  <a:pt x="201" y="299"/>
                  <a:pt x="201" y="299"/>
                  <a:pt x="201" y="299"/>
                </a:cubicBezTo>
                <a:cubicBezTo>
                  <a:pt x="201" y="300"/>
                  <a:pt x="201" y="300"/>
                  <a:pt x="201" y="300"/>
                </a:cubicBezTo>
                <a:cubicBezTo>
                  <a:pt x="201" y="300"/>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2" y="301"/>
                  <a:pt x="202" y="301"/>
                  <a:pt x="202" y="301"/>
                </a:cubicBezTo>
                <a:cubicBezTo>
                  <a:pt x="202" y="301"/>
                  <a:pt x="202" y="301"/>
                  <a:pt x="202" y="301"/>
                </a:cubicBezTo>
                <a:cubicBezTo>
                  <a:pt x="202" y="301"/>
                  <a:pt x="202" y="301"/>
                  <a:pt x="202" y="301"/>
                </a:cubicBezTo>
                <a:cubicBezTo>
                  <a:pt x="203" y="303"/>
                  <a:pt x="202" y="303"/>
                  <a:pt x="202" y="305"/>
                </a:cubicBezTo>
                <a:cubicBezTo>
                  <a:pt x="202" y="306"/>
                  <a:pt x="202" y="306"/>
                  <a:pt x="202" y="306"/>
                </a:cubicBezTo>
                <a:cubicBezTo>
                  <a:pt x="203" y="306"/>
                  <a:pt x="203" y="306"/>
                  <a:pt x="203" y="306"/>
                </a:cubicBezTo>
                <a:cubicBezTo>
                  <a:pt x="203" y="306"/>
                  <a:pt x="203" y="306"/>
                  <a:pt x="203" y="306"/>
                </a:cubicBezTo>
                <a:cubicBezTo>
                  <a:pt x="204" y="306"/>
                  <a:pt x="203" y="306"/>
                  <a:pt x="205" y="306"/>
                </a:cubicBezTo>
                <a:cubicBezTo>
                  <a:pt x="205" y="306"/>
                  <a:pt x="205" y="306"/>
                  <a:pt x="205" y="306"/>
                </a:cubicBezTo>
                <a:cubicBezTo>
                  <a:pt x="206" y="307"/>
                  <a:pt x="205" y="307"/>
                  <a:pt x="206" y="308"/>
                </a:cubicBezTo>
                <a:cubicBezTo>
                  <a:pt x="207" y="310"/>
                  <a:pt x="208" y="309"/>
                  <a:pt x="209" y="311"/>
                </a:cubicBezTo>
                <a:cubicBezTo>
                  <a:pt x="209" y="311"/>
                  <a:pt x="210" y="312"/>
                  <a:pt x="212" y="313"/>
                </a:cubicBezTo>
                <a:cubicBezTo>
                  <a:pt x="213" y="317"/>
                  <a:pt x="212" y="315"/>
                  <a:pt x="211" y="318"/>
                </a:cubicBezTo>
                <a:cubicBezTo>
                  <a:pt x="211" y="319"/>
                  <a:pt x="211" y="319"/>
                  <a:pt x="211" y="319"/>
                </a:cubicBezTo>
                <a:cubicBezTo>
                  <a:pt x="212" y="321"/>
                  <a:pt x="211" y="320"/>
                  <a:pt x="212" y="321"/>
                </a:cubicBezTo>
                <a:cubicBezTo>
                  <a:pt x="229" y="332"/>
                  <a:pt x="229" y="332"/>
                  <a:pt x="229" y="332"/>
                </a:cubicBezTo>
                <a:cubicBezTo>
                  <a:pt x="231" y="327"/>
                  <a:pt x="235" y="320"/>
                  <a:pt x="239" y="318"/>
                </a:cubicBezTo>
                <a:cubicBezTo>
                  <a:pt x="241" y="317"/>
                  <a:pt x="241" y="317"/>
                  <a:pt x="241" y="317"/>
                </a:cubicBezTo>
                <a:cubicBezTo>
                  <a:pt x="242" y="317"/>
                  <a:pt x="243" y="316"/>
                  <a:pt x="243" y="316"/>
                </a:cubicBezTo>
                <a:cubicBezTo>
                  <a:pt x="243" y="314"/>
                  <a:pt x="244" y="313"/>
                  <a:pt x="247" y="311"/>
                </a:cubicBezTo>
                <a:cubicBezTo>
                  <a:pt x="247" y="310"/>
                  <a:pt x="247" y="310"/>
                  <a:pt x="247" y="310"/>
                </a:cubicBezTo>
                <a:cubicBezTo>
                  <a:pt x="247" y="309"/>
                  <a:pt x="247" y="309"/>
                  <a:pt x="247" y="309"/>
                </a:cubicBezTo>
                <a:cubicBezTo>
                  <a:pt x="246" y="308"/>
                  <a:pt x="246" y="309"/>
                  <a:pt x="246" y="307"/>
                </a:cubicBezTo>
                <a:cubicBezTo>
                  <a:pt x="245" y="303"/>
                  <a:pt x="246" y="304"/>
                  <a:pt x="245" y="300"/>
                </a:cubicBezTo>
                <a:cubicBezTo>
                  <a:pt x="244" y="296"/>
                  <a:pt x="244" y="298"/>
                  <a:pt x="245" y="292"/>
                </a:cubicBezTo>
                <a:cubicBezTo>
                  <a:pt x="246" y="288"/>
                  <a:pt x="245" y="293"/>
                  <a:pt x="247" y="285"/>
                </a:cubicBezTo>
                <a:cubicBezTo>
                  <a:pt x="247" y="285"/>
                  <a:pt x="248" y="283"/>
                  <a:pt x="248" y="283"/>
                </a:cubicBezTo>
                <a:cubicBezTo>
                  <a:pt x="248" y="282"/>
                  <a:pt x="248" y="282"/>
                  <a:pt x="248" y="282"/>
                </a:cubicBezTo>
                <a:cubicBezTo>
                  <a:pt x="247" y="282"/>
                  <a:pt x="247" y="282"/>
                  <a:pt x="247" y="282"/>
                </a:cubicBezTo>
                <a:cubicBezTo>
                  <a:pt x="247" y="281"/>
                  <a:pt x="247" y="280"/>
                  <a:pt x="247" y="280"/>
                </a:cubicBezTo>
                <a:cubicBezTo>
                  <a:pt x="249" y="275"/>
                  <a:pt x="250" y="268"/>
                  <a:pt x="250" y="268"/>
                </a:cubicBezTo>
                <a:cubicBezTo>
                  <a:pt x="250" y="268"/>
                  <a:pt x="250" y="268"/>
                  <a:pt x="250" y="268"/>
                </a:cubicBezTo>
                <a:cubicBezTo>
                  <a:pt x="250" y="267"/>
                  <a:pt x="250" y="267"/>
                  <a:pt x="250" y="267"/>
                </a:cubicBezTo>
                <a:cubicBezTo>
                  <a:pt x="251" y="266"/>
                  <a:pt x="251" y="266"/>
                  <a:pt x="251" y="265"/>
                </a:cubicBezTo>
                <a:cubicBezTo>
                  <a:pt x="252" y="261"/>
                  <a:pt x="253" y="256"/>
                  <a:pt x="254" y="253"/>
                </a:cubicBezTo>
                <a:cubicBezTo>
                  <a:pt x="254" y="252"/>
                  <a:pt x="254" y="252"/>
                  <a:pt x="254" y="252"/>
                </a:cubicBezTo>
                <a:cubicBezTo>
                  <a:pt x="256" y="247"/>
                  <a:pt x="256" y="247"/>
                  <a:pt x="256" y="247"/>
                </a:cubicBezTo>
                <a:cubicBezTo>
                  <a:pt x="256" y="247"/>
                  <a:pt x="256" y="247"/>
                  <a:pt x="256" y="247"/>
                </a:cubicBezTo>
                <a:cubicBezTo>
                  <a:pt x="256" y="247"/>
                  <a:pt x="254" y="243"/>
                  <a:pt x="254" y="242"/>
                </a:cubicBezTo>
                <a:cubicBezTo>
                  <a:pt x="254" y="238"/>
                  <a:pt x="250" y="218"/>
                  <a:pt x="251" y="212"/>
                </a:cubicBezTo>
                <a:cubicBezTo>
                  <a:pt x="251" y="212"/>
                  <a:pt x="251" y="212"/>
                  <a:pt x="251" y="212"/>
                </a:cubicBezTo>
                <a:cubicBezTo>
                  <a:pt x="250" y="212"/>
                  <a:pt x="250" y="212"/>
                  <a:pt x="250" y="212"/>
                </a:cubicBezTo>
                <a:cubicBezTo>
                  <a:pt x="250" y="212"/>
                  <a:pt x="250" y="212"/>
                  <a:pt x="250" y="212"/>
                </a:cubicBezTo>
                <a:cubicBezTo>
                  <a:pt x="250" y="211"/>
                  <a:pt x="250" y="211"/>
                  <a:pt x="250" y="211"/>
                </a:cubicBezTo>
                <a:cubicBezTo>
                  <a:pt x="250" y="211"/>
                  <a:pt x="250" y="211"/>
                  <a:pt x="250" y="211"/>
                </a:cubicBezTo>
                <a:cubicBezTo>
                  <a:pt x="251" y="211"/>
                  <a:pt x="251" y="211"/>
                  <a:pt x="251" y="211"/>
                </a:cubicBezTo>
                <a:cubicBezTo>
                  <a:pt x="250" y="211"/>
                  <a:pt x="250" y="211"/>
                  <a:pt x="250" y="211"/>
                </a:cubicBezTo>
                <a:cubicBezTo>
                  <a:pt x="250" y="210"/>
                  <a:pt x="250" y="210"/>
                  <a:pt x="250" y="210"/>
                </a:cubicBezTo>
                <a:cubicBezTo>
                  <a:pt x="249" y="205"/>
                  <a:pt x="250" y="207"/>
                  <a:pt x="251" y="200"/>
                </a:cubicBezTo>
                <a:cubicBezTo>
                  <a:pt x="251" y="198"/>
                  <a:pt x="251" y="198"/>
                  <a:pt x="251" y="198"/>
                </a:cubicBezTo>
                <a:cubicBezTo>
                  <a:pt x="251" y="197"/>
                  <a:pt x="251" y="197"/>
                  <a:pt x="251" y="197"/>
                </a:cubicBezTo>
                <a:cubicBezTo>
                  <a:pt x="252" y="196"/>
                  <a:pt x="252" y="196"/>
                  <a:pt x="252" y="196"/>
                </a:cubicBezTo>
                <a:cubicBezTo>
                  <a:pt x="251" y="196"/>
                  <a:pt x="251" y="196"/>
                  <a:pt x="251" y="196"/>
                </a:cubicBezTo>
                <a:cubicBezTo>
                  <a:pt x="252" y="195"/>
                  <a:pt x="252" y="195"/>
                  <a:pt x="252" y="195"/>
                </a:cubicBezTo>
                <a:cubicBezTo>
                  <a:pt x="252" y="195"/>
                  <a:pt x="252" y="195"/>
                  <a:pt x="252" y="195"/>
                </a:cubicBezTo>
                <a:cubicBezTo>
                  <a:pt x="252" y="194"/>
                  <a:pt x="252" y="194"/>
                  <a:pt x="252" y="194"/>
                </a:cubicBezTo>
                <a:cubicBezTo>
                  <a:pt x="252" y="193"/>
                  <a:pt x="252" y="193"/>
                  <a:pt x="252" y="191"/>
                </a:cubicBezTo>
                <a:cubicBezTo>
                  <a:pt x="253" y="190"/>
                  <a:pt x="253" y="190"/>
                  <a:pt x="253" y="190"/>
                </a:cubicBezTo>
                <a:cubicBezTo>
                  <a:pt x="253" y="188"/>
                  <a:pt x="252" y="189"/>
                  <a:pt x="253" y="188"/>
                </a:cubicBezTo>
                <a:cubicBezTo>
                  <a:pt x="254" y="184"/>
                  <a:pt x="254" y="184"/>
                  <a:pt x="254" y="184"/>
                </a:cubicBezTo>
                <a:cubicBezTo>
                  <a:pt x="254" y="183"/>
                  <a:pt x="254" y="182"/>
                  <a:pt x="254" y="181"/>
                </a:cubicBezTo>
                <a:cubicBezTo>
                  <a:pt x="254" y="180"/>
                  <a:pt x="254" y="180"/>
                  <a:pt x="254" y="180"/>
                </a:cubicBezTo>
                <a:cubicBezTo>
                  <a:pt x="253" y="180"/>
                  <a:pt x="253" y="180"/>
                  <a:pt x="253" y="180"/>
                </a:cubicBezTo>
                <a:cubicBezTo>
                  <a:pt x="253" y="181"/>
                  <a:pt x="253" y="180"/>
                  <a:pt x="252" y="181"/>
                </a:cubicBezTo>
                <a:cubicBezTo>
                  <a:pt x="252" y="181"/>
                  <a:pt x="252" y="181"/>
                  <a:pt x="252" y="182"/>
                </a:cubicBezTo>
                <a:cubicBezTo>
                  <a:pt x="252" y="182"/>
                  <a:pt x="252" y="182"/>
                  <a:pt x="252" y="182"/>
                </a:cubicBezTo>
                <a:cubicBezTo>
                  <a:pt x="253" y="182"/>
                  <a:pt x="253" y="182"/>
                  <a:pt x="253" y="182"/>
                </a:cubicBezTo>
                <a:cubicBezTo>
                  <a:pt x="253" y="182"/>
                  <a:pt x="252" y="182"/>
                  <a:pt x="252" y="182"/>
                </a:cubicBezTo>
                <a:cubicBezTo>
                  <a:pt x="253" y="182"/>
                  <a:pt x="253" y="182"/>
                  <a:pt x="253" y="183"/>
                </a:cubicBezTo>
                <a:cubicBezTo>
                  <a:pt x="253" y="183"/>
                  <a:pt x="253" y="183"/>
                  <a:pt x="253" y="183"/>
                </a:cubicBezTo>
                <a:cubicBezTo>
                  <a:pt x="253" y="183"/>
                  <a:pt x="253" y="183"/>
                  <a:pt x="253" y="183"/>
                </a:cubicBezTo>
                <a:cubicBezTo>
                  <a:pt x="253" y="183"/>
                  <a:pt x="253" y="183"/>
                  <a:pt x="253" y="183"/>
                </a:cubicBezTo>
                <a:cubicBezTo>
                  <a:pt x="253" y="183"/>
                  <a:pt x="253" y="183"/>
                  <a:pt x="253" y="183"/>
                </a:cubicBezTo>
                <a:cubicBezTo>
                  <a:pt x="253" y="183"/>
                  <a:pt x="253" y="183"/>
                  <a:pt x="253" y="183"/>
                </a:cubicBezTo>
                <a:cubicBezTo>
                  <a:pt x="253" y="184"/>
                  <a:pt x="253" y="184"/>
                  <a:pt x="253" y="184"/>
                </a:cubicBezTo>
                <a:cubicBezTo>
                  <a:pt x="253" y="184"/>
                  <a:pt x="253" y="184"/>
                  <a:pt x="253" y="184"/>
                </a:cubicBezTo>
                <a:cubicBezTo>
                  <a:pt x="253" y="184"/>
                  <a:pt x="253" y="184"/>
                  <a:pt x="253" y="184"/>
                </a:cubicBezTo>
                <a:cubicBezTo>
                  <a:pt x="253" y="184"/>
                  <a:pt x="253" y="184"/>
                  <a:pt x="253" y="184"/>
                </a:cubicBezTo>
                <a:cubicBezTo>
                  <a:pt x="253" y="185"/>
                  <a:pt x="253" y="184"/>
                  <a:pt x="253" y="185"/>
                </a:cubicBezTo>
                <a:cubicBezTo>
                  <a:pt x="253" y="185"/>
                  <a:pt x="253" y="185"/>
                  <a:pt x="253" y="185"/>
                </a:cubicBezTo>
                <a:cubicBezTo>
                  <a:pt x="253" y="185"/>
                  <a:pt x="253" y="185"/>
                  <a:pt x="253" y="185"/>
                </a:cubicBezTo>
                <a:cubicBezTo>
                  <a:pt x="253" y="186"/>
                  <a:pt x="253" y="186"/>
                  <a:pt x="253" y="186"/>
                </a:cubicBezTo>
                <a:cubicBezTo>
                  <a:pt x="253" y="186"/>
                  <a:pt x="253" y="186"/>
                  <a:pt x="253" y="186"/>
                </a:cubicBezTo>
                <a:cubicBezTo>
                  <a:pt x="252" y="187"/>
                  <a:pt x="252" y="187"/>
                  <a:pt x="250" y="187"/>
                </a:cubicBezTo>
                <a:cubicBezTo>
                  <a:pt x="250" y="188"/>
                  <a:pt x="250" y="188"/>
                  <a:pt x="250" y="188"/>
                </a:cubicBezTo>
                <a:cubicBezTo>
                  <a:pt x="250" y="189"/>
                  <a:pt x="250" y="188"/>
                  <a:pt x="251" y="190"/>
                </a:cubicBezTo>
                <a:cubicBezTo>
                  <a:pt x="250" y="190"/>
                  <a:pt x="250" y="190"/>
                  <a:pt x="250" y="190"/>
                </a:cubicBezTo>
                <a:cubicBezTo>
                  <a:pt x="250" y="190"/>
                  <a:pt x="250" y="190"/>
                  <a:pt x="250" y="190"/>
                </a:cubicBezTo>
                <a:cubicBezTo>
                  <a:pt x="250" y="189"/>
                  <a:pt x="250" y="189"/>
                  <a:pt x="249" y="189"/>
                </a:cubicBezTo>
                <a:cubicBezTo>
                  <a:pt x="249" y="189"/>
                  <a:pt x="249" y="189"/>
                  <a:pt x="249" y="189"/>
                </a:cubicBezTo>
                <a:cubicBezTo>
                  <a:pt x="249" y="188"/>
                  <a:pt x="249" y="188"/>
                  <a:pt x="249" y="188"/>
                </a:cubicBezTo>
                <a:cubicBezTo>
                  <a:pt x="249" y="188"/>
                  <a:pt x="249" y="188"/>
                  <a:pt x="249" y="188"/>
                </a:cubicBezTo>
                <a:cubicBezTo>
                  <a:pt x="249" y="188"/>
                  <a:pt x="249" y="188"/>
                  <a:pt x="250" y="187"/>
                </a:cubicBezTo>
                <a:cubicBezTo>
                  <a:pt x="249" y="187"/>
                  <a:pt x="249" y="187"/>
                  <a:pt x="249" y="187"/>
                </a:cubicBezTo>
                <a:cubicBezTo>
                  <a:pt x="249" y="187"/>
                  <a:pt x="249" y="187"/>
                  <a:pt x="249" y="187"/>
                </a:cubicBezTo>
                <a:cubicBezTo>
                  <a:pt x="250" y="186"/>
                  <a:pt x="250" y="186"/>
                  <a:pt x="250" y="186"/>
                </a:cubicBezTo>
                <a:cubicBezTo>
                  <a:pt x="250" y="187"/>
                  <a:pt x="250" y="187"/>
                  <a:pt x="250" y="187"/>
                </a:cubicBezTo>
                <a:cubicBezTo>
                  <a:pt x="251" y="187"/>
                  <a:pt x="251" y="187"/>
                  <a:pt x="251" y="187"/>
                </a:cubicBezTo>
                <a:cubicBezTo>
                  <a:pt x="252" y="187"/>
                  <a:pt x="252" y="187"/>
                  <a:pt x="252" y="187"/>
                </a:cubicBezTo>
                <a:cubicBezTo>
                  <a:pt x="252" y="186"/>
                  <a:pt x="252" y="186"/>
                  <a:pt x="252" y="186"/>
                </a:cubicBezTo>
                <a:cubicBezTo>
                  <a:pt x="252" y="186"/>
                  <a:pt x="252" y="186"/>
                  <a:pt x="252" y="186"/>
                </a:cubicBezTo>
                <a:cubicBezTo>
                  <a:pt x="252" y="186"/>
                  <a:pt x="252" y="186"/>
                  <a:pt x="252" y="185"/>
                </a:cubicBezTo>
                <a:cubicBezTo>
                  <a:pt x="252" y="184"/>
                  <a:pt x="252" y="185"/>
                  <a:pt x="252" y="184"/>
                </a:cubicBezTo>
                <a:cubicBezTo>
                  <a:pt x="252" y="183"/>
                  <a:pt x="251" y="183"/>
                  <a:pt x="251" y="183"/>
                </a:cubicBezTo>
                <a:cubicBezTo>
                  <a:pt x="251" y="182"/>
                  <a:pt x="250" y="182"/>
                  <a:pt x="250" y="182"/>
                </a:cubicBezTo>
                <a:cubicBezTo>
                  <a:pt x="249" y="181"/>
                  <a:pt x="249" y="181"/>
                  <a:pt x="249" y="180"/>
                </a:cubicBezTo>
                <a:cubicBezTo>
                  <a:pt x="249" y="180"/>
                  <a:pt x="249" y="180"/>
                  <a:pt x="249" y="180"/>
                </a:cubicBezTo>
                <a:cubicBezTo>
                  <a:pt x="250" y="180"/>
                  <a:pt x="250" y="180"/>
                  <a:pt x="251" y="180"/>
                </a:cubicBezTo>
                <a:cubicBezTo>
                  <a:pt x="252" y="180"/>
                  <a:pt x="252" y="180"/>
                  <a:pt x="252" y="180"/>
                </a:cubicBezTo>
                <a:cubicBezTo>
                  <a:pt x="252" y="179"/>
                  <a:pt x="252" y="179"/>
                  <a:pt x="252" y="179"/>
                </a:cubicBezTo>
                <a:cubicBezTo>
                  <a:pt x="252" y="179"/>
                  <a:pt x="252" y="179"/>
                  <a:pt x="252" y="179"/>
                </a:cubicBezTo>
                <a:cubicBezTo>
                  <a:pt x="251" y="179"/>
                  <a:pt x="251" y="179"/>
                  <a:pt x="251" y="179"/>
                </a:cubicBezTo>
                <a:cubicBezTo>
                  <a:pt x="250" y="178"/>
                  <a:pt x="250" y="178"/>
                  <a:pt x="250" y="177"/>
                </a:cubicBezTo>
                <a:cubicBezTo>
                  <a:pt x="249" y="177"/>
                  <a:pt x="249" y="177"/>
                  <a:pt x="249" y="177"/>
                </a:cubicBezTo>
                <a:cubicBezTo>
                  <a:pt x="248" y="176"/>
                  <a:pt x="248" y="176"/>
                  <a:pt x="248" y="176"/>
                </a:cubicBezTo>
                <a:cubicBezTo>
                  <a:pt x="248" y="176"/>
                  <a:pt x="248" y="176"/>
                  <a:pt x="248" y="176"/>
                </a:cubicBezTo>
                <a:cubicBezTo>
                  <a:pt x="248" y="175"/>
                  <a:pt x="248" y="175"/>
                  <a:pt x="248" y="175"/>
                </a:cubicBezTo>
                <a:cubicBezTo>
                  <a:pt x="248" y="175"/>
                  <a:pt x="248" y="175"/>
                  <a:pt x="248" y="175"/>
                </a:cubicBezTo>
                <a:cubicBezTo>
                  <a:pt x="248" y="175"/>
                  <a:pt x="248" y="175"/>
                  <a:pt x="248" y="175"/>
                </a:cubicBezTo>
                <a:cubicBezTo>
                  <a:pt x="247" y="175"/>
                  <a:pt x="247" y="175"/>
                  <a:pt x="247" y="175"/>
                </a:cubicBezTo>
                <a:cubicBezTo>
                  <a:pt x="247" y="175"/>
                  <a:pt x="247" y="175"/>
                  <a:pt x="247" y="175"/>
                </a:cubicBezTo>
                <a:cubicBezTo>
                  <a:pt x="247" y="175"/>
                  <a:pt x="247" y="175"/>
                  <a:pt x="247" y="175"/>
                </a:cubicBezTo>
                <a:cubicBezTo>
                  <a:pt x="247" y="174"/>
                  <a:pt x="247" y="174"/>
                  <a:pt x="247" y="174"/>
                </a:cubicBezTo>
                <a:cubicBezTo>
                  <a:pt x="248" y="174"/>
                  <a:pt x="248" y="174"/>
                  <a:pt x="248" y="174"/>
                </a:cubicBezTo>
                <a:cubicBezTo>
                  <a:pt x="249" y="174"/>
                  <a:pt x="249" y="174"/>
                  <a:pt x="249" y="174"/>
                </a:cubicBezTo>
                <a:cubicBezTo>
                  <a:pt x="249" y="175"/>
                  <a:pt x="249" y="175"/>
                  <a:pt x="249" y="175"/>
                </a:cubicBezTo>
                <a:cubicBezTo>
                  <a:pt x="249" y="175"/>
                  <a:pt x="249" y="175"/>
                  <a:pt x="249" y="175"/>
                </a:cubicBezTo>
                <a:cubicBezTo>
                  <a:pt x="249" y="175"/>
                  <a:pt x="249" y="175"/>
                  <a:pt x="249" y="175"/>
                </a:cubicBezTo>
                <a:cubicBezTo>
                  <a:pt x="249" y="175"/>
                  <a:pt x="249" y="175"/>
                  <a:pt x="249" y="175"/>
                </a:cubicBezTo>
                <a:cubicBezTo>
                  <a:pt x="250" y="176"/>
                  <a:pt x="250" y="176"/>
                  <a:pt x="250" y="177"/>
                </a:cubicBezTo>
                <a:cubicBezTo>
                  <a:pt x="251" y="178"/>
                  <a:pt x="251" y="178"/>
                  <a:pt x="252" y="179"/>
                </a:cubicBezTo>
                <a:cubicBezTo>
                  <a:pt x="252" y="179"/>
                  <a:pt x="252" y="179"/>
                  <a:pt x="252" y="179"/>
                </a:cubicBezTo>
                <a:cubicBezTo>
                  <a:pt x="252" y="178"/>
                  <a:pt x="252" y="178"/>
                  <a:pt x="252" y="178"/>
                </a:cubicBezTo>
                <a:cubicBezTo>
                  <a:pt x="252" y="178"/>
                  <a:pt x="252" y="178"/>
                  <a:pt x="252" y="178"/>
                </a:cubicBezTo>
                <a:cubicBezTo>
                  <a:pt x="252" y="178"/>
                  <a:pt x="252" y="178"/>
                  <a:pt x="252" y="178"/>
                </a:cubicBezTo>
                <a:cubicBezTo>
                  <a:pt x="252" y="177"/>
                  <a:pt x="252" y="175"/>
                  <a:pt x="252" y="174"/>
                </a:cubicBezTo>
                <a:cubicBezTo>
                  <a:pt x="253" y="173"/>
                  <a:pt x="252" y="174"/>
                  <a:pt x="253" y="173"/>
                </a:cubicBezTo>
                <a:cubicBezTo>
                  <a:pt x="253" y="172"/>
                  <a:pt x="253" y="172"/>
                  <a:pt x="253" y="172"/>
                </a:cubicBezTo>
                <a:cubicBezTo>
                  <a:pt x="252" y="170"/>
                  <a:pt x="252" y="172"/>
                  <a:pt x="252" y="170"/>
                </a:cubicBezTo>
                <a:cubicBezTo>
                  <a:pt x="251" y="169"/>
                  <a:pt x="251" y="169"/>
                  <a:pt x="251" y="169"/>
                </a:cubicBezTo>
                <a:cubicBezTo>
                  <a:pt x="252" y="169"/>
                  <a:pt x="252" y="169"/>
                  <a:pt x="252" y="169"/>
                </a:cubicBezTo>
                <a:cubicBezTo>
                  <a:pt x="252" y="169"/>
                  <a:pt x="252" y="169"/>
                  <a:pt x="252" y="168"/>
                </a:cubicBezTo>
                <a:cubicBezTo>
                  <a:pt x="252" y="168"/>
                  <a:pt x="252" y="168"/>
                  <a:pt x="252" y="168"/>
                </a:cubicBezTo>
                <a:cubicBezTo>
                  <a:pt x="251" y="167"/>
                  <a:pt x="251" y="167"/>
                  <a:pt x="251" y="167"/>
                </a:cubicBezTo>
                <a:cubicBezTo>
                  <a:pt x="251" y="167"/>
                  <a:pt x="251" y="167"/>
                  <a:pt x="251" y="167"/>
                </a:cubicBezTo>
                <a:cubicBezTo>
                  <a:pt x="250" y="167"/>
                  <a:pt x="250" y="167"/>
                  <a:pt x="250" y="167"/>
                </a:cubicBezTo>
                <a:cubicBezTo>
                  <a:pt x="250" y="167"/>
                  <a:pt x="250" y="167"/>
                  <a:pt x="250" y="167"/>
                </a:cubicBezTo>
                <a:cubicBezTo>
                  <a:pt x="249" y="168"/>
                  <a:pt x="249" y="168"/>
                  <a:pt x="249" y="168"/>
                </a:cubicBezTo>
                <a:cubicBezTo>
                  <a:pt x="249" y="168"/>
                  <a:pt x="249" y="168"/>
                  <a:pt x="249" y="168"/>
                </a:cubicBezTo>
                <a:cubicBezTo>
                  <a:pt x="249" y="170"/>
                  <a:pt x="249" y="170"/>
                  <a:pt x="249" y="170"/>
                </a:cubicBezTo>
                <a:cubicBezTo>
                  <a:pt x="249" y="171"/>
                  <a:pt x="249" y="171"/>
                  <a:pt x="249" y="171"/>
                </a:cubicBezTo>
                <a:cubicBezTo>
                  <a:pt x="248" y="171"/>
                  <a:pt x="248" y="171"/>
                  <a:pt x="248" y="171"/>
                </a:cubicBezTo>
                <a:cubicBezTo>
                  <a:pt x="248" y="170"/>
                  <a:pt x="248" y="170"/>
                  <a:pt x="248" y="170"/>
                </a:cubicBezTo>
                <a:cubicBezTo>
                  <a:pt x="249" y="170"/>
                  <a:pt x="249" y="170"/>
                  <a:pt x="249" y="170"/>
                </a:cubicBezTo>
                <a:cubicBezTo>
                  <a:pt x="249" y="170"/>
                  <a:pt x="249" y="170"/>
                  <a:pt x="249" y="170"/>
                </a:cubicBezTo>
                <a:cubicBezTo>
                  <a:pt x="249" y="168"/>
                  <a:pt x="249" y="168"/>
                  <a:pt x="249" y="166"/>
                </a:cubicBezTo>
                <a:cubicBezTo>
                  <a:pt x="250" y="166"/>
                  <a:pt x="250" y="166"/>
                  <a:pt x="250" y="166"/>
                </a:cubicBezTo>
                <a:cubicBezTo>
                  <a:pt x="249" y="165"/>
                  <a:pt x="249" y="165"/>
                  <a:pt x="249" y="165"/>
                </a:cubicBezTo>
                <a:cubicBezTo>
                  <a:pt x="250" y="164"/>
                  <a:pt x="249" y="164"/>
                  <a:pt x="250" y="161"/>
                </a:cubicBezTo>
                <a:cubicBezTo>
                  <a:pt x="250" y="162"/>
                  <a:pt x="250" y="162"/>
                  <a:pt x="250" y="163"/>
                </a:cubicBezTo>
                <a:cubicBezTo>
                  <a:pt x="251" y="162"/>
                  <a:pt x="251" y="162"/>
                  <a:pt x="252" y="162"/>
                </a:cubicBezTo>
                <a:cubicBezTo>
                  <a:pt x="252" y="163"/>
                  <a:pt x="252" y="163"/>
                  <a:pt x="253" y="163"/>
                </a:cubicBezTo>
                <a:cubicBezTo>
                  <a:pt x="253" y="163"/>
                  <a:pt x="253" y="163"/>
                  <a:pt x="253" y="163"/>
                </a:cubicBezTo>
                <a:cubicBezTo>
                  <a:pt x="253" y="162"/>
                  <a:pt x="253" y="162"/>
                  <a:pt x="253" y="162"/>
                </a:cubicBezTo>
                <a:cubicBezTo>
                  <a:pt x="253" y="161"/>
                  <a:pt x="253" y="161"/>
                  <a:pt x="253" y="161"/>
                </a:cubicBezTo>
                <a:cubicBezTo>
                  <a:pt x="253" y="161"/>
                  <a:pt x="253" y="161"/>
                  <a:pt x="253" y="159"/>
                </a:cubicBezTo>
                <a:cubicBezTo>
                  <a:pt x="253" y="159"/>
                  <a:pt x="253" y="159"/>
                  <a:pt x="253" y="159"/>
                </a:cubicBezTo>
                <a:cubicBezTo>
                  <a:pt x="253" y="159"/>
                  <a:pt x="257" y="156"/>
                  <a:pt x="257" y="156"/>
                </a:cubicBezTo>
                <a:cubicBezTo>
                  <a:pt x="258" y="155"/>
                  <a:pt x="257" y="156"/>
                  <a:pt x="258" y="155"/>
                </a:cubicBezTo>
                <a:cubicBezTo>
                  <a:pt x="258" y="155"/>
                  <a:pt x="258" y="155"/>
                  <a:pt x="258" y="155"/>
                </a:cubicBezTo>
                <a:cubicBezTo>
                  <a:pt x="257" y="155"/>
                  <a:pt x="256" y="155"/>
                  <a:pt x="255" y="154"/>
                </a:cubicBezTo>
                <a:cubicBezTo>
                  <a:pt x="255" y="154"/>
                  <a:pt x="255" y="154"/>
                  <a:pt x="255" y="154"/>
                </a:cubicBezTo>
                <a:cubicBezTo>
                  <a:pt x="255" y="154"/>
                  <a:pt x="255" y="153"/>
                  <a:pt x="255" y="153"/>
                </a:cubicBezTo>
                <a:cubicBezTo>
                  <a:pt x="255" y="153"/>
                  <a:pt x="255" y="153"/>
                  <a:pt x="255" y="153"/>
                </a:cubicBezTo>
                <a:cubicBezTo>
                  <a:pt x="256" y="152"/>
                  <a:pt x="256" y="152"/>
                  <a:pt x="256" y="152"/>
                </a:cubicBezTo>
                <a:cubicBezTo>
                  <a:pt x="259" y="151"/>
                  <a:pt x="258" y="151"/>
                  <a:pt x="260" y="149"/>
                </a:cubicBezTo>
                <a:cubicBezTo>
                  <a:pt x="260" y="149"/>
                  <a:pt x="260" y="149"/>
                  <a:pt x="260" y="149"/>
                </a:cubicBezTo>
                <a:cubicBezTo>
                  <a:pt x="260" y="148"/>
                  <a:pt x="260" y="148"/>
                  <a:pt x="260" y="147"/>
                </a:cubicBezTo>
                <a:cubicBezTo>
                  <a:pt x="260" y="146"/>
                  <a:pt x="260" y="147"/>
                  <a:pt x="260" y="146"/>
                </a:cubicBezTo>
                <a:cubicBezTo>
                  <a:pt x="260" y="146"/>
                  <a:pt x="260" y="146"/>
                  <a:pt x="260" y="146"/>
                </a:cubicBezTo>
                <a:cubicBezTo>
                  <a:pt x="261" y="146"/>
                  <a:pt x="261" y="146"/>
                  <a:pt x="261" y="146"/>
                </a:cubicBezTo>
                <a:cubicBezTo>
                  <a:pt x="260" y="146"/>
                  <a:pt x="260" y="146"/>
                  <a:pt x="260" y="146"/>
                </a:cubicBezTo>
                <a:cubicBezTo>
                  <a:pt x="259" y="146"/>
                  <a:pt x="259" y="146"/>
                  <a:pt x="259" y="146"/>
                </a:cubicBezTo>
                <a:cubicBezTo>
                  <a:pt x="259" y="146"/>
                  <a:pt x="259" y="146"/>
                  <a:pt x="259" y="146"/>
                </a:cubicBezTo>
                <a:cubicBezTo>
                  <a:pt x="259" y="146"/>
                  <a:pt x="259" y="146"/>
                  <a:pt x="259" y="146"/>
                </a:cubicBezTo>
                <a:cubicBezTo>
                  <a:pt x="258" y="145"/>
                  <a:pt x="259" y="145"/>
                  <a:pt x="258" y="145"/>
                </a:cubicBezTo>
                <a:cubicBezTo>
                  <a:pt x="258" y="145"/>
                  <a:pt x="258" y="145"/>
                  <a:pt x="258" y="145"/>
                </a:cubicBezTo>
                <a:cubicBezTo>
                  <a:pt x="258" y="145"/>
                  <a:pt x="258" y="145"/>
                  <a:pt x="257" y="146"/>
                </a:cubicBezTo>
                <a:cubicBezTo>
                  <a:pt x="257" y="145"/>
                  <a:pt x="257" y="145"/>
                  <a:pt x="257" y="145"/>
                </a:cubicBezTo>
                <a:cubicBezTo>
                  <a:pt x="257" y="145"/>
                  <a:pt x="257" y="145"/>
                  <a:pt x="256" y="145"/>
                </a:cubicBezTo>
                <a:cubicBezTo>
                  <a:pt x="256" y="145"/>
                  <a:pt x="256" y="145"/>
                  <a:pt x="256" y="145"/>
                </a:cubicBezTo>
                <a:cubicBezTo>
                  <a:pt x="256" y="144"/>
                  <a:pt x="256" y="144"/>
                  <a:pt x="256" y="144"/>
                </a:cubicBezTo>
                <a:cubicBezTo>
                  <a:pt x="256" y="143"/>
                  <a:pt x="256" y="143"/>
                  <a:pt x="256" y="143"/>
                </a:cubicBezTo>
                <a:cubicBezTo>
                  <a:pt x="256" y="143"/>
                  <a:pt x="256" y="143"/>
                  <a:pt x="255" y="143"/>
                </a:cubicBezTo>
                <a:cubicBezTo>
                  <a:pt x="255" y="143"/>
                  <a:pt x="255" y="143"/>
                  <a:pt x="255" y="143"/>
                </a:cubicBezTo>
                <a:cubicBezTo>
                  <a:pt x="254" y="142"/>
                  <a:pt x="255" y="142"/>
                  <a:pt x="254" y="141"/>
                </a:cubicBezTo>
                <a:cubicBezTo>
                  <a:pt x="255" y="141"/>
                  <a:pt x="255" y="141"/>
                  <a:pt x="255" y="141"/>
                </a:cubicBezTo>
                <a:cubicBezTo>
                  <a:pt x="255" y="140"/>
                  <a:pt x="254" y="141"/>
                  <a:pt x="255" y="140"/>
                </a:cubicBezTo>
                <a:cubicBezTo>
                  <a:pt x="256" y="139"/>
                  <a:pt x="255" y="140"/>
                  <a:pt x="256" y="139"/>
                </a:cubicBezTo>
                <a:cubicBezTo>
                  <a:pt x="256" y="139"/>
                  <a:pt x="256" y="139"/>
                  <a:pt x="256" y="139"/>
                </a:cubicBezTo>
                <a:cubicBezTo>
                  <a:pt x="256" y="138"/>
                  <a:pt x="256" y="138"/>
                  <a:pt x="256" y="138"/>
                </a:cubicBezTo>
                <a:cubicBezTo>
                  <a:pt x="256" y="138"/>
                  <a:pt x="256" y="138"/>
                  <a:pt x="256" y="138"/>
                </a:cubicBezTo>
                <a:cubicBezTo>
                  <a:pt x="257" y="139"/>
                  <a:pt x="257" y="139"/>
                  <a:pt x="257" y="139"/>
                </a:cubicBezTo>
                <a:cubicBezTo>
                  <a:pt x="256" y="140"/>
                  <a:pt x="256" y="140"/>
                  <a:pt x="256" y="140"/>
                </a:cubicBezTo>
                <a:cubicBezTo>
                  <a:pt x="256" y="141"/>
                  <a:pt x="256" y="141"/>
                  <a:pt x="256" y="141"/>
                </a:cubicBezTo>
                <a:cubicBezTo>
                  <a:pt x="256" y="142"/>
                  <a:pt x="256" y="143"/>
                  <a:pt x="256" y="144"/>
                </a:cubicBezTo>
                <a:cubicBezTo>
                  <a:pt x="257" y="144"/>
                  <a:pt x="257" y="144"/>
                  <a:pt x="257" y="144"/>
                </a:cubicBezTo>
                <a:cubicBezTo>
                  <a:pt x="257" y="144"/>
                  <a:pt x="257" y="144"/>
                  <a:pt x="257" y="144"/>
                </a:cubicBezTo>
                <a:cubicBezTo>
                  <a:pt x="257" y="145"/>
                  <a:pt x="257" y="145"/>
                  <a:pt x="257" y="145"/>
                </a:cubicBezTo>
                <a:cubicBezTo>
                  <a:pt x="258" y="145"/>
                  <a:pt x="258" y="145"/>
                  <a:pt x="258" y="145"/>
                </a:cubicBezTo>
                <a:cubicBezTo>
                  <a:pt x="258" y="145"/>
                  <a:pt x="258" y="145"/>
                  <a:pt x="258" y="145"/>
                </a:cubicBezTo>
                <a:cubicBezTo>
                  <a:pt x="258" y="144"/>
                  <a:pt x="258" y="144"/>
                  <a:pt x="258" y="144"/>
                </a:cubicBezTo>
                <a:cubicBezTo>
                  <a:pt x="259" y="144"/>
                  <a:pt x="259" y="144"/>
                  <a:pt x="259" y="144"/>
                </a:cubicBezTo>
                <a:cubicBezTo>
                  <a:pt x="260" y="141"/>
                  <a:pt x="260" y="141"/>
                  <a:pt x="260" y="141"/>
                </a:cubicBezTo>
                <a:cubicBezTo>
                  <a:pt x="260" y="141"/>
                  <a:pt x="260" y="141"/>
                  <a:pt x="260" y="141"/>
                </a:cubicBezTo>
                <a:cubicBezTo>
                  <a:pt x="260" y="140"/>
                  <a:pt x="260" y="140"/>
                  <a:pt x="260" y="140"/>
                </a:cubicBezTo>
                <a:cubicBezTo>
                  <a:pt x="260" y="140"/>
                  <a:pt x="260" y="140"/>
                  <a:pt x="260" y="140"/>
                </a:cubicBezTo>
                <a:cubicBezTo>
                  <a:pt x="260" y="140"/>
                  <a:pt x="260" y="140"/>
                  <a:pt x="260" y="140"/>
                </a:cubicBezTo>
                <a:cubicBezTo>
                  <a:pt x="261" y="139"/>
                  <a:pt x="261" y="139"/>
                  <a:pt x="261" y="139"/>
                </a:cubicBezTo>
                <a:cubicBezTo>
                  <a:pt x="261" y="139"/>
                  <a:pt x="261" y="139"/>
                  <a:pt x="261" y="139"/>
                </a:cubicBezTo>
                <a:cubicBezTo>
                  <a:pt x="261" y="136"/>
                  <a:pt x="260" y="139"/>
                  <a:pt x="262" y="136"/>
                </a:cubicBezTo>
                <a:cubicBezTo>
                  <a:pt x="262" y="136"/>
                  <a:pt x="262" y="136"/>
                  <a:pt x="262" y="136"/>
                </a:cubicBezTo>
                <a:cubicBezTo>
                  <a:pt x="262" y="136"/>
                  <a:pt x="262" y="136"/>
                  <a:pt x="262" y="137"/>
                </a:cubicBezTo>
                <a:cubicBezTo>
                  <a:pt x="262" y="137"/>
                  <a:pt x="262" y="137"/>
                  <a:pt x="262" y="137"/>
                </a:cubicBezTo>
                <a:cubicBezTo>
                  <a:pt x="262" y="138"/>
                  <a:pt x="262" y="138"/>
                  <a:pt x="262" y="138"/>
                </a:cubicBezTo>
                <a:cubicBezTo>
                  <a:pt x="263" y="138"/>
                  <a:pt x="263" y="138"/>
                  <a:pt x="263" y="138"/>
                </a:cubicBezTo>
                <a:cubicBezTo>
                  <a:pt x="263" y="138"/>
                  <a:pt x="263" y="138"/>
                  <a:pt x="263" y="138"/>
                </a:cubicBezTo>
                <a:cubicBezTo>
                  <a:pt x="263" y="138"/>
                  <a:pt x="263" y="138"/>
                  <a:pt x="263" y="138"/>
                </a:cubicBezTo>
                <a:cubicBezTo>
                  <a:pt x="264" y="140"/>
                  <a:pt x="264" y="139"/>
                  <a:pt x="264" y="140"/>
                </a:cubicBezTo>
                <a:cubicBezTo>
                  <a:pt x="265" y="141"/>
                  <a:pt x="265" y="141"/>
                  <a:pt x="265" y="141"/>
                </a:cubicBezTo>
                <a:cubicBezTo>
                  <a:pt x="266" y="140"/>
                  <a:pt x="266" y="140"/>
                  <a:pt x="266" y="140"/>
                </a:cubicBezTo>
                <a:cubicBezTo>
                  <a:pt x="266" y="141"/>
                  <a:pt x="266" y="141"/>
                  <a:pt x="266" y="141"/>
                </a:cubicBezTo>
                <a:cubicBezTo>
                  <a:pt x="267" y="141"/>
                  <a:pt x="267" y="141"/>
                  <a:pt x="267" y="141"/>
                </a:cubicBezTo>
                <a:cubicBezTo>
                  <a:pt x="267" y="141"/>
                  <a:pt x="267" y="141"/>
                  <a:pt x="268" y="141"/>
                </a:cubicBezTo>
                <a:cubicBezTo>
                  <a:pt x="268" y="141"/>
                  <a:pt x="268" y="143"/>
                  <a:pt x="268" y="143"/>
                </a:cubicBezTo>
                <a:cubicBezTo>
                  <a:pt x="268" y="143"/>
                  <a:pt x="268" y="143"/>
                  <a:pt x="268" y="144"/>
                </a:cubicBezTo>
                <a:cubicBezTo>
                  <a:pt x="268" y="144"/>
                  <a:pt x="268" y="144"/>
                  <a:pt x="268" y="144"/>
                </a:cubicBezTo>
                <a:cubicBezTo>
                  <a:pt x="268" y="144"/>
                  <a:pt x="268" y="144"/>
                  <a:pt x="268" y="144"/>
                </a:cubicBezTo>
                <a:cubicBezTo>
                  <a:pt x="268" y="144"/>
                  <a:pt x="268" y="144"/>
                  <a:pt x="268" y="144"/>
                </a:cubicBezTo>
                <a:cubicBezTo>
                  <a:pt x="268" y="144"/>
                  <a:pt x="268" y="144"/>
                  <a:pt x="268" y="144"/>
                </a:cubicBezTo>
                <a:cubicBezTo>
                  <a:pt x="269" y="145"/>
                  <a:pt x="269" y="145"/>
                  <a:pt x="269" y="145"/>
                </a:cubicBezTo>
                <a:cubicBezTo>
                  <a:pt x="269" y="145"/>
                  <a:pt x="269" y="145"/>
                  <a:pt x="269" y="145"/>
                </a:cubicBezTo>
                <a:cubicBezTo>
                  <a:pt x="269" y="146"/>
                  <a:pt x="269" y="146"/>
                  <a:pt x="269" y="146"/>
                </a:cubicBezTo>
                <a:cubicBezTo>
                  <a:pt x="269" y="147"/>
                  <a:pt x="269" y="147"/>
                  <a:pt x="269" y="147"/>
                </a:cubicBezTo>
                <a:cubicBezTo>
                  <a:pt x="269" y="148"/>
                  <a:pt x="269" y="148"/>
                  <a:pt x="269" y="148"/>
                </a:cubicBezTo>
                <a:cubicBezTo>
                  <a:pt x="269" y="147"/>
                  <a:pt x="269" y="147"/>
                  <a:pt x="269" y="147"/>
                </a:cubicBezTo>
                <a:cubicBezTo>
                  <a:pt x="268" y="147"/>
                  <a:pt x="268" y="147"/>
                  <a:pt x="268" y="147"/>
                </a:cubicBezTo>
                <a:cubicBezTo>
                  <a:pt x="268" y="148"/>
                  <a:pt x="268" y="148"/>
                  <a:pt x="268" y="148"/>
                </a:cubicBezTo>
                <a:cubicBezTo>
                  <a:pt x="268" y="149"/>
                  <a:pt x="268" y="149"/>
                  <a:pt x="267" y="150"/>
                </a:cubicBezTo>
                <a:cubicBezTo>
                  <a:pt x="267" y="151"/>
                  <a:pt x="267" y="151"/>
                  <a:pt x="267" y="151"/>
                </a:cubicBezTo>
                <a:cubicBezTo>
                  <a:pt x="268" y="151"/>
                  <a:pt x="268" y="151"/>
                  <a:pt x="268" y="151"/>
                </a:cubicBezTo>
                <a:cubicBezTo>
                  <a:pt x="270" y="150"/>
                  <a:pt x="268" y="151"/>
                  <a:pt x="270" y="150"/>
                </a:cubicBezTo>
                <a:cubicBezTo>
                  <a:pt x="271" y="149"/>
                  <a:pt x="271" y="149"/>
                  <a:pt x="271" y="149"/>
                </a:cubicBezTo>
                <a:cubicBezTo>
                  <a:pt x="271" y="149"/>
                  <a:pt x="271" y="149"/>
                  <a:pt x="271" y="149"/>
                </a:cubicBezTo>
                <a:cubicBezTo>
                  <a:pt x="273" y="149"/>
                  <a:pt x="273" y="149"/>
                  <a:pt x="274" y="148"/>
                </a:cubicBezTo>
                <a:cubicBezTo>
                  <a:pt x="274" y="148"/>
                  <a:pt x="282" y="139"/>
                  <a:pt x="282" y="138"/>
                </a:cubicBezTo>
                <a:cubicBezTo>
                  <a:pt x="283" y="138"/>
                  <a:pt x="283" y="138"/>
                  <a:pt x="283" y="138"/>
                </a:cubicBezTo>
                <a:cubicBezTo>
                  <a:pt x="289" y="129"/>
                  <a:pt x="295" y="123"/>
                  <a:pt x="300" y="110"/>
                </a:cubicBezTo>
                <a:cubicBezTo>
                  <a:pt x="301" y="109"/>
                  <a:pt x="301" y="109"/>
                  <a:pt x="301" y="108"/>
                </a:cubicBezTo>
                <a:cubicBezTo>
                  <a:pt x="301" y="107"/>
                  <a:pt x="301" y="107"/>
                  <a:pt x="301" y="107"/>
                </a:cubicBezTo>
                <a:cubicBezTo>
                  <a:pt x="304" y="101"/>
                  <a:pt x="306" y="98"/>
                  <a:pt x="306" y="98"/>
                </a:cubicBezTo>
                <a:lnTo>
                  <a:pt x="305" y="98"/>
                </a:lnTo>
                <a:close/>
                <a:moveTo>
                  <a:pt x="253" y="167"/>
                </a:moveTo>
                <a:cubicBezTo>
                  <a:pt x="252" y="168"/>
                  <a:pt x="252" y="168"/>
                  <a:pt x="252" y="168"/>
                </a:cubicBezTo>
                <a:cubicBezTo>
                  <a:pt x="252" y="169"/>
                  <a:pt x="252" y="169"/>
                  <a:pt x="252" y="170"/>
                </a:cubicBezTo>
                <a:cubicBezTo>
                  <a:pt x="252" y="170"/>
                  <a:pt x="252" y="170"/>
                  <a:pt x="252" y="170"/>
                </a:cubicBezTo>
                <a:cubicBezTo>
                  <a:pt x="253" y="172"/>
                  <a:pt x="253" y="172"/>
                  <a:pt x="253" y="172"/>
                </a:cubicBezTo>
                <a:cubicBezTo>
                  <a:pt x="253" y="172"/>
                  <a:pt x="253" y="172"/>
                  <a:pt x="253" y="172"/>
                </a:cubicBezTo>
                <a:cubicBezTo>
                  <a:pt x="254" y="172"/>
                  <a:pt x="254" y="172"/>
                  <a:pt x="254" y="172"/>
                </a:cubicBezTo>
                <a:cubicBezTo>
                  <a:pt x="254" y="173"/>
                  <a:pt x="254" y="173"/>
                  <a:pt x="254" y="173"/>
                </a:cubicBezTo>
                <a:cubicBezTo>
                  <a:pt x="255" y="173"/>
                  <a:pt x="255" y="173"/>
                  <a:pt x="255" y="173"/>
                </a:cubicBezTo>
                <a:cubicBezTo>
                  <a:pt x="255" y="173"/>
                  <a:pt x="255" y="173"/>
                  <a:pt x="255" y="173"/>
                </a:cubicBezTo>
                <a:cubicBezTo>
                  <a:pt x="255" y="172"/>
                  <a:pt x="255" y="172"/>
                  <a:pt x="255" y="172"/>
                </a:cubicBezTo>
                <a:cubicBezTo>
                  <a:pt x="255" y="172"/>
                  <a:pt x="255" y="172"/>
                  <a:pt x="255" y="172"/>
                </a:cubicBezTo>
                <a:cubicBezTo>
                  <a:pt x="255" y="171"/>
                  <a:pt x="255" y="171"/>
                  <a:pt x="255" y="171"/>
                </a:cubicBezTo>
                <a:cubicBezTo>
                  <a:pt x="255" y="171"/>
                  <a:pt x="255" y="171"/>
                  <a:pt x="255" y="170"/>
                </a:cubicBezTo>
                <a:cubicBezTo>
                  <a:pt x="254" y="170"/>
                  <a:pt x="254" y="170"/>
                  <a:pt x="254" y="170"/>
                </a:cubicBezTo>
                <a:cubicBezTo>
                  <a:pt x="254" y="170"/>
                  <a:pt x="254" y="170"/>
                  <a:pt x="254" y="170"/>
                </a:cubicBezTo>
                <a:cubicBezTo>
                  <a:pt x="254" y="169"/>
                  <a:pt x="254" y="169"/>
                  <a:pt x="254" y="169"/>
                </a:cubicBezTo>
                <a:cubicBezTo>
                  <a:pt x="254" y="169"/>
                  <a:pt x="254" y="169"/>
                  <a:pt x="254" y="169"/>
                </a:cubicBezTo>
                <a:cubicBezTo>
                  <a:pt x="254" y="167"/>
                  <a:pt x="254" y="168"/>
                  <a:pt x="255" y="167"/>
                </a:cubicBezTo>
                <a:cubicBezTo>
                  <a:pt x="254" y="167"/>
                  <a:pt x="254" y="167"/>
                  <a:pt x="254" y="167"/>
                </a:cubicBezTo>
                <a:cubicBezTo>
                  <a:pt x="255" y="166"/>
                  <a:pt x="255" y="166"/>
                  <a:pt x="255" y="166"/>
                </a:cubicBezTo>
                <a:cubicBezTo>
                  <a:pt x="255" y="166"/>
                  <a:pt x="255" y="166"/>
                  <a:pt x="255" y="166"/>
                </a:cubicBezTo>
                <a:cubicBezTo>
                  <a:pt x="255" y="163"/>
                  <a:pt x="255" y="163"/>
                  <a:pt x="255" y="163"/>
                </a:cubicBezTo>
                <a:cubicBezTo>
                  <a:pt x="254" y="163"/>
                  <a:pt x="254" y="163"/>
                  <a:pt x="254" y="163"/>
                </a:cubicBezTo>
                <a:cubicBezTo>
                  <a:pt x="253" y="164"/>
                  <a:pt x="254" y="163"/>
                  <a:pt x="253" y="164"/>
                </a:cubicBezTo>
                <a:cubicBezTo>
                  <a:pt x="251" y="163"/>
                  <a:pt x="252" y="163"/>
                  <a:pt x="251" y="163"/>
                </a:cubicBezTo>
                <a:cubicBezTo>
                  <a:pt x="251" y="163"/>
                  <a:pt x="251" y="163"/>
                  <a:pt x="251" y="163"/>
                </a:cubicBezTo>
                <a:cubicBezTo>
                  <a:pt x="250" y="164"/>
                  <a:pt x="250" y="164"/>
                  <a:pt x="250" y="164"/>
                </a:cubicBezTo>
                <a:cubicBezTo>
                  <a:pt x="250" y="165"/>
                  <a:pt x="250" y="165"/>
                  <a:pt x="250" y="165"/>
                </a:cubicBezTo>
                <a:cubicBezTo>
                  <a:pt x="251" y="165"/>
                  <a:pt x="251" y="165"/>
                  <a:pt x="251" y="165"/>
                </a:cubicBezTo>
                <a:cubicBezTo>
                  <a:pt x="250" y="166"/>
                  <a:pt x="250" y="166"/>
                  <a:pt x="250" y="166"/>
                </a:cubicBezTo>
                <a:cubicBezTo>
                  <a:pt x="251" y="166"/>
                  <a:pt x="251" y="166"/>
                  <a:pt x="251" y="166"/>
                </a:cubicBezTo>
                <a:cubicBezTo>
                  <a:pt x="252" y="167"/>
                  <a:pt x="252" y="167"/>
                  <a:pt x="252" y="167"/>
                </a:cubicBezTo>
                <a:cubicBezTo>
                  <a:pt x="253" y="167"/>
                  <a:pt x="253" y="167"/>
                  <a:pt x="253" y="167"/>
                </a:cubicBezTo>
                <a:cubicBezTo>
                  <a:pt x="253" y="167"/>
                  <a:pt x="253" y="167"/>
                  <a:pt x="253" y="167"/>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90" name="Freeform 28">
            <a:extLst>
              <a:ext uri="{FF2B5EF4-FFF2-40B4-BE49-F238E27FC236}">
                <a16:creationId xmlns:a16="http://schemas.microsoft.com/office/drawing/2014/main" id="{E92A3807-AFE8-72EF-2802-C04D72AFEB92}"/>
              </a:ext>
            </a:extLst>
          </p:cNvPr>
          <p:cNvSpPr>
            <a:spLocks/>
          </p:cNvSpPr>
          <p:nvPr/>
        </p:nvSpPr>
        <p:spPr bwMode="auto">
          <a:xfrm>
            <a:off x="1250202" y="1412863"/>
            <a:ext cx="2329096" cy="1602883"/>
          </a:xfrm>
          <a:custGeom>
            <a:avLst/>
            <a:gdLst>
              <a:gd name="T0" fmla="*/ 569 w 580"/>
              <a:gd name="T1" fmla="*/ 147 h 399"/>
              <a:gd name="T2" fmla="*/ 550 w 580"/>
              <a:gd name="T3" fmla="*/ 132 h 399"/>
              <a:gd name="T4" fmla="*/ 527 w 580"/>
              <a:gd name="T5" fmla="*/ 120 h 399"/>
              <a:gd name="T6" fmla="*/ 506 w 580"/>
              <a:gd name="T7" fmla="*/ 99 h 399"/>
              <a:gd name="T8" fmla="*/ 456 w 580"/>
              <a:gd name="T9" fmla="*/ 67 h 399"/>
              <a:gd name="T10" fmla="*/ 442 w 580"/>
              <a:gd name="T11" fmla="*/ 98 h 399"/>
              <a:gd name="T12" fmla="*/ 433 w 580"/>
              <a:gd name="T13" fmla="*/ 102 h 399"/>
              <a:gd name="T14" fmla="*/ 427 w 580"/>
              <a:gd name="T15" fmla="*/ 92 h 399"/>
              <a:gd name="T16" fmla="*/ 391 w 580"/>
              <a:gd name="T17" fmla="*/ 111 h 399"/>
              <a:gd name="T18" fmla="*/ 379 w 580"/>
              <a:gd name="T19" fmla="*/ 97 h 399"/>
              <a:gd name="T20" fmla="*/ 374 w 580"/>
              <a:gd name="T21" fmla="*/ 70 h 399"/>
              <a:gd name="T22" fmla="*/ 371 w 580"/>
              <a:gd name="T23" fmla="*/ 28 h 399"/>
              <a:gd name="T24" fmla="*/ 368 w 580"/>
              <a:gd name="T25" fmla="*/ 16 h 399"/>
              <a:gd name="T26" fmla="*/ 345 w 580"/>
              <a:gd name="T27" fmla="*/ 2 h 399"/>
              <a:gd name="T28" fmla="*/ 314 w 580"/>
              <a:gd name="T29" fmla="*/ 29 h 399"/>
              <a:gd name="T30" fmla="*/ 300 w 580"/>
              <a:gd name="T31" fmla="*/ 33 h 399"/>
              <a:gd name="T32" fmla="*/ 289 w 580"/>
              <a:gd name="T33" fmla="*/ 36 h 399"/>
              <a:gd name="T34" fmla="*/ 275 w 580"/>
              <a:gd name="T35" fmla="*/ 52 h 399"/>
              <a:gd name="T36" fmla="*/ 257 w 580"/>
              <a:gd name="T37" fmla="*/ 48 h 399"/>
              <a:gd name="T38" fmla="*/ 223 w 580"/>
              <a:gd name="T39" fmla="*/ 35 h 399"/>
              <a:gd name="T40" fmla="*/ 193 w 580"/>
              <a:gd name="T41" fmla="*/ 16 h 399"/>
              <a:gd name="T42" fmla="*/ 184 w 580"/>
              <a:gd name="T43" fmla="*/ 13 h 399"/>
              <a:gd name="T44" fmla="*/ 142 w 580"/>
              <a:gd name="T45" fmla="*/ 15 h 399"/>
              <a:gd name="T46" fmla="*/ 136 w 580"/>
              <a:gd name="T47" fmla="*/ 39 h 399"/>
              <a:gd name="T48" fmla="*/ 151 w 580"/>
              <a:gd name="T49" fmla="*/ 40 h 399"/>
              <a:gd name="T50" fmla="*/ 154 w 580"/>
              <a:gd name="T51" fmla="*/ 46 h 399"/>
              <a:gd name="T52" fmla="*/ 155 w 580"/>
              <a:gd name="T53" fmla="*/ 53 h 399"/>
              <a:gd name="T54" fmla="*/ 147 w 580"/>
              <a:gd name="T55" fmla="*/ 52 h 399"/>
              <a:gd name="T56" fmla="*/ 128 w 580"/>
              <a:gd name="T57" fmla="*/ 54 h 399"/>
              <a:gd name="T58" fmla="*/ 140 w 580"/>
              <a:gd name="T59" fmla="*/ 94 h 399"/>
              <a:gd name="T60" fmla="*/ 142 w 580"/>
              <a:gd name="T61" fmla="*/ 103 h 399"/>
              <a:gd name="T62" fmla="*/ 145 w 580"/>
              <a:gd name="T63" fmla="*/ 108 h 399"/>
              <a:gd name="T64" fmla="*/ 127 w 580"/>
              <a:gd name="T65" fmla="*/ 215 h 399"/>
              <a:gd name="T66" fmla="*/ 120 w 580"/>
              <a:gd name="T67" fmla="*/ 216 h 399"/>
              <a:gd name="T68" fmla="*/ 116 w 580"/>
              <a:gd name="T69" fmla="*/ 210 h 399"/>
              <a:gd name="T70" fmla="*/ 108 w 580"/>
              <a:gd name="T71" fmla="*/ 210 h 399"/>
              <a:gd name="T72" fmla="*/ 104 w 580"/>
              <a:gd name="T73" fmla="*/ 211 h 399"/>
              <a:gd name="T74" fmla="*/ 93 w 580"/>
              <a:gd name="T75" fmla="*/ 217 h 399"/>
              <a:gd name="T76" fmla="*/ 87 w 580"/>
              <a:gd name="T77" fmla="*/ 218 h 399"/>
              <a:gd name="T78" fmla="*/ 82 w 580"/>
              <a:gd name="T79" fmla="*/ 220 h 399"/>
              <a:gd name="T80" fmla="*/ 74 w 580"/>
              <a:gd name="T81" fmla="*/ 221 h 399"/>
              <a:gd name="T82" fmla="*/ 68 w 580"/>
              <a:gd name="T83" fmla="*/ 221 h 399"/>
              <a:gd name="T84" fmla="*/ 58 w 580"/>
              <a:gd name="T85" fmla="*/ 225 h 399"/>
              <a:gd name="T86" fmla="*/ 47 w 580"/>
              <a:gd name="T87" fmla="*/ 234 h 399"/>
              <a:gd name="T88" fmla="*/ 39 w 580"/>
              <a:gd name="T89" fmla="*/ 239 h 399"/>
              <a:gd name="T90" fmla="*/ 32 w 580"/>
              <a:gd name="T91" fmla="*/ 242 h 399"/>
              <a:gd name="T92" fmla="*/ 20 w 580"/>
              <a:gd name="T93" fmla="*/ 276 h 399"/>
              <a:gd name="T94" fmla="*/ 0 w 580"/>
              <a:gd name="T95" fmla="*/ 308 h 399"/>
              <a:gd name="T96" fmla="*/ 246 w 580"/>
              <a:gd name="T97" fmla="*/ 384 h 399"/>
              <a:gd name="T98" fmla="*/ 267 w 580"/>
              <a:gd name="T99" fmla="*/ 390 h 399"/>
              <a:gd name="T100" fmla="*/ 285 w 580"/>
              <a:gd name="T101" fmla="*/ 379 h 399"/>
              <a:gd name="T102" fmla="*/ 293 w 580"/>
              <a:gd name="T103" fmla="*/ 381 h 399"/>
              <a:gd name="T104" fmla="*/ 310 w 580"/>
              <a:gd name="T105" fmla="*/ 369 h 399"/>
              <a:gd name="T106" fmla="*/ 321 w 580"/>
              <a:gd name="T107" fmla="*/ 370 h 399"/>
              <a:gd name="T108" fmla="*/ 322 w 580"/>
              <a:gd name="T109" fmla="*/ 361 h 399"/>
              <a:gd name="T110" fmla="*/ 334 w 580"/>
              <a:gd name="T111" fmla="*/ 347 h 399"/>
              <a:gd name="T112" fmla="*/ 370 w 580"/>
              <a:gd name="T113" fmla="*/ 343 h 399"/>
              <a:gd name="T114" fmla="*/ 386 w 580"/>
              <a:gd name="T115" fmla="*/ 358 h 399"/>
              <a:gd name="T116" fmla="*/ 398 w 580"/>
              <a:gd name="T117" fmla="*/ 362 h 399"/>
              <a:gd name="T118" fmla="*/ 509 w 580"/>
              <a:gd name="T119" fmla="*/ 361 h 399"/>
              <a:gd name="T120" fmla="*/ 577 w 580"/>
              <a:gd name="T121"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0" h="399">
                <a:moveTo>
                  <a:pt x="577" y="148"/>
                </a:moveTo>
                <a:cubicBezTo>
                  <a:pt x="577" y="148"/>
                  <a:pt x="577" y="148"/>
                  <a:pt x="577" y="148"/>
                </a:cubicBezTo>
                <a:cubicBezTo>
                  <a:pt x="577" y="148"/>
                  <a:pt x="577" y="148"/>
                  <a:pt x="577" y="148"/>
                </a:cubicBezTo>
                <a:cubicBezTo>
                  <a:pt x="577" y="148"/>
                  <a:pt x="575" y="148"/>
                  <a:pt x="575" y="148"/>
                </a:cubicBezTo>
                <a:cubicBezTo>
                  <a:pt x="574" y="148"/>
                  <a:pt x="574" y="148"/>
                  <a:pt x="574" y="148"/>
                </a:cubicBezTo>
                <a:cubicBezTo>
                  <a:pt x="574" y="147"/>
                  <a:pt x="574" y="147"/>
                  <a:pt x="574" y="147"/>
                </a:cubicBezTo>
                <a:cubicBezTo>
                  <a:pt x="574" y="146"/>
                  <a:pt x="575" y="146"/>
                  <a:pt x="574" y="145"/>
                </a:cubicBezTo>
                <a:cubicBezTo>
                  <a:pt x="574" y="145"/>
                  <a:pt x="574" y="145"/>
                  <a:pt x="574" y="145"/>
                </a:cubicBezTo>
                <a:cubicBezTo>
                  <a:pt x="574" y="145"/>
                  <a:pt x="574" y="145"/>
                  <a:pt x="574" y="145"/>
                </a:cubicBezTo>
                <a:cubicBezTo>
                  <a:pt x="574" y="145"/>
                  <a:pt x="574" y="145"/>
                  <a:pt x="574" y="145"/>
                </a:cubicBezTo>
                <a:cubicBezTo>
                  <a:pt x="572" y="145"/>
                  <a:pt x="571" y="146"/>
                  <a:pt x="569" y="147"/>
                </a:cubicBezTo>
                <a:cubicBezTo>
                  <a:pt x="568" y="146"/>
                  <a:pt x="567" y="146"/>
                  <a:pt x="566" y="145"/>
                </a:cubicBezTo>
                <a:cubicBezTo>
                  <a:pt x="565" y="145"/>
                  <a:pt x="565" y="145"/>
                  <a:pt x="565" y="145"/>
                </a:cubicBezTo>
                <a:cubicBezTo>
                  <a:pt x="565" y="144"/>
                  <a:pt x="565" y="144"/>
                  <a:pt x="565" y="144"/>
                </a:cubicBezTo>
                <a:cubicBezTo>
                  <a:pt x="565" y="143"/>
                  <a:pt x="566" y="143"/>
                  <a:pt x="566" y="141"/>
                </a:cubicBezTo>
                <a:cubicBezTo>
                  <a:pt x="566" y="141"/>
                  <a:pt x="566" y="141"/>
                  <a:pt x="566" y="141"/>
                </a:cubicBezTo>
                <a:cubicBezTo>
                  <a:pt x="565" y="141"/>
                  <a:pt x="565" y="141"/>
                  <a:pt x="565" y="141"/>
                </a:cubicBezTo>
                <a:cubicBezTo>
                  <a:pt x="565" y="140"/>
                  <a:pt x="565" y="140"/>
                  <a:pt x="565" y="140"/>
                </a:cubicBezTo>
                <a:cubicBezTo>
                  <a:pt x="560" y="141"/>
                  <a:pt x="557" y="137"/>
                  <a:pt x="554" y="133"/>
                </a:cubicBezTo>
                <a:cubicBezTo>
                  <a:pt x="554" y="133"/>
                  <a:pt x="554" y="133"/>
                  <a:pt x="554" y="133"/>
                </a:cubicBezTo>
                <a:cubicBezTo>
                  <a:pt x="553" y="133"/>
                  <a:pt x="553" y="133"/>
                  <a:pt x="552" y="132"/>
                </a:cubicBezTo>
                <a:cubicBezTo>
                  <a:pt x="551" y="132"/>
                  <a:pt x="551" y="132"/>
                  <a:pt x="550" y="132"/>
                </a:cubicBezTo>
                <a:cubicBezTo>
                  <a:pt x="549" y="132"/>
                  <a:pt x="549" y="132"/>
                  <a:pt x="549" y="132"/>
                </a:cubicBezTo>
                <a:cubicBezTo>
                  <a:pt x="549" y="131"/>
                  <a:pt x="549" y="131"/>
                  <a:pt x="549" y="131"/>
                </a:cubicBezTo>
                <a:cubicBezTo>
                  <a:pt x="549" y="131"/>
                  <a:pt x="549" y="131"/>
                  <a:pt x="549" y="130"/>
                </a:cubicBezTo>
                <a:cubicBezTo>
                  <a:pt x="549" y="130"/>
                  <a:pt x="549" y="130"/>
                  <a:pt x="549" y="130"/>
                </a:cubicBezTo>
                <a:cubicBezTo>
                  <a:pt x="549" y="130"/>
                  <a:pt x="549" y="130"/>
                  <a:pt x="549" y="130"/>
                </a:cubicBezTo>
                <a:cubicBezTo>
                  <a:pt x="544" y="130"/>
                  <a:pt x="537" y="127"/>
                  <a:pt x="535" y="125"/>
                </a:cubicBezTo>
                <a:cubicBezTo>
                  <a:pt x="534" y="125"/>
                  <a:pt x="535" y="125"/>
                  <a:pt x="534" y="124"/>
                </a:cubicBezTo>
                <a:cubicBezTo>
                  <a:pt x="534" y="124"/>
                  <a:pt x="534" y="124"/>
                  <a:pt x="534" y="124"/>
                </a:cubicBezTo>
                <a:cubicBezTo>
                  <a:pt x="534" y="124"/>
                  <a:pt x="534" y="124"/>
                  <a:pt x="533" y="124"/>
                </a:cubicBezTo>
                <a:cubicBezTo>
                  <a:pt x="531" y="123"/>
                  <a:pt x="532" y="122"/>
                  <a:pt x="530" y="121"/>
                </a:cubicBezTo>
                <a:cubicBezTo>
                  <a:pt x="527" y="120"/>
                  <a:pt x="527" y="120"/>
                  <a:pt x="527" y="120"/>
                </a:cubicBezTo>
                <a:cubicBezTo>
                  <a:pt x="526" y="120"/>
                  <a:pt x="526" y="119"/>
                  <a:pt x="525" y="118"/>
                </a:cubicBezTo>
                <a:cubicBezTo>
                  <a:pt x="524" y="117"/>
                  <a:pt x="522" y="117"/>
                  <a:pt x="521" y="116"/>
                </a:cubicBezTo>
                <a:cubicBezTo>
                  <a:pt x="520" y="115"/>
                  <a:pt x="520" y="115"/>
                  <a:pt x="520" y="115"/>
                </a:cubicBezTo>
                <a:cubicBezTo>
                  <a:pt x="520" y="114"/>
                  <a:pt x="520" y="114"/>
                  <a:pt x="520" y="114"/>
                </a:cubicBezTo>
                <a:cubicBezTo>
                  <a:pt x="519" y="114"/>
                  <a:pt x="519" y="114"/>
                  <a:pt x="519" y="114"/>
                </a:cubicBezTo>
                <a:cubicBezTo>
                  <a:pt x="517" y="113"/>
                  <a:pt x="517" y="112"/>
                  <a:pt x="516" y="111"/>
                </a:cubicBezTo>
                <a:cubicBezTo>
                  <a:pt x="516" y="111"/>
                  <a:pt x="516" y="111"/>
                  <a:pt x="516" y="111"/>
                </a:cubicBezTo>
                <a:cubicBezTo>
                  <a:pt x="515" y="111"/>
                  <a:pt x="515" y="111"/>
                  <a:pt x="514" y="111"/>
                </a:cubicBezTo>
                <a:cubicBezTo>
                  <a:pt x="509" y="108"/>
                  <a:pt x="511" y="105"/>
                  <a:pt x="509" y="101"/>
                </a:cubicBezTo>
                <a:cubicBezTo>
                  <a:pt x="509" y="101"/>
                  <a:pt x="509" y="101"/>
                  <a:pt x="509" y="101"/>
                </a:cubicBezTo>
                <a:cubicBezTo>
                  <a:pt x="505" y="99"/>
                  <a:pt x="509" y="101"/>
                  <a:pt x="506" y="99"/>
                </a:cubicBezTo>
                <a:cubicBezTo>
                  <a:pt x="505" y="99"/>
                  <a:pt x="505" y="99"/>
                  <a:pt x="505" y="99"/>
                </a:cubicBezTo>
                <a:cubicBezTo>
                  <a:pt x="505" y="99"/>
                  <a:pt x="505" y="99"/>
                  <a:pt x="504" y="99"/>
                </a:cubicBezTo>
                <a:cubicBezTo>
                  <a:pt x="504" y="99"/>
                  <a:pt x="504" y="99"/>
                  <a:pt x="504" y="99"/>
                </a:cubicBezTo>
                <a:cubicBezTo>
                  <a:pt x="503" y="99"/>
                  <a:pt x="503" y="99"/>
                  <a:pt x="503" y="99"/>
                </a:cubicBezTo>
                <a:cubicBezTo>
                  <a:pt x="499" y="95"/>
                  <a:pt x="498" y="94"/>
                  <a:pt x="500" y="89"/>
                </a:cubicBezTo>
                <a:cubicBezTo>
                  <a:pt x="500" y="88"/>
                  <a:pt x="500" y="88"/>
                  <a:pt x="500" y="88"/>
                </a:cubicBezTo>
                <a:cubicBezTo>
                  <a:pt x="500" y="88"/>
                  <a:pt x="500" y="88"/>
                  <a:pt x="500" y="88"/>
                </a:cubicBezTo>
                <a:cubicBezTo>
                  <a:pt x="493" y="82"/>
                  <a:pt x="497" y="92"/>
                  <a:pt x="495" y="66"/>
                </a:cubicBezTo>
                <a:cubicBezTo>
                  <a:pt x="460" y="66"/>
                  <a:pt x="468" y="66"/>
                  <a:pt x="457" y="66"/>
                </a:cubicBezTo>
                <a:cubicBezTo>
                  <a:pt x="456" y="67"/>
                  <a:pt x="456" y="67"/>
                  <a:pt x="456" y="67"/>
                </a:cubicBezTo>
                <a:cubicBezTo>
                  <a:pt x="456" y="67"/>
                  <a:pt x="456" y="67"/>
                  <a:pt x="456" y="67"/>
                </a:cubicBezTo>
                <a:cubicBezTo>
                  <a:pt x="456" y="67"/>
                  <a:pt x="456" y="67"/>
                  <a:pt x="456" y="67"/>
                </a:cubicBezTo>
                <a:cubicBezTo>
                  <a:pt x="455" y="69"/>
                  <a:pt x="455" y="68"/>
                  <a:pt x="454" y="69"/>
                </a:cubicBezTo>
                <a:cubicBezTo>
                  <a:pt x="453" y="70"/>
                  <a:pt x="453" y="70"/>
                  <a:pt x="453" y="70"/>
                </a:cubicBezTo>
                <a:cubicBezTo>
                  <a:pt x="453" y="70"/>
                  <a:pt x="453" y="70"/>
                  <a:pt x="453" y="70"/>
                </a:cubicBezTo>
                <a:cubicBezTo>
                  <a:pt x="453" y="71"/>
                  <a:pt x="453" y="70"/>
                  <a:pt x="453" y="71"/>
                </a:cubicBezTo>
                <a:cubicBezTo>
                  <a:pt x="453" y="72"/>
                  <a:pt x="453" y="73"/>
                  <a:pt x="452" y="73"/>
                </a:cubicBezTo>
                <a:cubicBezTo>
                  <a:pt x="448" y="78"/>
                  <a:pt x="452" y="77"/>
                  <a:pt x="448" y="81"/>
                </a:cubicBezTo>
                <a:cubicBezTo>
                  <a:pt x="448" y="81"/>
                  <a:pt x="448" y="81"/>
                  <a:pt x="448" y="81"/>
                </a:cubicBezTo>
                <a:cubicBezTo>
                  <a:pt x="447" y="84"/>
                  <a:pt x="444" y="90"/>
                  <a:pt x="445" y="92"/>
                </a:cubicBezTo>
                <a:cubicBezTo>
                  <a:pt x="447" y="93"/>
                  <a:pt x="448" y="94"/>
                  <a:pt x="448" y="96"/>
                </a:cubicBezTo>
                <a:cubicBezTo>
                  <a:pt x="447" y="97"/>
                  <a:pt x="443" y="98"/>
                  <a:pt x="442" y="98"/>
                </a:cubicBezTo>
                <a:cubicBezTo>
                  <a:pt x="442" y="98"/>
                  <a:pt x="442" y="98"/>
                  <a:pt x="442" y="98"/>
                </a:cubicBezTo>
                <a:cubicBezTo>
                  <a:pt x="442" y="98"/>
                  <a:pt x="442" y="98"/>
                  <a:pt x="442" y="98"/>
                </a:cubicBezTo>
                <a:cubicBezTo>
                  <a:pt x="442" y="99"/>
                  <a:pt x="442" y="99"/>
                  <a:pt x="442" y="99"/>
                </a:cubicBezTo>
                <a:cubicBezTo>
                  <a:pt x="441" y="99"/>
                  <a:pt x="441" y="99"/>
                  <a:pt x="441" y="100"/>
                </a:cubicBezTo>
                <a:cubicBezTo>
                  <a:pt x="441" y="100"/>
                  <a:pt x="441" y="100"/>
                  <a:pt x="441" y="101"/>
                </a:cubicBezTo>
                <a:cubicBezTo>
                  <a:pt x="441" y="101"/>
                  <a:pt x="441" y="101"/>
                  <a:pt x="441" y="101"/>
                </a:cubicBezTo>
                <a:cubicBezTo>
                  <a:pt x="441" y="101"/>
                  <a:pt x="441" y="101"/>
                  <a:pt x="441" y="101"/>
                </a:cubicBezTo>
                <a:cubicBezTo>
                  <a:pt x="440" y="101"/>
                  <a:pt x="440" y="101"/>
                  <a:pt x="439" y="101"/>
                </a:cubicBezTo>
                <a:cubicBezTo>
                  <a:pt x="438" y="101"/>
                  <a:pt x="439" y="101"/>
                  <a:pt x="438" y="101"/>
                </a:cubicBezTo>
                <a:cubicBezTo>
                  <a:pt x="437" y="101"/>
                  <a:pt x="438" y="102"/>
                  <a:pt x="437" y="102"/>
                </a:cubicBezTo>
                <a:cubicBezTo>
                  <a:pt x="437" y="102"/>
                  <a:pt x="436" y="102"/>
                  <a:pt x="433" y="102"/>
                </a:cubicBezTo>
                <a:cubicBezTo>
                  <a:pt x="433" y="101"/>
                  <a:pt x="433" y="101"/>
                  <a:pt x="433" y="101"/>
                </a:cubicBezTo>
                <a:cubicBezTo>
                  <a:pt x="433" y="101"/>
                  <a:pt x="433" y="101"/>
                  <a:pt x="433" y="101"/>
                </a:cubicBezTo>
                <a:cubicBezTo>
                  <a:pt x="433" y="101"/>
                  <a:pt x="433" y="101"/>
                  <a:pt x="433" y="101"/>
                </a:cubicBezTo>
                <a:cubicBezTo>
                  <a:pt x="433" y="100"/>
                  <a:pt x="433" y="100"/>
                  <a:pt x="433" y="100"/>
                </a:cubicBezTo>
                <a:cubicBezTo>
                  <a:pt x="433" y="99"/>
                  <a:pt x="433" y="99"/>
                  <a:pt x="433" y="99"/>
                </a:cubicBezTo>
                <a:cubicBezTo>
                  <a:pt x="432" y="99"/>
                  <a:pt x="432" y="99"/>
                  <a:pt x="432" y="99"/>
                </a:cubicBezTo>
                <a:cubicBezTo>
                  <a:pt x="432" y="98"/>
                  <a:pt x="432" y="98"/>
                  <a:pt x="432" y="98"/>
                </a:cubicBezTo>
                <a:cubicBezTo>
                  <a:pt x="432" y="97"/>
                  <a:pt x="431" y="97"/>
                  <a:pt x="431" y="96"/>
                </a:cubicBezTo>
                <a:cubicBezTo>
                  <a:pt x="431" y="96"/>
                  <a:pt x="428" y="94"/>
                  <a:pt x="428" y="93"/>
                </a:cubicBezTo>
                <a:cubicBezTo>
                  <a:pt x="427" y="93"/>
                  <a:pt x="428" y="93"/>
                  <a:pt x="427" y="92"/>
                </a:cubicBezTo>
                <a:cubicBezTo>
                  <a:pt x="427" y="92"/>
                  <a:pt x="427" y="92"/>
                  <a:pt x="427" y="92"/>
                </a:cubicBezTo>
                <a:cubicBezTo>
                  <a:pt x="426" y="91"/>
                  <a:pt x="420" y="89"/>
                  <a:pt x="418" y="90"/>
                </a:cubicBezTo>
                <a:cubicBezTo>
                  <a:pt x="417" y="90"/>
                  <a:pt x="417" y="90"/>
                  <a:pt x="417" y="90"/>
                </a:cubicBezTo>
                <a:cubicBezTo>
                  <a:pt x="414" y="99"/>
                  <a:pt x="409" y="84"/>
                  <a:pt x="406" y="108"/>
                </a:cubicBezTo>
                <a:cubicBezTo>
                  <a:pt x="406" y="109"/>
                  <a:pt x="406" y="108"/>
                  <a:pt x="406" y="109"/>
                </a:cubicBezTo>
                <a:cubicBezTo>
                  <a:pt x="404" y="118"/>
                  <a:pt x="405" y="80"/>
                  <a:pt x="405" y="120"/>
                </a:cubicBezTo>
                <a:cubicBezTo>
                  <a:pt x="402" y="119"/>
                  <a:pt x="404" y="120"/>
                  <a:pt x="401" y="120"/>
                </a:cubicBezTo>
                <a:cubicBezTo>
                  <a:pt x="401" y="119"/>
                  <a:pt x="401" y="119"/>
                  <a:pt x="400" y="119"/>
                </a:cubicBezTo>
                <a:cubicBezTo>
                  <a:pt x="400" y="118"/>
                  <a:pt x="400" y="118"/>
                  <a:pt x="400" y="118"/>
                </a:cubicBezTo>
                <a:cubicBezTo>
                  <a:pt x="396" y="119"/>
                  <a:pt x="397" y="121"/>
                  <a:pt x="394" y="115"/>
                </a:cubicBezTo>
                <a:cubicBezTo>
                  <a:pt x="393" y="114"/>
                  <a:pt x="393" y="114"/>
                  <a:pt x="392" y="114"/>
                </a:cubicBezTo>
                <a:cubicBezTo>
                  <a:pt x="392" y="113"/>
                  <a:pt x="392" y="112"/>
                  <a:pt x="391" y="111"/>
                </a:cubicBezTo>
                <a:cubicBezTo>
                  <a:pt x="385" y="108"/>
                  <a:pt x="386" y="109"/>
                  <a:pt x="385" y="108"/>
                </a:cubicBezTo>
                <a:cubicBezTo>
                  <a:pt x="385" y="108"/>
                  <a:pt x="385" y="108"/>
                  <a:pt x="385" y="108"/>
                </a:cubicBezTo>
                <a:cubicBezTo>
                  <a:pt x="385" y="108"/>
                  <a:pt x="385" y="108"/>
                  <a:pt x="385" y="108"/>
                </a:cubicBezTo>
                <a:cubicBezTo>
                  <a:pt x="384" y="106"/>
                  <a:pt x="384" y="106"/>
                  <a:pt x="384" y="106"/>
                </a:cubicBezTo>
                <a:cubicBezTo>
                  <a:pt x="384" y="106"/>
                  <a:pt x="375" y="100"/>
                  <a:pt x="375" y="100"/>
                </a:cubicBezTo>
                <a:cubicBezTo>
                  <a:pt x="375" y="99"/>
                  <a:pt x="375" y="97"/>
                  <a:pt x="375" y="97"/>
                </a:cubicBezTo>
                <a:cubicBezTo>
                  <a:pt x="375" y="96"/>
                  <a:pt x="375" y="96"/>
                  <a:pt x="375" y="96"/>
                </a:cubicBezTo>
                <a:cubicBezTo>
                  <a:pt x="375" y="96"/>
                  <a:pt x="375" y="96"/>
                  <a:pt x="375" y="96"/>
                </a:cubicBezTo>
                <a:cubicBezTo>
                  <a:pt x="377" y="96"/>
                  <a:pt x="377" y="97"/>
                  <a:pt x="378" y="97"/>
                </a:cubicBezTo>
                <a:cubicBezTo>
                  <a:pt x="379" y="97"/>
                  <a:pt x="378" y="97"/>
                  <a:pt x="379" y="97"/>
                </a:cubicBezTo>
                <a:cubicBezTo>
                  <a:pt x="379" y="97"/>
                  <a:pt x="379" y="97"/>
                  <a:pt x="379" y="97"/>
                </a:cubicBezTo>
                <a:cubicBezTo>
                  <a:pt x="379" y="97"/>
                  <a:pt x="379" y="97"/>
                  <a:pt x="380" y="96"/>
                </a:cubicBezTo>
                <a:cubicBezTo>
                  <a:pt x="382" y="94"/>
                  <a:pt x="382" y="95"/>
                  <a:pt x="381" y="91"/>
                </a:cubicBezTo>
                <a:cubicBezTo>
                  <a:pt x="380" y="89"/>
                  <a:pt x="380" y="90"/>
                  <a:pt x="379" y="89"/>
                </a:cubicBezTo>
                <a:cubicBezTo>
                  <a:pt x="379" y="89"/>
                  <a:pt x="379" y="89"/>
                  <a:pt x="379" y="89"/>
                </a:cubicBezTo>
                <a:cubicBezTo>
                  <a:pt x="379" y="76"/>
                  <a:pt x="377" y="87"/>
                  <a:pt x="372" y="74"/>
                </a:cubicBezTo>
                <a:cubicBezTo>
                  <a:pt x="372" y="73"/>
                  <a:pt x="372" y="73"/>
                  <a:pt x="372" y="73"/>
                </a:cubicBezTo>
                <a:cubicBezTo>
                  <a:pt x="372" y="73"/>
                  <a:pt x="372" y="73"/>
                  <a:pt x="372" y="73"/>
                </a:cubicBezTo>
                <a:cubicBezTo>
                  <a:pt x="373" y="73"/>
                  <a:pt x="373" y="73"/>
                  <a:pt x="373" y="73"/>
                </a:cubicBezTo>
                <a:cubicBezTo>
                  <a:pt x="373" y="72"/>
                  <a:pt x="373" y="72"/>
                  <a:pt x="373" y="72"/>
                </a:cubicBezTo>
                <a:cubicBezTo>
                  <a:pt x="374" y="72"/>
                  <a:pt x="374" y="71"/>
                  <a:pt x="374" y="70"/>
                </a:cubicBezTo>
                <a:cubicBezTo>
                  <a:pt x="374" y="70"/>
                  <a:pt x="374" y="70"/>
                  <a:pt x="374" y="70"/>
                </a:cubicBezTo>
                <a:cubicBezTo>
                  <a:pt x="374" y="70"/>
                  <a:pt x="374" y="70"/>
                  <a:pt x="374" y="70"/>
                </a:cubicBezTo>
                <a:cubicBezTo>
                  <a:pt x="373" y="69"/>
                  <a:pt x="373" y="69"/>
                  <a:pt x="373" y="68"/>
                </a:cubicBezTo>
                <a:cubicBezTo>
                  <a:pt x="373" y="68"/>
                  <a:pt x="374" y="60"/>
                  <a:pt x="374" y="60"/>
                </a:cubicBezTo>
                <a:cubicBezTo>
                  <a:pt x="374" y="59"/>
                  <a:pt x="374" y="59"/>
                  <a:pt x="374" y="59"/>
                </a:cubicBezTo>
                <a:cubicBezTo>
                  <a:pt x="375" y="59"/>
                  <a:pt x="376" y="59"/>
                  <a:pt x="376" y="56"/>
                </a:cubicBezTo>
                <a:cubicBezTo>
                  <a:pt x="375" y="55"/>
                  <a:pt x="374" y="52"/>
                  <a:pt x="374" y="50"/>
                </a:cubicBezTo>
                <a:cubicBezTo>
                  <a:pt x="374" y="50"/>
                  <a:pt x="374" y="50"/>
                  <a:pt x="374" y="50"/>
                </a:cubicBezTo>
                <a:cubicBezTo>
                  <a:pt x="374" y="49"/>
                  <a:pt x="376" y="48"/>
                  <a:pt x="377" y="47"/>
                </a:cubicBezTo>
                <a:cubicBezTo>
                  <a:pt x="377" y="45"/>
                  <a:pt x="375" y="44"/>
                  <a:pt x="375" y="42"/>
                </a:cubicBezTo>
                <a:cubicBezTo>
                  <a:pt x="375" y="39"/>
                  <a:pt x="372" y="32"/>
                  <a:pt x="371" y="29"/>
                </a:cubicBezTo>
                <a:cubicBezTo>
                  <a:pt x="371" y="28"/>
                  <a:pt x="371" y="28"/>
                  <a:pt x="371" y="28"/>
                </a:cubicBezTo>
                <a:cubicBezTo>
                  <a:pt x="371" y="27"/>
                  <a:pt x="371" y="27"/>
                  <a:pt x="371" y="27"/>
                </a:cubicBezTo>
                <a:cubicBezTo>
                  <a:pt x="371" y="27"/>
                  <a:pt x="371" y="27"/>
                  <a:pt x="371" y="27"/>
                </a:cubicBezTo>
                <a:cubicBezTo>
                  <a:pt x="367" y="23"/>
                  <a:pt x="370" y="28"/>
                  <a:pt x="366" y="21"/>
                </a:cubicBezTo>
                <a:cubicBezTo>
                  <a:pt x="365" y="20"/>
                  <a:pt x="365" y="20"/>
                  <a:pt x="365" y="20"/>
                </a:cubicBezTo>
                <a:cubicBezTo>
                  <a:pt x="366" y="20"/>
                  <a:pt x="366" y="20"/>
                  <a:pt x="366" y="20"/>
                </a:cubicBezTo>
                <a:cubicBezTo>
                  <a:pt x="366" y="19"/>
                  <a:pt x="366" y="19"/>
                  <a:pt x="366" y="19"/>
                </a:cubicBezTo>
                <a:cubicBezTo>
                  <a:pt x="366" y="19"/>
                  <a:pt x="367" y="18"/>
                  <a:pt x="367" y="18"/>
                </a:cubicBezTo>
                <a:cubicBezTo>
                  <a:pt x="367" y="18"/>
                  <a:pt x="367" y="18"/>
                  <a:pt x="367" y="18"/>
                </a:cubicBezTo>
                <a:cubicBezTo>
                  <a:pt x="368" y="17"/>
                  <a:pt x="368" y="17"/>
                  <a:pt x="368" y="17"/>
                </a:cubicBezTo>
                <a:cubicBezTo>
                  <a:pt x="368" y="17"/>
                  <a:pt x="368" y="17"/>
                  <a:pt x="368" y="17"/>
                </a:cubicBezTo>
                <a:cubicBezTo>
                  <a:pt x="368" y="16"/>
                  <a:pt x="368" y="16"/>
                  <a:pt x="368" y="16"/>
                </a:cubicBezTo>
                <a:cubicBezTo>
                  <a:pt x="368" y="15"/>
                  <a:pt x="367" y="14"/>
                  <a:pt x="367" y="13"/>
                </a:cubicBezTo>
                <a:cubicBezTo>
                  <a:pt x="368" y="13"/>
                  <a:pt x="368" y="12"/>
                  <a:pt x="369" y="11"/>
                </a:cubicBezTo>
                <a:cubicBezTo>
                  <a:pt x="369" y="11"/>
                  <a:pt x="369" y="11"/>
                  <a:pt x="369" y="11"/>
                </a:cubicBezTo>
                <a:cubicBezTo>
                  <a:pt x="368" y="9"/>
                  <a:pt x="365" y="8"/>
                  <a:pt x="364" y="7"/>
                </a:cubicBezTo>
                <a:cubicBezTo>
                  <a:pt x="357" y="7"/>
                  <a:pt x="359" y="8"/>
                  <a:pt x="354" y="4"/>
                </a:cubicBezTo>
                <a:cubicBezTo>
                  <a:pt x="354" y="3"/>
                  <a:pt x="354" y="3"/>
                  <a:pt x="354" y="2"/>
                </a:cubicBezTo>
                <a:cubicBezTo>
                  <a:pt x="354" y="2"/>
                  <a:pt x="354" y="2"/>
                  <a:pt x="354" y="2"/>
                </a:cubicBezTo>
                <a:cubicBezTo>
                  <a:pt x="354" y="2"/>
                  <a:pt x="354" y="2"/>
                  <a:pt x="354" y="2"/>
                </a:cubicBezTo>
                <a:cubicBezTo>
                  <a:pt x="350" y="2"/>
                  <a:pt x="350" y="5"/>
                  <a:pt x="346" y="0"/>
                </a:cubicBezTo>
                <a:cubicBezTo>
                  <a:pt x="345" y="1"/>
                  <a:pt x="345" y="1"/>
                  <a:pt x="345" y="2"/>
                </a:cubicBezTo>
                <a:cubicBezTo>
                  <a:pt x="345" y="2"/>
                  <a:pt x="345" y="2"/>
                  <a:pt x="345" y="2"/>
                </a:cubicBezTo>
                <a:cubicBezTo>
                  <a:pt x="345" y="3"/>
                  <a:pt x="345" y="3"/>
                  <a:pt x="345" y="3"/>
                </a:cubicBezTo>
                <a:cubicBezTo>
                  <a:pt x="342" y="4"/>
                  <a:pt x="341" y="4"/>
                  <a:pt x="340" y="4"/>
                </a:cubicBezTo>
                <a:cubicBezTo>
                  <a:pt x="340" y="4"/>
                  <a:pt x="340" y="4"/>
                  <a:pt x="340" y="4"/>
                </a:cubicBezTo>
                <a:cubicBezTo>
                  <a:pt x="335" y="6"/>
                  <a:pt x="337" y="7"/>
                  <a:pt x="333" y="9"/>
                </a:cubicBezTo>
                <a:cubicBezTo>
                  <a:pt x="329" y="9"/>
                  <a:pt x="329" y="8"/>
                  <a:pt x="326" y="9"/>
                </a:cubicBezTo>
                <a:cubicBezTo>
                  <a:pt x="324" y="10"/>
                  <a:pt x="324" y="10"/>
                  <a:pt x="324" y="10"/>
                </a:cubicBezTo>
                <a:cubicBezTo>
                  <a:pt x="324" y="11"/>
                  <a:pt x="324" y="11"/>
                  <a:pt x="324" y="11"/>
                </a:cubicBezTo>
                <a:cubicBezTo>
                  <a:pt x="323" y="15"/>
                  <a:pt x="323" y="14"/>
                  <a:pt x="323" y="16"/>
                </a:cubicBezTo>
                <a:cubicBezTo>
                  <a:pt x="323" y="19"/>
                  <a:pt x="323" y="19"/>
                  <a:pt x="321" y="22"/>
                </a:cubicBezTo>
                <a:cubicBezTo>
                  <a:pt x="319" y="23"/>
                  <a:pt x="315" y="26"/>
                  <a:pt x="315" y="27"/>
                </a:cubicBezTo>
                <a:cubicBezTo>
                  <a:pt x="314" y="28"/>
                  <a:pt x="314" y="28"/>
                  <a:pt x="314" y="29"/>
                </a:cubicBezTo>
                <a:cubicBezTo>
                  <a:pt x="313" y="29"/>
                  <a:pt x="313" y="29"/>
                  <a:pt x="313" y="29"/>
                </a:cubicBezTo>
                <a:cubicBezTo>
                  <a:pt x="312" y="29"/>
                  <a:pt x="312" y="29"/>
                  <a:pt x="312" y="29"/>
                </a:cubicBezTo>
                <a:cubicBezTo>
                  <a:pt x="312" y="28"/>
                  <a:pt x="312" y="28"/>
                  <a:pt x="312" y="28"/>
                </a:cubicBezTo>
                <a:cubicBezTo>
                  <a:pt x="312" y="27"/>
                  <a:pt x="312" y="27"/>
                  <a:pt x="313" y="25"/>
                </a:cubicBezTo>
                <a:cubicBezTo>
                  <a:pt x="313" y="24"/>
                  <a:pt x="313" y="24"/>
                  <a:pt x="313" y="24"/>
                </a:cubicBezTo>
                <a:cubicBezTo>
                  <a:pt x="313" y="24"/>
                  <a:pt x="313" y="24"/>
                  <a:pt x="313" y="24"/>
                </a:cubicBezTo>
                <a:cubicBezTo>
                  <a:pt x="312" y="24"/>
                  <a:pt x="312" y="24"/>
                  <a:pt x="312" y="24"/>
                </a:cubicBezTo>
                <a:cubicBezTo>
                  <a:pt x="312" y="24"/>
                  <a:pt x="307" y="27"/>
                  <a:pt x="307" y="27"/>
                </a:cubicBezTo>
                <a:cubicBezTo>
                  <a:pt x="306" y="29"/>
                  <a:pt x="307" y="28"/>
                  <a:pt x="305" y="30"/>
                </a:cubicBezTo>
                <a:cubicBezTo>
                  <a:pt x="301" y="33"/>
                  <a:pt x="301" y="33"/>
                  <a:pt x="301" y="33"/>
                </a:cubicBezTo>
                <a:cubicBezTo>
                  <a:pt x="300" y="33"/>
                  <a:pt x="300" y="33"/>
                  <a:pt x="300" y="33"/>
                </a:cubicBezTo>
                <a:cubicBezTo>
                  <a:pt x="300" y="33"/>
                  <a:pt x="300" y="33"/>
                  <a:pt x="300" y="33"/>
                </a:cubicBezTo>
                <a:cubicBezTo>
                  <a:pt x="298" y="32"/>
                  <a:pt x="298" y="32"/>
                  <a:pt x="298" y="32"/>
                </a:cubicBezTo>
                <a:cubicBezTo>
                  <a:pt x="298" y="32"/>
                  <a:pt x="298" y="32"/>
                  <a:pt x="298" y="32"/>
                </a:cubicBezTo>
                <a:cubicBezTo>
                  <a:pt x="296" y="33"/>
                  <a:pt x="297" y="32"/>
                  <a:pt x="296" y="33"/>
                </a:cubicBezTo>
                <a:cubicBezTo>
                  <a:pt x="294" y="34"/>
                  <a:pt x="295" y="33"/>
                  <a:pt x="294" y="34"/>
                </a:cubicBezTo>
                <a:cubicBezTo>
                  <a:pt x="294" y="34"/>
                  <a:pt x="293" y="34"/>
                  <a:pt x="292" y="35"/>
                </a:cubicBezTo>
                <a:cubicBezTo>
                  <a:pt x="292" y="35"/>
                  <a:pt x="292" y="35"/>
                  <a:pt x="292" y="35"/>
                </a:cubicBezTo>
                <a:cubicBezTo>
                  <a:pt x="292" y="36"/>
                  <a:pt x="292" y="36"/>
                  <a:pt x="292" y="36"/>
                </a:cubicBezTo>
                <a:cubicBezTo>
                  <a:pt x="291" y="36"/>
                  <a:pt x="291" y="36"/>
                  <a:pt x="291" y="36"/>
                </a:cubicBezTo>
                <a:cubicBezTo>
                  <a:pt x="290" y="36"/>
                  <a:pt x="290" y="36"/>
                  <a:pt x="290" y="36"/>
                </a:cubicBezTo>
                <a:cubicBezTo>
                  <a:pt x="289" y="36"/>
                  <a:pt x="289" y="36"/>
                  <a:pt x="289" y="36"/>
                </a:cubicBezTo>
                <a:cubicBezTo>
                  <a:pt x="288" y="36"/>
                  <a:pt x="288" y="36"/>
                  <a:pt x="288" y="36"/>
                </a:cubicBezTo>
                <a:cubicBezTo>
                  <a:pt x="287" y="38"/>
                  <a:pt x="287" y="38"/>
                  <a:pt x="287" y="38"/>
                </a:cubicBezTo>
                <a:cubicBezTo>
                  <a:pt x="287" y="41"/>
                  <a:pt x="287" y="41"/>
                  <a:pt x="286" y="42"/>
                </a:cubicBezTo>
                <a:cubicBezTo>
                  <a:pt x="285" y="43"/>
                  <a:pt x="285" y="43"/>
                  <a:pt x="285" y="43"/>
                </a:cubicBezTo>
                <a:cubicBezTo>
                  <a:pt x="285" y="43"/>
                  <a:pt x="285" y="43"/>
                  <a:pt x="285" y="43"/>
                </a:cubicBezTo>
                <a:cubicBezTo>
                  <a:pt x="283" y="44"/>
                  <a:pt x="284" y="43"/>
                  <a:pt x="282" y="43"/>
                </a:cubicBezTo>
                <a:cubicBezTo>
                  <a:pt x="281" y="44"/>
                  <a:pt x="281" y="44"/>
                  <a:pt x="281" y="44"/>
                </a:cubicBezTo>
                <a:cubicBezTo>
                  <a:pt x="280" y="46"/>
                  <a:pt x="279" y="47"/>
                  <a:pt x="279" y="49"/>
                </a:cubicBezTo>
                <a:cubicBezTo>
                  <a:pt x="279" y="49"/>
                  <a:pt x="279" y="49"/>
                  <a:pt x="279" y="49"/>
                </a:cubicBezTo>
                <a:cubicBezTo>
                  <a:pt x="278" y="50"/>
                  <a:pt x="278" y="50"/>
                  <a:pt x="277" y="51"/>
                </a:cubicBezTo>
                <a:cubicBezTo>
                  <a:pt x="276" y="52"/>
                  <a:pt x="276" y="52"/>
                  <a:pt x="275" y="52"/>
                </a:cubicBezTo>
                <a:cubicBezTo>
                  <a:pt x="274" y="52"/>
                  <a:pt x="274" y="52"/>
                  <a:pt x="274" y="52"/>
                </a:cubicBezTo>
                <a:cubicBezTo>
                  <a:pt x="274" y="52"/>
                  <a:pt x="274" y="52"/>
                  <a:pt x="274" y="52"/>
                </a:cubicBezTo>
                <a:cubicBezTo>
                  <a:pt x="273" y="52"/>
                  <a:pt x="273" y="52"/>
                  <a:pt x="273" y="52"/>
                </a:cubicBezTo>
                <a:cubicBezTo>
                  <a:pt x="273" y="51"/>
                  <a:pt x="273" y="51"/>
                  <a:pt x="273" y="51"/>
                </a:cubicBezTo>
                <a:cubicBezTo>
                  <a:pt x="273" y="49"/>
                  <a:pt x="273" y="49"/>
                  <a:pt x="273" y="49"/>
                </a:cubicBezTo>
                <a:cubicBezTo>
                  <a:pt x="274" y="48"/>
                  <a:pt x="273" y="48"/>
                  <a:pt x="275" y="47"/>
                </a:cubicBezTo>
                <a:cubicBezTo>
                  <a:pt x="275" y="45"/>
                  <a:pt x="275" y="45"/>
                  <a:pt x="275" y="45"/>
                </a:cubicBezTo>
                <a:cubicBezTo>
                  <a:pt x="275" y="43"/>
                  <a:pt x="274" y="42"/>
                  <a:pt x="272" y="41"/>
                </a:cubicBezTo>
                <a:cubicBezTo>
                  <a:pt x="272" y="41"/>
                  <a:pt x="272" y="41"/>
                  <a:pt x="272" y="41"/>
                </a:cubicBezTo>
                <a:cubicBezTo>
                  <a:pt x="260" y="43"/>
                  <a:pt x="263" y="45"/>
                  <a:pt x="259" y="47"/>
                </a:cubicBezTo>
                <a:cubicBezTo>
                  <a:pt x="259" y="48"/>
                  <a:pt x="259" y="48"/>
                  <a:pt x="257" y="48"/>
                </a:cubicBezTo>
                <a:cubicBezTo>
                  <a:pt x="256" y="48"/>
                  <a:pt x="256" y="48"/>
                  <a:pt x="256" y="48"/>
                </a:cubicBezTo>
                <a:cubicBezTo>
                  <a:pt x="255" y="49"/>
                  <a:pt x="255" y="49"/>
                  <a:pt x="255" y="49"/>
                </a:cubicBezTo>
                <a:cubicBezTo>
                  <a:pt x="255" y="50"/>
                  <a:pt x="255" y="50"/>
                  <a:pt x="255" y="50"/>
                </a:cubicBezTo>
                <a:cubicBezTo>
                  <a:pt x="254" y="49"/>
                  <a:pt x="254" y="49"/>
                  <a:pt x="254" y="49"/>
                </a:cubicBezTo>
                <a:cubicBezTo>
                  <a:pt x="253" y="49"/>
                  <a:pt x="253" y="49"/>
                  <a:pt x="252" y="48"/>
                </a:cubicBezTo>
                <a:cubicBezTo>
                  <a:pt x="252" y="48"/>
                  <a:pt x="252" y="48"/>
                  <a:pt x="252" y="48"/>
                </a:cubicBezTo>
                <a:cubicBezTo>
                  <a:pt x="250" y="49"/>
                  <a:pt x="250" y="49"/>
                  <a:pt x="250" y="49"/>
                </a:cubicBezTo>
                <a:cubicBezTo>
                  <a:pt x="248" y="49"/>
                  <a:pt x="248" y="49"/>
                  <a:pt x="248" y="49"/>
                </a:cubicBezTo>
                <a:cubicBezTo>
                  <a:pt x="244" y="46"/>
                  <a:pt x="247" y="49"/>
                  <a:pt x="230" y="33"/>
                </a:cubicBezTo>
                <a:cubicBezTo>
                  <a:pt x="228" y="34"/>
                  <a:pt x="225" y="35"/>
                  <a:pt x="224" y="35"/>
                </a:cubicBezTo>
                <a:cubicBezTo>
                  <a:pt x="223" y="35"/>
                  <a:pt x="223" y="35"/>
                  <a:pt x="223" y="35"/>
                </a:cubicBezTo>
                <a:cubicBezTo>
                  <a:pt x="220" y="26"/>
                  <a:pt x="234" y="40"/>
                  <a:pt x="215" y="5"/>
                </a:cubicBezTo>
                <a:cubicBezTo>
                  <a:pt x="214" y="4"/>
                  <a:pt x="214" y="4"/>
                  <a:pt x="214" y="4"/>
                </a:cubicBezTo>
                <a:cubicBezTo>
                  <a:pt x="213" y="4"/>
                  <a:pt x="212" y="3"/>
                  <a:pt x="211" y="3"/>
                </a:cubicBezTo>
                <a:cubicBezTo>
                  <a:pt x="211" y="3"/>
                  <a:pt x="211" y="3"/>
                  <a:pt x="211" y="3"/>
                </a:cubicBezTo>
                <a:cubicBezTo>
                  <a:pt x="211" y="4"/>
                  <a:pt x="211" y="4"/>
                  <a:pt x="211" y="4"/>
                </a:cubicBezTo>
                <a:cubicBezTo>
                  <a:pt x="210" y="4"/>
                  <a:pt x="210" y="4"/>
                  <a:pt x="210" y="4"/>
                </a:cubicBezTo>
                <a:cubicBezTo>
                  <a:pt x="209" y="4"/>
                  <a:pt x="209" y="4"/>
                  <a:pt x="209" y="4"/>
                </a:cubicBezTo>
                <a:cubicBezTo>
                  <a:pt x="208" y="5"/>
                  <a:pt x="209" y="4"/>
                  <a:pt x="208" y="5"/>
                </a:cubicBezTo>
                <a:cubicBezTo>
                  <a:pt x="206" y="6"/>
                  <a:pt x="206" y="6"/>
                  <a:pt x="206" y="6"/>
                </a:cubicBezTo>
                <a:cubicBezTo>
                  <a:pt x="199" y="13"/>
                  <a:pt x="200" y="16"/>
                  <a:pt x="194" y="16"/>
                </a:cubicBezTo>
                <a:cubicBezTo>
                  <a:pt x="193" y="16"/>
                  <a:pt x="193" y="16"/>
                  <a:pt x="193" y="16"/>
                </a:cubicBezTo>
                <a:cubicBezTo>
                  <a:pt x="192" y="15"/>
                  <a:pt x="192" y="15"/>
                  <a:pt x="192" y="15"/>
                </a:cubicBezTo>
                <a:cubicBezTo>
                  <a:pt x="189" y="11"/>
                  <a:pt x="191" y="13"/>
                  <a:pt x="189" y="10"/>
                </a:cubicBezTo>
                <a:cubicBezTo>
                  <a:pt x="189" y="9"/>
                  <a:pt x="189" y="9"/>
                  <a:pt x="189" y="9"/>
                </a:cubicBezTo>
                <a:cubicBezTo>
                  <a:pt x="188" y="9"/>
                  <a:pt x="187" y="9"/>
                  <a:pt x="187" y="9"/>
                </a:cubicBezTo>
                <a:cubicBezTo>
                  <a:pt x="187" y="8"/>
                  <a:pt x="187" y="8"/>
                  <a:pt x="187" y="8"/>
                </a:cubicBezTo>
                <a:cubicBezTo>
                  <a:pt x="187" y="8"/>
                  <a:pt x="187" y="8"/>
                  <a:pt x="187" y="8"/>
                </a:cubicBezTo>
                <a:cubicBezTo>
                  <a:pt x="187" y="7"/>
                  <a:pt x="187" y="7"/>
                  <a:pt x="187" y="7"/>
                </a:cubicBezTo>
                <a:cubicBezTo>
                  <a:pt x="186" y="7"/>
                  <a:pt x="186" y="7"/>
                  <a:pt x="186" y="7"/>
                </a:cubicBezTo>
                <a:cubicBezTo>
                  <a:pt x="186" y="7"/>
                  <a:pt x="186" y="7"/>
                  <a:pt x="186" y="7"/>
                </a:cubicBezTo>
                <a:cubicBezTo>
                  <a:pt x="185" y="9"/>
                  <a:pt x="184" y="12"/>
                  <a:pt x="184" y="13"/>
                </a:cubicBezTo>
                <a:cubicBezTo>
                  <a:pt x="184" y="13"/>
                  <a:pt x="184" y="13"/>
                  <a:pt x="184" y="13"/>
                </a:cubicBezTo>
                <a:cubicBezTo>
                  <a:pt x="185" y="14"/>
                  <a:pt x="185" y="14"/>
                  <a:pt x="185" y="14"/>
                </a:cubicBezTo>
                <a:cubicBezTo>
                  <a:pt x="185" y="14"/>
                  <a:pt x="185" y="14"/>
                  <a:pt x="185" y="14"/>
                </a:cubicBezTo>
                <a:cubicBezTo>
                  <a:pt x="185" y="15"/>
                  <a:pt x="185" y="15"/>
                  <a:pt x="185" y="15"/>
                </a:cubicBezTo>
                <a:cubicBezTo>
                  <a:pt x="186" y="15"/>
                  <a:pt x="186" y="15"/>
                  <a:pt x="186" y="15"/>
                </a:cubicBezTo>
                <a:cubicBezTo>
                  <a:pt x="186" y="16"/>
                  <a:pt x="186" y="16"/>
                  <a:pt x="186" y="16"/>
                </a:cubicBezTo>
                <a:cubicBezTo>
                  <a:pt x="187" y="16"/>
                  <a:pt x="187" y="16"/>
                  <a:pt x="187" y="16"/>
                </a:cubicBezTo>
                <a:cubicBezTo>
                  <a:pt x="186" y="16"/>
                  <a:pt x="186" y="16"/>
                  <a:pt x="186" y="16"/>
                </a:cubicBezTo>
                <a:cubicBezTo>
                  <a:pt x="187" y="16"/>
                  <a:pt x="187" y="16"/>
                  <a:pt x="187" y="16"/>
                </a:cubicBezTo>
                <a:cubicBezTo>
                  <a:pt x="187" y="17"/>
                  <a:pt x="187" y="17"/>
                  <a:pt x="187" y="17"/>
                </a:cubicBezTo>
                <a:cubicBezTo>
                  <a:pt x="185" y="17"/>
                  <a:pt x="149" y="17"/>
                  <a:pt x="147" y="17"/>
                </a:cubicBezTo>
                <a:cubicBezTo>
                  <a:pt x="144" y="15"/>
                  <a:pt x="145" y="16"/>
                  <a:pt x="142" y="15"/>
                </a:cubicBezTo>
                <a:cubicBezTo>
                  <a:pt x="140" y="15"/>
                  <a:pt x="140" y="15"/>
                  <a:pt x="140" y="15"/>
                </a:cubicBezTo>
                <a:cubicBezTo>
                  <a:pt x="138" y="16"/>
                  <a:pt x="138" y="16"/>
                  <a:pt x="138" y="16"/>
                </a:cubicBezTo>
                <a:cubicBezTo>
                  <a:pt x="98" y="20"/>
                  <a:pt x="171" y="6"/>
                  <a:pt x="133" y="17"/>
                </a:cubicBezTo>
                <a:cubicBezTo>
                  <a:pt x="132" y="17"/>
                  <a:pt x="132" y="17"/>
                  <a:pt x="131" y="17"/>
                </a:cubicBezTo>
                <a:cubicBezTo>
                  <a:pt x="132" y="19"/>
                  <a:pt x="131" y="37"/>
                  <a:pt x="131" y="39"/>
                </a:cubicBezTo>
                <a:cubicBezTo>
                  <a:pt x="132" y="39"/>
                  <a:pt x="132" y="39"/>
                  <a:pt x="132" y="39"/>
                </a:cubicBezTo>
                <a:cubicBezTo>
                  <a:pt x="134" y="38"/>
                  <a:pt x="134" y="38"/>
                  <a:pt x="134" y="38"/>
                </a:cubicBezTo>
                <a:cubicBezTo>
                  <a:pt x="134" y="38"/>
                  <a:pt x="134" y="38"/>
                  <a:pt x="134" y="38"/>
                </a:cubicBezTo>
                <a:cubicBezTo>
                  <a:pt x="135" y="38"/>
                  <a:pt x="135" y="38"/>
                  <a:pt x="135" y="38"/>
                </a:cubicBezTo>
                <a:cubicBezTo>
                  <a:pt x="136" y="38"/>
                  <a:pt x="136" y="38"/>
                  <a:pt x="136" y="38"/>
                </a:cubicBezTo>
                <a:cubicBezTo>
                  <a:pt x="136" y="39"/>
                  <a:pt x="136" y="39"/>
                  <a:pt x="136" y="39"/>
                </a:cubicBezTo>
                <a:cubicBezTo>
                  <a:pt x="136" y="39"/>
                  <a:pt x="136" y="39"/>
                  <a:pt x="136" y="39"/>
                </a:cubicBezTo>
                <a:cubicBezTo>
                  <a:pt x="137" y="39"/>
                  <a:pt x="139" y="38"/>
                  <a:pt x="140" y="38"/>
                </a:cubicBezTo>
                <a:cubicBezTo>
                  <a:pt x="142" y="39"/>
                  <a:pt x="142" y="39"/>
                  <a:pt x="144" y="39"/>
                </a:cubicBezTo>
                <a:cubicBezTo>
                  <a:pt x="144" y="39"/>
                  <a:pt x="144" y="39"/>
                  <a:pt x="144" y="39"/>
                </a:cubicBezTo>
                <a:cubicBezTo>
                  <a:pt x="144" y="39"/>
                  <a:pt x="144" y="39"/>
                  <a:pt x="144" y="39"/>
                </a:cubicBezTo>
                <a:cubicBezTo>
                  <a:pt x="145" y="39"/>
                  <a:pt x="144" y="39"/>
                  <a:pt x="146" y="40"/>
                </a:cubicBezTo>
                <a:cubicBezTo>
                  <a:pt x="146" y="40"/>
                  <a:pt x="146" y="40"/>
                  <a:pt x="146" y="40"/>
                </a:cubicBezTo>
                <a:cubicBezTo>
                  <a:pt x="147" y="39"/>
                  <a:pt x="147" y="39"/>
                  <a:pt x="147" y="39"/>
                </a:cubicBezTo>
                <a:cubicBezTo>
                  <a:pt x="148" y="38"/>
                  <a:pt x="148" y="38"/>
                  <a:pt x="148" y="38"/>
                </a:cubicBezTo>
                <a:cubicBezTo>
                  <a:pt x="148" y="39"/>
                  <a:pt x="148" y="39"/>
                  <a:pt x="148" y="39"/>
                </a:cubicBezTo>
                <a:cubicBezTo>
                  <a:pt x="149" y="39"/>
                  <a:pt x="150" y="39"/>
                  <a:pt x="151" y="40"/>
                </a:cubicBezTo>
                <a:cubicBezTo>
                  <a:pt x="151" y="40"/>
                  <a:pt x="151" y="40"/>
                  <a:pt x="151" y="40"/>
                </a:cubicBezTo>
                <a:cubicBezTo>
                  <a:pt x="152" y="41"/>
                  <a:pt x="152" y="41"/>
                  <a:pt x="152" y="41"/>
                </a:cubicBezTo>
                <a:cubicBezTo>
                  <a:pt x="152" y="42"/>
                  <a:pt x="152" y="41"/>
                  <a:pt x="152" y="42"/>
                </a:cubicBezTo>
                <a:cubicBezTo>
                  <a:pt x="153" y="43"/>
                  <a:pt x="153" y="43"/>
                  <a:pt x="153" y="43"/>
                </a:cubicBezTo>
                <a:cubicBezTo>
                  <a:pt x="153" y="44"/>
                  <a:pt x="153" y="44"/>
                  <a:pt x="153" y="44"/>
                </a:cubicBezTo>
                <a:cubicBezTo>
                  <a:pt x="153" y="44"/>
                  <a:pt x="153" y="44"/>
                  <a:pt x="153" y="44"/>
                </a:cubicBezTo>
                <a:cubicBezTo>
                  <a:pt x="154" y="45"/>
                  <a:pt x="154" y="45"/>
                  <a:pt x="154" y="45"/>
                </a:cubicBezTo>
                <a:cubicBezTo>
                  <a:pt x="155" y="45"/>
                  <a:pt x="155" y="45"/>
                  <a:pt x="155" y="45"/>
                </a:cubicBezTo>
                <a:cubicBezTo>
                  <a:pt x="155" y="45"/>
                  <a:pt x="155" y="45"/>
                  <a:pt x="155" y="45"/>
                </a:cubicBezTo>
                <a:cubicBezTo>
                  <a:pt x="154" y="46"/>
                  <a:pt x="154" y="46"/>
                  <a:pt x="154" y="46"/>
                </a:cubicBezTo>
                <a:cubicBezTo>
                  <a:pt x="154" y="46"/>
                  <a:pt x="154" y="46"/>
                  <a:pt x="154" y="46"/>
                </a:cubicBezTo>
                <a:cubicBezTo>
                  <a:pt x="154" y="46"/>
                  <a:pt x="154" y="46"/>
                  <a:pt x="154" y="46"/>
                </a:cubicBezTo>
                <a:cubicBezTo>
                  <a:pt x="154" y="46"/>
                  <a:pt x="154" y="46"/>
                  <a:pt x="154" y="46"/>
                </a:cubicBezTo>
                <a:cubicBezTo>
                  <a:pt x="154" y="48"/>
                  <a:pt x="154" y="48"/>
                  <a:pt x="154" y="49"/>
                </a:cubicBezTo>
                <a:cubicBezTo>
                  <a:pt x="154" y="49"/>
                  <a:pt x="154" y="49"/>
                  <a:pt x="154" y="49"/>
                </a:cubicBezTo>
                <a:cubicBezTo>
                  <a:pt x="153" y="49"/>
                  <a:pt x="154" y="49"/>
                  <a:pt x="153" y="50"/>
                </a:cubicBezTo>
                <a:cubicBezTo>
                  <a:pt x="153" y="50"/>
                  <a:pt x="153" y="50"/>
                  <a:pt x="153" y="50"/>
                </a:cubicBezTo>
                <a:cubicBezTo>
                  <a:pt x="154" y="50"/>
                  <a:pt x="154" y="50"/>
                  <a:pt x="154" y="50"/>
                </a:cubicBezTo>
                <a:cubicBezTo>
                  <a:pt x="154" y="51"/>
                  <a:pt x="154" y="51"/>
                  <a:pt x="154" y="51"/>
                </a:cubicBezTo>
                <a:cubicBezTo>
                  <a:pt x="155" y="51"/>
                  <a:pt x="155" y="51"/>
                  <a:pt x="155" y="51"/>
                </a:cubicBezTo>
                <a:cubicBezTo>
                  <a:pt x="155" y="52"/>
                  <a:pt x="155" y="51"/>
                  <a:pt x="155" y="52"/>
                </a:cubicBezTo>
                <a:cubicBezTo>
                  <a:pt x="155" y="53"/>
                  <a:pt x="155" y="53"/>
                  <a:pt x="155" y="53"/>
                </a:cubicBezTo>
                <a:cubicBezTo>
                  <a:pt x="154" y="53"/>
                  <a:pt x="154" y="53"/>
                  <a:pt x="154" y="53"/>
                </a:cubicBezTo>
                <a:cubicBezTo>
                  <a:pt x="154" y="53"/>
                  <a:pt x="154" y="53"/>
                  <a:pt x="153" y="53"/>
                </a:cubicBezTo>
                <a:cubicBezTo>
                  <a:pt x="153" y="53"/>
                  <a:pt x="153" y="53"/>
                  <a:pt x="153" y="53"/>
                </a:cubicBezTo>
                <a:cubicBezTo>
                  <a:pt x="153" y="53"/>
                  <a:pt x="153" y="53"/>
                  <a:pt x="153" y="53"/>
                </a:cubicBezTo>
                <a:cubicBezTo>
                  <a:pt x="152" y="53"/>
                  <a:pt x="152" y="53"/>
                  <a:pt x="152" y="53"/>
                </a:cubicBezTo>
                <a:cubicBezTo>
                  <a:pt x="152" y="53"/>
                  <a:pt x="152" y="53"/>
                  <a:pt x="152" y="53"/>
                </a:cubicBezTo>
                <a:cubicBezTo>
                  <a:pt x="151" y="53"/>
                  <a:pt x="151" y="53"/>
                  <a:pt x="150" y="53"/>
                </a:cubicBezTo>
                <a:cubicBezTo>
                  <a:pt x="150" y="52"/>
                  <a:pt x="150" y="52"/>
                  <a:pt x="150" y="52"/>
                </a:cubicBezTo>
                <a:cubicBezTo>
                  <a:pt x="150" y="52"/>
                  <a:pt x="150" y="52"/>
                  <a:pt x="150" y="52"/>
                </a:cubicBezTo>
                <a:cubicBezTo>
                  <a:pt x="149" y="52"/>
                  <a:pt x="149" y="52"/>
                  <a:pt x="148" y="52"/>
                </a:cubicBezTo>
                <a:cubicBezTo>
                  <a:pt x="147" y="52"/>
                  <a:pt x="147" y="52"/>
                  <a:pt x="147" y="52"/>
                </a:cubicBezTo>
                <a:cubicBezTo>
                  <a:pt x="147" y="52"/>
                  <a:pt x="145" y="50"/>
                  <a:pt x="145" y="50"/>
                </a:cubicBezTo>
                <a:cubicBezTo>
                  <a:pt x="144" y="49"/>
                  <a:pt x="144" y="49"/>
                  <a:pt x="144" y="49"/>
                </a:cubicBezTo>
                <a:cubicBezTo>
                  <a:pt x="143" y="50"/>
                  <a:pt x="143" y="50"/>
                  <a:pt x="143" y="50"/>
                </a:cubicBezTo>
                <a:cubicBezTo>
                  <a:pt x="142" y="50"/>
                  <a:pt x="142" y="50"/>
                  <a:pt x="141" y="51"/>
                </a:cubicBezTo>
                <a:cubicBezTo>
                  <a:pt x="141" y="51"/>
                  <a:pt x="141" y="51"/>
                  <a:pt x="141" y="51"/>
                </a:cubicBezTo>
                <a:cubicBezTo>
                  <a:pt x="140" y="51"/>
                  <a:pt x="140" y="51"/>
                  <a:pt x="140" y="51"/>
                </a:cubicBezTo>
                <a:cubicBezTo>
                  <a:pt x="140" y="52"/>
                  <a:pt x="140" y="52"/>
                  <a:pt x="140" y="52"/>
                </a:cubicBezTo>
                <a:cubicBezTo>
                  <a:pt x="139" y="52"/>
                  <a:pt x="139" y="52"/>
                  <a:pt x="139" y="52"/>
                </a:cubicBezTo>
                <a:cubicBezTo>
                  <a:pt x="138" y="52"/>
                  <a:pt x="138" y="52"/>
                  <a:pt x="137" y="52"/>
                </a:cubicBezTo>
                <a:cubicBezTo>
                  <a:pt x="137" y="52"/>
                  <a:pt x="137" y="52"/>
                  <a:pt x="137" y="52"/>
                </a:cubicBezTo>
                <a:cubicBezTo>
                  <a:pt x="133" y="54"/>
                  <a:pt x="133" y="54"/>
                  <a:pt x="128" y="54"/>
                </a:cubicBezTo>
                <a:cubicBezTo>
                  <a:pt x="127" y="54"/>
                  <a:pt x="128" y="54"/>
                  <a:pt x="127" y="54"/>
                </a:cubicBezTo>
                <a:cubicBezTo>
                  <a:pt x="126" y="55"/>
                  <a:pt x="126" y="54"/>
                  <a:pt x="125" y="55"/>
                </a:cubicBezTo>
                <a:cubicBezTo>
                  <a:pt x="125" y="54"/>
                  <a:pt x="125" y="54"/>
                  <a:pt x="125" y="54"/>
                </a:cubicBezTo>
                <a:cubicBezTo>
                  <a:pt x="125" y="56"/>
                  <a:pt x="124" y="77"/>
                  <a:pt x="124" y="79"/>
                </a:cubicBezTo>
                <a:cubicBezTo>
                  <a:pt x="125" y="81"/>
                  <a:pt x="127" y="82"/>
                  <a:pt x="128" y="84"/>
                </a:cubicBezTo>
                <a:cubicBezTo>
                  <a:pt x="129" y="84"/>
                  <a:pt x="129" y="84"/>
                  <a:pt x="129" y="84"/>
                </a:cubicBezTo>
                <a:cubicBezTo>
                  <a:pt x="129" y="84"/>
                  <a:pt x="129" y="84"/>
                  <a:pt x="131" y="84"/>
                </a:cubicBezTo>
                <a:cubicBezTo>
                  <a:pt x="131" y="85"/>
                  <a:pt x="131" y="85"/>
                  <a:pt x="131" y="85"/>
                </a:cubicBezTo>
                <a:cubicBezTo>
                  <a:pt x="132" y="86"/>
                  <a:pt x="131" y="85"/>
                  <a:pt x="132" y="86"/>
                </a:cubicBezTo>
                <a:cubicBezTo>
                  <a:pt x="135" y="88"/>
                  <a:pt x="134" y="88"/>
                  <a:pt x="135" y="88"/>
                </a:cubicBezTo>
                <a:cubicBezTo>
                  <a:pt x="140" y="90"/>
                  <a:pt x="139" y="90"/>
                  <a:pt x="140" y="94"/>
                </a:cubicBezTo>
                <a:cubicBezTo>
                  <a:pt x="140" y="94"/>
                  <a:pt x="140" y="94"/>
                  <a:pt x="140" y="94"/>
                </a:cubicBezTo>
                <a:cubicBezTo>
                  <a:pt x="140" y="95"/>
                  <a:pt x="140" y="95"/>
                  <a:pt x="140" y="95"/>
                </a:cubicBezTo>
                <a:cubicBezTo>
                  <a:pt x="140" y="96"/>
                  <a:pt x="140" y="96"/>
                  <a:pt x="140" y="96"/>
                </a:cubicBezTo>
                <a:cubicBezTo>
                  <a:pt x="140" y="96"/>
                  <a:pt x="139" y="97"/>
                  <a:pt x="139" y="98"/>
                </a:cubicBezTo>
                <a:cubicBezTo>
                  <a:pt x="139" y="98"/>
                  <a:pt x="139" y="98"/>
                  <a:pt x="139" y="98"/>
                </a:cubicBezTo>
                <a:cubicBezTo>
                  <a:pt x="140" y="99"/>
                  <a:pt x="140" y="100"/>
                  <a:pt x="141" y="100"/>
                </a:cubicBezTo>
                <a:cubicBezTo>
                  <a:pt x="141" y="101"/>
                  <a:pt x="141" y="101"/>
                  <a:pt x="141" y="101"/>
                </a:cubicBezTo>
                <a:cubicBezTo>
                  <a:pt x="141" y="102"/>
                  <a:pt x="141" y="102"/>
                  <a:pt x="141" y="102"/>
                </a:cubicBezTo>
                <a:cubicBezTo>
                  <a:pt x="141" y="102"/>
                  <a:pt x="141" y="102"/>
                  <a:pt x="141" y="102"/>
                </a:cubicBezTo>
                <a:cubicBezTo>
                  <a:pt x="141" y="102"/>
                  <a:pt x="141" y="102"/>
                  <a:pt x="142" y="102"/>
                </a:cubicBezTo>
                <a:cubicBezTo>
                  <a:pt x="142" y="103"/>
                  <a:pt x="142" y="103"/>
                  <a:pt x="142" y="103"/>
                </a:cubicBezTo>
                <a:cubicBezTo>
                  <a:pt x="142" y="103"/>
                  <a:pt x="142" y="103"/>
                  <a:pt x="142" y="103"/>
                </a:cubicBezTo>
                <a:cubicBezTo>
                  <a:pt x="142" y="104"/>
                  <a:pt x="142" y="103"/>
                  <a:pt x="142" y="104"/>
                </a:cubicBezTo>
                <a:cubicBezTo>
                  <a:pt x="142" y="104"/>
                  <a:pt x="142" y="104"/>
                  <a:pt x="142" y="104"/>
                </a:cubicBezTo>
                <a:cubicBezTo>
                  <a:pt x="142" y="105"/>
                  <a:pt x="142" y="105"/>
                  <a:pt x="142" y="105"/>
                </a:cubicBezTo>
                <a:cubicBezTo>
                  <a:pt x="143" y="105"/>
                  <a:pt x="143" y="105"/>
                  <a:pt x="143" y="105"/>
                </a:cubicBezTo>
                <a:cubicBezTo>
                  <a:pt x="144" y="106"/>
                  <a:pt x="144" y="106"/>
                  <a:pt x="144" y="106"/>
                </a:cubicBezTo>
                <a:cubicBezTo>
                  <a:pt x="144" y="106"/>
                  <a:pt x="144" y="106"/>
                  <a:pt x="144" y="106"/>
                </a:cubicBezTo>
                <a:cubicBezTo>
                  <a:pt x="145" y="106"/>
                  <a:pt x="145" y="106"/>
                  <a:pt x="145" y="106"/>
                </a:cubicBezTo>
                <a:cubicBezTo>
                  <a:pt x="145" y="107"/>
                  <a:pt x="145" y="106"/>
                  <a:pt x="145" y="107"/>
                </a:cubicBezTo>
                <a:cubicBezTo>
                  <a:pt x="145" y="107"/>
                  <a:pt x="145" y="107"/>
                  <a:pt x="145" y="107"/>
                </a:cubicBezTo>
                <a:cubicBezTo>
                  <a:pt x="145" y="108"/>
                  <a:pt x="145" y="108"/>
                  <a:pt x="145" y="108"/>
                </a:cubicBezTo>
                <a:cubicBezTo>
                  <a:pt x="145" y="108"/>
                  <a:pt x="145" y="108"/>
                  <a:pt x="145" y="109"/>
                </a:cubicBezTo>
                <a:cubicBezTo>
                  <a:pt x="145" y="110"/>
                  <a:pt x="145" y="110"/>
                  <a:pt x="145" y="110"/>
                </a:cubicBezTo>
                <a:cubicBezTo>
                  <a:pt x="146" y="111"/>
                  <a:pt x="146" y="111"/>
                  <a:pt x="146" y="113"/>
                </a:cubicBezTo>
                <a:cubicBezTo>
                  <a:pt x="146" y="114"/>
                  <a:pt x="146" y="114"/>
                  <a:pt x="146" y="114"/>
                </a:cubicBezTo>
                <a:cubicBezTo>
                  <a:pt x="146" y="118"/>
                  <a:pt x="145" y="117"/>
                  <a:pt x="145" y="120"/>
                </a:cubicBezTo>
                <a:cubicBezTo>
                  <a:pt x="145" y="123"/>
                  <a:pt x="145" y="123"/>
                  <a:pt x="145" y="123"/>
                </a:cubicBezTo>
                <a:cubicBezTo>
                  <a:pt x="145" y="123"/>
                  <a:pt x="145" y="123"/>
                  <a:pt x="145" y="123"/>
                </a:cubicBezTo>
                <a:cubicBezTo>
                  <a:pt x="144" y="126"/>
                  <a:pt x="145" y="118"/>
                  <a:pt x="128" y="212"/>
                </a:cubicBezTo>
                <a:cubicBezTo>
                  <a:pt x="128" y="212"/>
                  <a:pt x="128" y="213"/>
                  <a:pt x="128" y="213"/>
                </a:cubicBezTo>
                <a:cubicBezTo>
                  <a:pt x="128" y="214"/>
                  <a:pt x="128" y="214"/>
                  <a:pt x="128" y="214"/>
                </a:cubicBezTo>
                <a:cubicBezTo>
                  <a:pt x="127" y="215"/>
                  <a:pt x="127" y="215"/>
                  <a:pt x="127" y="215"/>
                </a:cubicBezTo>
                <a:cubicBezTo>
                  <a:pt x="127" y="216"/>
                  <a:pt x="127" y="216"/>
                  <a:pt x="127" y="216"/>
                </a:cubicBezTo>
                <a:cubicBezTo>
                  <a:pt x="126" y="217"/>
                  <a:pt x="126" y="217"/>
                  <a:pt x="126" y="217"/>
                </a:cubicBezTo>
                <a:cubicBezTo>
                  <a:pt x="125" y="217"/>
                  <a:pt x="125" y="217"/>
                  <a:pt x="125" y="217"/>
                </a:cubicBezTo>
                <a:cubicBezTo>
                  <a:pt x="125" y="216"/>
                  <a:pt x="125" y="216"/>
                  <a:pt x="125" y="216"/>
                </a:cubicBezTo>
                <a:cubicBezTo>
                  <a:pt x="124" y="216"/>
                  <a:pt x="124" y="216"/>
                  <a:pt x="124" y="216"/>
                </a:cubicBezTo>
                <a:cubicBezTo>
                  <a:pt x="124" y="215"/>
                  <a:pt x="124" y="215"/>
                  <a:pt x="124" y="215"/>
                </a:cubicBezTo>
                <a:cubicBezTo>
                  <a:pt x="123" y="214"/>
                  <a:pt x="123" y="214"/>
                  <a:pt x="123" y="214"/>
                </a:cubicBezTo>
                <a:cubicBezTo>
                  <a:pt x="123" y="214"/>
                  <a:pt x="123" y="214"/>
                  <a:pt x="123" y="214"/>
                </a:cubicBezTo>
                <a:cubicBezTo>
                  <a:pt x="122" y="214"/>
                  <a:pt x="122" y="214"/>
                  <a:pt x="122" y="214"/>
                </a:cubicBezTo>
                <a:cubicBezTo>
                  <a:pt x="121" y="214"/>
                  <a:pt x="121" y="214"/>
                  <a:pt x="121" y="214"/>
                </a:cubicBezTo>
                <a:cubicBezTo>
                  <a:pt x="121" y="215"/>
                  <a:pt x="121" y="215"/>
                  <a:pt x="120" y="216"/>
                </a:cubicBezTo>
                <a:cubicBezTo>
                  <a:pt x="120" y="217"/>
                  <a:pt x="120" y="217"/>
                  <a:pt x="120" y="217"/>
                </a:cubicBezTo>
                <a:cubicBezTo>
                  <a:pt x="119" y="216"/>
                  <a:pt x="120" y="216"/>
                  <a:pt x="119" y="215"/>
                </a:cubicBezTo>
                <a:cubicBezTo>
                  <a:pt x="119" y="215"/>
                  <a:pt x="119" y="215"/>
                  <a:pt x="119" y="215"/>
                </a:cubicBezTo>
                <a:cubicBezTo>
                  <a:pt x="118" y="215"/>
                  <a:pt x="118" y="215"/>
                  <a:pt x="118" y="215"/>
                </a:cubicBezTo>
                <a:cubicBezTo>
                  <a:pt x="118" y="215"/>
                  <a:pt x="118" y="215"/>
                  <a:pt x="118" y="215"/>
                </a:cubicBezTo>
                <a:cubicBezTo>
                  <a:pt x="116" y="214"/>
                  <a:pt x="116" y="214"/>
                  <a:pt x="116" y="214"/>
                </a:cubicBezTo>
                <a:cubicBezTo>
                  <a:pt x="116" y="213"/>
                  <a:pt x="116" y="213"/>
                  <a:pt x="116" y="213"/>
                </a:cubicBezTo>
                <a:cubicBezTo>
                  <a:pt x="116" y="213"/>
                  <a:pt x="116" y="213"/>
                  <a:pt x="116" y="213"/>
                </a:cubicBezTo>
                <a:cubicBezTo>
                  <a:pt x="116" y="212"/>
                  <a:pt x="116" y="212"/>
                  <a:pt x="116" y="212"/>
                </a:cubicBezTo>
                <a:cubicBezTo>
                  <a:pt x="116" y="211"/>
                  <a:pt x="116" y="211"/>
                  <a:pt x="116" y="211"/>
                </a:cubicBezTo>
                <a:cubicBezTo>
                  <a:pt x="116" y="210"/>
                  <a:pt x="116" y="211"/>
                  <a:pt x="116" y="210"/>
                </a:cubicBezTo>
                <a:cubicBezTo>
                  <a:pt x="115" y="210"/>
                  <a:pt x="115" y="210"/>
                  <a:pt x="115" y="210"/>
                </a:cubicBezTo>
                <a:cubicBezTo>
                  <a:pt x="115" y="211"/>
                  <a:pt x="115" y="211"/>
                  <a:pt x="115" y="211"/>
                </a:cubicBezTo>
                <a:cubicBezTo>
                  <a:pt x="114" y="211"/>
                  <a:pt x="114" y="211"/>
                  <a:pt x="114" y="211"/>
                </a:cubicBezTo>
                <a:cubicBezTo>
                  <a:pt x="113" y="210"/>
                  <a:pt x="113" y="210"/>
                  <a:pt x="113" y="210"/>
                </a:cubicBezTo>
                <a:cubicBezTo>
                  <a:pt x="113" y="210"/>
                  <a:pt x="113" y="210"/>
                  <a:pt x="113" y="210"/>
                </a:cubicBezTo>
                <a:cubicBezTo>
                  <a:pt x="112" y="210"/>
                  <a:pt x="112" y="210"/>
                  <a:pt x="112" y="210"/>
                </a:cubicBezTo>
                <a:cubicBezTo>
                  <a:pt x="111" y="210"/>
                  <a:pt x="111" y="210"/>
                  <a:pt x="110" y="211"/>
                </a:cubicBezTo>
                <a:cubicBezTo>
                  <a:pt x="109" y="211"/>
                  <a:pt x="109" y="211"/>
                  <a:pt x="109" y="211"/>
                </a:cubicBezTo>
                <a:cubicBezTo>
                  <a:pt x="109" y="211"/>
                  <a:pt x="109" y="211"/>
                  <a:pt x="109" y="211"/>
                </a:cubicBezTo>
                <a:cubicBezTo>
                  <a:pt x="109" y="211"/>
                  <a:pt x="109" y="211"/>
                  <a:pt x="109" y="210"/>
                </a:cubicBezTo>
                <a:cubicBezTo>
                  <a:pt x="108" y="210"/>
                  <a:pt x="108" y="210"/>
                  <a:pt x="108" y="210"/>
                </a:cubicBezTo>
                <a:cubicBezTo>
                  <a:pt x="108" y="210"/>
                  <a:pt x="108" y="210"/>
                  <a:pt x="108" y="210"/>
                </a:cubicBezTo>
                <a:cubicBezTo>
                  <a:pt x="108" y="211"/>
                  <a:pt x="108" y="211"/>
                  <a:pt x="107" y="211"/>
                </a:cubicBezTo>
                <a:cubicBezTo>
                  <a:pt x="107" y="212"/>
                  <a:pt x="107" y="212"/>
                  <a:pt x="107" y="212"/>
                </a:cubicBezTo>
                <a:cubicBezTo>
                  <a:pt x="106" y="211"/>
                  <a:pt x="106" y="211"/>
                  <a:pt x="106" y="211"/>
                </a:cubicBezTo>
                <a:cubicBezTo>
                  <a:pt x="106" y="210"/>
                  <a:pt x="106" y="210"/>
                  <a:pt x="106" y="210"/>
                </a:cubicBezTo>
                <a:cubicBezTo>
                  <a:pt x="106" y="209"/>
                  <a:pt x="106" y="209"/>
                  <a:pt x="106" y="209"/>
                </a:cubicBezTo>
                <a:cubicBezTo>
                  <a:pt x="105" y="209"/>
                  <a:pt x="105" y="209"/>
                  <a:pt x="105" y="209"/>
                </a:cubicBezTo>
                <a:cubicBezTo>
                  <a:pt x="105" y="209"/>
                  <a:pt x="105" y="209"/>
                  <a:pt x="105" y="209"/>
                </a:cubicBezTo>
                <a:cubicBezTo>
                  <a:pt x="104" y="210"/>
                  <a:pt x="104" y="210"/>
                  <a:pt x="104" y="210"/>
                </a:cubicBezTo>
                <a:cubicBezTo>
                  <a:pt x="104" y="211"/>
                  <a:pt x="104" y="211"/>
                  <a:pt x="104" y="211"/>
                </a:cubicBezTo>
                <a:cubicBezTo>
                  <a:pt x="104" y="211"/>
                  <a:pt x="104" y="211"/>
                  <a:pt x="104" y="211"/>
                </a:cubicBezTo>
                <a:cubicBezTo>
                  <a:pt x="103" y="211"/>
                  <a:pt x="102" y="211"/>
                  <a:pt x="101" y="210"/>
                </a:cubicBezTo>
                <a:cubicBezTo>
                  <a:pt x="101" y="210"/>
                  <a:pt x="101" y="210"/>
                  <a:pt x="101" y="210"/>
                </a:cubicBezTo>
                <a:cubicBezTo>
                  <a:pt x="99" y="211"/>
                  <a:pt x="99" y="211"/>
                  <a:pt x="99" y="211"/>
                </a:cubicBezTo>
                <a:cubicBezTo>
                  <a:pt x="99" y="212"/>
                  <a:pt x="99" y="212"/>
                  <a:pt x="99" y="212"/>
                </a:cubicBezTo>
                <a:cubicBezTo>
                  <a:pt x="98" y="212"/>
                  <a:pt x="98" y="212"/>
                  <a:pt x="98" y="212"/>
                </a:cubicBezTo>
                <a:cubicBezTo>
                  <a:pt x="99" y="213"/>
                  <a:pt x="99" y="213"/>
                  <a:pt x="99" y="213"/>
                </a:cubicBezTo>
                <a:cubicBezTo>
                  <a:pt x="99" y="213"/>
                  <a:pt x="99" y="213"/>
                  <a:pt x="99" y="213"/>
                </a:cubicBezTo>
                <a:cubicBezTo>
                  <a:pt x="98" y="213"/>
                  <a:pt x="98" y="213"/>
                  <a:pt x="98" y="214"/>
                </a:cubicBezTo>
                <a:cubicBezTo>
                  <a:pt x="97" y="216"/>
                  <a:pt x="96" y="216"/>
                  <a:pt x="95" y="217"/>
                </a:cubicBezTo>
                <a:cubicBezTo>
                  <a:pt x="94" y="218"/>
                  <a:pt x="94" y="218"/>
                  <a:pt x="94" y="218"/>
                </a:cubicBezTo>
                <a:cubicBezTo>
                  <a:pt x="94" y="217"/>
                  <a:pt x="94" y="218"/>
                  <a:pt x="93" y="217"/>
                </a:cubicBezTo>
                <a:cubicBezTo>
                  <a:pt x="93" y="218"/>
                  <a:pt x="93" y="218"/>
                  <a:pt x="93" y="218"/>
                </a:cubicBezTo>
                <a:cubicBezTo>
                  <a:pt x="92" y="218"/>
                  <a:pt x="92" y="218"/>
                  <a:pt x="92" y="218"/>
                </a:cubicBezTo>
                <a:cubicBezTo>
                  <a:pt x="91" y="217"/>
                  <a:pt x="91" y="217"/>
                  <a:pt x="91" y="217"/>
                </a:cubicBezTo>
                <a:cubicBezTo>
                  <a:pt x="90" y="218"/>
                  <a:pt x="90" y="218"/>
                  <a:pt x="90" y="218"/>
                </a:cubicBezTo>
                <a:cubicBezTo>
                  <a:pt x="89" y="218"/>
                  <a:pt x="89" y="218"/>
                  <a:pt x="89" y="218"/>
                </a:cubicBezTo>
                <a:cubicBezTo>
                  <a:pt x="89" y="219"/>
                  <a:pt x="89" y="219"/>
                  <a:pt x="89" y="219"/>
                </a:cubicBezTo>
                <a:cubicBezTo>
                  <a:pt x="89" y="219"/>
                  <a:pt x="89" y="219"/>
                  <a:pt x="89" y="219"/>
                </a:cubicBezTo>
                <a:cubicBezTo>
                  <a:pt x="88" y="218"/>
                  <a:pt x="88" y="218"/>
                  <a:pt x="88" y="218"/>
                </a:cubicBezTo>
                <a:cubicBezTo>
                  <a:pt x="88" y="218"/>
                  <a:pt x="88" y="218"/>
                  <a:pt x="88" y="218"/>
                </a:cubicBezTo>
                <a:cubicBezTo>
                  <a:pt x="88" y="217"/>
                  <a:pt x="88" y="217"/>
                  <a:pt x="88" y="217"/>
                </a:cubicBezTo>
                <a:cubicBezTo>
                  <a:pt x="87" y="218"/>
                  <a:pt x="87" y="218"/>
                  <a:pt x="87" y="218"/>
                </a:cubicBezTo>
                <a:cubicBezTo>
                  <a:pt x="87" y="219"/>
                  <a:pt x="87" y="218"/>
                  <a:pt x="86" y="219"/>
                </a:cubicBezTo>
                <a:cubicBezTo>
                  <a:pt x="85" y="218"/>
                  <a:pt x="85" y="218"/>
                  <a:pt x="85" y="218"/>
                </a:cubicBezTo>
                <a:cubicBezTo>
                  <a:pt x="85" y="218"/>
                  <a:pt x="85" y="218"/>
                  <a:pt x="85" y="218"/>
                </a:cubicBezTo>
                <a:cubicBezTo>
                  <a:pt x="84" y="218"/>
                  <a:pt x="84" y="218"/>
                  <a:pt x="84" y="218"/>
                </a:cubicBezTo>
                <a:cubicBezTo>
                  <a:pt x="83" y="218"/>
                  <a:pt x="83" y="218"/>
                  <a:pt x="83" y="218"/>
                </a:cubicBezTo>
                <a:cubicBezTo>
                  <a:pt x="83" y="219"/>
                  <a:pt x="83" y="219"/>
                  <a:pt x="83" y="219"/>
                </a:cubicBezTo>
                <a:cubicBezTo>
                  <a:pt x="83" y="219"/>
                  <a:pt x="83" y="219"/>
                  <a:pt x="83" y="219"/>
                </a:cubicBezTo>
                <a:cubicBezTo>
                  <a:pt x="83" y="220"/>
                  <a:pt x="83" y="220"/>
                  <a:pt x="83" y="220"/>
                </a:cubicBezTo>
                <a:cubicBezTo>
                  <a:pt x="83" y="220"/>
                  <a:pt x="83" y="220"/>
                  <a:pt x="83" y="220"/>
                </a:cubicBezTo>
                <a:cubicBezTo>
                  <a:pt x="83" y="220"/>
                  <a:pt x="83" y="220"/>
                  <a:pt x="82" y="220"/>
                </a:cubicBezTo>
                <a:cubicBezTo>
                  <a:pt x="82" y="220"/>
                  <a:pt x="82" y="220"/>
                  <a:pt x="82" y="220"/>
                </a:cubicBezTo>
                <a:cubicBezTo>
                  <a:pt x="82" y="220"/>
                  <a:pt x="82" y="220"/>
                  <a:pt x="82" y="220"/>
                </a:cubicBezTo>
                <a:cubicBezTo>
                  <a:pt x="81" y="220"/>
                  <a:pt x="81" y="220"/>
                  <a:pt x="81" y="220"/>
                </a:cubicBezTo>
                <a:cubicBezTo>
                  <a:pt x="81" y="220"/>
                  <a:pt x="81" y="220"/>
                  <a:pt x="81" y="220"/>
                </a:cubicBezTo>
                <a:cubicBezTo>
                  <a:pt x="81" y="220"/>
                  <a:pt x="81" y="220"/>
                  <a:pt x="81" y="220"/>
                </a:cubicBezTo>
                <a:cubicBezTo>
                  <a:pt x="81" y="220"/>
                  <a:pt x="81" y="220"/>
                  <a:pt x="81" y="220"/>
                </a:cubicBezTo>
                <a:cubicBezTo>
                  <a:pt x="80" y="220"/>
                  <a:pt x="77" y="220"/>
                  <a:pt x="77" y="220"/>
                </a:cubicBezTo>
                <a:cubicBezTo>
                  <a:pt x="76" y="220"/>
                  <a:pt x="76" y="220"/>
                  <a:pt x="76" y="220"/>
                </a:cubicBezTo>
                <a:cubicBezTo>
                  <a:pt x="76" y="221"/>
                  <a:pt x="76" y="221"/>
                  <a:pt x="76" y="221"/>
                </a:cubicBezTo>
                <a:cubicBezTo>
                  <a:pt x="76" y="221"/>
                  <a:pt x="76" y="221"/>
                  <a:pt x="76" y="221"/>
                </a:cubicBezTo>
                <a:cubicBezTo>
                  <a:pt x="76" y="221"/>
                  <a:pt x="75" y="221"/>
                  <a:pt x="75" y="221"/>
                </a:cubicBezTo>
                <a:cubicBezTo>
                  <a:pt x="74" y="221"/>
                  <a:pt x="74" y="221"/>
                  <a:pt x="74" y="221"/>
                </a:cubicBezTo>
                <a:cubicBezTo>
                  <a:pt x="73" y="222"/>
                  <a:pt x="73" y="222"/>
                  <a:pt x="73" y="222"/>
                </a:cubicBezTo>
                <a:cubicBezTo>
                  <a:pt x="73" y="221"/>
                  <a:pt x="73" y="221"/>
                  <a:pt x="73" y="221"/>
                </a:cubicBezTo>
                <a:cubicBezTo>
                  <a:pt x="73" y="221"/>
                  <a:pt x="73" y="221"/>
                  <a:pt x="73" y="221"/>
                </a:cubicBezTo>
                <a:cubicBezTo>
                  <a:pt x="72" y="222"/>
                  <a:pt x="72" y="222"/>
                  <a:pt x="72" y="222"/>
                </a:cubicBezTo>
                <a:cubicBezTo>
                  <a:pt x="72" y="222"/>
                  <a:pt x="72" y="222"/>
                  <a:pt x="71" y="222"/>
                </a:cubicBezTo>
                <a:cubicBezTo>
                  <a:pt x="71" y="222"/>
                  <a:pt x="71" y="222"/>
                  <a:pt x="71" y="222"/>
                </a:cubicBezTo>
                <a:cubicBezTo>
                  <a:pt x="71" y="222"/>
                  <a:pt x="71" y="222"/>
                  <a:pt x="70" y="221"/>
                </a:cubicBezTo>
                <a:cubicBezTo>
                  <a:pt x="70" y="221"/>
                  <a:pt x="70" y="221"/>
                  <a:pt x="70" y="221"/>
                </a:cubicBezTo>
                <a:cubicBezTo>
                  <a:pt x="70" y="222"/>
                  <a:pt x="70" y="222"/>
                  <a:pt x="70" y="222"/>
                </a:cubicBezTo>
                <a:cubicBezTo>
                  <a:pt x="69" y="222"/>
                  <a:pt x="69" y="222"/>
                  <a:pt x="69" y="222"/>
                </a:cubicBezTo>
                <a:cubicBezTo>
                  <a:pt x="69" y="222"/>
                  <a:pt x="69" y="222"/>
                  <a:pt x="68" y="221"/>
                </a:cubicBezTo>
                <a:cubicBezTo>
                  <a:pt x="67" y="221"/>
                  <a:pt x="67" y="221"/>
                  <a:pt x="67" y="221"/>
                </a:cubicBezTo>
                <a:cubicBezTo>
                  <a:pt x="67" y="221"/>
                  <a:pt x="67" y="221"/>
                  <a:pt x="67" y="221"/>
                </a:cubicBezTo>
                <a:cubicBezTo>
                  <a:pt x="67" y="222"/>
                  <a:pt x="67" y="221"/>
                  <a:pt x="67" y="222"/>
                </a:cubicBezTo>
                <a:cubicBezTo>
                  <a:pt x="67" y="222"/>
                  <a:pt x="67" y="222"/>
                  <a:pt x="67" y="222"/>
                </a:cubicBezTo>
                <a:cubicBezTo>
                  <a:pt x="66" y="222"/>
                  <a:pt x="64" y="222"/>
                  <a:pt x="63" y="222"/>
                </a:cubicBezTo>
                <a:cubicBezTo>
                  <a:pt x="63" y="223"/>
                  <a:pt x="63" y="223"/>
                  <a:pt x="61" y="225"/>
                </a:cubicBezTo>
                <a:cubicBezTo>
                  <a:pt x="60" y="225"/>
                  <a:pt x="60" y="225"/>
                  <a:pt x="60" y="225"/>
                </a:cubicBezTo>
                <a:cubicBezTo>
                  <a:pt x="59" y="225"/>
                  <a:pt x="59" y="225"/>
                  <a:pt x="59" y="226"/>
                </a:cubicBezTo>
                <a:cubicBezTo>
                  <a:pt x="59" y="226"/>
                  <a:pt x="59" y="226"/>
                  <a:pt x="59" y="226"/>
                </a:cubicBezTo>
                <a:cubicBezTo>
                  <a:pt x="58" y="225"/>
                  <a:pt x="59" y="226"/>
                  <a:pt x="58" y="225"/>
                </a:cubicBezTo>
                <a:cubicBezTo>
                  <a:pt x="58" y="225"/>
                  <a:pt x="58" y="225"/>
                  <a:pt x="58" y="225"/>
                </a:cubicBezTo>
                <a:cubicBezTo>
                  <a:pt x="58" y="226"/>
                  <a:pt x="58" y="226"/>
                  <a:pt x="58" y="226"/>
                </a:cubicBezTo>
                <a:cubicBezTo>
                  <a:pt x="57" y="228"/>
                  <a:pt x="53" y="230"/>
                  <a:pt x="51" y="231"/>
                </a:cubicBezTo>
                <a:cubicBezTo>
                  <a:pt x="51" y="231"/>
                  <a:pt x="50" y="231"/>
                  <a:pt x="50" y="230"/>
                </a:cubicBezTo>
                <a:cubicBezTo>
                  <a:pt x="49" y="231"/>
                  <a:pt x="49" y="231"/>
                  <a:pt x="49" y="231"/>
                </a:cubicBezTo>
                <a:cubicBezTo>
                  <a:pt x="49" y="231"/>
                  <a:pt x="49" y="231"/>
                  <a:pt x="49" y="231"/>
                </a:cubicBezTo>
                <a:cubicBezTo>
                  <a:pt x="49" y="231"/>
                  <a:pt x="49" y="231"/>
                  <a:pt x="49" y="231"/>
                </a:cubicBezTo>
                <a:cubicBezTo>
                  <a:pt x="49" y="231"/>
                  <a:pt x="49" y="231"/>
                  <a:pt x="49" y="231"/>
                </a:cubicBezTo>
                <a:cubicBezTo>
                  <a:pt x="48" y="232"/>
                  <a:pt x="48" y="232"/>
                  <a:pt x="48" y="232"/>
                </a:cubicBezTo>
                <a:cubicBezTo>
                  <a:pt x="47" y="232"/>
                  <a:pt x="47" y="232"/>
                  <a:pt x="47" y="232"/>
                </a:cubicBezTo>
                <a:cubicBezTo>
                  <a:pt x="47" y="234"/>
                  <a:pt x="47" y="234"/>
                  <a:pt x="47" y="234"/>
                </a:cubicBezTo>
                <a:cubicBezTo>
                  <a:pt x="47" y="234"/>
                  <a:pt x="47" y="234"/>
                  <a:pt x="47" y="234"/>
                </a:cubicBezTo>
                <a:cubicBezTo>
                  <a:pt x="45" y="235"/>
                  <a:pt x="45" y="235"/>
                  <a:pt x="45" y="235"/>
                </a:cubicBezTo>
                <a:cubicBezTo>
                  <a:pt x="45" y="235"/>
                  <a:pt x="45" y="235"/>
                  <a:pt x="45" y="235"/>
                </a:cubicBezTo>
                <a:cubicBezTo>
                  <a:pt x="44" y="235"/>
                  <a:pt x="44" y="235"/>
                  <a:pt x="44" y="235"/>
                </a:cubicBezTo>
                <a:cubicBezTo>
                  <a:pt x="44" y="236"/>
                  <a:pt x="44" y="235"/>
                  <a:pt x="44" y="236"/>
                </a:cubicBezTo>
                <a:cubicBezTo>
                  <a:pt x="44" y="236"/>
                  <a:pt x="44" y="236"/>
                  <a:pt x="44" y="236"/>
                </a:cubicBezTo>
                <a:cubicBezTo>
                  <a:pt x="44" y="237"/>
                  <a:pt x="44" y="237"/>
                  <a:pt x="44" y="237"/>
                </a:cubicBezTo>
                <a:cubicBezTo>
                  <a:pt x="43" y="237"/>
                  <a:pt x="44" y="237"/>
                  <a:pt x="43" y="237"/>
                </a:cubicBezTo>
                <a:cubicBezTo>
                  <a:pt x="42" y="237"/>
                  <a:pt x="42" y="237"/>
                  <a:pt x="41" y="238"/>
                </a:cubicBezTo>
                <a:cubicBezTo>
                  <a:pt x="40" y="239"/>
                  <a:pt x="40" y="239"/>
                  <a:pt x="40" y="239"/>
                </a:cubicBezTo>
                <a:cubicBezTo>
                  <a:pt x="40" y="239"/>
                  <a:pt x="40" y="239"/>
                  <a:pt x="40" y="239"/>
                </a:cubicBezTo>
                <a:cubicBezTo>
                  <a:pt x="39" y="239"/>
                  <a:pt x="39" y="239"/>
                  <a:pt x="39" y="239"/>
                </a:cubicBezTo>
                <a:cubicBezTo>
                  <a:pt x="39" y="240"/>
                  <a:pt x="39" y="240"/>
                  <a:pt x="39" y="240"/>
                </a:cubicBezTo>
                <a:cubicBezTo>
                  <a:pt x="39" y="240"/>
                  <a:pt x="39" y="240"/>
                  <a:pt x="39" y="240"/>
                </a:cubicBezTo>
                <a:cubicBezTo>
                  <a:pt x="39" y="240"/>
                  <a:pt x="39" y="240"/>
                  <a:pt x="39" y="240"/>
                </a:cubicBezTo>
                <a:cubicBezTo>
                  <a:pt x="37" y="240"/>
                  <a:pt x="37" y="240"/>
                  <a:pt x="37" y="240"/>
                </a:cubicBezTo>
                <a:cubicBezTo>
                  <a:pt x="36" y="240"/>
                  <a:pt x="36" y="240"/>
                  <a:pt x="36" y="240"/>
                </a:cubicBezTo>
                <a:cubicBezTo>
                  <a:pt x="35" y="241"/>
                  <a:pt x="35" y="240"/>
                  <a:pt x="35" y="241"/>
                </a:cubicBezTo>
                <a:cubicBezTo>
                  <a:pt x="34" y="241"/>
                  <a:pt x="34" y="241"/>
                  <a:pt x="33" y="242"/>
                </a:cubicBezTo>
                <a:cubicBezTo>
                  <a:pt x="33" y="242"/>
                  <a:pt x="32" y="241"/>
                  <a:pt x="32" y="241"/>
                </a:cubicBezTo>
                <a:cubicBezTo>
                  <a:pt x="32" y="241"/>
                  <a:pt x="32" y="241"/>
                  <a:pt x="32" y="241"/>
                </a:cubicBezTo>
                <a:cubicBezTo>
                  <a:pt x="32" y="242"/>
                  <a:pt x="32" y="242"/>
                  <a:pt x="32" y="242"/>
                </a:cubicBezTo>
                <a:cubicBezTo>
                  <a:pt x="32" y="242"/>
                  <a:pt x="32" y="242"/>
                  <a:pt x="32" y="242"/>
                </a:cubicBezTo>
                <a:cubicBezTo>
                  <a:pt x="31" y="242"/>
                  <a:pt x="31" y="242"/>
                  <a:pt x="31" y="242"/>
                </a:cubicBezTo>
                <a:cubicBezTo>
                  <a:pt x="31" y="243"/>
                  <a:pt x="31" y="242"/>
                  <a:pt x="30" y="243"/>
                </a:cubicBezTo>
                <a:cubicBezTo>
                  <a:pt x="30" y="243"/>
                  <a:pt x="30" y="243"/>
                  <a:pt x="30" y="243"/>
                </a:cubicBezTo>
                <a:cubicBezTo>
                  <a:pt x="30" y="245"/>
                  <a:pt x="31" y="245"/>
                  <a:pt x="31" y="247"/>
                </a:cubicBezTo>
                <a:cubicBezTo>
                  <a:pt x="30" y="248"/>
                  <a:pt x="30" y="248"/>
                  <a:pt x="30" y="249"/>
                </a:cubicBezTo>
                <a:cubicBezTo>
                  <a:pt x="29" y="252"/>
                  <a:pt x="29" y="250"/>
                  <a:pt x="28" y="254"/>
                </a:cubicBezTo>
                <a:cubicBezTo>
                  <a:pt x="28" y="255"/>
                  <a:pt x="28" y="255"/>
                  <a:pt x="28" y="256"/>
                </a:cubicBezTo>
                <a:cubicBezTo>
                  <a:pt x="28" y="260"/>
                  <a:pt x="27" y="263"/>
                  <a:pt x="23" y="267"/>
                </a:cubicBezTo>
                <a:cubicBezTo>
                  <a:pt x="21" y="271"/>
                  <a:pt x="19" y="274"/>
                  <a:pt x="19" y="274"/>
                </a:cubicBezTo>
                <a:cubicBezTo>
                  <a:pt x="19" y="275"/>
                  <a:pt x="19" y="275"/>
                  <a:pt x="19" y="275"/>
                </a:cubicBezTo>
                <a:cubicBezTo>
                  <a:pt x="20" y="276"/>
                  <a:pt x="20" y="276"/>
                  <a:pt x="20" y="276"/>
                </a:cubicBezTo>
                <a:cubicBezTo>
                  <a:pt x="21" y="278"/>
                  <a:pt x="21" y="278"/>
                  <a:pt x="21" y="278"/>
                </a:cubicBezTo>
                <a:cubicBezTo>
                  <a:pt x="21" y="278"/>
                  <a:pt x="21" y="278"/>
                  <a:pt x="23" y="284"/>
                </a:cubicBezTo>
                <a:cubicBezTo>
                  <a:pt x="23" y="286"/>
                  <a:pt x="22" y="288"/>
                  <a:pt x="21" y="289"/>
                </a:cubicBezTo>
                <a:cubicBezTo>
                  <a:pt x="18" y="291"/>
                  <a:pt x="18" y="290"/>
                  <a:pt x="16" y="290"/>
                </a:cubicBezTo>
                <a:cubicBezTo>
                  <a:pt x="15" y="291"/>
                  <a:pt x="15" y="291"/>
                  <a:pt x="15" y="291"/>
                </a:cubicBezTo>
                <a:cubicBezTo>
                  <a:pt x="12" y="293"/>
                  <a:pt x="5" y="297"/>
                  <a:pt x="4" y="298"/>
                </a:cubicBezTo>
                <a:cubicBezTo>
                  <a:pt x="4" y="299"/>
                  <a:pt x="4" y="299"/>
                  <a:pt x="4" y="300"/>
                </a:cubicBezTo>
                <a:cubicBezTo>
                  <a:pt x="2" y="300"/>
                  <a:pt x="2" y="300"/>
                  <a:pt x="2" y="300"/>
                </a:cubicBezTo>
                <a:cubicBezTo>
                  <a:pt x="2" y="301"/>
                  <a:pt x="2" y="301"/>
                  <a:pt x="2" y="301"/>
                </a:cubicBezTo>
                <a:cubicBezTo>
                  <a:pt x="2" y="301"/>
                  <a:pt x="2" y="301"/>
                  <a:pt x="2" y="301"/>
                </a:cubicBezTo>
                <a:cubicBezTo>
                  <a:pt x="2" y="306"/>
                  <a:pt x="1" y="304"/>
                  <a:pt x="0" y="308"/>
                </a:cubicBezTo>
                <a:cubicBezTo>
                  <a:pt x="0" y="308"/>
                  <a:pt x="0" y="308"/>
                  <a:pt x="0" y="308"/>
                </a:cubicBezTo>
                <a:cubicBezTo>
                  <a:pt x="52" y="329"/>
                  <a:pt x="116" y="345"/>
                  <a:pt x="232" y="399"/>
                </a:cubicBezTo>
                <a:cubicBezTo>
                  <a:pt x="234" y="397"/>
                  <a:pt x="233" y="398"/>
                  <a:pt x="234" y="396"/>
                </a:cubicBezTo>
                <a:cubicBezTo>
                  <a:pt x="235" y="396"/>
                  <a:pt x="235" y="396"/>
                  <a:pt x="235" y="396"/>
                </a:cubicBezTo>
                <a:cubicBezTo>
                  <a:pt x="236" y="396"/>
                  <a:pt x="235" y="396"/>
                  <a:pt x="236" y="396"/>
                </a:cubicBezTo>
                <a:cubicBezTo>
                  <a:pt x="240" y="392"/>
                  <a:pt x="238" y="394"/>
                  <a:pt x="242" y="392"/>
                </a:cubicBezTo>
                <a:cubicBezTo>
                  <a:pt x="243" y="392"/>
                  <a:pt x="243" y="392"/>
                  <a:pt x="243" y="392"/>
                </a:cubicBezTo>
                <a:cubicBezTo>
                  <a:pt x="244" y="389"/>
                  <a:pt x="245" y="390"/>
                  <a:pt x="246" y="388"/>
                </a:cubicBezTo>
                <a:cubicBezTo>
                  <a:pt x="246" y="386"/>
                  <a:pt x="246" y="387"/>
                  <a:pt x="246" y="385"/>
                </a:cubicBezTo>
                <a:cubicBezTo>
                  <a:pt x="246" y="385"/>
                  <a:pt x="246" y="385"/>
                  <a:pt x="246" y="385"/>
                </a:cubicBezTo>
                <a:cubicBezTo>
                  <a:pt x="246" y="384"/>
                  <a:pt x="246" y="384"/>
                  <a:pt x="246" y="384"/>
                </a:cubicBezTo>
                <a:cubicBezTo>
                  <a:pt x="247" y="384"/>
                  <a:pt x="247" y="384"/>
                  <a:pt x="247" y="384"/>
                </a:cubicBezTo>
                <a:cubicBezTo>
                  <a:pt x="248" y="385"/>
                  <a:pt x="248" y="385"/>
                  <a:pt x="249" y="385"/>
                </a:cubicBezTo>
                <a:cubicBezTo>
                  <a:pt x="250" y="385"/>
                  <a:pt x="250" y="385"/>
                  <a:pt x="251" y="385"/>
                </a:cubicBezTo>
                <a:cubicBezTo>
                  <a:pt x="258" y="387"/>
                  <a:pt x="257" y="381"/>
                  <a:pt x="264" y="387"/>
                </a:cubicBezTo>
                <a:cubicBezTo>
                  <a:pt x="265" y="388"/>
                  <a:pt x="265" y="388"/>
                  <a:pt x="265" y="388"/>
                </a:cubicBezTo>
                <a:cubicBezTo>
                  <a:pt x="265" y="388"/>
                  <a:pt x="265" y="388"/>
                  <a:pt x="265" y="388"/>
                </a:cubicBezTo>
                <a:cubicBezTo>
                  <a:pt x="265" y="388"/>
                  <a:pt x="265" y="388"/>
                  <a:pt x="265" y="388"/>
                </a:cubicBezTo>
                <a:cubicBezTo>
                  <a:pt x="265" y="388"/>
                  <a:pt x="265" y="388"/>
                  <a:pt x="266" y="389"/>
                </a:cubicBezTo>
                <a:cubicBezTo>
                  <a:pt x="266" y="389"/>
                  <a:pt x="266" y="389"/>
                  <a:pt x="266" y="389"/>
                </a:cubicBezTo>
                <a:cubicBezTo>
                  <a:pt x="266" y="390"/>
                  <a:pt x="266" y="390"/>
                  <a:pt x="266" y="390"/>
                </a:cubicBezTo>
                <a:cubicBezTo>
                  <a:pt x="267" y="390"/>
                  <a:pt x="267" y="390"/>
                  <a:pt x="267" y="390"/>
                </a:cubicBezTo>
                <a:cubicBezTo>
                  <a:pt x="267" y="390"/>
                  <a:pt x="267" y="390"/>
                  <a:pt x="267" y="390"/>
                </a:cubicBezTo>
                <a:cubicBezTo>
                  <a:pt x="268" y="390"/>
                  <a:pt x="269" y="389"/>
                  <a:pt x="270" y="389"/>
                </a:cubicBezTo>
                <a:cubicBezTo>
                  <a:pt x="270" y="388"/>
                  <a:pt x="270" y="388"/>
                  <a:pt x="270" y="388"/>
                </a:cubicBezTo>
                <a:cubicBezTo>
                  <a:pt x="270" y="388"/>
                  <a:pt x="270" y="388"/>
                  <a:pt x="271" y="387"/>
                </a:cubicBezTo>
                <a:cubicBezTo>
                  <a:pt x="271" y="386"/>
                  <a:pt x="273" y="385"/>
                  <a:pt x="274" y="385"/>
                </a:cubicBezTo>
                <a:cubicBezTo>
                  <a:pt x="276" y="385"/>
                  <a:pt x="275" y="385"/>
                  <a:pt x="276" y="386"/>
                </a:cubicBezTo>
                <a:cubicBezTo>
                  <a:pt x="277" y="386"/>
                  <a:pt x="277" y="386"/>
                  <a:pt x="277" y="386"/>
                </a:cubicBezTo>
                <a:cubicBezTo>
                  <a:pt x="277" y="386"/>
                  <a:pt x="277" y="386"/>
                  <a:pt x="277" y="386"/>
                </a:cubicBezTo>
                <a:cubicBezTo>
                  <a:pt x="278" y="386"/>
                  <a:pt x="278" y="386"/>
                  <a:pt x="278" y="386"/>
                </a:cubicBezTo>
                <a:cubicBezTo>
                  <a:pt x="279" y="383"/>
                  <a:pt x="278" y="384"/>
                  <a:pt x="285" y="380"/>
                </a:cubicBezTo>
                <a:cubicBezTo>
                  <a:pt x="285" y="379"/>
                  <a:pt x="285" y="379"/>
                  <a:pt x="285" y="379"/>
                </a:cubicBezTo>
                <a:cubicBezTo>
                  <a:pt x="286" y="380"/>
                  <a:pt x="286" y="380"/>
                  <a:pt x="286" y="380"/>
                </a:cubicBezTo>
                <a:cubicBezTo>
                  <a:pt x="286" y="380"/>
                  <a:pt x="286" y="380"/>
                  <a:pt x="286" y="380"/>
                </a:cubicBezTo>
                <a:cubicBezTo>
                  <a:pt x="286" y="381"/>
                  <a:pt x="286" y="381"/>
                  <a:pt x="286" y="381"/>
                </a:cubicBezTo>
                <a:cubicBezTo>
                  <a:pt x="286" y="381"/>
                  <a:pt x="286" y="381"/>
                  <a:pt x="286" y="381"/>
                </a:cubicBezTo>
                <a:cubicBezTo>
                  <a:pt x="286" y="382"/>
                  <a:pt x="286" y="381"/>
                  <a:pt x="286" y="382"/>
                </a:cubicBezTo>
                <a:cubicBezTo>
                  <a:pt x="287" y="382"/>
                  <a:pt x="287" y="382"/>
                  <a:pt x="287" y="382"/>
                </a:cubicBezTo>
                <a:cubicBezTo>
                  <a:pt x="286" y="384"/>
                  <a:pt x="287" y="385"/>
                  <a:pt x="289" y="386"/>
                </a:cubicBezTo>
                <a:cubicBezTo>
                  <a:pt x="289" y="386"/>
                  <a:pt x="289" y="386"/>
                  <a:pt x="289" y="386"/>
                </a:cubicBezTo>
                <a:cubicBezTo>
                  <a:pt x="291" y="385"/>
                  <a:pt x="291" y="384"/>
                  <a:pt x="292" y="383"/>
                </a:cubicBezTo>
                <a:cubicBezTo>
                  <a:pt x="293" y="382"/>
                  <a:pt x="292" y="382"/>
                  <a:pt x="293" y="382"/>
                </a:cubicBezTo>
                <a:cubicBezTo>
                  <a:pt x="293" y="381"/>
                  <a:pt x="293" y="382"/>
                  <a:pt x="293" y="381"/>
                </a:cubicBezTo>
                <a:cubicBezTo>
                  <a:pt x="294" y="380"/>
                  <a:pt x="294" y="380"/>
                  <a:pt x="294" y="380"/>
                </a:cubicBezTo>
                <a:cubicBezTo>
                  <a:pt x="294" y="379"/>
                  <a:pt x="295" y="379"/>
                  <a:pt x="295" y="378"/>
                </a:cubicBezTo>
                <a:cubicBezTo>
                  <a:pt x="295" y="377"/>
                  <a:pt x="295" y="376"/>
                  <a:pt x="295" y="375"/>
                </a:cubicBezTo>
                <a:cubicBezTo>
                  <a:pt x="295" y="375"/>
                  <a:pt x="295" y="375"/>
                  <a:pt x="295" y="375"/>
                </a:cubicBezTo>
                <a:cubicBezTo>
                  <a:pt x="297" y="372"/>
                  <a:pt x="295" y="373"/>
                  <a:pt x="300" y="371"/>
                </a:cubicBezTo>
                <a:cubicBezTo>
                  <a:pt x="300" y="370"/>
                  <a:pt x="300" y="370"/>
                  <a:pt x="300" y="370"/>
                </a:cubicBezTo>
                <a:cubicBezTo>
                  <a:pt x="300" y="371"/>
                  <a:pt x="300" y="371"/>
                  <a:pt x="300" y="371"/>
                </a:cubicBezTo>
                <a:cubicBezTo>
                  <a:pt x="302" y="371"/>
                  <a:pt x="303" y="373"/>
                  <a:pt x="307" y="372"/>
                </a:cubicBezTo>
                <a:cubicBezTo>
                  <a:pt x="307" y="371"/>
                  <a:pt x="307" y="371"/>
                  <a:pt x="307" y="371"/>
                </a:cubicBezTo>
                <a:cubicBezTo>
                  <a:pt x="308" y="370"/>
                  <a:pt x="308" y="370"/>
                  <a:pt x="310" y="369"/>
                </a:cubicBezTo>
                <a:cubicBezTo>
                  <a:pt x="310" y="369"/>
                  <a:pt x="310" y="369"/>
                  <a:pt x="310" y="369"/>
                </a:cubicBezTo>
                <a:cubicBezTo>
                  <a:pt x="311" y="370"/>
                  <a:pt x="311" y="370"/>
                  <a:pt x="311" y="370"/>
                </a:cubicBezTo>
                <a:cubicBezTo>
                  <a:pt x="311" y="370"/>
                  <a:pt x="311" y="370"/>
                  <a:pt x="311" y="370"/>
                </a:cubicBezTo>
                <a:cubicBezTo>
                  <a:pt x="312" y="370"/>
                  <a:pt x="312" y="370"/>
                  <a:pt x="312" y="370"/>
                </a:cubicBezTo>
                <a:cubicBezTo>
                  <a:pt x="312" y="369"/>
                  <a:pt x="312" y="369"/>
                  <a:pt x="313" y="369"/>
                </a:cubicBezTo>
                <a:cubicBezTo>
                  <a:pt x="313" y="369"/>
                  <a:pt x="315" y="369"/>
                  <a:pt x="316" y="369"/>
                </a:cubicBezTo>
                <a:cubicBezTo>
                  <a:pt x="317" y="369"/>
                  <a:pt x="317" y="369"/>
                  <a:pt x="318" y="369"/>
                </a:cubicBezTo>
                <a:cubicBezTo>
                  <a:pt x="318" y="369"/>
                  <a:pt x="318" y="369"/>
                  <a:pt x="318" y="369"/>
                </a:cubicBezTo>
                <a:cubicBezTo>
                  <a:pt x="319" y="369"/>
                  <a:pt x="319" y="369"/>
                  <a:pt x="319" y="369"/>
                </a:cubicBezTo>
                <a:cubicBezTo>
                  <a:pt x="320" y="369"/>
                  <a:pt x="320" y="369"/>
                  <a:pt x="320" y="369"/>
                </a:cubicBezTo>
                <a:cubicBezTo>
                  <a:pt x="320" y="369"/>
                  <a:pt x="320" y="369"/>
                  <a:pt x="320" y="369"/>
                </a:cubicBezTo>
                <a:cubicBezTo>
                  <a:pt x="321" y="370"/>
                  <a:pt x="321" y="370"/>
                  <a:pt x="321" y="370"/>
                </a:cubicBezTo>
                <a:cubicBezTo>
                  <a:pt x="321" y="370"/>
                  <a:pt x="321" y="370"/>
                  <a:pt x="321" y="370"/>
                </a:cubicBezTo>
                <a:cubicBezTo>
                  <a:pt x="321" y="369"/>
                  <a:pt x="321" y="369"/>
                  <a:pt x="321" y="369"/>
                </a:cubicBezTo>
                <a:cubicBezTo>
                  <a:pt x="321" y="367"/>
                  <a:pt x="320" y="367"/>
                  <a:pt x="321" y="365"/>
                </a:cubicBezTo>
                <a:cubicBezTo>
                  <a:pt x="321" y="365"/>
                  <a:pt x="321" y="365"/>
                  <a:pt x="321" y="365"/>
                </a:cubicBezTo>
                <a:cubicBezTo>
                  <a:pt x="321" y="364"/>
                  <a:pt x="321" y="365"/>
                  <a:pt x="321" y="364"/>
                </a:cubicBezTo>
                <a:cubicBezTo>
                  <a:pt x="321" y="362"/>
                  <a:pt x="321" y="361"/>
                  <a:pt x="321" y="361"/>
                </a:cubicBezTo>
                <a:cubicBezTo>
                  <a:pt x="321" y="361"/>
                  <a:pt x="321" y="361"/>
                  <a:pt x="321" y="361"/>
                </a:cubicBezTo>
                <a:cubicBezTo>
                  <a:pt x="321" y="361"/>
                  <a:pt x="321" y="361"/>
                  <a:pt x="321" y="361"/>
                </a:cubicBezTo>
                <a:cubicBezTo>
                  <a:pt x="321" y="360"/>
                  <a:pt x="321" y="360"/>
                  <a:pt x="321" y="360"/>
                </a:cubicBezTo>
                <a:cubicBezTo>
                  <a:pt x="322" y="361"/>
                  <a:pt x="322" y="361"/>
                  <a:pt x="322" y="361"/>
                </a:cubicBezTo>
                <a:cubicBezTo>
                  <a:pt x="322" y="361"/>
                  <a:pt x="322" y="361"/>
                  <a:pt x="322" y="361"/>
                </a:cubicBezTo>
                <a:cubicBezTo>
                  <a:pt x="323" y="361"/>
                  <a:pt x="323" y="361"/>
                  <a:pt x="323" y="361"/>
                </a:cubicBezTo>
                <a:cubicBezTo>
                  <a:pt x="324" y="361"/>
                  <a:pt x="325" y="361"/>
                  <a:pt x="325" y="360"/>
                </a:cubicBezTo>
                <a:cubicBezTo>
                  <a:pt x="326" y="360"/>
                  <a:pt x="327" y="358"/>
                  <a:pt x="327" y="357"/>
                </a:cubicBezTo>
                <a:cubicBezTo>
                  <a:pt x="328" y="356"/>
                  <a:pt x="328" y="356"/>
                  <a:pt x="328" y="356"/>
                </a:cubicBezTo>
                <a:cubicBezTo>
                  <a:pt x="328" y="356"/>
                  <a:pt x="328" y="356"/>
                  <a:pt x="328" y="356"/>
                </a:cubicBezTo>
                <a:cubicBezTo>
                  <a:pt x="327" y="354"/>
                  <a:pt x="326" y="354"/>
                  <a:pt x="326" y="353"/>
                </a:cubicBezTo>
                <a:cubicBezTo>
                  <a:pt x="326" y="352"/>
                  <a:pt x="326" y="352"/>
                  <a:pt x="326" y="352"/>
                </a:cubicBezTo>
                <a:cubicBezTo>
                  <a:pt x="326" y="352"/>
                  <a:pt x="328" y="349"/>
                  <a:pt x="328" y="349"/>
                </a:cubicBezTo>
                <a:cubicBezTo>
                  <a:pt x="329" y="348"/>
                  <a:pt x="333" y="347"/>
                  <a:pt x="334" y="347"/>
                </a:cubicBezTo>
                <a:cubicBezTo>
                  <a:pt x="334" y="347"/>
                  <a:pt x="334" y="347"/>
                  <a:pt x="334" y="347"/>
                </a:cubicBezTo>
                <a:cubicBezTo>
                  <a:pt x="334" y="347"/>
                  <a:pt x="334" y="347"/>
                  <a:pt x="334" y="347"/>
                </a:cubicBezTo>
                <a:cubicBezTo>
                  <a:pt x="334" y="346"/>
                  <a:pt x="334" y="346"/>
                  <a:pt x="334" y="345"/>
                </a:cubicBezTo>
                <a:cubicBezTo>
                  <a:pt x="334" y="344"/>
                  <a:pt x="334" y="344"/>
                  <a:pt x="334" y="344"/>
                </a:cubicBezTo>
                <a:cubicBezTo>
                  <a:pt x="335" y="344"/>
                  <a:pt x="338" y="343"/>
                  <a:pt x="339" y="343"/>
                </a:cubicBezTo>
                <a:cubicBezTo>
                  <a:pt x="339" y="343"/>
                  <a:pt x="339" y="343"/>
                  <a:pt x="339" y="343"/>
                </a:cubicBezTo>
                <a:cubicBezTo>
                  <a:pt x="339" y="343"/>
                  <a:pt x="339" y="343"/>
                  <a:pt x="339" y="343"/>
                </a:cubicBezTo>
                <a:cubicBezTo>
                  <a:pt x="339" y="342"/>
                  <a:pt x="339" y="342"/>
                  <a:pt x="339" y="341"/>
                </a:cubicBezTo>
                <a:cubicBezTo>
                  <a:pt x="339" y="340"/>
                  <a:pt x="340" y="339"/>
                  <a:pt x="341" y="338"/>
                </a:cubicBezTo>
                <a:cubicBezTo>
                  <a:pt x="364" y="338"/>
                  <a:pt x="360" y="338"/>
                  <a:pt x="364" y="338"/>
                </a:cubicBezTo>
                <a:cubicBezTo>
                  <a:pt x="367" y="340"/>
                  <a:pt x="367" y="338"/>
                  <a:pt x="369" y="342"/>
                </a:cubicBezTo>
                <a:cubicBezTo>
                  <a:pt x="370" y="342"/>
                  <a:pt x="370" y="342"/>
                  <a:pt x="370" y="342"/>
                </a:cubicBezTo>
                <a:cubicBezTo>
                  <a:pt x="370" y="343"/>
                  <a:pt x="370" y="343"/>
                  <a:pt x="370" y="343"/>
                </a:cubicBezTo>
                <a:cubicBezTo>
                  <a:pt x="370" y="343"/>
                  <a:pt x="370" y="345"/>
                  <a:pt x="371" y="345"/>
                </a:cubicBezTo>
                <a:cubicBezTo>
                  <a:pt x="372" y="347"/>
                  <a:pt x="372" y="346"/>
                  <a:pt x="373" y="347"/>
                </a:cubicBezTo>
                <a:cubicBezTo>
                  <a:pt x="374" y="348"/>
                  <a:pt x="373" y="348"/>
                  <a:pt x="374" y="350"/>
                </a:cubicBezTo>
                <a:cubicBezTo>
                  <a:pt x="374" y="350"/>
                  <a:pt x="374" y="350"/>
                  <a:pt x="374" y="350"/>
                </a:cubicBezTo>
                <a:cubicBezTo>
                  <a:pt x="374" y="350"/>
                  <a:pt x="374" y="350"/>
                  <a:pt x="374" y="350"/>
                </a:cubicBezTo>
                <a:cubicBezTo>
                  <a:pt x="375" y="350"/>
                  <a:pt x="375" y="350"/>
                  <a:pt x="375" y="349"/>
                </a:cubicBezTo>
                <a:cubicBezTo>
                  <a:pt x="377" y="349"/>
                  <a:pt x="378" y="349"/>
                  <a:pt x="379" y="350"/>
                </a:cubicBezTo>
                <a:cubicBezTo>
                  <a:pt x="380" y="351"/>
                  <a:pt x="381" y="356"/>
                  <a:pt x="382" y="357"/>
                </a:cubicBezTo>
                <a:cubicBezTo>
                  <a:pt x="383" y="358"/>
                  <a:pt x="384" y="357"/>
                  <a:pt x="385" y="357"/>
                </a:cubicBezTo>
                <a:cubicBezTo>
                  <a:pt x="386" y="358"/>
                  <a:pt x="386" y="358"/>
                  <a:pt x="386" y="358"/>
                </a:cubicBezTo>
                <a:cubicBezTo>
                  <a:pt x="386" y="358"/>
                  <a:pt x="386" y="358"/>
                  <a:pt x="386" y="358"/>
                </a:cubicBezTo>
                <a:cubicBezTo>
                  <a:pt x="386" y="359"/>
                  <a:pt x="386" y="359"/>
                  <a:pt x="386" y="359"/>
                </a:cubicBezTo>
                <a:cubicBezTo>
                  <a:pt x="386" y="361"/>
                  <a:pt x="387" y="363"/>
                  <a:pt x="388" y="364"/>
                </a:cubicBezTo>
                <a:cubicBezTo>
                  <a:pt x="388" y="364"/>
                  <a:pt x="388" y="364"/>
                  <a:pt x="388" y="364"/>
                </a:cubicBezTo>
                <a:cubicBezTo>
                  <a:pt x="389" y="364"/>
                  <a:pt x="391" y="364"/>
                  <a:pt x="392" y="365"/>
                </a:cubicBezTo>
                <a:cubicBezTo>
                  <a:pt x="392" y="366"/>
                  <a:pt x="392" y="365"/>
                  <a:pt x="393" y="366"/>
                </a:cubicBezTo>
                <a:cubicBezTo>
                  <a:pt x="394" y="367"/>
                  <a:pt x="394" y="367"/>
                  <a:pt x="394" y="367"/>
                </a:cubicBezTo>
                <a:cubicBezTo>
                  <a:pt x="395" y="367"/>
                  <a:pt x="395" y="367"/>
                  <a:pt x="395" y="367"/>
                </a:cubicBezTo>
                <a:cubicBezTo>
                  <a:pt x="395" y="367"/>
                  <a:pt x="396" y="366"/>
                  <a:pt x="396" y="366"/>
                </a:cubicBezTo>
                <a:cubicBezTo>
                  <a:pt x="397" y="364"/>
                  <a:pt x="396" y="364"/>
                  <a:pt x="397" y="363"/>
                </a:cubicBezTo>
                <a:cubicBezTo>
                  <a:pt x="397" y="362"/>
                  <a:pt x="397" y="362"/>
                  <a:pt x="397" y="362"/>
                </a:cubicBezTo>
                <a:cubicBezTo>
                  <a:pt x="398" y="362"/>
                  <a:pt x="398" y="362"/>
                  <a:pt x="398" y="362"/>
                </a:cubicBezTo>
                <a:cubicBezTo>
                  <a:pt x="399" y="362"/>
                  <a:pt x="399" y="362"/>
                  <a:pt x="399" y="362"/>
                </a:cubicBezTo>
                <a:cubicBezTo>
                  <a:pt x="399" y="362"/>
                  <a:pt x="399" y="362"/>
                  <a:pt x="399" y="362"/>
                </a:cubicBezTo>
                <a:cubicBezTo>
                  <a:pt x="400" y="361"/>
                  <a:pt x="400" y="361"/>
                  <a:pt x="400" y="361"/>
                </a:cubicBezTo>
                <a:cubicBezTo>
                  <a:pt x="401" y="361"/>
                  <a:pt x="401" y="361"/>
                  <a:pt x="401" y="361"/>
                </a:cubicBezTo>
                <a:cubicBezTo>
                  <a:pt x="401" y="361"/>
                  <a:pt x="402" y="361"/>
                  <a:pt x="404" y="361"/>
                </a:cubicBezTo>
                <a:cubicBezTo>
                  <a:pt x="404" y="361"/>
                  <a:pt x="404" y="361"/>
                  <a:pt x="404" y="361"/>
                </a:cubicBezTo>
                <a:cubicBezTo>
                  <a:pt x="405" y="362"/>
                  <a:pt x="405" y="362"/>
                  <a:pt x="405" y="362"/>
                </a:cubicBezTo>
                <a:cubicBezTo>
                  <a:pt x="405" y="362"/>
                  <a:pt x="405" y="363"/>
                  <a:pt x="404" y="363"/>
                </a:cubicBezTo>
                <a:cubicBezTo>
                  <a:pt x="506" y="363"/>
                  <a:pt x="506" y="363"/>
                  <a:pt x="506" y="363"/>
                </a:cubicBezTo>
                <a:cubicBezTo>
                  <a:pt x="507" y="362"/>
                  <a:pt x="507" y="362"/>
                  <a:pt x="508" y="361"/>
                </a:cubicBezTo>
                <a:cubicBezTo>
                  <a:pt x="509" y="361"/>
                  <a:pt x="509" y="361"/>
                  <a:pt x="509" y="361"/>
                </a:cubicBezTo>
                <a:cubicBezTo>
                  <a:pt x="511" y="352"/>
                  <a:pt x="510" y="351"/>
                  <a:pt x="510" y="351"/>
                </a:cubicBezTo>
                <a:cubicBezTo>
                  <a:pt x="511" y="350"/>
                  <a:pt x="510" y="353"/>
                  <a:pt x="513" y="346"/>
                </a:cubicBezTo>
                <a:cubicBezTo>
                  <a:pt x="513" y="346"/>
                  <a:pt x="513" y="346"/>
                  <a:pt x="513" y="346"/>
                </a:cubicBezTo>
                <a:cubicBezTo>
                  <a:pt x="513" y="345"/>
                  <a:pt x="513" y="345"/>
                  <a:pt x="513" y="345"/>
                </a:cubicBezTo>
                <a:cubicBezTo>
                  <a:pt x="517" y="334"/>
                  <a:pt x="507" y="337"/>
                  <a:pt x="514" y="329"/>
                </a:cubicBezTo>
                <a:cubicBezTo>
                  <a:pt x="518" y="322"/>
                  <a:pt x="517" y="318"/>
                  <a:pt x="517" y="318"/>
                </a:cubicBezTo>
                <a:cubicBezTo>
                  <a:pt x="519" y="317"/>
                  <a:pt x="518" y="318"/>
                  <a:pt x="520" y="316"/>
                </a:cubicBezTo>
                <a:cubicBezTo>
                  <a:pt x="519" y="315"/>
                  <a:pt x="519" y="315"/>
                  <a:pt x="518" y="314"/>
                </a:cubicBezTo>
                <a:cubicBezTo>
                  <a:pt x="512" y="295"/>
                  <a:pt x="503" y="306"/>
                  <a:pt x="514" y="288"/>
                </a:cubicBezTo>
                <a:cubicBezTo>
                  <a:pt x="515" y="286"/>
                  <a:pt x="578" y="153"/>
                  <a:pt x="578" y="151"/>
                </a:cubicBezTo>
                <a:cubicBezTo>
                  <a:pt x="577" y="150"/>
                  <a:pt x="577" y="150"/>
                  <a:pt x="577" y="150"/>
                </a:cubicBezTo>
                <a:cubicBezTo>
                  <a:pt x="577" y="150"/>
                  <a:pt x="577" y="150"/>
                  <a:pt x="577" y="150"/>
                </a:cubicBezTo>
                <a:cubicBezTo>
                  <a:pt x="577" y="148"/>
                  <a:pt x="579" y="148"/>
                  <a:pt x="580" y="147"/>
                </a:cubicBezTo>
                <a:cubicBezTo>
                  <a:pt x="580" y="147"/>
                  <a:pt x="580" y="147"/>
                  <a:pt x="580" y="147"/>
                </a:cubicBezTo>
                <a:cubicBezTo>
                  <a:pt x="579" y="148"/>
                  <a:pt x="578" y="148"/>
                  <a:pt x="577" y="148"/>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91" name="Freeform 29">
            <a:extLst>
              <a:ext uri="{FF2B5EF4-FFF2-40B4-BE49-F238E27FC236}">
                <a16:creationId xmlns:a16="http://schemas.microsoft.com/office/drawing/2014/main" id="{64B48ADC-2896-F40A-28CC-4A0F819C6C5D}"/>
              </a:ext>
            </a:extLst>
          </p:cNvPr>
          <p:cNvSpPr>
            <a:spLocks noEditPoints="1"/>
          </p:cNvSpPr>
          <p:nvPr/>
        </p:nvSpPr>
        <p:spPr bwMode="auto">
          <a:xfrm>
            <a:off x="3781914" y="1117964"/>
            <a:ext cx="658005" cy="752292"/>
          </a:xfrm>
          <a:custGeom>
            <a:avLst/>
            <a:gdLst>
              <a:gd name="T0" fmla="*/ 144 w 164"/>
              <a:gd name="T1" fmla="*/ 77 h 187"/>
              <a:gd name="T2" fmla="*/ 141 w 164"/>
              <a:gd name="T3" fmla="*/ 76 h 187"/>
              <a:gd name="T4" fmla="*/ 150 w 164"/>
              <a:gd name="T5" fmla="*/ 122 h 187"/>
              <a:gd name="T6" fmla="*/ 144 w 164"/>
              <a:gd name="T7" fmla="*/ 77 h 187"/>
              <a:gd name="T8" fmla="*/ 143 w 164"/>
              <a:gd name="T9" fmla="*/ 82 h 187"/>
              <a:gd name="T10" fmla="*/ 146 w 164"/>
              <a:gd name="T11" fmla="*/ 77 h 187"/>
              <a:gd name="T12" fmla="*/ 157 w 164"/>
              <a:gd name="T13" fmla="*/ 116 h 187"/>
              <a:gd name="T14" fmla="*/ 163 w 164"/>
              <a:gd name="T15" fmla="*/ 104 h 187"/>
              <a:gd name="T16" fmla="*/ 148 w 164"/>
              <a:gd name="T17" fmla="*/ 87 h 187"/>
              <a:gd name="T18" fmla="*/ 135 w 164"/>
              <a:gd name="T19" fmla="*/ 78 h 187"/>
              <a:gd name="T20" fmla="*/ 133 w 164"/>
              <a:gd name="T21" fmla="*/ 76 h 187"/>
              <a:gd name="T22" fmla="*/ 136 w 164"/>
              <a:gd name="T23" fmla="*/ 76 h 187"/>
              <a:gd name="T24" fmla="*/ 134 w 164"/>
              <a:gd name="T25" fmla="*/ 67 h 187"/>
              <a:gd name="T26" fmla="*/ 131 w 164"/>
              <a:gd name="T27" fmla="*/ 64 h 187"/>
              <a:gd name="T28" fmla="*/ 130 w 164"/>
              <a:gd name="T29" fmla="*/ 56 h 187"/>
              <a:gd name="T30" fmla="*/ 126 w 164"/>
              <a:gd name="T31" fmla="*/ 47 h 187"/>
              <a:gd name="T32" fmla="*/ 123 w 164"/>
              <a:gd name="T33" fmla="*/ 18 h 187"/>
              <a:gd name="T34" fmla="*/ 112 w 164"/>
              <a:gd name="T35" fmla="*/ 16 h 187"/>
              <a:gd name="T36" fmla="*/ 100 w 164"/>
              <a:gd name="T37" fmla="*/ 15 h 187"/>
              <a:gd name="T38" fmla="*/ 94 w 164"/>
              <a:gd name="T39" fmla="*/ 24 h 187"/>
              <a:gd name="T40" fmla="*/ 84 w 164"/>
              <a:gd name="T41" fmla="*/ 40 h 187"/>
              <a:gd name="T42" fmla="*/ 79 w 164"/>
              <a:gd name="T43" fmla="*/ 51 h 187"/>
              <a:gd name="T44" fmla="*/ 64 w 164"/>
              <a:gd name="T45" fmla="*/ 72 h 187"/>
              <a:gd name="T46" fmla="*/ 58 w 164"/>
              <a:gd name="T47" fmla="*/ 75 h 187"/>
              <a:gd name="T48" fmla="*/ 49 w 164"/>
              <a:gd name="T49" fmla="*/ 69 h 187"/>
              <a:gd name="T50" fmla="*/ 41 w 164"/>
              <a:gd name="T51" fmla="*/ 72 h 187"/>
              <a:gd name="T52" fmla="*/ 34 w 164"/>
              <a:gd name="T53" fmla="*/ 69 h 187"/>
              <a:gd name="T54" fmla="*/ 28 w 164"/>
              <a:gd name="T55" fmla="*/ 73 h 187"/>
              <a:gd name="T56" fmla="*/ 23 w 164"/>
              <a:gd name="T57" fmla="*/ 77 h 187"/>
              <a:gd name="T58" fmla="*/ 10 w 164"/>
              <a:gd name="T59" fmla="*/ 73 h 187"/>
              <a:gd name="T60" fmla="*/ 3 w 164"/>
              <a:gd name="T61" fmla="*/ 68 h 187"/>
              <a:gd name="T62" fmla="*/ 2 w 164"/>
              <a:gd name="T63" fmla="*/ 65 h 187"/>
              <a:gd name="T64" fmla="*/ 1 w 164"/>
              <a:gd name="T65" fmla="*/ 77 h 187"/>
              <a:gd name="T66" fmla="*/ 3 w 164"/>
              <a:gd name="T67" fmla="*/ 88 h 187"/>
              <a:gd name="T68" fmla="*/ 13 w 164"/>
              <a:gd name="T69" fmla="*/ 89 h 187"/>
              <a:gd name="T70" fmla="*/ 21 w 164"/>
              <a:gd name="T71" fmla="*/ 92 h 187"/>
              <a:gd name="T72" fmla="*/ 23 w 164"/>
              <a:gd name="T73" fmla="*/ 94 h 187"/>
              <a:gd name="T74" fmla="*/ 26 w 164"/>
              <a:gd name="T75" fmla="*/ 96 h 187"/>
              <a:gd name="T76" fmla="*/ 29 w 164"/>
              <a:gd name="T77" fmla="*/ 99 h 187"/>
              <a:gd name="T78" fmla="*/ 31 w 164"/>
              <a:gd name="T79" fmla="*/ 101 h 187"/>
              <a:gd name="T80" fmla="*/ 35 w 164"/>
              <a:gd name="T81" fmla="*/ 101 h 187"/>
              <a:gd name="T82" fmla="*/ 36 w 164"/>
              <a:gd name="T83" fmla="*/ 99 h 187"/>
              <a:gd name="T84" fmla="*/ 38 w 164"/>
              <a:gd name="T85" fmla="*/ 100 h 187"/>
              <a:gd name="T86" fmla="*/ 42 w 164"/>
              <a:gd name="T87" fmla="*/ 102 h 187"/>
              <a:gd name="T88" fmla="*/ 42 w 164"/>
              <a:gd name="T89" fmla="*/ 105 h 187"/>
              <a:gd name="T90" fmla="*/ 46 w 164"/>
              <a:gd name="T91" fmla="*/ 108 h 187"/>
              <a:gd name="T92" fmla="*/ 45 w 164"/>
              <a:gd name="T93" fmla="*/ 113 h 187"/>
              <a:gd name="T94" fmla="*/ 61 w 164"/>
              <a:gd name="T95" fmla="*/ 147 h 187"/>
              <a:gd name="T96" fmla="*/ 75 w 164"/>
              <a:gd name="T97" fmla="*/ 168 h 187"/>
              <a:gd name="T98" fmla="*/ 80 w 164"/>
              <a:gd name="T99" fmla="*/ 179 h 187"/>
              <a:gd name="T100" fmla="*/ 91 w 164"/>
              <a:gd name="T101" fmla="*/ 186 h 187"/>
              <a:gd name="T102" fmla="*/ 95 w 164"/>
              <a:gd name="T103" fmla="*/ 184 h 187"/>
              <a:gd name="T104" fmla="*/ 107 w 164"/>
              <a:gd name="T105" fmla="*/ 165 h 187"/>
              <a:gd name="T106" fmla="*/ 109 w 164"/>
              <a:gd name="T107" fmla="*/ 164 h 187"/>
              <a:gd name="T108" fmla="*/ 117 w 164"/>
              <a:gd name="T109" fmla="*/ 151 h 187"/>
              <a:gd name="T110" fmla="*/ 119 w 164"/>
              <a:gd name="T111" fmla="*/ 149 h 187"/>
              <a:gd name="T112" fmla="*/ 144 w 164"/>
              <a:gd name="T113" fmla="*/ 125 h 187"/>
              <a:gd name="T114" fmla="*/ 160 w 164"/>
              <a:gd name="T115" fmla="*/ 111 h 187"/>
              <a:gd name="T116" fmla="*/ 157 w 164"/>
              <a:gd name="T117" fmla="*/ 10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87">
                <a:moveTo>
                  <a:pt x="141" y="76"/>
                </a:moveTo>
                <a:cubicBezTo>
                  <a:pt x="141" y="76"/>
                  <a:pt x="141" y="76"/>
                  <a:pt x="141" y="76"/>
                </a:cubicBezTo>
                <a:cubicBezTo>
                  <a:pt x="142" y="76"/>
                  <a:pt x="142" y="76"/>
                  <a:pt x="142" y="76"/>
                </a:cubicBezTo>
                <a:cubicBezTo>
                  <a:pt x="142" y="77"/>
                  <a:pt x="142" y="77"/>
                  <a:pt x="142" y="77"/>
                </a:cubicBezTo>
                <a:cubicBezTo>
                  <a:pt x="142" y="77"/>
                  <a:pt x="142" y="77"/>
                  <a:pt x="142" y="77"/>
                </a:cubicBezTo>
                <a:cubicBezTo>
                  <a:pt x="143" y="77"/>
                  <a:pt x="143" y="77"/>
                  <a:pt x="143" y="77"/>
                </a:cubicBezTo>
                <a:cubicBezTo>
                  <a:pt x="143" y="77"/>
                  <a:pt x="143" y="77"/>
                  <a:pt x="143" y="77"/>
                </a:cubicBezTo>
                <a:cubicBezTo>
                  <a:pt x="144" y="77"/>
                  <a:pt x="144" y="77"/>
                  <a:pt x="144" y="77"/>
                </a:cubicBezTo>
                <a:cubicBezTo>
                  <a:pt x="144" y="77"/>
                  <a:pt x="144" y="77"/>
                  <a:pt x="144" y="77"/>
                </a:cubicBezTo>
                <a:cubicBezTo>
                  <a:pt x="144" y="77"/>
                  <a:pt x="144" y="77"/>
                  <a:pt x="144" y="77"/>
                </a:cubicBezTo>
                <a:cubicBezTo>
                  <a:pt x="145" y="77"/>
                  <a:pt x="144" y="77"/>
                  <a:pt x="145" y="77"/>
                </a:cubicBezTo>
                <a:cubicBezTo>
                  <a:pt x="145" y="77"/>
                  <a:pt x="145" y="77"/>
                  <a:pt x="145" y="77"/>
                </a:cubicBezTo>
                <a:cubicBezTo>
                  <a:pt x="145" y="76"/>
                  <a:pt x="145" y="76"/>
                  <a:pt x="145" y="76"/>
                </a:cubicBezTo>
                <a:cubicBezTo>
                  <a:pt x="145" y="75"/>
                  <a:pt x="145" y="75"/>
                  <a:pt x="145" y="75"/>
                </a:cubicBezTo>
                <a:cubicBezTo>
                  <a:pt x="144" y="75"/>
                  <a:pt x="144" y="75"/>
                  <a:pt x="144" y="75"/>
                </a:cubicBezTo>
                <a:cubicBezTo>
                  <a:pt x="143" y="75"/>
                  <a:pt x="143" y="75"/>
                  <a:pt x="142" y="75"/>
                </a:cubicBezTo>
                <a:cubicBezTo>
                  <a:pt x="141" y="75"/>
                  <a:pt x="141" y="75"/>
                  <a:pt x="141" y="76"/>
                </a:cubicBezTo>
                <a:cubicBezTo>
                  <a:pt x="141" y="76"/>
                  <a:pt x="141" y="76"/>
                  <a:pt x="141" y="76"/>
                </a:cubicBezTo>
                <a:close/>
                <a:moveTo>
                  <a:pt x="157" y="117"/>
                </a:moveTo>
                <a:cubicBezTo>
                  <a:pt x="156" y="116"/>
                  <a:pt x="156" y="116"/>
                  <a:pt x="156" y="116"/>
                </a:cubicBezTo>
                <a:cubicBezTo>
                  <a:pt x="156" y="116"/>
                  <a:pt x="156" y="116"/>
                  <a:pt x="156" y="116"/>
                </a:cubicBezTo>
                <a:cubicBezTo>
                  <a:pt x="155" y="116"/>
                  <a:pt x="155" y="116"/>
                  <a:pt x="155" y="116"/>
                </a:cubicBezTo>
                <a:cubicBezTo>
                  <a:pt x="154" y="117"/>
                  <a:pt x="154" y="117"/>
                  <a:pt x="154" y="117"/>
                </a:cubicBezTo>
                <a:cubicBezTo>
                  <a:pt x="152" y="118"/>
                  <a:pt x="152" y="118"/>
                  <a:pt x="152" y="118"/>
                </a:cubicBezTo>
                <a:cubicBezTo>
                  <a:pt x="150" y="120"/>
                  <a:pt x="150" y="120"/>
                  <a:pt x="150" y="120"/>
                </a:cubicBezTo>
                <a:cubicBezTo>
                  <a:pt x="150" y="121"/>
                  <a:pt x="150" y="121"/>
                  <a:pt x="150" y="121"/>
                </a:cubicBezTo>
                <a:cubicBezTo>
                  <a:pt x="150" y="122"/>
                  <a:pt x="150" y="122"/>
                  <a:pt x="150" y="122"/>
                </a:cubicBezTo>
                <a:cubicBezTo>
                  <a:pt x="151" y="122"/>
                  <a:pt x="155" y="122"/>
                  <a:pt x="156" y="122"/>
                </a:cubicBezTo>
                <a:cubicBezTo>
                  <a:pt x="156" y="121"/>
                  <a:pt x="156" y="121"/>
                  <a:pt x="156" y="121"/>
                </a:cubicBezTo>
                <a:cubicBezTo>
                  <a:pt x="157" y="120"/>
                  <a:pt x="157" y="120"/>
                  <a:pt x="157" y="120"/>
                </a:cubicBezTo>
                <a:cubicBezTo>
                  <a:pt x="157" y="120"/>
                  <a:pt x="157" y="120"/>
                  <a:pt x="158" y="120"/>
                </a:cubicBezTo>
                <a:cubicBezTo>
                  <a:pt x="158" y="118"/>
                  <a:pt x="158" y="118"/>
                  <a:pt x="159" y="117"/>
                </a:cubicBezTo>
                <a:cubicBezTo>
                  <a:pt x="158" y="117"/>
                  <a:pt x="158" y="117"/>
                  <a:pt x="158" y="117"/>
                </a:cubicBezTo>
                <a:lnTo>
                  <a:pt x="157" y="117"/>
                </a:lnTo>
                <a:close/>
                <a:moveTo>
                  <a:pt x="145" y="77"/>
                </a:moveTo>
                <a:cubicBezTo>
                  <a:pt x="144" y="77"/>
                  <a:pt x="144" y="77"/>
                  <a:pt x="144" y="77"/>
                </a:cubicBezTo>
                <a:cubicBezTo>
                  <a:pt x="144" y="78"/>
                  <a:pt x="144" y="78"/>
                  <a:pt x="144" y="78"/>
                </a:cubicBezTo>
                <a:cubicBezTo>
                  <a:pt x="143" y="77"/>
                  <a:pt x="143" y="77"/>
                  <a:pt x="143" y="77"/>
                </a:cubicBezTo>
                <a:cubicBezTo>
                  <a:pt x="142" y="78"/>
                  <a:pt x="142" y="78"/>
                  <a:pt x="142" y="78"/>
                </a:cubicBezTo>
                <a:cubicBezTo>
                  <a:pt x="142" y="78"/>
                  <a:pt x="142" y="78"/>
                  <a:pt x="142" y="78"/>
                </a:cubicBezTo>
                <a:cubicBezTo>
                  <a:pt x="142" y="79"/>
                  <a:pt x="142" y="79"/>
                  <a:pt x="142" y="79"/>
                </a:cubicBezTo>
                <a:cubicBezTo>
                  <a:pt x="142" y="80"/>
                  <a:pt x="142" y="79"/>
                  <a:pt x="142" y="81"/>
                </a:cubicBezTo>
                <a:cubicBezTo>
                  <a:pt x="142" y="81"/>
                  <a:pt x="142" y="81"/>
                  <a:pt x="142" y="81"/>
                </a:cubicBezTo>
                <a:cubicBezTo>
                  <a:pt x="143" y="81"/>
                  <a:pt x="143" y="81"/>
                  <a:pt x="143" y="81"/>
                </a:cubicBezTo>
                <a:cubicBezTo>
                  <a:pt x="143" y="82"/>
                  <a:pt x="143" y="82"/>
                  <a:pt x="143" y="82"/>
                </a:cubicBezTo>
                <a:cubicBezTo>
                  <a:pt x="143" y="83"/>
                  <a:pt x="143" y="83"/>
                  <a:pt x="143" y="83"/>
                </a:cubicBezTo>
                <a:cubicBezTo>
                  <a:pt x="144" y="85"/>
                  <a:pt x="144" y="85"/>
                  <a:pt x="144" y="85"/>
                </a:cubicBezTo>
                <a:cubicBezTo>
                  <a:pt x="145" y="85"/>
                  <a:pt x="144" y="85"/>
                  <a:pt x="145" y="85"/>
                </a:cubicBezTo>
                <a:cubicBezTo>
                  <a:pt x="146" y="85"/>
                  <a:pt x="146" y="85"/>
                  <a:pt x="147" y="85"/>
                </a:cubicBezTo>
                <a:cubicBezTo>
                  <a:pt x="148" y="84"/>
                  <a:pt x="148" y="84"/>
                  <a:pt x="149" y="82"/>
                </a:cubicBezTo>
                <a:cubicBezTo>
                  <a:pt x="149" y="82"/>
                  <a:pt x="149" y="82"/>
                  <a:pt x="149" y="82"/>
                </a:cubicBezTo>
                <a:cubicBezTo>
                  <a:pt x="148" y="81"/>
                  <a:pt x="148" y="81"/>
                  <a:pt x="147" y="80"/>
                </a:cubicBezTo>
                <a:cubicBezTo>
                  <a:pt x="147" y="79"/>
                  <a:pt x="147" y="79"/>
                  <a:pt x="147" y="79"/>
                </a:cubicBezTo>
                <a:cubicBezTo>
                  <a:pt x="147" y="78"/>
                  <a:pt x="146" y="78"/>
                  <a:pt x="146" y="77"/>
                </a:cubicBezTo>
                <a:cubicBezTo>
                  <a:pt x="146" y="77"/>
                  <a:pt x="145" y="77"/>
                  <a:pt x="145" y="77"/>
                </a:cubicBezTo>
                <a:close/>
                <a:moveTo>
                  <a:pt x="161" y="112"/>
                </a:moveTo>
                <a:cubicBezTo>
                  <a:pt x="160" y="112"/>
                  <a:pt x="160" y="112"/>
                  <a:pt x="160" y="112"/>
                </a:cubicBezTo>
                <a:cubicBezTo>
                  <a:pt x="159" y="113"/>
                  <a:pt x="159" y="113"/>
                  <a:pt x="158" y="113"/>
                </a:cubicBezTo>
                <a:cubicBezTo>
                  <a:pt x="158" y="113"/>
                  <a:pt x="158" y="113"/>
                  <a:pt x="158" y="114"/>
                </a:cubicBezTo>
                <a:cubicBezTo>
                  <a:pt x="157" y="114"/>
                  <a:pt x="157" y="114"/>
                  <a:pt x="157" y="114"/>
                </a:cubicBezTo>
                <a:cubicBezTo>
                  <a:pt x="156" y="115"/>
                  <a:pt x="156" y="115"/>
                  <a:pt x="156" y="115"/>
                </a:cubicBezTo>
                <a:cubicBezTo>
                  <a:pt x="156" y="116"/>
                  <a:pt x="156" y="116"/>
                  <a:pt x="156" y="116"/>
                </a:cubicBezTo>
                <a:cubicBezTo>
                  <a:pt x="157" y="116"/>
                  <a:pt x="157" y="116"/>
                  <a:pt x="157" y="116"/>
                </a:cubicBezTo>
                <a:cubicBezTo>
                  <a:pt x="157" y="116"/>
                  <a:pt x="157" y="116"/>
                  <a:pt x="157" y="116"/>
                </a:cubicBezTo>
                <a:cubicBezTo>
                  <a:pt x="158" y="116"/>
                  <a:pt x="158" y="116"/>
                  <a:pt x="159" y="116"/>
                </a:cubicBezTo>
                <a:cubicBezTo>
                  <a:pt x="159" y="115"/>
                  <a:pt x="160" y="115"/>
                  <a:pt x="160" y="115"/>
                </a:cubicBezTo>
                <a:cubicBezTo>
                  <a:pt x="161" y="113"/>
                  <a:pt x="160" y="115"/>
                  <a:pt x="162" y="112"/>
                </a:cubicBezTo>
                <a:cubicBezTo>
                  <a:pt x="162" y="111"/>
                  <a:pt x="162" y="111"/>
                  <a:pt x="162" y="111"/>
                </a:cubicBezTo>
                <a:lnTo>
                  <a:pt x="161" y="112"/>
                </a:lnTo>
                <a:close/>
                <a:moveTo>
                  <a:pt x="156" y="107"/>
                </a:moveTo>
                <a:cubicBezTo>
                  <a:pt x="159" y="106"/>
                  <a:pt x="158" y="107"/>
                  <a:pt x="162" y="105"/>
                </a:cubicBezTo>
                <a:cubicBezTo>
                  <a:pt x="163" y="104"/>
                  <a:pt x="163" y="104"/>
                  <a:pt x="163" y="104"/>
                </a:cubicBezTo>
                <a:cubicBezTo>
                  <a:pt x="164" y="101"/>
                  <a:pt x="162" y="93"/>
                  <a:pt x="162" y="92"/>
                </a:cubicBezTo>
                <a:cubicBezTo>
                  <a:pt x="162" y="91"/>
                  <a:pt x="162" y="91"/>
                  <a:pt x="162" y="91"/>
                </a:cubicBezTo>
                <a:cubicBezTo>
                  <a:pt x="161" y="90"/>
                  <a:pt x="161" y="90"/>
                  <a:pt x="161" y="90"/>
                </a:cubicBezTo>
                <a:cubicBezTo>
                  <a:pt x="158" y="88"/>
                  <a:pt x="155" y="88"/>
                  <a:pt x="154" y="87"/>
                </a:cubicBezTo>
                <a:cubicBezTo>
                  <a:pt x="153" y="87"/>
                  <a:pt x="153" y="87"/>
                  <a:pt x="153" y="87"/>
                </a:cubicBezTo>
                <a:cubicBezTo>
                  <a:pt x="152" y="87"/>
                  <a:pt x="152" y="87"/>
                  <a:pt x="151" y="87"/>
                </a:cubicBezTo>
                <a:cubicBezTo>
                  <a:pt x="150" y="87"/>
                  <a:pt x="150" y="87"/>
                  <a:pt x="150" y="87"/>
                </a:cubicBezTo>
                <a:cubicBezTo>
                  <a:pt x="149" y="87"/>
                  <a:pt x="149" y="87"/>
                  <a:pt x="148" y="87"/>
                </a:cubicBezTo>
                <a:cubicBezTo>
                  <a:pt x="148" y="87"/>
                  <a:pt x="148" y="87"/>
                  <a:pt x="148" y="87"/>
                </a:cubicBezTo>
                <a:cubicBezTo>
                  <a:pt x="146" y="87"/>
                  <a:pt x="146" y="87"/>
                  <a:pt x="146" y="87"/>
                </a:cubicBezTo>
                <a:cubicBezTo>
                  <a:pt x="142" y="87"/>
                  <a:pt x="142" y="86"/>
                  <a:pt x="142" y="84"/>
                </a:cubicBezTo>
                <a:cubicBezTo>
                  <a:pt x="140" y="81"/>
                  <a:pt x="140" y="82"/>
                  <a:pt x="139" y="78"/>
                </a:cubicBezTo>
                <a:cubicBezTo>
                  <a:pt x="139" y="77"/>
                  <a:pt x="139" y="77"/>
                  <a:pt x="139" y="77"/>
                </a:cubicBezTo>
                <a:cubicBezTo>
                  <a:pt x="137" y="76"/>
                  <a:pt x="137" y="76"/>
                  <a:pt x="137" y="76"/>
                </a:cubicBezTo>
                <a:cubicBezTo>
                  <a:pt x="137" y="76"/>
                  <a:pt x="137" y="76"/>
                  <a:pt x="137" y="76"/>
                </a:cubicBezTo>
                <a:cubicBezTo>
                  <a:pt x="136" y="76"/>
                  <a:pt x="136" y="76"/>
                  <a:pt x="136" y="76"/>
                </a:cubicBezTo>
                <a:cubicBezTo>
                  <a:pt x="135" y="77"/>
                  <a:pt x="135" y="77"/>
                  <a:pt x="135" y="77"/>
                </a:cubicBezTo>
                <a:cubicBezTo>
                  <a:pt x="135" y="77"/>
                  <a:pt x="135" y="77"/>
                  <a:pt x="135" y="78"/>
                </a:cubicBezTo>
                <a:cubicBezTo>
                  <a:pt x="134" y="79"/>
                  <a:pt x="135" y="78"/>
                  <a:pt x="134" y="79"/>
                </a:cubicBezTo>
                <a:cubicBezTo>
                  <a:pt x="134" y="79"/>
                  <a:pt x="134" y="79"/>
                  <a:pt x="134" y="79"/>
                </a:cubicBezTo>
                <a:cubicBezTo>
                  <a:pt x="134" y="79"/>
                  <a:pt x="134" y="79"/>
                  <a:pt x="134" y="79"/>
                </a:cubicBezTo>
                <a:cubicBezTo>
                  <a:pt x="134" y="79"/>
                  <a:pt x="134" y="79"/>
                  <a:pt x="134" y="79"/>
                </a:cubicBezTo>
                <a:cubicBezTo>
                  <a:pt x="134" y="79"/>
                  <a:pt x="134" y="79"/>
                  <a:pt x="133" y="78"/>
                </a:cubicBezTo>
                <a:cubicBezTo>
                  <a:pt x="134" y="77"/>
                  <a:pt x="134" y="77"/>
                  <a:pt x="134" y="77"/>
                </a:cubicBezTo>
                <a:cubicBezTo>
                  <a:pt x="134" y="77"/>
                  <a:pt x="134" y="77"/>
                  <a:pt x="134" y="77"/>
                </a:cubicBezTo>
                <a:cubicBezTo>
                  <a:pt x="134" y="76"/>
                  <a:pt x="134" y="76"/>
                  <a:pt x="134" y="76"/>
                </a:cubicBezTo>
                <a:cubicBezTo>
                  <a:pt x="134" y="76"/>
                  <a:pt x="134" y="76"/>
                  <a:pt x="133" y="76"/>
                </a:cubicBezTo>
                <a:cubicBezTo>
                  <a:pt x="133" y="76"/>
                  <a:pt x="133" y="76"/>
                  <a:pt x="133" y="76"/>
                </a:cubicBezTo>
                <a:cubicBezTo>
                  <a:pt x="133" y="76"/>
                  <a:pt x="133" y="76"/>
                  <a:pt x="133" y="76"/>
                </a:cubicBezTo>
                <a:cubicBezTo>
                  <a:pt x="133" y="75"/>
                  <a:pt x="133" y="75"/>
                  <a:pt x="133" y="75"/>
                </a:cubicBezTo>
                <a:cubicBezTo>
                  <a:pt x="133" y="75"/>
                  <a:pt x="133" y="75"/>
                  <a:pt x="133" y="75"/>
                </a:cubicBezTo>
                <a:cubicBezTo>
                  <a:pt x="133" y="76"/>
                  <a:pt x="133" y="76"/>
                  <a:pt x="133" y="76"/>
                </a:cubicBezTo>
                <a:cubicBezTo>
                  <a:pt x="134" y="76"/>
                  <a:pt x="134" y="76"/>
                  <a:pt x="135" y="76"/>
                </a:cubicBezTo>
                <a:cubicBezTo>
                  <a:pt x="135" y="76"/>
                  <a:pt x="135" y="76"/>
                  <a:pt x="135" y="76"/>
                </a:cubicBezTo>
                <a:cubicBezTo>
                  <a:pt x="136" y="76"/>
                  <a:pt x="136" y="76"/>
                  <a:pt x="136" y="76"/>
                </a:cubicBezTo>
                <a:cubicBezTo>
                  <a:pt x="136" y="76"/>
                  <a:pt x="136" y="76"/>
                  <a:pt x="136" y="76"/>
                </a:cubicBezTo>
                <a:cubicBezTo>
                  <a:pt x="136" y="76"/>
                  <a:pt x="136" y="76"/>
                  <a:pt x="136" y="76"/>
                </a:cubicBezTo>
                <a:cubicBezTo>
                  <a:pt x="137" y="75"/>
                  <a:pt x="137" y="75"/>
                  <a:pt x="137" y="75"/>
                </a:cubicBezTo>
                <a:cubicBezTo>
                  <a:pt x="136" y="74"/>
                  <a:pt x="136" y="74"/>
                  <a:pt x="136" y="74"/>
                </a:cubicBezTo>
                <a:cubicBezTo>
                  <a:pt x="136" y="73"/>
                  <a:pt x="136" y="74"/>
                  <a:pt x="136" y="73"/>
                </a:cubicBezTo>
                <a:cubicBezTo>
                  <a:pt x="135" y="72"/>
                  <a:pt x="135" y="72"/>
                  <a:pt x="135" y="71"/>
                </a:cubicBezTo>
                <a:cubicBezTo>
                  <a:pt x="135" y="70"/>
                  <a:pt x="135" y="70"/>
                  <a:pt x="135" y="70"/>
                </a:cubicBezTo>
                <a:cubicBezTo>
                  <a:pt x="135" y="70"/>
                  <a:pt x="135" y="69"/>
                  <a:pt x="135" y="69"/>
                </a:cubicBezTo>
                <a:cubicBezTo>
                  <a:pt x="135" y="68"/>
                  <a:pt x="135" y="68"/>
                  <a:pt x="135" y="68"/>
                </a:cubicBezTo>
                <a:cubicBezTo>
                  <a:pt x="134" y="68"/>
                  <a:pt x="134" y="68"/>
                  <a:pt x="134" y="67"/>
                </a:cubicBezTo>
                <a:cubicBezTo>
                  <a:pt x="134" y="66"/>
                  <a:pt x="134" y="66"/>
                  <a:pt x="134" y="66"/>
                </a:cubicBezTo>
                <a:cubicBezTo>
                  <a:pt x="133" y="65"/>
                  <a:pt x="134" y="66"/>
                  <a:pt x="133" y="64"/>
                </a:cubicBezTo>
                <a:cubicBezTo>
                  <a:pt x="133" y="64"/>
                  <a:pt x="133" y="64"/>
                  <a:pt x="133" y="64"/>
                </a:cubicBezTo>
                <a:cubicBezTo>
                  <a:pt x="132" y="64"/>
                  <a:pt x="132" y="64"/>
                  <a:pt x="132" y="64"/>
                </a:cubicBezTo>
                <a:cubicBezTo>
                  <a:pt x="132" y="64"/>
                  <a:pt x="132" y="64"/>
                  <a:pt x="132" y="65"/>
                </a:cubicBezTo>
                <a:cubicBezTo>
                  <a:pt x="132" y="65"/>
                  <a:pt x="132" y="65"/>
                  <a:pt x="132" y="65"/>
                </a:cubicBezTo>
                <a:cubicBezTo>
                  <a:pt x="131" y="64"/>
                  <a:pt x="131" y="64"/>
                  <a:pt x="131" y="64"/>
                </a:cubicBezTo>
                <a:cubicBezTo>
                  <a:pt x="131" y="64"/>
                  <a:pt x="131" y="64"/>
                  <a:pt x="131" y="64"/>
                </a:cubicBezTo>
                <a:cubicBezTo>
                  <a:pt x="131" y="64"/>
                  <a:pt x="131" y="64"/>
                  <a:pt x="131" y="64"/>
                </a:cubicBezTo>
                <a:cubicBezTo>
                  <a:pt x="132" y="64"/>
                  <a:pt x="132" y="64"/>
                  <a:pt x="132" y="64"/>
                </a:cubicBezTo>
                <a:cubicBezTo>
                  <a:pt x="132" y="63"/>
                  <a:pt x="132" y="63"/>
                  <a:pt x="132" y="63"/>
                </a:cubicBezTo>
                <a:cubicBezTo>
                  <a:pt x="132" y="63"/>
                  <a:pt x="132" y="63"/>
                  <a:pt x="132" y="63"/>
                </a:cubicBezTo>
                <a:cubicBezTo>
                  <a:pt x="130" y="58"/>
                  <a:pt x="132" y="62"/>
                  <a:pt x="131" y="59"/>
                </a:cubicBezTo>
                <a:cubicBezTo>
                  <a:pt x="131" y="58"/>
                  <a:pt x="131" y="58"/>
                  <a:pt x="131" y="58"/>
                </a:cubicBezTo>
                <a:cubicBezTo>
                  <a:pt x="130" y="58"/>
                  <a:pt x="130" y="58"/>
                  <a:pt x="130" y="58"/>
                </a:cubicBezTo>
                <a:cubicBezTo>
                  <a:pt x="130" y="57"/>
                  <a:pt x="130" y="57"/>
                  <a:pt x="130" y="57"/>
                </a:cubicBezTo>
                <a:cubicBezTo>
                  <a:pt x="130" y="56"/>
                  <a:pt x="130" y="56"/>
                  <a:pt x="130" y="56"/>
                </a:cubicBezTo>
                <a:cubicBezTo>
                  <a:pt x="130" y="56"/>
                  <a:pt x="130" y="56"/>
                  <a:pt x="130" y="56"/>
                </a:cubicBezTo>
                <a:cubicBezTo>
                  <a:pt x="129" y="55"/>
                  <a:pt x="129" y="55"/>
                  <a:pt x="129" y="55"/>
                </a:cubicBezTo>
                <a:cubicBezTo>
                  <a:pt x="129" y="54"/>
                  <a:pt x="129" y="54"/>
                  <a:pt x="129" y="54"/>
                </a:cubicBezTo>
                <a:cubicBezTo>
                  <a:pt x="129" y="54"/>
                  <a:pt x="129" y="54"/>
                  <a:pt x="129" y="54"/>
                </a:cubicBezTo>
                <a:cubicBezTo>
                  <a:pt x="128" y="54"/>
                  <a:pt x="128" y="54"/>
                  <a:pt x="128" y="54"/>
                </a:cubicBezTo>
                <a:cubicBezTo>
                  <a:pt x="128" y="53"/>
                  <a:pt x="128" y="53"/>
                  <a:pt x="128" y="53"/>
                </a:cubicBezTo>
                <a:cubicBezTo>
                  <a:pt x="128" y="52"/>
                  <a:pt x="128" y="52"/>
                  <a:pt x="128" y="52"/>
                </a:cubicBezTo>
                <a:cubicBezTo>
                  <a:pt x="127" y="50"/>
                  <a:pt x="128" y="51"/>
                  <a:pt x="127" y="50"/>
                </a:cubicBezTo>
                <a:cubicBezTo>
                  <a:pt x="126" y="48"/>
                  <a:pt x="127" y="50"/>
                  <a:pt x="126" y="47"/>
                </a:cubicBezTo>
                <a:cubicBezTo>
                  <a:pt x="126" y="47"/>
                  <a:pt x="126" y="47"/>
                  <a:pt x="126" y="47"/>
                </a:cubicBezTo>
                <a:cubicBezTo>
                  <a:pt x="125" y="46"/>
                  <a:pt x="125" y="46"/>
                  <a:pt x="125" y="46"/>
                </a:cubicBezTo>
                <a:cubicBezTo>
                  <a:pt x="126" y="45"/>
                  <a:pt x="126" y="45"/>
                  <a:pt x="126" y="45"/>
                </a:cubicBezTo>
                <a:cubicBezTo>
                  <a:pt x="125" y="44"/>
                  <a:pt x="125" y="44"/>
                  <a:pt x="125" y="43"/>
                </a:cubicBezTo>
                <a:cubicBezTo>
                  <a:pt x="125" y="42"/>
                  <a:pt x="125" y="42"/>
                  <a:pt x="125" y="42"/>
                </a:cubicBezTo>
                <a:cubicBezTo>
                  <a:pt x="125" y="40"/>
                  <a:pt x="124" y="38"/>
                  <a:pt x="123" y="35"/>
                </a:cubicBezTo>
                <a:cubicBezTo>
                  <a:pt x="123" y="33"/>
                  <a:pt x="123" y="33"/>
                  <a:pt x="123" y="33"/>
                </a:cubicBezTo>
                <a:cubicBezTo>
                  <a:pt x="123" y="32"/>
                  <a:pt x="123" y="32"/>
                  <a:pt x="123" y="32"/>
                </a:cubicBezTo>
                <a:cubicBezTo>
                  <a:pt x="123" y="23"/>
                  <a:pt x="123" y="25"/>
                  <a:pt x="123" y="19"/>
                </a:cubicBezTo>
                <a:cubicBezTo>
                  <a:pt x="123" y="18"/>
                  <a:pt x="123" y="18"/>
                  <a:pt x="123" y="18"/>
                </a:cubicBezTo>
                <a:cubicBezTo>
                  <a:pt x="122" y="18"/>
                  <a:pt x="122" y="18"/>
                  <a:pt x="122" y="18"/>
                </a:cubicBezTo>
                <a:cubicBezTo>
                  <a:pt x="121" y="20"/>
                  <a:pt x="121" y="24"/>
                  <a:pt x="120" y="26"/>
                </a:cubicBezTo>
                <a:cubicBezTo>
                  <a:pt x="120" y="25"/>
                  <a:pt x="120" y="25"/>
                  <a:pt x="120" y="25"/>
                </a:cubicBezTo>
                <a:cubicBezTo>
                  <a:pt x="120" y="20"/>
                  <a:pt x="120" y="15"/>
                  <a:pt x="120" y="12"/>
                </a:cubicBezTo>
                <a:cubicBezTo>
                  <a:pt x="118" y="7"/>
                  <a:pt x="113" y="2"/>
                  <a:pt x="109" y="0"/>
                </a:cubicBezTo>
                <a:cubicBezTo>
                  <a:pt x="108" y="1"/>
                  <a:pt x="108" y="1"/>
                  <a:pt x="108" y="1"/>
                </a:cubicBezTo>
                <a:cubicBezTo>
                  <a:pt x="108" y="1"/>
                  <a:pt x="108" y="1"/>
                  <a:pt x="108" y="1"/>
                </a:cubicBezTo>
                <a:cubicBezTo>
                  <a:pt x="107" y="6"/>
                  <a:pt x="109" y="11"/>
                  <a:pt x="112" y="15"/>
                </a:cubicBezTo>
                <a:cubicBezTo>
                  <a:pt x="112" y="16"/>
                  <a:pt x="112" y="16"/>
                  <a:pt x="112" y="16"/>
                </a:cubicBezTo>
                <a:cubicBezTo>
                  <a:pt x="112" y="17"/>
                  <a:pt x="112" y="17"/>
                  <a:pt x="112" y="17"/>
                </a:cubicBezTo>
                <a:cubicBezTo>
                  <a:pt x="112" y="17"/>
                  <a:pt x="108" y="7"/>
                  <a:pt x="108" y="7"/>
                </a:cubicBezTo>
                <a:cubicBezTo>
                  <a:pt x="107" y="7"/>
                  <a:pt x="107" y="7"/>
                  <a:pt x="107" y="7"/>
                </a:cubicBezTo>
                <a:cubicBezTo>
                  <a:pt x="107" y="7"/>
                  <a:pt x="107" y="7"/>
                  <a:pt x="107" y="7"/>
                </a:cubicBezTo>
                <a:cubicBezTo>
                  <a:pt x="106" y="8"/>
                  <a:pt x="106" y="8"/>
                  <a:pt x="106" y="8"/>
                </a:cubicBezTo>
                <a:cubicBezTo>
                  <a:pt x="106" y="10"/>
                  <a:pt x="106" y="10"/>
                  <a:pt x="106" y="10"/>
                </a:cubicBezTo>
                <a:cubicBezTo>
                  <a:pt x="105" y="13"/>
                  <a:pt x="105" y="13"/>
                  <a:pt x="105" y="13"/>
                </a:cubicBezTo>
                <a:cubicBezTo>
                  <a:pt x="104" y="13"/>
                  <a:pt x="104" y="13"/>
                  <a:pt x="104" y="13"/>
                </a:cubicBezTo>
                <a:cubicBezTo>
                  <a:pt x="102" y="14"/>
                  <a:pt x="101" y="15"/>
                  <a:pt x="100" y="15"/>
                </a:cubicBezTo>
                <a:cubicBezTo>
                  <a:pt x="98" y="19"/>
                  <a:pt x="100" y="17"/>
                  <a:pt x="96" y="22"/>
                </a:cubicBezTo>
                <a:cubicBezTo>
                  <a:pt x="95" y="22"/>
                  <a:pt x="95" y="22"/>
                  <a:pt x="95" y="22"/>
                </a:cubicBezTo>
                <a:cubicBezTo>
                  <a:pt x="95" y="22"/>
                  <a:pt x="95" y="22"/>
                  <a:pt x="95" y="22"/>
                </a:cubicBezTo>
                <a:cubicBezTo>
                  <a:pt x="95" y="23"/>
                  <a:pt x="95" y="23"/>
                  <a:pt x="95" y="23"/>
                </a:cubicBezTo>
                <a:cubicBezTo>
                  <a:pt x="95" y="23"/>
                  <a:pt x="95" y="23"/>
                  <a:pt x="95" y="23"/>
                </a:cubicBezTo>
                <a:cubicBezTo>
                  <a:pt x="95" y="24"/>
                  <a:pt x="95" y="24"/>
                  <a:pt x="95" y="24"/>
                </a:cubicBezTo>
                <a:cubicBezTo>
                  <a:pt x="95" y="24"/>
                  <a:pt x="95" y="24"/>
                  <a:pt x="95" y="24"/>
                </a:cubicBezTo>
                <a:cubicBezTo>
                  <a:pt x="94" y="24"/>
                  <a:pt x="94" y="24"/>
                  <a:pt x="94" y="24"/>
                </a:cubicBezTo>
                <a:cubicBezTo>
                  <a:pt x="94" y="24"/>
                  <a:pt x="94" y="24"/>
                  <a:pt x="94" y="24"/>
                </a:cubicBezTo>
                <a:cubicBezTo>
                  <a:pt x="93" y="25"/>
                  <a:pt x="93" y="25"/>
                  <a:pt x="93" y="25"/>
                </a:cubicBezTo>
                <a:cubicBezTo>
                  <a:pt x="92" y="27"/>
                  <a:pt x="94" y="26"/>
                  <a:pt x="90" y="31"/>
                </a:cubicBezTo>
                <a:cubicBezTo>
                  <a:pt x="90" y="31"/>
                  <a:pt x="90" y="31"/>
                  <a:pt x="90" y="31"/>
                </a:cubicBezTo>
                <a:cubicBezTo>
                  <a:pt x="90" y="31"/>
                  <a:pt x="90" y="31"/>
                  <a:pt x="90" y="32"/>
                </a:cubicBezTo>
                <a:cubicBezTo>
                  <a:pt x="90" y="32"/>
                  <a:pt x="90" y="32"/>
                  <a:pt x="90" y="32"/>
                </a:cubicBezTo>
                <a:cubicBezTo>
                  <a:pt x="89" y="33"/>
                  <a:pt x="86" y="39"/>
                  <a:pt x="85" y="40"/>
                </a:cubicBezTo>
                <a:cubicBezTo>
                  <a:pt x="85" y="40"/>
                  <a:pt x="85" y="40"/>
                  <a:pt x="85" y="40"/>
                </a:cubicBezTo>
                <a:cubicBezTo>
                  <a:pt x="84" y="40"/>
                  <a:pt x="84" y="40"/>
                  <a:pt x="84" y="40"/>
                </a:cubicBezTo>
                <a:cubicBezTo>
                  <a:pt x="84" y="40"/>
                  <a:pt x="84" y="40"/>
                  <a:pt x="84" y="40"/>
                </a:cubicBezTo>
                <a:cubicBezTo>
                  <a:pt x="83" y="40"/>
                  <a:pt x="83" y="40"/>
                  <a:pt x="83" y="40"/>
                </a:cubicBezTo>
                <a:cubicBezTo>
                  <a:pt x="82" y="42"/>
                  <a:pt x="82" y="42"/>
                  <a:pt x="82" y="42"/>
                </a:cubicBezTo>
                <a:cubicBezTo>
                  <a:pt x="81" y="43"/>
                  <a:pt x="81" y="43"/>
                  <a:pt x="81" y="43"/>
                </a:cubicBezTo>
                <a:cubicBezTo>
                  <a:pt x="81" y="43"/>
                  <a:pt x="81" y="43"/>
                  <a:pt x="81" y="43"/>
                </a:cubicBezTo>
                <a:cubicBezTo>
                  <a:pt x="81" y="44"/>
                  <a:pt x="81" y="44"/>
                  <a:pt x="81" y="46"/>
                </a:cubicBezTo>
                <a:cubicBezTo>
                  <a:pt x="81" y="46"/>
                  <a:pt x="81" y="46"/>
                  <a:pt x="81" y="46"/>
                </a:cubicBezTo>
                <a:cubicBezTo>
                  <a:pt x="81" y="47"/>
                  <a:pt x="79" y="49"/>
                  <a:pt x="79" y="50"/>
                </a:cubicBezTo>
                <a:cubicBezTo>
                  <a:pt x="79" y="51"/>
                  <a:pt x="79" y="51"/>
                  <a:pt x="79" y="51"/>
                </a:cubicBezTo>
                <a:cubicBezTo>
                  <a:pt x="79" y="51"/>
                  <a:pt x="79" y="51"/>
                  <a:pt x="79" y="51"/>
                </a:cubicBezTo>
                <a:cubicBezTo>
                  <a:pt x="79" y="51"/>
                  <a:pt x="79" y="51"/>
                  <a:pt x="79" y="51"/>
                </a:cubicBezTo>
                <a:cubicBezTo>
                  <a:pt x="77" y="53"/>
                  <a:pt x="78" y="52"/>
                  <a:pt x="75" y="59"/>
                </a:cubicBezTo>
                <a:cubicBezTo>
                  <a:pt x="75" y="59"/>
                  <a:pt x="75" y="59"/>
                  <a:pt x="74" y="60"/>
                </a:cubicBezTo>
                <a:cubicBezTo>
                  <a:pt x="74" y="60"/>
                  <a:pt x="74" y="60"/>
                  <a:pt x="74" y="60"/>
                </a:cubicBezTo>
                <a:cubicBezTo>
                  <a:pt x="74" y="61"/>
                  <a:pt x="74" y="60"/>
                  <a:pt x="75" y="61"/>
                </a:cubicBezTo>
                <a:cubicBezTo>
                  <a:pt x="75" y="62"/>
                  <a:pt x="75" y="62"/>
                  <a:pt x="75" y="62"/>
                </a:cubicBezTo>
                <a:cubicBezTo>
                  <a:pt x="73" y="65"/>
                  <a:pt x="73" y="65"/>
                  <a:pt x="71" y="67"/>
                </a:cubicBezTo>
                <a:cubicBezTo>
                  <a:pt x="70" y="68"/>
                  <a:pt x="70" y="70"/>
                  <a:pt x="64" y="72"/>
                </a:cubicBezTo>
                <a:cubicBezTo>
                  <a:pt x="64" y="72"/>
                  <a:pt x="64" y="72"/>
                  <a:pt x="64" y="72"/>
                </a:cubicBezTo>
                <a:cubicBezTo>
                  <a:pt x="63" y="73"/>
                  <a:pt x="63" y="73"/>
                  <a:pt x="63" y="74"/>
                </a:cubicBezTo>
                <a:cubicBezTo>
                  <a:pt x="63" y="74"/>
                  <a:pt x="63" y="74"/>
                  <a:pt x="63" y="74"/>
                </a:cubicBezTo>
                <a:cubicBezTo>
                  <a:pt x="62" y="74"/>
                  <a:pt x="62" y="74"/>
                  <a:pt x="62" y="74"/>
                </a:cubicBezTo>
                <a:cubicBezTo>
                  <a:pt x="62" y="74"/>
                  <a:pt x="62" y="74"/>
                  <a:pt x="62" y="74"/>
                </a:cubicBezTo>
                <a:cubicBezTo>
                  <a:pt x="62" y="74"/>
                  <a:pt x="62" y="74"/>
                  <a:pt x="62" y="74"/>
                </a:cubicBezTo>
                <a:cubicBezTo>
                  <a:pt x="62" y="74"/>
                  <a:pt x="62" y="74"/>
                  <a:pt x="61" y="75"/>
                </a:cubicBezTo>
                <a:cubicBezTo>
                  <a:pt x="61" y="75"/>
                  <a:pt x="61" y="75"/>
                  <a:pt x="61" y="75"/>
                </a:cubicBezTo>
                <a:cubicBezTo>
                  <a:pt x="60" y="75"/>
                  <a:pt x="60" y="75"/>
                  <a:pt x="60" y="75"/>
                </a:cubicBezTo>
                <a:cubicBezTo>
                  <a:pt x="59" y="75"/>
                  <a:pt x="59" y="75"/>
                  <a:pt x="58" y="75"/>
                </a:cubicBezTo>
                <a:cubicBezTo>
                  <a:pt x="57" y="74"/>
                  <a:pt x="57" y="74"/>
                  <a:pt x="57" y="74"/>
                </a:cubicBezTo>
                <a:cubicBezTo>
                  <a:pt x="56" y="74"/>
                  <a:pt x="56" y="74"/>
                  <a:pt x="56" y="74"/>
                </a:cubicBezTo>
                <a:cubicBezTo>
                  <a:pt x="55" y="74"/>
                  <a:pt x="52" y="74"/>
                  <a:pt x="51" y="74"/>
                </a:cubicBezTo>
                <a:cubicBezTo>
                  <a:pt x="51" y="74"/>
                  <a:pt x="51" y="74"/>
                  <a:pt x="51" y="74"/>
                </a:cubicBezTo>
                <a:cubicBezTo>
                  <a:pt x="51" y="74"/>
                  <a:pt x="51" y="74"/>
                  <a:pt x="51" y="74"/>
                </a:cubicBezTo>
                <a:cubicBezTo>
                  <a:pt x="51" y="73"/>
                  <a:pt x="51" y="73"/>
                  <a:pt x="51" y="73"/>
                </a:cubicBezTo>
                <a:cubicBezTo>
                  <a:pt x="52" y="73"/>
                  <a:pt x="52" y="73"/>
                  <a:pt x="52" y="73"/>
                </a:cubicBezTo>
                <a:cubicBezTo>
                  <a:pt x="52" y="72"/>
                  <a:pt x="52" y="72"/>
                  <a:pt x="52" y="72"/>
                </a:cubicBezTo>
                <a:cubicBezTo>
                  <a:pt x="50" y="70"/>
                  <a:pt x="49" y="69"/>
                  <a:pt x="49" y="69"/>
                </a:cubicBezTo>
                <a:cubicBezTo>
                  <a:pt x="48" y="69"/>
                  <a:pt x="48" y="69"/>
                  <a:pt x="48" y="69"/>
                </a:cubicBezTo>
                <a:cubicBezTo>
                  <a:pt x="48" y="69"/>
                  <a:pt x="48" y="69"/>
                  <a:pt x="48" y="69"/>
                </a:cubicBezTo>
                <a:cubicBezTo>
                  <a:pt x="48" y="69"/>
                  <a:pt x="48" y="69"/>
                  <a:pt x="48" y="69"/>
                </a:cubicBezTo>
                <a:cubicBezTo>
                  <a:pt x="47" y="71"/>
                  <a:pt x="47" y="71"/>
                  <a:pt x="47" y="71"/>
                </a:cubicBezTo>
                <a:cubicBezTo>
                  <a:pt x="47" y="71"/>
                  <a:pt x="47" y="71"/>
                  <a:pt x="47" y="71"/>
                </a:cubicBezTo>
                <a:cubicBezTo>
                  <a:pt x="46" y="71"/>
                  <a:pt x="46" y="71"/>
                  <a:pt x="46" y="71"/>
                </a:cubicBezTo>
                <a:cubicBezTo>
                  <a:pt x="45" y="72"/>
                  <a:pt x="45" y="72"/>
                  <a:pt x="44" y="72"/>
                </a:cubicBezTo>
                <a:cubicBezTo>
                  <a:pt x="43" y="72"/>
                  <a:pt x="43" y="72"/>
                  <a:pt x="42" y="73"/>
                </a:cubicBezTo>
                <a:cubicBezTo>
                  <a:pt x="42" y="72"/>
                  <a:pt x="42" y="73"/>
                  <a:pt x="41" y="72"/>
                </a:cubicBezTo>
                <a:cubicBezTo>
                  <a:pt x="37" y="71"/>
                  <a:pt x="41" y="73"/>
                  <a:pt x="36" y="71"/>
                </a:cubicBezTo>
                <a:cubicBezTo>
                  <a:pt x="35" y="71"/>
                  <a:pt x="35" y="71"/>
                  <a:pt x="35" y="71"/>
                </a:cubicBezTo>
                <a:cubicBezTo>
                  <a:pt x="35" y="70"/>
                  <a:pt x="35" y="70"/>
                  <a:pt x="35" y="70"/>
                </a:cubicBezTo>
                <a:cubicBezTo>
                  <a:pt x="35" y="70"/>
                  <a:pt x="35" y="70"/>
                  <a:pt x="35" y="70"/>
                </a:cubicBezTo>
                <a:cubicBezTo>
                  <a:pt x="35" y="70"/>
                  <a:pt x="35" y="70"/>
                  <a:pt x="35" y="70"/>
                </a:cubicBezTo>
                <a:cubicBezTo>
                  <a:pt x="35" y="69"/>
                  <a:pt x="35" y="69"/>
                  <a:pt x="35" y="69"/>
                </a:cubicBezTo>
                <a:cubicBezTo>
                  <a:pt x="35" y="69"/>
                  <a:pt x="35" y="69"/>
                  <a:pt x="35" y="69"/>
                </a:cubicBezTo>
                <a:cubicBezTo>
                  <a:pt x="34" y="69"/>
                  <a:pt x="34" y="69"/>
                  <a:pt x="34" y="69"/>
                </a:cubicBezTo>
                <a:cubicBezTo>
                  <a:pt x="34" y="69"/>
                  <a:pt x="34" y="69"/>
                  <a:pt x="34" y="69"/>
                </a:cubicBezTo>
                <a:cubicBezTo>
                  <a:pt x="33" y="69"/>
                  <a:pt x="33" y="69"/>
                  <a:pt x="33" y="69"/>
                </a:cubicBezTo>
                <a:cubicBezTo>
                  <a:pt x="32" y="70"/>
                  <a:pt x="33" y="69"/>
                  <a:pt x="32" y="71"/>
                </a:cubicBezTo>
                <a:cubicBezTo>
                  <a:pt x="32" y="71"/>
                  <a:pt x="32" y="71"/>
                  <a:pt x="31" y="71"/>
                </a:cubicBezTo>
                <a:cubicBezTo>
                  <a:pt x="31" y="71"/>
                  <a:pt x="31" y="71"/>
                  <a:pt x="30" y="72"/>
                </a:cubicBezTo>
                <a:cubicBezTo>
                  <a:pt x="30" y="72"/>
                  <a:pt x="30" y="72"/>
                  <a:pt x="30" y="72"/>
                </a:cubicBezTo>
                <a:cubicBezTo>
                  <a:pt x="29" y="72"/>
                  <a:pt x="29" y="72"/>
                  <a:pt x="29" y="72"/>
                </a:cubicBezTo>
                <a:cubicBezTo>
                  <a:pt x="29" y="72"/>
                  <a:pt x="29" y="72"/>
                  <a:pt x="29" y="72"/>
                </a:cubicBezTo>
                <a:cubicBezTo>
                  <a:pt x="29" y="73"/>
                  <a:pt x="29" y="73"/>
                  <a:pt x="29" y="73"/>
                </a:cubicBezTo>
                <a:cubicBezTo>
                  <a:pt x="28" y="73"/>
                  <a:pt x="28" y="73"/>
                  <a:pt x="28" y="73"/>
                </a:cubicBezTo>
                <a:cubicBezTo>
                  <a:pt x="28" y="74"/>
                  <a:pt x="28" y="74"/>
                  <a:pt x="28" y="74"/>
                </a:cubicBezTo>
                <a:cubicBezTo>
                  <a:pt x="26" y="75"/>
                  <a:pt x="26" y="74"/>
                  <a:pt x="26" y="75"/>
                </a:cubicBezTo>
                <a:cubicBezTo>
                  <a:pt x="26" y="75"/>
                  <a:pt x="26" y="75"/>
                  <a:pt x="26" y="75"/>
                </a:cubicBezTo>
                <a:cubicBezTo>
                  <a:pt x="26" y="75"/>
                  <a:pt x="26" y="75"/>
                  <a:pt x="26" y="75"/>
                </a:cubicBezTo>
                <a:cubicBezTo>
                  <a:pt x="25" y="75"/>
                  <a:pt x="25" y="75"/>
                  <a:pt x="25" y="75"/>
                </a:cubicBezTo>
                <a:cubicBezTo>
                  <a:pt x="25" y="75"/>
                  <a:pt x="25" y="75"/>
                  <a:pt x="24" y="75"/>
                </a:cubicBezTo>
                <a:cubicBezTo>
                  <a:pt x="24" y="75"/>
                  <a:pt x="24" y="75"/>
                  <a:pt x="24" y="75"/>
                </a:cubicBezTo>
                <a:cubicBezTo>
                  <a:pt x="24" y="75"/>
                  <a:pt x="24" y="76"/>
                  <a:pt x="23" y="77"/>
                </a:cubicBezTo>
                <a:cubicBezTo>
                  <a:pt x="23" y="77"/>
                  <a:pt x="23" y="77"/>
                  <a:pt x="23" y="77"/>
                </a:cubicBezTo>
                <a:cubicBezTo>
                  <a:pt x="23" y="77"/>
                  <a:pt x="22" y="77"/>
                  <a:pt x="22" y="77"/>
                </a:cubicBezTo>
                <a:cubicBezTo>
                  <a:pt x="22" y="77"/>
                  <a:pt x="22" y="77"/>
                  <a:pt x="22" y="77"/>
                </a:cubicBezTo>
                <a:cubicBezTo>
                  <a:pt x="21" y="77"/>
                  <a:pt x="21" y="76"/>
                  <a:pt x="20" y="75"/>
                </a:cubicBezTo>
                <a:cubicBezTo>
                  <a:pt x="20" y="75"/>
                  <a:pt x="20" y="75"/>
                  <a:pt x="20" y="75"/>
                </a:cubicBezTo>
                <a:cubicBezTo>
                  <a:pt x="19" y="76"/>
                  <a:pt x="19" y="76"/>
                  <a:pt x="18" y="76"/>
                </a:cubicBezTo>
                <a:cubicBezTo>
                  <a:pt x="14" y="75"/>
                  <a:pt x="17" y="76"/>
                  <a:pt x="14" y="74"/>
                </a:cubicBezTo>
                <a:cubicBezTo>
                  <a:pt x="14" y="74"/>
                  <a:pt x="14" y="74"/>
                  <a:pt x="14" y="74"/>
                </a:cubicBezTo>
                <a:cubicBezTo>
                  <a:pt x="14" y="74"/>
                  <a:pt x="12" y="74"/>
                  <a:pt x="11" y="74"/>
                </a:cubicBezTo>
                <a:cubicBezTo>
                  <a:pt x="10" y="73"/>
                  <a:pt x="10" y="73"/>
                  <a:pt x="10" y="73"/>
                </a:cubicBezTo>
                <a:cubicBezTo>
                  <a:pt x="10" y="73"/>
                  <a:pt x="10" y="73"/>
                  <a:pt x="9" y="72"/>
                </a:cubicBezTo>
                <a:cubicBezTo>
                  <a:pt x="8" y="72"/>
                  <a:pt x="8" y="72"/>
                  <a:pt x="8" y="72"/>
                </a:cubicBezTo>
                <a:cubicBezTo>
                  <a:pt x="9" y="71"/>
                  <a:pt x="9" y="71"/>
                  <a:pt x="9" y="71"/>
                </a:cubicBezTo>
                <a:cubicBezTo>
                  <a:pt x="8" y="70"/>
                  <a:pt x="8" y="70"/>
                  <a:pt x="7" y="70"/>
                </a:cubicBezTo>
                <a:cubicBezTo>
                  <a:pt x="6" y="70"/>
                  <a:pt x="6" y="70"/>
                  <a:pt x="6" y="70"/>
                </a:cubicBezTo>
                <a:cubicBezTo>
                  <a:pt x="5" y="70"/>
                  <a:pt x="5" y="70"/>
                  <a:pt x="4" y="70"/>
                </a:cubicBezTo>
                <a:cubicBezTo>
                  <a:pt x="3" y="70"/>
                  <a:pt x="3" y="70"/>
                  <a:pt x="3" y="70"/>
                </a:cubicBezTo>
                <a:cubicBezTo>
                  <a:pt x="3" y="70"/>
                  <a:pt x="3" y="70"/>
                  <a:pt x="3" y="70"/>
                </a:cubicBezTo>
                <a:cubicBezTo>
                  <a:pt x="3" y="69"/>
                  <a:pt x="3" y="69"/>
                  <a:pt x="3" y="68"/>
                </a:cubicBezTo>
                <a:cubicBezTo>
                  <a:pt x="3" y="68"/>
                  <a:pt x="3" y="68"/>
                  <a:pt x="3" y="68"/>
                </a:cubicBezTo>
                <a:cubicBezTo>
                  <a:pt x="3" y="68"/>
                  <a:pt x="3" y="68"/>
                  <a:pt x="3" y="68"/>
                </a:cubicBezTo>
                <a:cubicBezTo>
                  <a:pt x="3" y="68"/>
                  <a:pt x="3" y="68"/>
                  <a:pt x="3" y="68"/>
                </a:cubicBezTo>
                <a:cubicBezTo>
                  <a:pt x="4" y="68"/>
                  <a:pt x="4" y="68"/>
                  <a:pt x="4" y="68"/>
                </a:cubicBezTo>
                <a:cubicBezTo>
                  <a:pt x="4" y="67"/>
                  <a:pt x="4" y="67"/>
                  <a:pt x="4" y="67"/>
                </a:cubicBezTo>
                <a:cubicBezTo>
                  <a:pt x="3" y="66"/>
                  <a:pt x="3" y="68"/>
                  <a:pt x="3" y="66"/>
                </a:cubicBezTo>
                <a:cubicBezTo>
                  <a:pt x="3" y="66"/>
                  <a:pt x="3" y="66"/>
                  <a:pt x="3" y="66"/>
                </a:cubicBezTo>
                <a:cubicBezTo>
                  <a:pt x="3" y="66"/>
                  <a:pt x="3" y="66"/>
                  <a:pt x="2" y="65"/>
                </a:cubicBezTo>
                <a:cubicBezTo>
                  <a:pt x="2" y="65"/>
                  <a:pt x="2" y="65"/>
                  <a:pt x="2" y="65"/>
                </a:cubicBezTo>
                <a:cubicBezTo>
                  <a:pt x="1" y="66"/>
                  <a:pt x="1" y="66"/>
                  <a:pt x="1" y="66"/>
                </a:cubicBezTo>
                <a:cubicBezTo>
                  <a:pt x="1" y="66"/>
                  <a:pt x="2" y="67"/>
                  <a:pt x="2" y="67"/>
                </a:cubicBezTo>
                <a:cubicBezTo>
                  <a:pt x="2" y="67"/>
                  <a:pt x="2" y="67"/>
                  <a:pt x="2" y="67"/>
                </a:cubicBezTo>
                <a:cubicBezTo>
                  <a:pt x="2" y="69"/>
                  <a:pt x="3" y="71"/>
                  <a:pt x="3" y="72"/>
                </a:cubicBezTo>
                <a:cubicBezTo>
                  <a:pt x="2" y="73"/>
                  <a:pt x="2" y="74"/>
                  <a:pt x="2" y="75"/>
                </a:cubicBezTo>
                <a:cubicBezTo>
                  <a:pt x="2" y="75"/>
                  <a:pt x="2" y="75"/>
                  <a:pt x="1" y="75"/>
                </a:cubicBezTo>
                <a:cubicBezTo>
                  <a:pt x="1" y="75"/>
                  <a:pt x="1" y="75"/>
                  <a:pt x="1" y="75"/>
                </a:cubicBezTo>
                <a:cubicBezTo>
                  <a:pt x="1" y="75"/>
                  <a:pt x="1" y="75"/>
                  <a:pt x="1" y="75"/>
                </a:cubicBezTo>
                <a:cubicBezTo>
                  <a:pt x="1" y="76"/>
                  <a:pt x="1" y="76"/>
                  <a:pt x="1" y="77"/>
                </a:cubicBezTo>
                <a:cubicBezTo>
                  <a:pt x="1" y="77"/>
                  <a:pt x="1" y="77"/>
                  <a:pt x="1" y="77"/>
                </a:cubicBezTo>
                <a:cubicBezTo>
                  <a:pt x="2" y="78"/>
                  <a:pt x="2" y="78"/>
                  <a:pt x="2" y="79"/>
                </a:cubicBezTo>
                <a:cubicBezTo>
                  <a:pt x="1" y="79"/>
                  <a:pt x="1" y="79"/>
                  <a:pt x="0" y="80"/>
                </a:cubicBezTo>
                <a:cubicBezTo>
                  <a:pt x="0" y="80"/>
                  <a:pt x="0" y="80"/>
                  <a:pt x="0" y="80"/>
                </a:cubicBezTo>
                <a:cubicBezTo>
                  <a:pt x="0" y="80"/>
                  <a:pt x="0" y="80"/>
                  <a:pt x="0" y="80"/>
                </a:cubicBezTo>
                <a:cubicBezTo>
                  <a:pt x="1" y="81"/>
                  <a:pt x="1" y="81"/>
                  <a:pt x="1" y="81"/>
                </a:cubicBezTo>
                <a:cubicBezTo>
                  <a:pt x="2" y="83"/>
                  <a:pt x="0" y="85"/>
                  <a:pt x="2" y="88"/>
                </a:cubicBezTo>
                <a:cubicBezTo>
                  <a:pt x="2" y="88"/>
                  <a:pt x="2" y="88"/>
                  <a:pt x="2" y="88"/>
                </a:cubicBezTo>
                <a:cubicBezTo>
                  <a:pt x="3" y="88"/>
                  <a:pt x="3" y="88"/>
                  <a:pt x="3" y="88"/>
                </a:cubicBezTo>
                <a:cubicBezTo>
                  <a:pt x="3" y="88"/>
                  <a:pt x="3" y="88"/>
                  <a:pt x="3" y="88"/>
                </a:cubicBezTo>
                <a:cubicBezTo>
                  <a:pt x="3" y="88"/>
                  <a:pt x="3" y="88"/>
                  <a:pt x="3" y="88"/>
                </a:cubicBezTo>
                <a:cubicBezTo>
                  <a:pt x="3" y="88"/>
                  <a:pt x="3" y="88"/>
                  <a:pt x="3" y="88"/>
                </a:cubicBezTo>
                <a:cubicBezTo>
                  <a:pt x="4" y="88"/>
                  <a:pt x="3" y="88"/>
                  <a:pt x="4" y="89"/>
                </a:cubicBezTo>
                <a:cubicBezTo>
                  <a:pt x="44" y="92"/>
                  <a:pt x="8" y="88"/>
                  <a:pt x="10" y="89"/>
                </a:cubicBezTo>
                <a:cubicBezTo>
                  <a:pt x="12" y="89"/>
                  <a:pt x="12" y="89"/>
                  <a:pt x="12" y="89"/>
                </a:cubicBezTo>
                <a:cubicBezTo>
                  <a:pt x="12" y="89"/>
                  <a:pt x="12" y="89"/>
                  <a:pt x="12" y="89"/>
                </a:cubicBezTo>
                <a:cubicBezTo>
                  <a:pt x="13" y="89"/>
                  <a:pt x="13" y="89"/>
                  <a:pt x="13" y="89"/>
                </a:cubicBezTo>
                <a:cubicBezTo>
                  <a:pt x="13" y="89"/>
                  <a:pt x="13" y="89"/>
                  <a:pt x="13" y="89"/>
                </a:cubicBezTo>
                <a:cubicBezTo>
                  <a:pt x="13" y="89"/>
                  <a:pt x="14" y="89"/>
                  <a:pt x="14" y="89"/>
                </a:cubicBezTo>
                <a:cubicBezTo>
                  <a:pt x="14" y="89"/>
                  <a:pt x="14" y="89"/>
                  <a:pt x="14" y="89"/>
                </a:cubicBezTo>
                <a:cubicBezTo>
                  <a:pt x="15" y="89"/>
                  <a:pt x="15" y="89"/>
                  <a:pt x="15" y="89"/>
                </a:cubicBezTo>
                <a:cubicBezTo>
                  <a:pt x="15" y="89"/>
                  <a:pt x="15" y="89"/>
                  <a:pt x="15" y="89"/>
                </a:cubicBezTo>
                <a:cubicBezTo>
                  <a:pt x="16" y="89"/>
                  <a:pt x="17" y="90"/>
                  <a:pt x="18" y="91"/>
                </a:cubicBezTo>
                <a:cubicBezTo>
                  <a:pt x="18" y="91"/>
                  <a:pt x="18" y="91"/>
                  <a:pt x="18" y="91"/>
                </a:cubicBezTo>
                <a:cubicBezTo>
                  <a:pt x="19" y="91"/>
                  <a:pt x="19" y="92"/>
                  <a:pt x="20" y="92"/>
                </a:cubicBezTo>
                <a:cubicBezTo>
                  <a:pt x="20" y="92"/>
                  <a:pt x="20" y="92"/>
                  <a:pt x="20" y="92"/>
                </a:cubicBezTo>
                <a:cubicBezTo>
                  <a:pt x="21" y="92"/>
                  <a:pt x="21" y="92"/>
                  <a:pt x="21" y="92"/>
                </a:cubicBezTo>
                <a:cubicBezTo>
                  <a:pt x="21" y="92"/>
                  <a:pt x="21" y="92"/>
                  <a:pt x="21" y="92"/>
                </a:cubicBezTo>
                <a:cubicBezTo>
                  <a:pt x="21" y="92"/>
                  <a:pt x="21" y="92"/>
                  <a:pt x="21" y="92"/>
                </a:cubicBezTo>
                <a:cubicBezTo>
                  <a:pt x="22" y="92"/>
                  <a:pt x="22" y="93"/>
                  <a:pt x="22" y="93"/>
                </a:cubicBezTo>
                <a:cubicBezTo>
                  <a:pt x="22" y="93"/>
                  <a:pt x="22" y="93"/>
                  <a:pt x="22" y="93"/>
                </a:cubicBezTo>
                <a:cubicBezTo>
                  <a:pt x="22" y="94"/>
                  <a:pt x="22" y="94"/>
                  <a:pt x="22" y="94"/>
                </a:cubicBezTo>
                <a:cubicBezTo>
                  <a:pt x="23" y="94"/>
                  <a:pt x="23" y="93"/>
                  <a:pt x="23" y="94"/>
                </a:cubicBezTo>
                <a:cubicBezTo>
                  <a:pt x="23" y="94"/>
                  <a:pt x="23" y="94"/>
                  <a:pt x="23" y="94"/>
                </a:cubicBezTo>
                <a:cubicBezTo>
                  <a:pt x="23" y="94"/>
                  <a:pt x="23" y="94"/>
                  <a:pt x="23" y="94"/>
                </a:cubicBezTo>
                <a:cubicBezTo>
                  <a:pt x="23" y="94"/>
                  <a:pt x="23" y="94"/>
                  <a:pt x="23" y="94"/>
                </a:cubicBezTo>
                <a:cubicBezTo>
                  <a:pt x="23" y="94"/>
                  <a:pt x="23" y="94"/>
                  <a:pt x="23" y="94"/>
                </a:cubicBezTo>
                <a:cubicBezTo>
                  <a:pt x="23" y="95"/>
                  <a:pt x="23" y="95"/>
                  <a:pt x="23" y="95"/>
                </a:cubicBezTo>
                <a:cubicBezTo>
                  <a:pt x="23" y="95"/>
                  <a:pt x="24" y="95"/>
                  <a:pt x="24" y="96"/>
                </a:cubicBezTo>
                <a:cubicBezTo>
                  <a:pt x="24" y="96"/>
                  <a:pt x="24" y="96"/>
                  <a:pt x="24" y="96"/>
                </a:cubicBezTo>
                <a:cubicBezTo>
                  <a:pt x="24" y="97"/>
                  <a:pt x="24" y="97"/>
                  <a:pt x="24" y="97"/>
                </a:cubicBezTo>
                <a:cubicBezTo>
                  <a:pt x="24" y="97"/>
                  <a:pt x="24" y="97"/>
                  <a:pt x="24" y="97"/>
                </a:cubicBezTo>
                <a:cubicBezTo>
                  <a:pt x="24" y="97"/>
                  <a:pt x="24" y="97"/>
                  <a:pt x="24" y="97"/>
                </a:cubicBezTo>
                <a:cubicBezTo>
                  <a:pt x="24" y="97"/>
                  <a:pt x="25" y="97"/>
                  <a:pt x="26" y="97"/>
                </a:cubicBezTo>
                <a:cubicBezTo>
                  <a:pt x="26" y="97"/>
                  <a:pt x="26" y="97"/>
                  <a:pt x="26" y="96"/>
                </a:cubicBezTo>
                <a:cubicBezTo>
                  <a:pt x="27" y="96"/>
                  <a:pt x="27" y="96"/>
                  <a:pt x="27" y="97"/>
                </a:cubicBezTo>
                <a:cubicBezTo>
                  <a:pt x="27" y="97"/>
                  <a:pt x="27" y="97"/>
                  <a:pt x="28" y="97"/>
                </a:cubicBezTo>
                <a:cubicBezTo>
                  <a:pt x="28" y="98"/>
                  <a:pt x="28" y="98"/>
                  <a:pt x="28" y="98"/>
                </a:cubicBezTo>
                <a:cubicBezTo>
                  <a:pt x="28" y="98"/>
                  <a:pt x="28" y="98"/>
                  <a:pt x="29" y="98"/>
                </a:cubicBezTo>
                <a:cubicBezTo>
                  <a:pt x="29" y="98"/>
                  <a:pt x="29" y="98"/>
                  <a:pt x="29" y="98"/>
                </a:cubicBezTo>
                <a:cubicBezTo>
                  <a:pt x="29" y="98"/>
                  <a:pt x="29" y="98"/>
                  <a:pt x="29" y="98"/>
                </a:cubicBezTo>
                <a:cubicBezTo>
                  <a:pt x="29" y="98"/>
                  <a:pt x="29" y="98"/>
                  <a:pt x="29" y="98"/>
                </a:cubicBezTo>
                <a:cubicBezTo>
                  <a:pt x="29" y="99"/>
                  <a:pt x="29" y="99"/>
                  <a:pt x="29" y="99"/>
                </a:cubicBezTo>
                <a:cubicBezTo>
                  <a:pt x="29" y="99"/>
                  <a:pt x="29" y="99"/>
                  <a:pt x="29" y="99"/>
                </a:cubicBezTo>
                <a:cubicBezTo>
                  <a:pt x="30" y="99"/>
                  <a:pt x="30" y="100"/>
                  <a:pt x="30" y="100"/>
                </a:cubicBezTo>
                <a:cubicBezTo>
                  <a:pt x="30" y="100"/>
                  <a:pt x="30" y="100"/>
                  <a:pt x="30" y="100"/>
                </a:cubicBezTo>
                <a:cubicBezTo>
                  <a:pt x="30" y="100"/>
                  <a:pt x="30" y="100"/>
                  <a:pt x="30" y="100"/>
                </a:cubicBezTo>
                <a:cubicBezTo>
                  <a:pt x="30" y="100"/>
                  <a:pt x="30" y="100"/>
                  <a:pt x="30" y="100"/>
                </a:cubicBezTo>
                <a:cubicBezTo>
                  <a:pt x="31" y="101"/>
                  <a:pt x="31" y="100"/>
                  <a:pt x="31" y="100"/>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2" y="101"/>
                  <a:pt x="32" y="101"/>
                  <a:pt x="32" y="101"/>
                </a:cubicBezTo>
                <a:cubicBezTo>
                  <a:pt x="32" y="101"/>
                  <a:pt x="32" y="101"/>
                  <a:pt x="32" y="101"/>
                </a:cubicBezTo>
                <a:cubicBezTo>
                  <a:pt x="33" y="101"/>
                  <a:pt x="33" y="101"/>
                  <a:pt x="33" y="101"/>
                </a:cubicBezTo>
                <a:cubicBezTo>
                  <a:pt x="32" y="100"/>
                  <a:pt x="32" y="101"/>
                  <a:pt x="32" y="100"/>
                </a:cubicBezTo>
                <a:cubicBezTo>
                  <a:pt x="32" y="100"/>
                  <a:pt x="32" y="100"/>
                  <a:pt x="32" y="100"/>
                </a:cubicBezTo>
                <a:cubicBezTo>
                  <a:pt x="32" y="100"/>
                  <a:pt x="32" y="100"/>
                  <a:pt x="32" y="100"/>
                </a:cubicBezTo>
                <a:cubicBezTo>
                  <a:pt x="33" y="100"/>
                  <a:pt x="33" y="100"/>
                  <a:pt x="33" y="100"/>
                </a:cubicBezTo>
                <a:cubicBezTo>
                  <a:pt x="33" y="100"/>
                  <a:pt x="33" y="100"/>
                  <a:pt x="34" y="100"/>
                </a:cubicBezTo>
                <a:cubicBezTo>
                  <a:pt x="34" y="101"/>
                  <a:pt x="34" y="101"/>
                  <a:pt x="35" y="101"/>
                </a:cubicBezTo>
                <a:cubicBezTo>
                  <a:pt x="35" y="101"/>
                  <a:pt x="35" y="101"/>
                  <a:pt x="35" y="101"/>
                </a:cubicBezTo>
                <a:cubicBezTo>
                  <a:pt x="35" y="101"/>
                  <a:pt x="35" y="101"/>
                  <a:pt x="35" y="101"/>
                </a:cubicBezTo>
                <a:cubicBezTo>
                  <a:pt x="35" y="100"/>
                  <a:pt x="35" y="100"/>
                  <a:pt x="35" y="100"/>
                </a:cubicBezTo>
                <a:cubicBezTo>
                  <a:pt x="35" y="100"/>
                  <a:pt x="35" y="100"/>
                  <a:pt x="35" y="100"/>
                </a:cubicBezTo>
                <a:cubicBezTo>
                  <a:pt x="35" y="99"/>
                  <a:pt x="35" y="99"/>
                  <a:pt x="35" y="99"/>
                </a:cubicBezTo>
                <a:cubicBezTo>
                  <a:pt x="35" y="99"/>
                  <a:pt x="35" y="99"/>
                  <a:pt x="35" y="99"/>
                </a:cubicBezTo>
                <a:cubicBezTo>
                  <a:pt x="36" y="99"/>
                  <a:pt x="36" y="99"/>
                  <a:pt x="36" y="99"/>
                </a:cubicBezTo>
                <a:cubicBezTo>
                  <a:pt x="36" y="99"/>
                  <a:pt x="36" y="99"/>
                  <a:pt x="36" y="99"/>
                </a:cubicBezTo>
                <a:cubicBezTo>
                  <a:pt x="36" y="99"/>
                  <a:pt x="36" y="99"/>
                  <a:pt x="36" y="99"/>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7" y="100"/>
                  <a:pt x="37" y="100"/>
                </a:cubicBezTo>
                <a:cubicBezTo>
                  <a:pt x="37" y="100"/>
                  <a:pt x="37" y="100"/>
                  <a:pt x="37" y="100"/>
                </a:cubicBezTo>
                <a:cubicBezTo>
                  <a:pt x="37" y="100"/>
                  <a:pt x="37" y="100"/>
                  <a:pt x="37"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8" y="101"/>
                  <a:pt x="38" y="100"/>
                  <a:pt x="38" y="101"/>
                </a:cubicBezTo>
                <a:cubicBezTo>
                  <a:pt x="38" y="102"/>
                  <a:pt x="38" y="102"/>
                  <a:pt x="38" y="102"/>
                </a:cubicBezTo>
                <a:cubicBezTo>
                  <a:pt x="38" y="102"/>
                  <a:pt x="38" y="102"/>
                  <a:pt x="38" y="102"/>
                </a:cubicBezTo>
                <a:cubicBezTo>
                  <a:pt x="40" y="102"/>
                  <a:pt x="39" y="101"/>
                  <a:pt x="41" y="102"/>
                </a:cubicBezTo>
                <a:cubicBezTo>
                  <a:pt x="41" y="102"/>
                  <a:pt x="41" y="102"/>
                  <a:pt x="41" y="102"/>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1" y="103"/>
                  <a:pt x="41" y="103"/>
                  <a:pt x="41" y="103"/>
                </a:cubicBezTo>
                <a:cubicBezTo>
                  <a:pt x="41" y="103"/>
                  <a:pt x="41" y="103"/>
                  <a:pt x="41" y="103"/>
                </a:cubicBezTo>
                <a:cubicBezTo>
                  <a:pt x="41" y="103"/>
                  <a:pt x="41" y="103"/>
                  <a:pt x="41" y="103"/>
                </a:cubicBezTo>
                <a:cubicBezTo>
                  <a:pt x="41" y="103"/>
                  <a:pt x="41" y="103"/>
                  <a:pt x="42" y="104"/>
                </a:cubicBezTo>
                <a:cubicBezTo>
                  <a:pt x="42" y="104"/>
                  <a:pt x="42" y="104"/>
                  <a:pt x="42" y="104"/>
                </a:cubicBezTo>
                <a:cubicBezTo>
                  <a:pt x="42" y="105"/>
                  <a:pt x="42" y="105"/>
                  <a:pt x="42" y="105"/>
                </a:cubicBezTo>
                <a:cubicBezTo>
                  <a:pt x="42" y="106"/>
                  <a:pt x="42" y="106"/>
                  <a:pt x="42" y="106"/>
                </a:cubicBezTo>
                <a:cubicBezTo>
                  <a:pt x="42" y="106"/>
                  <a:pt x="42" y="106"/>
                  <a:pt x="42" y="106"/>
                </a:cubicBezTo>
                <a:cubicBezTo>
                  <a:pt x="42" y="106"/>
                  <a:pt x="42" y="106"/>
                  <a:pt x="42" y="106"/>
                </a:cubicBezTo>
                <a:cubicBezTo>
                  <a:pt x="43" y="105"/>
                  <a:pt x="44" y="105"/>
                  <a:pt x="45" y="105"/>
                </a:cubicBezTo>
                <a:cubicBezTo>
                  <a:pt x="45" y="105"/>
                  <a:pt x="45" y="105"/>
                  <a:pt x="45" y="105"/>
                </a:cubicBezTo>
                <a:cubicBezTo>
                  <a:pt x="46" y="105"/>
                  <a:pt x="46" y="105"/>
                  <a:pt x="46" y="105"/>
                </a:cubicBezTo>
                <a:cubicBezTo>
                  <a:pt x="47" y="109"/>
                  <a:pt x="45" y="105"/>
                  <a:pt x="46" y="107"/>
                </a:cubicBezTo>
                <a:cubicBezTo>
                  <a:pt x="46" y="107"/>
                  <a:pt x="46" y="107"/>
                  <a:pt x="46" y="107"/>
                </a:cubicBezTo>
                <a:cubicBezTo>
                  <a:pt x="46" y="108"/>
                  <a:pt x="46" y="108"/>
                  <a:pt x="46" y="108"/>
                </a:cubicBezTo>
                <a:cubicBezTo>
                  <a:pt x="46" y="108"/>
                  <a:pt x="46" y="108"/>
                  <a:pt x="46" y="108"/>
                </a:cubicBezTo>
                <a:cubicBezTo>
                  <a:pt x="46" y="108"/>
                  <a:pt x="45" y="108"/>
                  <a:pt x="45" y="108"/>
                </a:cubicBezTo>
                <a:cubicBezTo>
                  <a:pt x="45" y="108"/>
                  <a:pt x="45" y="108"/>
                  <a:pt x="45" y="108"/>
                </a:cubicBezTo>
                <a:cubicBezTo>
                  <a:pt x="44" y="108"/>
                  <a:pt x="44" y="108"/>
                  <a:pt x="44" y="108"/>
                </a:cubicBezTo>
                <a:cubicBezTo>
                  <a:pt x="44" y="110"/>
                  <a:pt x="45" y="111"/>
                  <a:pt x="46" y="112"/>
                </a:cubicBezTo>
                <a:cubicBezTo>
                  <a:pt x="45" y="112"/>
                  <a:pt x="45" y="112"/>
                  <a:pt x="45" y="112"/>
                </a:cubicBezTo>
                <a:cubicBezTo>
                  <a:pt x="45" y="113"/>
                  <a:pt x="45" y="113"/>
                  <a:pt x="45" y="113"/>
                </a:cubicBezTo>
                <a:cubicBezTo>
                  <a:pt x="45" y="113"/>
                  <a:pt x="45" y="113"/>
                  <a:pt x="45" y="113"/>
                </a:cubicBezTo>
                <a:cubicBezTo>
                  <a:pt x="45" y="113"/>
                  <a:pt x="45" y="113"/>
                  <a:pt x="45" y="113"/>
                </a:cubicBezTo>
                <a:cubicBezTo>
                  <a:pt x="46" y="114"/>
                  <a:pt x="46" y="114"/>
                  <a:pt x="46" y="114"/>
                </a:cubicBezTo>
                <a:cubicBezTo>
                  <a:pt x="47" y="118"/>
                  <a:pt x="50" y="121"/>
                  <a:pt x="55" y="122"/>
                </a:cubicBezTo>
                <a:cubicBezTo>
                  <a:pt x="56" y="122"/>
                  <a:pt x="56" y="122"/>
                  <a:pt x="56" y="122"/>
                </a:cubicBezTo>
                <a:cubicBezTo>
                  <a:pt x="56" y="122"/>
                  <a:pt x="56" y="122"/>
                  <a:pt x="56" y="122"/>
                </a:cubicBezTo>
                <a:cubicBezTo>
                  <a:pt x="56" y="123"/>
                  <a:pt x="55" y="131"/>
                  <a:pt x="56" y="134"/>
                </a:cubicBezTo>
                <a:cubicBezTo>
                  <a:pt x="58" y="138"/>
                  <a:pt x="57" y="137"/>
                  <a:pt x="58" y="138"/>
                </a:cubicBezTo>
                <a:cubicBezTo>
                  <a:pt x="59" y="139"/>
                  <a:pt x="60" y="142"/>
                  <a:pt x="59" y="145"/>
                </a:cubicBezTo>
                <a:cubicBezTo>
                  <a:pt x="59" y="145"/>
                  <a:pt x="60" y="146"/>
                  <a:pt x="60" y="147"/>
                </a:cubicBezTo>
                <a:cubicBezTo>
                  <a:pt x="61" y="147"/>
                  <a:pt x="61" y="147"/>
                  <a:pt x="61" y="147"/>
                </a:cubicBezTo>
                <a:cubicBezTo>
                  <a:pt x="61" y="148"/>
                  <a:pt x="62" y="152"/>
                  <a:pt x="63" y="153"/>
                </a:cubicBezTo>
                <a:cubicBezTo>
                  <a:pt x="64" y="153"/>
                  <a:pt x="64" y="153"/>
                  <a:pt x="66" y="152"/>
                </a:cubicBezTo>
                <a:cubicBezTo>
                  <a:pt x="66" y="152"/>
                  <a:pt x="66" y="152"/>
                  <a:pt x="66" y="152"/>
                </a:cubicBezTo>
                <a:cubicBezTo>
                  <a:pt x="66" y="153"/>
                  <a:pt x="66" y="153"/>
                  <a:pt x="66" y="153"/>
                </a:cubicBezTo>
                <a:cubicBezTo>
                  <a:pt x="67" y="153"/>
                  <a:pt x="67" y="153"/>
                  <a:pt x="67" y="154"/>
                </a:cubicBezTo>
                <a:cubicBezTo>
                  <a:pt x="67" y="154"/>
                  <a:pt x="72" y="160"/>
                  <a:pt x="72" y="160"/>
                </a:cubicBezTo>
                <a:cubicBezTo>
                  <a:pt x="72" y="165"/>
                  <a:pt x="72" y="165"/>
                  <a:pt x="73" y="167"/>
                </a:cubicBezTo>
                <a:cubicBezTo>
                  <a:pt x="73" y="167"/>
                  <a:pt x="74" y="167"/>
                  <a:pt x="75" y="167"/>
                </a:cubicBezTo>
                <a:cubicBezTo>
                  <a:pt x="75" y="167"/>
                  <a:pt x="75" y="167"/>
                  <a:pt x="75" y="168"/>
                </a:cubicBezTo>
                <a:cubicBezTo>
                  <a:pt x="77" y="173"/>
                  <a:pt x="76" y="171"/>
                  <a:pt x="76" y="173"/>
                </a:cubicBezTo>
                <a:cubicBezTo>
                  <a:pt x="76" y="173"/>
                  <a:pt x="76" y="173"/>
                  <a:pt x="76" y="174"/>
                </a:cubicBezTo>
                <a:cubicBezTo>
                  <a:pt x="76" y="175"/>
                  <a:pt x="76" y="174"/>
                  <a:pt x="76" y="175"/>
                </a:cubicBezTo>
                <a:cubicBezTo>
                  <a:pt x="76" y="176"/>
                  <a:pt x="76" y="176"/>
                  <a:pt x="76" y="176"/>
                </a:cubicBezTo>
                <a:cubicBezTo>
                  <a:pt x="76" y="176"/>
                  <a:pt x="76" y="176"/>
                  <a:pt x="76" y="176"/>
                </a:cubicBezTo>
                <a:cubicBezTo>
                  <a:pt x="79" y="176"/>
                  <a:pt x="79" y="174"/>
                  <a:pt x="81" y="176"/>
                </a:cubicBezTo>
                <a:cubicBezTo>
                  <a:pt x="81" y="177"/>
                  <a:pt x="81" y="177"/>
                  <a:pt x="81" y="177"/>
                </a:cubicBezTo>
                <a:cubicBezTo>
                  <a:pt x="81" y="177"/>
                  <a:pt x="80" y="178"/>
                  <a:pt x="80" y="178"/>
                </a:cubicBezTo>
                <a:cubicBezTo>
                  <a:pt x="80" y="178"/>
                  <a:pt x="80" y="178"/>
                  <a:pt x="80" y="179"/>
                </a:cubicBezTo>
                <a:cubicBezTo>
                  <a:pt x="81" y="181"/>
                  <a:pt x="80" y="179"/>
                  <a:pt x="81" y="182"/>
                </a:cubicBezTo>
                <a:cubicBezTo>
                  <a:pt x="81" y="182"/>
                  <a:pt x="81" y="182"/>
                  <a:pt x="81" y="182"/>
                </a:cubicBezTo>
                <a:cubicBezTo>
                  <a:pt x="81" y="182"/>
                  <a:pt x="81" y="182"/>
                  <a:pt x="81" y="182"/>
                </a:cubicBezTo>
                <a:cubicBezTo>
                  <a:pt x="81" y="182"/>
                  <a:pt x="90" y="185"/>
                  <a:pt x="90" y="186"/>
                </a:cubicBezTo>
                <a:cubicBezTo>
                  <a:pt x="90" y="187"/>
                  <a:pt x="90" y="187"/>
                  <a:pt x="90" y="187"/>
                </a:cubicBezTo>
                <a:cubicBezTo>
                  <a:pt x="91" y="187"/>
                  <a:pt x="91" y="187"/>
                  <a:pt x="91" y="187"/>
                </a:cubicBezTo>
                <a:cubicBezTo>
                  <a:pt x="91" y="187"/>
                  <a:pt x="91" y="187"/>
                  <a:pt x="91" y="187"/>
                </a:cubicBezTo>
                <a:cubicBezTo>
                  <a:pt x="91" y="187"/>
                  <a:pt x="91" y="187"/>
                  <a:pt x="91" y="187"/>
                </a:cubicBezTo>
                <a:cubicBezTo>
                  <a:pt x="91" y="186"/>
                  <a:pt x="91" y="186"/>
                  <a:pt x="91" y="186"/>
                </a:cubicBezTo>
                <a:cubicBezTo>
                  <a:pt x="91" y="186"/>
                  <a:pt x="91" y="186"/>
                  <a:pt x="91" y="185"/>
                </a:cubicBezTo>
                <a:cubicBezTo>
                  <a:pt x="92" y="185"/>
                  <a:pt x="92" y="185"/>
                  <a:pt x="93" y="185"/>
                </a:cubicBezTo>
                <a:cubicBezTo>
                  <a:pt x="93" y="185"/>
                  <a:pt x="93" y="185"/>
                  <a:pt x="93" y="185"/>
                </a:cubicBezTo>
                <a:cubicBezTo>
                  <a:pt x="93" y="185"/>
                  <a:pt x="93" y="185"/>
                  <a:pt x="93" y="184"/>
                </a:cubicBezTo>
                <a:cubicBezTo>
                  <a:pt x="94" y="184"/>
                  <a:pt x="94" y="184"/>
                  <a:pt x="94" y="184"/>
                </a:cubicBezTo>
                <a:cubicBezTo>
                  <a:pt x="94" y="184"/>
                  <a:pt x="94" y="184"/>
                  <a:pt x="94" y="184"/>
                </a:cubicBezTo>
                <a:cubicBezTo>
                  <a:pt x="94" y="184"/>
                  <a:pt x="94" y="184"/>
                  <a:pt x="94" y="185"/>
                </a:cubicBezTo>
                <a:cubicBezTo>
                  <a:pt x="95" y="185"/>
                  <a:pt x="95" y="185"/>
                  <a:pt x="95" y="185"/>
                </a:cubicBezTo>
                <a:cubicBezTo>
                  <a:pt x="95" y="184"/>
                  <a:pt x="95" y="184"/>
                  <a:pt x="95" y="184"/>
                </a:cubicBezTo>
                <a:cubicBezTo>
                  <a:pt x="95" y="184"/>
                  <a:pt x="95" y="184"/>
                  <a:pt x="95" y="184"/>
                </a:cubicBezTo>
                <a:cubicBezTo>
                  <a:pt x="96" y="184"/>
                  <a:pt x="96" y="185"/>
                  <a:pt x="96" y="185"/>
                </a:cubicBezTo>
                <a:cubicBezTo>
                  <a:pt x="98" y="184"/>
                  <a:pt x="98" y="184"/>
                  <a:pt x="98" y="184"/>
                </a:cubicBezTo>
                <a:cubicBezTo>
                  <a:pt x="99" y="183"/>
                  <a:pt x="99" y="183"/>
                  <a:pt x="100" y="183"/>
                </a:cubicBezTo>
                <a:cubicBezTo>
                  <a:pt x="105" y="179"/>
                  <a:pt x="101" y="180"/>
                  <a:pt x="103" y="171"/>
                </a:cubicBezTo>
                <a:cubicBezTo>
                  <a:pt x="103" y="171"/>
                  <a:pt x="108" y="165"/>
                  <a:pt x="108" y="165"/>
                </a:cubicBezTo>
                <a:cubicBezTo>
                  <a:pt x="108" y="165"/>
                  <a:pt x="108" y="165"/>
                  <a:pt x="108" y="165"/>
                </a:cubicBezTo>
                <a:cubicBezTo>
                  <a:pt x="108" y="165"/>
                  <a:pt x="108" y="165"/>
                  <a:pt x="108" y="165"/>
                </a:cubicBezTo>
                <a:cubicBezTo>
                  <a:pt x="107" y="165"/>
                  <a:pt x="107" y="165"/>
                  <a:pt x="107" y="165"/>
                </a:cubicBezTo>
                <a:cubicBezTo>
                  <a:pt x="107" y="165"/>
                  <a:pt x="107" y="165"/>
                  <a:pt x="107" y="165"/>
                </a:cubicBezTo>
                <a:cubicBezTo>
                  <a:pt x="107" y="165"/>
                  <a:pt x="107" y="165"/>
                  <a:pt x="107" y="165"/>
                </a:cubicBezTo>
                <a:cubicBezTo>
                  <a:pt x="107" y="165"/>
                  <a:pt x="107" y="165"/>
                  <a:pt x="108" y="165"/>
                </a:cubicBezTo>
                <a:cubicBezTo>
                  <a:pt x="108" y="164"/>
                  <a:pt x="108" y="164"/>
                  <a:pt x="108" y="164"/>
                </a:cubicBezTo>
                <a:cubicBezTo>
                  <a:pt x="107" y="164"/>
                  <a:pt x="107" y="164"/>
                  <a:pt x="107" y="164"/>
                </a:cubicBezTo>
                <a:cubicBezTo>
                  <a:pt x="107" y="164"/>
                  <a:pt x="107" y="164"/>
                  <a:pt x="107" y="164"/>
                </a:cubicBezTo>
                <a:cubicBezTo>
                  <a:pt x="107" y="164"/>
                  <a:pt x="107" y="164"/>
                  <a:pt x="107" y="164"/>
                </a:cubicBezTo>
                <a:cubicBezTo>
                  <a:pt x="107" y="164"/>
                  <a:pt x="107" y="164"/>
                  <a:pt x="107" y="164"/>
                </a:cubicBezTo>
                <a:cubicBezTo>
                  <a:pt x="108" y="164"/>
                  <a:pt x="108" y="164"/>
                  <a:pt x="109" y="164"/>
                </a:cubicBezTo>
                <a:cubicBezTo>
                  <a:pt x="110" y="164"/>
                  <a:pt x="110" y="163"/>
                  <a:pt x="111" y="163"/>
                </a:cubicBezTo>
                <a:cubicBezTo>
                  <a:pt x="111" y="162"/>
                  <a:pt x="111" y="162"/>
                  <a:pt x="111" y="162"/>
                </a:cubicBezTo>
                <a:cubicBezTo>
                  <a:pt x="111" y="161"/>
                  <a:pt x="111" y="162"/>
                  <a:pt x="111" y="161"/>
                </a:cubicBezTo>
                <a:cubicBezTo>
                  <a:pt x="111" y="161"/>
                  <a:pt x="111" y="161"/>
                  <a:pt x="111" y="161"/>
                </a:cubicBezTo>
                <a:cubicBezTo>
                  <a:pt x="113" y="159"/>
                  <a:pt x="114" y="159"/>
                  <a:pt x="114" y="156"/>
                </a:cubicBezTo>
                <a:cubicBezTo>
                  <a:pt x="115" y="155"/>
                  <a:pt x="115" y="155"/>
                  <a:pt x="115" y="154"/>
                </a:cubicBezTo>
                <a:cubicBezTo>
                  <a:pt x="118" y="151"/>
                  <a:pt x="118" y="151"/>
                  <a:pt x="118" y="151"/>
                </a:cubicBezTo>
                <a:cubicBezTo>
                  <a:pt x="117" y="151"/>
                  <a:pt x="117" y="151"/>
                  <a:pt x="117" y="151"/>
                </a:cubicBezTo>
                <a:cubicBezTo>
                  <a:pt x="117" y="151"/>
                  <a:pt x="117" y="151"/>
                  <a:pt x="117" y="151"/>
                </a:cubicBezTo>
                <a:cubicBezTo>
                  <a:pt x="117" y="150"/>
                  <a:pt x="117" y="150"/>
                  <a:pt x="117" y="150"/>
                </a:cubicBezTo>
                <a:cubicBezTo>
                  <a:pt x="116" y="150"/>
                  <a:pt x="116" y="150"/>
                  <a:pt x="116" y="150"/>
                </a:cubicBezTo>
                <a:cubicBezTo>
                  <a:pt x="116" y="150"/>
                  <a:pt x="116" y="150"/>
                  <a:pt x="116" y="150"/>
                </a:cubicBezTo>
                <a:cubicBezTo>
                  <a:pt x="115" y="149"/>
                  <a:pt x="115" y="149"/>
                  <a:pt x="115" y="149"/>
                </a:cubicBezTo>
                <a:cubicBezTo>
                  <a:pt x="115" y="149"/>
                  <a:pt x="115" y="149"/>
                  <a:pt x="115" y="149"/>
                </a:cubicBezTo>
                <a:cubicBezTo>
                  <a:pt x="116" y="149"/>
                  <a:pt x="116" y="149"/>
                  <a:pt x="116" y="149"/>
                </a:cubicBezTo>
                <a:cubicBezTo>
                  <a:pt x="117" y="149"/>
                  <a:pt x="117" y="149"/>
                  <a:pt x="117" y="149"/>
                </a:cubicBezTo>
                <a:cubicBezTo>
                  <a:pt x="118" y="149"/>
                  <a:pt x="118" y="149"/>
                  <a:pt x="119" y="149"/>
                </a:cubicBezTo>
                <a:cubicBezTo>
                  <a:pt x="119" y="149"/>
                  <a:pt x="119" y="149"/>
                  <a:pt x="119" y="149"/>
                </a:cubicBezTo>
                <a:cubicBezTo>
                  <a:pt x="119" y="148"/>
                  <a:pt x="119" y="148"/>
                  <a:pt x="119" y="148"/>
                </a:cubicBezTo>
                <a:cubicBezTo>
                  <a:pt x="119" y="148"/>
                  <a:pt x="119" y="148"/>
                  <a:pt x="119" y="148"/>
                </a:cubicBezTo>
                <a:cubicBezTo>
                  <a:pt x="121" y="148"/>
                  <a:pt x="120" y="148"/>
                  <a:pt x="123" y="148"/>
                </a:cubicBezTo>
                <a:cubicBezTo>
                  <a:pt x="123" y="148"/>
                  <a:pt x="123" y="148"/>
                  <a:pt x="123" y="148"/>
                </a:cubicBezTo>
                <a:cubicBezTo>
                  <a:pt x="123" y="148"/>
                  <a:pt x="125" y="144"/>
                  <a:pt x="127" y="143"/>
                </a:cubicBezTo>
                <a:cubicBezTo>
                  <a:pt x="128" y="141"/>
                  <a:pt x="128" y="141"/>
                  <a:pt x="128" y="141"/>
                </a:cubicBezTo>
                <a:cubicBezTo>
                  <a:pt x="130" y="141"/>
                  <a:pt x="131" y="141"/>
                  <a:pt x="133" y="141"/>
                </a:cubicBezTo>
                <a:cubicBezTo>
                  <a:pt x="133" y="141"/>
                  <a:pt x="133" y="141"/>
                  <a:pt x="133" y="141"/>
                </a:cubicBezTo>
                <a:cubicBezTo>
                  <a:pt x="136" y="137"/>
                  <a:pt x="141" y="129"/>
                  <a:pt x="144" y="125"/>
                </a:cubicBezTo>
                <a:cubicBezTo>
                  <a:pt x="145" y="124"/>
                  <a:pt x="147" y="123"/>
                  <a:pt x="148" y="122"/>
                </a:cubicBezTo>
                <a:cubicBezTo>
                  <a:pt x="149" y="120"/>
                  <a:pt x="149" y="120"/>
                  <a:pt x="149" y="120"/>
                </a:cubicBezTo>
                <a:cubicBezTo>
                  <a:pt x="154" y="115"/>
                  <a:pt x="153" y="117"/>
                  <a:pt x="156" y="114"/>
                </a:cubicBezTo>
                <a:cubicBezTo>
                  <a:pt x="156" y="114"/>
                  <a:pt x="156" y="114"/>
                  <a:pt x="156" y="114"/>
                </a:cubicBezTo>
                <a:cubicBezTo>
                  <a:pt x="157" y="113"/>
                  <a:pt x="157" y="113"/>
                  <a:pt x="157" y="113"/>
                </a:cubicBezTo>
                <a:cubicBezTo>
                  <a:pt x="158" y="112"/>
                  <a:pt x="158" y="112"/>
                  <a:pt x="158" y="111"/>
                </a:cubicBezTo>
                <a:cubicBezTo>
                  <a:pt x="158" y="110"/>
                  <a:pt x="158" y="110"/>
                  <a:pt x="158" y="110"/>
                </a:cubicBezTo>
                <a:cubicBezTo>
                  <a:pt x="159" y="111"/>
                  <a:pt x="159" y="111"/>
                  <a:pt x="159" y="111"/>
                </a:cubicBezTo>
                <a:cubicBezTo>
                  <a:pt x="160" y="111"/>
                  <a:pt x="160" y="111"/>
                  <a:pt x="160" y="111"/>
                </a:cubicBezTo>
                <a:cubicBezTo>
                  <a:pt x="161" y="110"/>
                  <a:pt x="161" y="110"/>
                  <a:pt x="161" y="110"/>
                </a:cubicBezTo>
                <a:cubicBezTo>
                  <a:pt x="162" y="109"/>
                  <a:pt x="162" y="110"/>
                  <a:pt x="163" y="108"/>
                </a:cubicBezTo>
                <a:cubicBezTo>
                  <a:pt x="163" y="108"/>
                  <a:pt x="163" y="108"/>
                  <a:pt x="163" y="108"/>
                </a:cubicBezTo>
                <a:cubicBezTo>
                  <a:pt x="163" y="108"/>
                  <a:pt x="163" y="108"/>
                  <a:pt x="163" y="108"/>
                </a:cubicBezTo>
                <a:cubicBezTo>
                  <a:pt x="162" y="107"/>
                  <a:pt x="162" y="107"/>
                  <a:pt x="162" y="107"/>
                </a:cubicBezTo>
                <a:cubicBezTo>
                  <a:pt x="162" y="106"/>
                  <a:pt x="162" y="106"/>
                  <a:pt x="162" y="106"/>
                </a:cubicBezTo>
                <a:cubicBezTo>
                  <a:pt x="161" y="106"/>
                  <a:pt x="161" y="106"/>
                  <a:pt x="161" y="106"/>
                </a:cubicBezTo>
                <a:cubicBezTo>
                  <a:pt x="160" y="107"/>
                  <a:pt x="160" y="107"/>
                  <a:pt x="160" y="107"/>
                </a:cubicBezTo>
                <a:cubicBezTo>
                  <a:pt x="159" y="107"/>
                  <a:pt x="158" y="107"/>
                  <a:pt x="157" y="108"/>
                </a:cubicBezTo>
                <a:cubicBezTo>
                  <a:pt x="156" y="107"/>
                  <a:pt x="156" y="107"/>
                  <a:pt x="156" y="107"/>
                </a:cubicBezTo>
                <a:cubicBezTo>
                  <a:pt x="155" y="108"/>
                  <a:pt x="155" y="108"/>
                  <a:pt x="155" y="108"/>
                </a:cubicBezTo>
                <a:cubicBezTo>
                  <a:pt x="155" y="107"/>
                  <a:pt x="155" y="107"/>
                  <a:pt x="155" y="107"/>
                </a:cubicBezTo>
                <a:cubicBezTo>
                  <a:pt x="154" y="107"/>
                  <a:pt x="154" y="107"/>
                  <a:pt x="154" y="107"/>
                </a:cubicBezTo>
                <a:cubicBezTo>
                  <a:pt x="154" y="106"/>
                  <a:pt x="154" y="106"/>
                  <a:pt x="154" y="106"/>
                </a:cubicBezTo>
                <a:cubicBezTo>
                  <a:pt x="155" y="106"/>
                  <a:pt x="155" y="106"/>
                  <a:pt x="155" y="106"/>
                </a:cubicBezTo>
                <a:cubicBezTo>
                  <a:pt x="155" y="107"/>
                  <a:pt x="155" y="107"/>
                  <a:pt x="156" y="107"/>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92" name="Freeform 30">
            <a:extLst>
              <a:ext uri="{FF2B5EF4-FFF2-40B4-BE49-F238E27FC236}">
                <a16:creationId xmlns:a16="http://schemas.microsoft.com/office/drawing/2014/main" id="{32B5E1B1-2BAF-191F-AE8B-8F646A5A40ED}"/>
              </a:ext>
            </a:extLst>
          </p:cNvPr>
          <p:cNvSpPr>
            <a:spLocks/>
          </p:cNvSpPr>
          <p:nvPr/>
        </p:nvSpPr>
        <p:spPr bwMode="auto">
          <a:xfrm>
            <a:off x="5986631" y="2879330"/>
            <a:ext cx="409247" cy="224684"/>
          </a:xfrm>
          <a:custGeom>
            <a:avLst/>
            <a:gdLst>
              <a:gd name="T0" fmla="*/ 92 w 102"/>
              <a:gd name="T1" fmla="*/ 1 h 56"/>
              <a:gd name="T2" fmla="*/ 83 w 102"/>
              <a:gd name="T3" fmla="*/ 3 h 56"/>
              <a:gd name="T4" fmla="*/ 81 w 102"/>
              <a:gd name="T5" fmla="*/ 2 h 56"/>
              <a:gd name="T6" fmla="*/ 75 w 102"/>
              <a:gd name="T7" fmla="*/ 3 h 56"/>
              <a:gd name="T8" fmla="*/ 74 w 102"/>
              <a:gd name="T9" fmla="*/ 2 h 56"/>
              <a:gd name="T10" fmla="*/ 70 w 102"/>
              <a:gd name="T11" fmla="*/ 5 h 56"/>
              <a:gd name="T12" fmla="*/ 65 w 102"/>
              <a:gd name="T13" fmla="*/ 11 h 56"/>
              <a:gd name="T14" fmla="*/ 54 w 102"/>
              <a:gd name="T15" fmla="*/ 16 h 56"/>
              <a:gd name="T16" fmla="*/ 43 w 102"/>
              <a:gd name="T17" fmla="*/ 18 h 56"/>
              <a:gd name="T18" fmla="*/ 35 w 102"/>
              <a:gd name="T19" fmla="*/ 14 h 56"/>
              <a:gd name="T20" fmla="*/ 20 w 102"/>
              <a:gd name="T21" fmla="*/ 6 h 56"/>
              <a:gd name="T22" fmla="*/ 18 w 102"/>
              <a:gd name="T23" fmla="*/ 4 h 56"/>
              <a:gd name="T24" fmla="*/ 16 w 102"/>
              <a:gd name="T25" fmla="*/ 1 h 56"/>
              <a:gd name="T26" fmla="*/ 14 w 102"/>
              <a:gd name="T27" fmla="*/ 2 h 56"/>
              <a:gd name="T28" fmla="*/ 8 w 102"/>
              <a:gd name="T29" fmla="*/ 11 h 56"/>
              <a:gd name="T30" fmla="*/ 0 w 102"/>
              <a:gd name="T31" fmla="*/ 17 h 56"/>
              <a:gd name="T32" fmla="*/ 7 w 102"/>
              <a:gd name="T33" fmla="*/ 22 h 56"/>
              <a:gd name="T34" fmla="*/ 8 w 102"/>
              <a:gd name="T35" fmla="*/ 24 h 56"/>
              <a:gd name="T36" fmla="*/ 14 w 102"/>
              <a:gd name="T37" fmla="*/ 26 h 56"/>
              <a:gd name="T38" fmla="*/ 19 w 102"/>
              <a:gd name="T39" fmla="*/ 28 h 56"/>
              <a:gd name="T40" fmla="*/ 25 w 102"/>
              <a:gd name="T41" fmla="*/ 31 h 56"/>
              <a:gd name="T42" fmla="*/ 34 w 102"/>
              <a:gd name="T43" fmla="*/ 36 h 56"/>
              <a:gd name="T44" fmla="*/ 40 w 102"/>
              <a:gd name="T45" fmla="*/ 39 h 56"/>
              <a:gd name="T46" fmla="*/ 42 w 102"/>
              <a:gd name="T47" fmla="*/ 39 h 56"/>
              <a:gd name="T48" fmla="*/ 44 w 102"/>
              <a:gd name="T49" fmla="*/ 44 h 56"/>
              <a:gd name="T50" fmla="*/ 46 w 102"/>
              <a:gd name="T51" fmla="*/ 46 h 56"/>
              <a:gd name="T52" fmla="*/ 50 w 102"/>
              <a:gd name="T53" fmla="*/ 48 h 56"/>
              <a:gd name="T54" fmla="*/ 52 w 102"/>
              <a:gd name="T55" fmla="*/ 48 h 56"/>
              <a:gd name="T56" fmla="*/ 56 w 102"/>
              <a:gd name="T57" fmla="*/ 51 h 56"/>
              <a:gd name="T58" fmla="*/ 59 w 102"/>
              <a:gd name="T59" fmla="*/ 53 h 56"/>
              <a:gd name="T60" fmla="*/ 61 w 102"/>
              <a:gd name="T61" fmla="*/ 56 h 56"/>
              <a:gd name="T62" fmla="*/ 64 w 102"/>
              <a:gd name="T63" fmla="*/ 49 h 56"/>
              <a:gd name="T64" fmla="*/ 72 w 102"/>
              <a:gd name="T65" fmla="*/ 42 h 56"/>
              <a:gd name="T66" fmla="*/ 75 w 102"/>
              <a:gd name="T67" fmla="*/ 39 h 56"/>
              <a:gd name="T68" fmla="*/ 79 w 102"/>
              <a:gd name="T69" fmla="*/ 33 h 56"/>
              <a:gd name="T70" fmla="*/ 80 w 102"/>
              <a:gd name="T71" fmla="*/ 30 h 56"/>
              <a:gd name="T72" fmla="*/ 79 w 102"/>
              <a:gd name="T73" fmla="*/ 31 h 56"/>
              <a:gd name="T74" fmla="*/ 78 w 102"/>
              <a:gd name="T75" fmla="*/ 31 h 56"/>
              <a:gd name="T76" fmla="*/ 75 w 102"/>
              <a:gd name="T77" fmla="*/ 26 h 56"/>
              <a:gd name="T78" fmla="*/ 77 w 102"/>
              <a:gd name="T79" fmla="*/ 27 h 56"/>
              <a:gd name="T80" fmla="*/ 78 w 102"/>
              <a:gd name="T81" fmla="*/ 29 h 56"/>
              <a:gd name="T82" fmla="*/ 81 w 102"/>
              <a:gd name="T83" fmla="*/ 29 h 56"/>
              <a:gd name="T84" fmla="*/ 81 w 102"/>
              <a:gd name="T85" fmla="*/ 27 h 56"/>
              <a:gd name="T86" fmla="*/ 81 w 102"/>
              <a:gd name="T87" fmla="*/ 26 h 56"/>
              <a:gd name="T88" fmla="*/ 81 w 102"/>
              <a:gd name="T89" fmla="*/ 29 h 56"/>
              <a:gd name="T90" fmla="*/ 88 w 102"/>
              <a:gd name="T91" fmla="*/ 24 h 56"/>
              <a:gd name="T92" fmla="*/ 93 w 102"/>
              <a:gd name="T93" fmla="*/ 17 h 56"/>
              <a:gd name="T94" fmla="*/ 102 w 102"/>
              <a:gd name="T95"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56">
                <a:moveTo>
                  <a:pt x="102" y="3"/>
                </a:moveTo>
                <a:cubicBezTo>
                  <a:pt x="101" y="3"/>
                  <a:pt x="97" y="2"/>
                  <a:pt x="94" y="2"/>
                </a:cubicBezTo>
                <a:cubicBezTo>
                  <a:pt x="93" y="2"/>
                  <a:pt x="92" y="1"/>
                  <a:pt x="92" y="1"/>
                </a:cubicBezTo>
                <a:cubicBezTo>
                  <a:pt x="92" y="1"/>
                  <a:pt x="92" y="1"/>
                  <a:pt x="92" y="1"/>
                </a:cubicBezTo>
                <a:cubicBezTo>
                  <a:pt x="92" y="1"/>
                  <a:pt x="92" y="1"/>
                  <a:pt x="92" y="0"/>
                </a:cubicBezTo>
                <a:cubicBezTo>
                  <a:pt x="87" y="0"/>
                  <a:pt x="85" y="3"/>
                  <a:pt x="83" y="3"/>
                </a:cubicBezTo>
                <a:cubicBezTo>
                  <a:pt x="82" y="3"/>
                  <a:pt x="83" y="3"/>
                  <a:pt x="81" y="3"/>
                </a:cubicBezTo>
                <a:cubicBezTo>
                  <a:pt x="81" y="2"/>
                  <a:pt x="81" y="2"/>
                  <a:pt x="81" y="2"/>
                </a:cubicBezTo>
                <a:cubicBezTo>
                  <a:pt x="81" y="2"/>
                  <a:pt x="81" y="2"/>
                  <a:pt x="81" y="2"/>
                </a:cubicBezTo>
                <a:cubicBezTo>
                  <a:pt x="81" y="2"/>
                  <a:pt x="81" y="2"/>
                  <a:pt x="81" y="2"/>
                </a:cubicBezTo>
                <a:cubicBezTo>
                  <a:pt x="81" y="2"/>
                  <a:pt x="81" y="2"/>
                  <a:pt x="81" y="2"/>
                </a:cubicBezTo>
                <a:cubicBezTo>
                  <a:pt x="77" y="2"/>
                  <a:pt x="77" y="2"/>
                  <a:pt x="75" y="3"/>
                </a:cubicBezTo>
                <a:cubicBezTo>
                  <a:pt x="75" y="3"/>
                  <a:pt x="75" y="3"/>
                  <a:pt x="75" y="3"/>
                </a:cubicBezTo>
                <a:cubicBezTo>
                  <a:pt x="74" y="2"/>
                  <a:pt x="74" y="2"/>
                  <a:pt x="74" y="2"/>
                </a:cubicBezTo>
                <a:cubicBezTo>
                  <a:pt x="74" y="2"/>
                  <a:pt x="74" y="2"/>
                  <a:pt x="74" y="2"/>
                </a:cubicBezTo>
                <a:cubicBezTo>
                  <a:pt x="71" y="4"/>
                  <a:pt x="72" y="4"/>
                  <a:pt x="71" y="5"/>
                </a:cubicBezTo>
                <a:cubicBezTo>
                  <a:pt x="71" y="5"/>
                  <a:pt x="70" y="5"/>
                  <a:pt x="70" y="5"/>
                </a:cubicBezTo>
                <a:cubicBezTo>
                  <a:pt x="70" y="5"/>
                  <a:pt x="70" y="5"/>
                  <a:pt x="70" y="5"/>
                </a:cubicBezTo>
                <a:cubicBezTo>
                  <a:pt x="70" y="6"/>
                  <a:pt x="70" y="6"/>
                  <a:pt x="70" y="6"/>
                </a:cubicBezTo>
                <a:cubicBezTo>
                  <a:pt x="70" y="7"/>
                  <a:pt x="67" y="8"/>
                  <a:pt x="66" y="9"/>
                </a:cubicBezTo>
                <a:cubicBezTo>
                  <a:pt x="66" y="10"/>
                  <a:pt x="66" y="10"/>
                  <a:pt x="65" y="11"/>
                </a:cubicBezTo>
                <a:cubicBezTo>
                  <a:pt x="63" y="13"/>
                  <a:pt x="63" y="13"/>
                  <a:pt x="63" y="13"/>
                </a:cubicBezTo>
                <a:cubicBezTo>
                  <a:pt x="60" y="13"/>
                  <a:pt x="59" y="13"/>
                  <a:pt x="55" y="16"/>
                </a:cubicBezTo>
                <a:cubicBezTo>
                  <a:pt x="54" y="16"/>
                  <a:pt x="54" y="16"/>
                  <a:pt x="54" y="16"/>
                </a:cubicBezTo>
                <a:cubicBezTo>
                  <a:pt x="53" y="16"/>
                  <a:pt x="49" y="14"/>
                  <a:pt x="45" y="15"/>
                </a:cubicBezTo>
                <a:cubicBezTo>
                  <a:pt x="44" y="16"/>
                  <a:pt x="44" y="16"/>
                  <a:pt x="44" y="16"/>
                </a:cubicBezTo>
                <a:cubicBezTo>
                  <a:pt x="43" y="18"/>
                  <a:pt x="43" y="18"/>
                  <a:pt x="43" y="18"/>
                </a:cubicBezTo>
                <a:cubicBezTo>
                  <a:pt x="42" y="18"/>
                  <a:pt x="42" y="18"/>
                  <a:pt x="42" y="18"/>
                </a:cubicBezTo>
                <a:cubicBezTo>
                  <a:pt x="42" y="17"/>
                  <a:pt x="41" y="17"/>
                  <a:pt x="41" y="16"/>
                </a:cubicBezTo>
                <a:cubicBezTo>
                  <a:pt x="37" y="14"/>
                  <a:pt x="40" y="17"/>
                  <a:pt x="35" y="14"/>
                </a:cubicBezTo>
                <a:cubicBezTo>
                  <a:pt x="29" y="8"/>
                  <a:pt x="28" y="7"/>
                  <a:pt x="25" y="6"/>
                </a:cubicBezTo>
                <a:cubicBezTo>
                  <a:pt x="25" y="6"/>
                  <a:pt x="24" y="5"/>
                  <a:pt x="24" y="4"/>
                </a:cubicBezTo>
                <a:cubicBezTo>
                  <a:pt x="21" y="4"/>
                  <a:pt x="22" y="5"/>
                  <a:pt x="20" y="6"/>
                </a:cubicBezTo>
                <a:cubicBezTo>
                  <a:pt x="19" y="6"/>
                  <a:pt x="19" y="6"/>
                  <a:pt x="19" y="6"/>
                </a:cubicBezTo>
                <a:cubicBezTo>
                  <a:pt x="19" y="5"/>
                  <a:pt x="19" y="6"/>
                  <a:pt x="18" y="5"/>
                </a:cubicBezTo>
                <a:cubicBezTo>
                  <a:pt x="18" y="5"/>
                  <a:pt x="18" y="5"/>
                  <a:pt x="18" y="4"/>
                </a:cubicBezTo>
                <a:cubicBezTo>
                  <a:pt x="18" y="4"/>
                  <a:pt x="18" y="4"/>
                  <a:pt x="18" y="4"/>
                </a:cubicBezTo>
                <a:cubicBezTo>
                  <a:pt x="16" y="2"/>
                  <a:pt x="17" y="3"/>
                  <a:pt x="16" y="1"/>
                </a:cubicBezTo>
                <a:cubicBezTo>
                  <a:pt x="16" y="1"/>
                  <a:pt x="16" y="1"/>
                  <a:pt x="16" y="1"/>
                </a:cubicBezTo>
                <a:cubicBezTo>
                  <a:pt x="15" y="1"/>
                  <a:pt x="15" y="1"/>
                  <a:pt x="15" y="1"/>
                </a:cubicBezTo>
                <a:cubicBezTo>
                  <a:pt x="14" y="2"/>
                  <a:pt x="14" y="2"/>
                  <a:pt x="14" y="2"/>
                </a:cubicBezTo>
                <a:cubicBezTo>
                  <a:pt x="14" y="2"/>
                  <a:pt x="14" y="2"/>
                  <a:pt x="14" y="2"/>
                </a:cubicBezTo>
                <a:cubicBezTo>
                  <a:pt x="14" y="5"/>
                  <a:pt x="14" y="5"/>
                  <a:pt x="14" y="5"/>
                </a:cubicBezTo>
                <a:cubicBezTo>
                  <a:pt x="14" y="6"/>
                  <a:pt x="10" y="9"/>
                  <a:pt x="9" y="11"/>
                </a:cubicBezTo>
                <a:cubicBezTo>
                  <a:pt x="8" y="11"/>
                  <a:pt x="8" y="11"/>
                  <a:pt x="8" y="11"/>
                </a:cubicBezTo>
                <a:cubicBezTo>
                  <a:pt x="6" y="12"/>
                  <a:pt x="6" y="12"/>
                  <a:pt x="5" y="12"/>
                </a:cubicBezTo>
                <a:cubicBezTo>
                  <a:pt x="4" y="13"/>
                  <a:pt x="3" y="14"/>
                  <a:pt x="3" y="15"/>
                </a:cubicBezTo>
                <a:cubicBezTo>
                  <a:pt x="1" y="16"/>
                  <a:pt x="2" y="16"/>
                  <a:pt x="0" y="17"/>
                </a:cubicBezTo>
                <a:cubicBezTo>
                  <a:pt x="0" y="18"/>
                  <a:pt x="1" y="19"/>
                  <a:pt x="1" y="20"/>
                </a:cubicBezTo>
                <a:cubicBezTo>
                  <a:pt x="1" y="20"/>
                  <a:pt x="1" y="20"/>
                  <a:pt x="1" y="20"/>
                </a:cubicBezTo>
                <a:cubicBezTo>
                  <a:pt x="2" y="20"/>
                  <a:pt x="5" y="21"/>
                  <a:pt x="7" y="22"/>
                </a:cubicBezTo>
                <a:cubicBezTo>
                  <a:pt x="7" y="23"/>
                  <a:pt x="7" y="22"/>
                  <a:pt x="8" y="23"/>
                </a:cubicBezTo>
                <a:cubicBezTo>
                  <a:pt x="8" y="24"/>
                  <a:pt x="8" y="24"/>
                  <a:pt x="8" y="24"/>
                </a:cubicBezTo>
                <a:cubicBezTo>
                  <a:pt x="8" y="24"/>
                  <a:pt x="8" y="24"/>
                  <a:pt x="8" y="24"/>
                </a:cubicBezTo>
                <a:cubicBezTo>
                  <a:pt x="11" y="25"/>
                  <a:pt x="11" y="25"/>
                  <a:pt x="11" y="25"/>
                </a:cubicBezTo>
                <a:cubicBezTo>
                  <a:pt x="12" y="25"/>
                  <a:pt x="12" y="25"/>
                  <a:pt x="12" y="25"/>
                </a:cubicBezTo>
                <a:cubicBezTo>
                  <a:pt x="13" y="26"/>
                  <a:pt x="13" y="26"/>
                  <a:pt x="14" y="26"/>
                </a:cubicBezTo>
                <a:cubicBezTo>
                  <a:pt x="15" y="27"/>
                  <a:pt x="15" y="27"/>
                  <a:pt x="15" y="27"/>
                </a:cubicBezTo>
                <a:cubicBezTo>
                  <a:pt x="15" y="27"/>
                  <a:pt x="15" y="27"/>
                  <a:pt x="15" y="27"/>
                </a:cubicBezTo>
                <a:cubicBezTo>
                  <a:pt x="17" y="27"/>
                  <a:pt x="17" y="27"/>
                  <a:pt x="19" y="28"/>
                </a:cubicBezTo>
                <a:cubicBezTo>
                  <a:pt x="19" y="29"/>
                  <a:pt x="19" y="29"/>
                  <a:pt x="19" y="29"/>
                </a:cubicBezTo>
                <a:cubicBezTo>
                  <a:pt x="22" y="30"/>
                  <a:pt x="22" y="31"/>
                  <a:pt x="25" y="31"/>
                </a:cubicBezTo>
                <a:cubicBezTo>
                  <a:pt x="25" y="31"/>
                  <a:pt x="25" y="31"/>
                  <a:pt x="25" y="31"/>
                </a:cubicBezTo>
                <a:cubicBezTo>
                  <a:pt x="30" y="33"/>
                  <a:pt x="30" y="30"/>
                  <a:pt x="33" y="36"/>
                </a:cubicBezTo>
                <a:cubicBezTo>
                  <a:pt x="34" y="36"/>
                  <a:pt x="34" y="36"/>
                  <a:pt x="34" y="36"/>
                </a:cubicBezTo>
                <a:cubicBezTo>
                  <a:pt x="34" y="36"/>
                  <a:pt x="34" y="36"/>
                  <a:pt x="34" y="36"/>
                </a:cubicBezTo>
                <a:cubicBezTo>
                  <a:pt x="35" y="36"/>
                  <a:pt x="34" y="36"/>
                  <a:pt x="35" y="36"/>
                </a:cubicBezTo>
                <a:cubicBezTo>
                  <a:pt x="36" y="36"/>
                  <a:pt x="36" y="36"/>
                  <a:pt x="36" y="36"/>
                </a:cubicBezTo>
                <a:cubicBezTo>
                  <a:pt x="38" y="37"/>
                  <a:pt x="38" y="37"/>
                  <a:pt x="40" y="39"/>
                </a:cubicBezTo>
                <a:cubicBezTo>
                  <a:pt x="40" y="39"/>
                  <a:pt x="40" y="39"/>
                  <a:pt x="40" y="39"/>
                </a:cubicBezTo>
                <a:cubicBezTo>
                  <a:pt x="41" y="38"/>
                  <a:pt x="41" y="38"/>
                  <a:pt x="41" y="38"/>
                </a:cubicBezTo>
                <a:cubicBezTo>
                  <a:pt x="42" y="39"/>
                  <a:pt x="42" y="39"/>
                  <a:pt x="42" y="39"/>
                </a:cubicBezTo>
                <a:cubicBezTo>
                  <a:pt x="43" y="39"/>
                  <a:pt x="43" y="39"/>
                  <a:pt x="43" y="40"/>
                </a:cubicBezTo>
                <a:cubicBezTo>
                  <a:pt x="43" y="41"/>
                  <a:pt x="43" y="42"/>
                  <a:pt x="43" y="43"/>
                </a:cubicBezTo>
                <a:cubicBezTo>
                  <a:pt x="44" y="44"/>
                  <a:pt x="44" y="44"/>
                  <a:pt x="44" y="44"/>
                </a:cubicBezTo>
                <a:cubicBezTo>
                  <a:pt x="45" y="44"/>
                  <a:pt x="45" y="44"/>
                  <a:pt x="45" y="44"/>
                </a:cubicBezTo>
                <a:cubicBezTo>
                  <a:pt x="46" y="45"/>
                  <a:pt x="46" y="45"/>
                  <a:pt x="46" y="46"/>
                </a:cubicBezTo>
                <a:cubicBezTo>
                  <a:pt x="46" y="46"/>
                  <a:pt x="46" y="46"/>
                  <a:pt x="46" y="46"/>
                </a:cubicBezTo>
                <a:cubicBezTo>
                  <a:pt x="47" y="47"/>
                  <a:pt x="47" y="47"/>
                  <a:pt x="47" y="47"/>
                </a:cubicBezTo>
                <a:cubicBezTo>
                  <a:pt x="47" y="47"/>
                  <a:pt x="47" y="47"/>
                  <a:pt x="49" y="47"/>
                </a:cubicBezTo>
                <a:cubicBezTo>
                  <a:pt x="49" y="47"/>
                  <a:pt x="49" y="47"/>
                  <a:pt x="50" y="48"/>
                </a:cubicBezTo>
                <a:cubicBezTo>
                  <a:pt x="50" y="48"/>
                  <a:pt x="51" y="49"/>
                  <a:pt x="52" y="49"/>
                </a:cubicBezTo>
                <a:cubicBezTo>
                  <a:pt x="52" y="49"/>
                  <a:pt x="52" y="49"/>
                  <a:pt x="52" y="49"/>
                </a:cubicBezTo>
                <a:cubicBezTo>
                  <a:pt x="52" y="48"/>
                  <a:pt x="52" y="48"/>
                  <a:pt x="52" y="48"/>
                </a:cubicBezTo>
                <a:cubicBezTo>
                  <a:pt x="53" y="48"/>
                  <a:pt x="53" y="48"/>
                  <a:pt x="53" y="48"/>
                </a:cubicBezTo>
                <a:cubicBezTo>
                  <a:pt x="53" y="48"/>
                  <a:pt x="53" y="48"/>
                  <a:pt x="53" y="48"/>
                </a:cubicBezTo>
                <a:cubicBezTo>
                  <a:pt x="55" y="49"/>
                  <a:pt x="55" y="50"/>
                  <a:pt x="56" y="51"/>
                </a:cubicBezTo>
                <a:cubicBezTo>
                  <a:pt x="55" y="53"/>
                  <a:pt x="55" y="52"/>
                  <a:pt x="55" y="53"/>
                </a:cubicBezTo>
                <a:cubicBezTo>
                  <a:pt x="56" y="53"/>
                  <a:pt x="56" y="53"/>
                  <a:pt x="56" y="53"/>
                </a:cubicBezTo>
                <a:cubicBezTo>
                  <a:pt x="57" y="53"/>
                  <a:pt x="57" y="53"/>
                  <a:pt x="59" y="53"/>
                </a:cubicBezTo>
                <a:cubicBezTo>
                  <a:pt x="59" y="53"/>
                  <a:pt x="59" y="53"/>
                  <a:pt x="60" y="54"/>
                </a:cubicBezTo>
                <a:cubicBezTo>
                  <a:pt x="60" y="54"/>
                  <a:pt x="60" y="54"/>
                  <a:pt x="60" y="54"/>
                </a:cubicBezTo>
                <a:cubicBezTo>
                  <a:pt x="60" y="55"/>
                  <a:pt x="60" y="55"/>
                  <a:pt x="61" y="56"/>
                </a:cubicBezTo>
                <a:cubicBezTo>
                  <a:pt x="64" y="51"/>
                  <a:pt x="64" y="51"/>
                  <a:pt x="64" y="51"/>
                </a:cubicBezTo>
                <a:cubicBezTo>
                  <a:pt x="64" y="51"/>
                  <a:pt x="64" y="51"/>
                  <a:pt x="64" y="51"/>
                </a:cubicBezTo>
                <a:cubicBezTo>
                  <a:pt x="64" y="50"/>
                  <a:pt x="64" y="51"/>
                  <a:pt x="64" y="49"/>
                </a:cubicBezTo>
                <a:cubicBezTo>
                  <a:pt x="65" y="49"/>
                  <a:pt x="65" y="49"/>
                  <a:pt x="65" y="49"/>
                </a:cubicBezTo>
                <a:cubicBezTo>
                  <a:pt x="68" y="45"/>
                  <a:pt x="67" y="47"/>
                  <a:pt x="71" y="43"/>
                </a:cubicBezTo>
                <a:cubicBezTo>
                  <a:pt x="72" y="42"/>
                  <a:pt x="72" y="42"/>
                  <a:pt x="72" y="42"/>
                </a:cubicBezTo>
                <a:cubicBezTo>
                  <a:pt x="73" y="42"/>
                  <a:pt x="73" y="42"/>
                  <a:pt x="73" y="42"/>
                </a:cubicBezTo>
                <a:cubicBezTo>
                  <a:pt x="73" y="41"/>
                  <a:pt x="74" y="39"/>
                  <a:pt x="74" y="39"/>
                </a:cubicBezTo>
                <a:cubicBezTo>
                  <a:pt x="75" y="39"/>
                  <a:pt x="75" y="39"/>
                  <a:pt x="75" y="39"/>
                </a:cubicBezTo>
                <a:cubicBezTo>
                  <a:pt x="75" y="38"/>
                  <a:pt x="75" y="37"/>
                  <a:pt x="76" y="36"/>
                </a:cubicBezTo>
                <a:cubicBezTo>
                  <a:pt x="77" y="35"/>
                  <a:pt x="77" y="35"/>
                  <a:pt x="78" y="35"/>
                </a:cubicBezTo>
                <a:cubicBezTo>
                  <a:pt x="79" y="33"/>
                  <a:pt x="79" y="33"/>
                  <a:pt x="79" y="33"/>
                </a:cubicBezTo>
                <a:cubicBezTo>
                  <a:pt x="80" y="31"/>
                  <a:pt x="80" y="31"/>
                  <a:pt x="80" y="31"/>
                </a:cubicBezTo>
                <a:cubicBezTo>
                  <a:pt x="81" y="30"/>
                  <a:pt x="81" y="30"/>
                  <a:pt x="81" y="30"/>
                </a:cubicBezTo>
                <a:cubicBezTo>
                  <a:pt x="80" y="30"/>
                  <a:pt x="80" y="30"/>
                  <a:pt x="80" y="30"/>
                </a:cubicBezTo>
                <a:cubicBezTo>
                  <a:pt x="80" y="31"/>
                  <a:pt x="80" y="31"/>
                  <a:pt x="79" y="31"/>
                </a:cubicBezTo>
                <a:cubicBezTo>
                  <a:pt x="79" y="31"/>
                  <a:pt x="79" y="31"/>
                  <a:pt x="79" y="31"/>
                </a:cubicBezTo>
                <a:cubicBezTo>
                  <a:pt x="79" y="31"/>
                  <a:pt x="79" y="31"/>
                  <a:pt x="79" y="31"/>
                </a:cubicBezTo>
                <a:cubicBezTo>
                  <a:pt x="79" y="31"/>
                  <a:pt x="79" y="31"/>
                  <a:pt x="79" y="31"/>
                </a:cubicBezTo>
                <a:cubicBezTo>
                  <a:pt x="78" y="31"/>
                  <a:pt x="78" y="31"/>
                  <a:pt x="78" y="31"/>
                </a:cubicBezTo>
                <a:cubicBezTo>
                  <a:pt x="78" y="31"/>
                  <a:pt x="78" y="31"/>
                  <a:pt x="78" y="31"/>
                </a:cubicBezTo>
                <a:cubicBezTo>
                  <a:pt x="78" y="30"/>
                  <a:pt x="77" y="29"/>
                  <a:pt x="77" y="28"/>
                </a:cubicBezTo>
                <a:cubicBezTo>
                  <a:pt x="77" y="28"/>
                  <a:pt x="77" y="28"/>
                  <a:pt x="76" y="27"/>
                </a:cubicBezTo>
                <a:cubicBezTo>
                  <a:pt x="75" y="26"/>
                  <a:pt x="75" y="26"/>
                  <a:pt x="75" y="26"/>
                </a:cubicBezTo>
                <a:cubicBezTo>
                  <a:pt x="76" y="26"/>
                  <a:pt x="76" y="26"/>
                  <a:pt x="76" y="26"/>
                </a:cubicBezTo>
                <a:cubicBezTo>
                  <a:pt x="77" y="26"/>
                  <a:pt x="77" y="26"/>
                  <a:pt x="77" y="26"/>
                </a:cubicBezTo>
                <a:cubicBezTo>
                  <a:pt x="77" y="27"/>
                  <a:pt x="77" y="27"/>
                  <a:pt x="77" y="27"/>
                </a:cubicBezTo>
                <a:cubicBezTo>
                  <a:pt x="77" y="27"/>
                  <a:pt x="77" y="27"/>
                  <a:pt x="77" y="27"/>
                </a:cubicBezTo>
                <a:cubicBezTo>
                  <a:pt x="78" y="29"/>
                  <a:pt x="78" y="29"/>
                  <a:pt x="78" y="29"/>
                </a:cubicBezTo>
                <a:cubicBezTo>
                  <a:pt x="78" y="29"/>
                  <a:pt x="78" y="29"/>
                  <a:pt x="78" y="29"/>
                </a:cubicBezTo>
                <a:cubicBezTo>
                  <a:pt x="78" y="30"/>
                  <a:pt x="78" y="30"/>
                  <a:pt x="79" y="31"/>
                </a:cubicBezTo>
                <a:cubicBezTo>
                  <a:pt x="79" y="30"/>
                  <a:pt x="80" y="29"/>
                  <a:pt x="80" y="29"/>
                </a:cubicBezTo>
                <a:cubicBezTo>
                  <a:pt x="81" y="29"/>
                  <a:pt x="81" y="29"/>
                  <a:pt x="81" y="29"/>
                </a:cubicBezTo>
                <a:cubicBezTo>
                  <a:pt x="81" y="29"/>
                  <a:pt x="81" y="29"/>
                  <a:pt x="81" y="29"/>
                </a:cubicBezTo>
                <a:cubicBezTo>
                  <a:pt x="81" y="28"/>
                  <a:pt x="81" y="28"/>
                  <a:pt x="81" y="28"/>
                </a:cubicBezTo>
                <a:cubicBezTo>
                  <a:pt x="81" y="27"/>
                  <a:pt x="81" y="27"/>
                  <a:pt x="81" y="27"/>
                </a:cubicBezTo>
                <a:cubicBezTo>
                  <a:pt x="81" y="27"/>
                  <a:pt x="80" y="26"/>
                  <a:pt x="80" y="26"/>
                </a:cubicBezTo>
                <a:cubicBezTo>
                  <a:pt x="81" y="26"/>
                  <a:pt x="81" y="26"/>
                  <a:pt x="81" y="26"/>
                </a:cubicBezTo>
                <a:cubicBezTo>
                  <a:pt x="81" y="26"/>
                  <a:pt x="81" y="26"/>
                  <a:pt x="81" y="26"/>
                </a:cubicBezTo>
                <a:cubicBezTo>
                  <a:pt x="82" y="26"/>
                  <a:pt x="82" y="26"/>
                  <a:pt x="82" y="27"/>
                </a:cubicBezTo>
                <a:cubicBezTo>
                  <a:pt x="82" y="28"/>
                  <a:pt x="82" y="28"/>
                  <a:pt x="82" y="28"/>
                </a:cubicBezTo>
                <a:cubicBezTo>
                  <a:pt x="82" y="29"/>
                  <a:pt x="82" y="28"/>
                  <a:pt x="81" y="29"/>
                </a:cubicBezTo>
                <a:cubicBezTo>
                  <a:pt x="82" y="29"/>
                  <a:pt x="82" y="29"/>
                  <a:pt x="84" y="28"/>
                </a:cubicBezTo>
                <a:cubicBezTo>
                  <a:pt x="85" y="26"/>
                  <a:pt x="85" y="26"/>
                  <a:pt x="85" y="25"/>
                </a:cubicBezTo>
                <a:cubicBezTo>
                  <a:pt x="86" y="25"/>
                  <a:pt x="86" y="25"/>
                  <a:pt x="88" y="24"/>
                </a:cubicBezTo>
                <a:cubicBezTo>
                  <a:pt x="88" y="23"/>
                  <a:pt x="90" y="20"/>
                  <a:pt x="91" y="19"/>
                </a:cubicBezTo>
                <a:cubicBezTo>
                  <a:pt x="91" y="19"/>
                  <a:pt x="91" y="19"/>
                  <a:pt x="91" y="18"/>
                </a:cubicBezTo>
                <a:cubicBezTo>
                  <a:pt x="92" y="17"/>
                  <a:pt x="92" y="17"/>
                  <a:pt x="93" y="17"/>
                </a:cubicBezTo>
                <a:cubicBezTo>
                  <a:pt x="93" y="17"/>
                  <a:pt x="93" y="17"/>
                  <a:pt x="93" y="17"/>
                </a:cubicBezTo>
                <a:cubicBezTo>
                  <a:pt x="95" y="16"/>
                  <a:pt x="96" y="14"/>
                  <a:pt x="97" y="12"/>
                </a:cubicBezTo>
                <a:cubicBezTo>
                  <a:pt x="98" y="11"/>
                  <a:pt x="101" y="6"/>
                  <a:pt x="102" y="3"/>
                </a:cubicBezTo>
                <a:cubicBezTo>
                  <a:pt x="102" y="3"/>
                  <a:pt x="102" y="3"/>
                  <a:pt x="102" y="3"/>
                </a:cubicBez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sp>
        <p:nvSpPr>
          <p:cNvPr id="293" name="Freeform 31">
            <a:extLst>
              <a:ext uri="{FF2B5EF4-FFF2-40B4-BE49-F238E27FC236}">
                <a16:creationId xmlns:a16="http://schemas.microsoft.com/office/drawing/2014/main" id="{B8E88BA8-4802-6A63-36F6-778F65F3BE52}"/>
              </a:ext>
            </a:extLst>
          </p:cNvPr>
          <p:cNvSpPr>
            <a:spLocks/>
          </p:cNvSpPr>
          <p:nvPr/>
        </p:nvSpPr>
        <p:spPr bwMode="auto">
          <a:xfrm>
            <a:off x="1101750" y="2570388"/>
            <a:ext cx="1105367" cy="623901"/>
          </a:xfrm>
          <a:custGeom>
            <a:avLst/>
            <a:gdLst>
              <a:gd name="T0" fmla="*/ 41 w 275"/>
              <a:gd name="T1" fmla="*/ 27 h 155"/>
              <a:gd name="T2" fmla="*/ 34 w 275"/>
              <a:gd name="T3" fmla="*/ 29 h 155"/>
              <a:gd name="T4" fmla="*/ 32 w 275"/>
              <a:gd name="T5" fmla="*/ 28 h 155"/>
              <a:gd name="T6" fmla="*/ 33 w 275"/>
              <a:gd name="T7" fmla="*/ 31 h 155"/>
              <a:gd name="T8" fmla="*/ 32 w 275"/>
              <a:gd name="T9" fmla="*/ 34 h 155"/>
              <a:gd name="T10" fmla="*/ 32 w 275"/>
              <a:gd name="T11" fmla="*/ 36 h 155"/>
              <a:gd name="T12" fmla="*/ 41 w 275"/>
              <a:gd name="T13" fmla="*/ 44 h 155"/>
              <a:gd name="T14" fmla="*/ 38 w 275"/>
              <a:gd name="T15" fmla="*/ 46 h 155"/>
              <a:gd name="T16" fmla="*/ 38 w 275"/>
              <a:gd name="T17" fmla="*/ 48 h 155"/>
              <a:gd name="T18" fmla="*/ 43 w 275"/>
              <a:gd name="T19" fmla="*/ 52 h 155"/>
              <a:gd name="T20" fmla="*/ 44 w 275"/>
              <a:gd name="T21" fmla="*/ 57 h 155"/>
              <a:gd name="T22" fmla="*/ 51 w 275"/>
              <a:gd name="T23" fmla="*/ 65 h 155"/>
              <a:gd name="T24" fmla="*/ 52 w 275"/>
              <a:gd name="T25" fmla="*/ 66 h 155"/>
              <a:gd name="T26" fmla="*/ 53 w 275"/>
              <a:gd name="T27" fmla="*/ 70 h 155"/>
              <a:gd name="T28" fmla="*/ 57 w 275"/>
              <a:gd name="T29" fmla="*/ 73 h 155"/>
              <a:gd name="T30" fmla="*/ 62 w 275"/>
              <a:gd name="T31" fmla="*/ 79 h 155"/>
              <a:gd name="T32" fmla="*/ 65 w 275"/>
              <a:gd name="T33" fmla="*/ 87 h 155"/>
              <a:gd name="T34" fmla="*/ 63 w 275"/>
              <a:gd name="T35" fmla="*/ 90 h 155"/>
              <a:gd name="T36" fmla="*/ 57 w 275"/>
              <a:gd name="T37" fmla="*/ 97 h 155"/>
              <a:gd name="T38" fmla="*/ 75 w 275"/>
              <a:gd name="T39" fmla="*/ 98 h 155"/>
              <a:gd name="T40" fmla="*/ 83 w 275"/>
              <a:gd name="T41" fmla="*/ 99 h 155"/>
              <a:gd name="T42" fmla="*/ 86 w 275"/>
              <a:gd name="T43" fmla="*/ 101 h 155"/>
              <a:gd name="T44" fmla="*/ 87 w 275"/>
              <a:gd name="T45" fmla="*/ 103 h 155"/>
              <a:gd name="T46" fmla="*/ 88 w 275"/>
              <a:gd name="T47" fmla="*/ 107 h 155"/>
              <a:gd name="T48" fmla="*/ 92 w 275"/>
              <a:gd name="T49" fmla="*/ 113 h 155"/>
              <a:gd name="T50" fmla="*/ 91 w 275"/>
              <a:gd name="T51" fmla="*/ 116 h 155"/>
              <a:gd name="T52" fmla="*/ 118 w 275"/>
              <a:gd name="T53" fmla="*/ 116 h 155"/>
              <a:gd name="T54" fmla="*/ 119 w 275"/>
              <a:gd name="T55" fmla="*/ 116 h 155"/>
              <a:gd name="T56" fmla="*/ 121 w 275"/>
              <a:gd name="T57" fmla="*/ 116 h 155"/>
              <a:gd name="T58" fmla="*/ 125 w 275"/>
              <a:gd name="T59" fmla="*/ 112 h 155"/>
              <a:gd name="T60" fmla="*/ 135 w 275"/>
              <a:gd name="T61" fmla="*/ 105 h 155"/>
              <a:gd name="T62" fmla="*/ 146 w 275"/>
              <a:gd name="T63" fmla="*/ 97 h 155"/>
              <a:gd name="T64" fmla="*/ 146 w 275"/>
              <a:gd name="T65" fmla="*/ 99 h 155"/>
              <a:gd name="T66" fmla="*/ 145 w 275"/>
              <a:gd name="T67" fmla="*/ 100 h 155"/>
              <a:gd name="T68" fmla="*/ 145 w 275"/>
              <a:gd name="T69" fmla="*/ 102 h 155"/>
              <a:gd name="T70" fmla="*/ 143 w 275"/>
              <a:gd name="T71" fmla="*/ 102 h 155"/>
              <a:gd name="T72" fmla="*/ 144 w 275"/>
              <a:gd name="T73" fmla="*/ 105 h 155"/>
              <a:gd name="T74" fmla="*/ 146 w 275"/>
              <a:gd name="T75" fmla="*/ 107 h 155"/>
              <a:gd name="T76" fmla="*/ 145 w 275"/>
              <a:gd name="T77" fmla="*/ 109 h 155"/>
              <a:gd name="T78" fmla="*/ 144 w 275"/>
              <a:gd name="T79" fmla="*/ 109 h 155"/>
              <a:gd name="T80" fmla="*/ 145 w 275"/>
              <a:gd name="T81" fmla="*/ 148 h 155"/>
              <a:gd name="T82" fmla="*/ 151 w 275"/>
              <a:gd name="T83" fmla="*/ 152 h 155"/>
              <a:gd name="T84" fmla="*/ 172 w 275"/>
              <a:gd name="T85" fmla="*/ 148 h 155"/>
              <a:gd name="T86" fmla="*/ 193 w 275"/>
              <a:gd name="T87" fmla="*/ 149 h 155"/>
              <a:gd name="T88" fmla="*/ 201 w 275"/>
              <a:gd name="T89" fmla="*/ 150 h 155"/>
              <a:gd name="T90" fmla="*/ 204 w 275"/>
              <a:gd name="T91" fmla="*/ 153 h 155"/>
              <a:gd name="T92" fmla="*/ 209 w 275"/>
              <a:gd name="T93" fmla="*/ 154 h 155"/>
              <a:gd name="T94" fmla="*/ 216 w 275"/>
              <a:gd name="T95" fmla="*/ 151 h 155"/>
              <a:gd name="T96" fmla="*/ 219 w 275"/>
              <a:gd name="T97" fmla="*/ 150 h 155"/>
              <a:gd name="T98" fmla="*/ 237 w 275"/>
              <a:gd name="T99" fmla="*/ 140 h 155"/>
              <a:gd name="T100" fmla="*/ 240 w 275"/>
              <a:gd name="T101" fmla="*/ 139 h 155"/>
              <a:gd name="T102" fmla="*/ 248 w 275"/>
              <a:gd name="T103" fmla="*/ 130 h 155"/>
              <a:gd name="T104" fmla="*/ 249 w 275"/>
              <a:gd name="T105" fmla="*/ 129 h 155"/>
              <a:gd name="T106" fmla="*/ 252 w 275"/>
              <a:gd name="T107" fmla="*/ 129 h 155"/>
              <a:gd name="T108" fmla="*/ 252 w 275"/>
              <a:gd name="T109" fmla="*/ 128 h 155"/>
              <a:gd name="T110" fmla="*/ 256 w 275"/>
              <a:gd name="T111" fmla="*/ 127 h 155"/>
              <a:gd name="T112" fmla="*/ 258 w 275"/>
              <a:gd name="T113" fmla="*/ 126 h 155"/>
              <a:gd name="T114" fmla="*/ 261 w 275"/>
              <a:gd name="T115" fmla="*/ 125 h 155"/>
              <a:gd name="T116" fmla="*/ 275 w 275"/>
              <a:gd name="T117" fmla="*/ 1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5" h="155">
                <a:moveTo>
                  <a:pt x="37" y="20"/>
                </a:moveTo>
                <a:cubicBezTo>
                  <a:pt x="38" y="21"/>
                  <a:pt x="40" y="24"/>
                  <a:pt x="40" y="24"/>
                </a:cubicBezTo>
                <a:cubicBezTo>
                  <a:pt x="40" y="25"/>
                  <a:pt x="40" y="26"/>
                  <a:pt x="41" y="27"/>
                </a:cubicBezTo>
                <a:cubicBezTo>
                  <a:pt x="40" y="27"/>
                  <a:pt x="40" y="27"/>
                  <a:pt x="40" y="27"/>
                </a:cubicBezTo>
                <a:cubicBezTo>
                  <a:pt x="40" y="28"/>
                  <a:pt x="40" y="28"/>
                  <a:pt x="40" y="28"/>
                </a:cubicBezTo>
                <a:cubicBezTo>
                  <a:pt x="0" y="34"/>
                  <a:pt x="72" y="15"/>
                  <a:pt x="34" y="29"/>
                </a:cubicBezTo>
                <a:cubicBezTo>
                  <a:pt x="34" y="29"/>
                  <a:pt x="34" y="29"/>
                  <a:pt x="34" y="29"/>
                </a:cubicBezTo>
                <a:cubicBezTo>
                  <a:pt x="32" y="28"/>
                  <a:pt x="32" y="28"/>
                  <a:pt x="32" y="28"/>
                </a:cubicBezTo>
                <a:cubicBezTo>
                  <a:pt x="32" y="28"/>
                  <a:pt x="32" y="28"/>
                  <a:pt x="32" y="28"/>
                </a:cubicBezTo>
                <a:cubicBezTo>
                  <a:pt x="32" y="29"/>
                  <a:pt x="32" y="29"/>
                  <a:pt x="32" y="29"/>
                </a:cubicBezTo>
                <a:cubicBezTo>
                  <a:pt x="33" y="31"/>
                  <a:pt x="33" y="31"/>
                  <a:pt x="33" y="31"/>
                </a:cubicBezTo>
                <a:cubicBezTo>
                  <a:pt x="33" y="31"/>
                  <a:pt x="33" y="31"/>
                  <a:pt x="33" y="31"/>
                </a:cubicBezTo>
                <a:cubicBezTo>
                  <a:pt x="33" y="32"/>
                  <a:pt x="33" y="32"/>
                  <a:pt x="32" y="32"/>
                </a:cubicBezTo>
                <a:cubicBezTo>
                  <a:pt x="32" y="33"/>
                  <a:pt x="32" y="33"/>
                  <a:pt x="32" y="33"/>
                </a:cubicBezTo>
                <a:cubicBezTo>
                  <a:pt x="32" y="34"/>
                  <a:pt x="32" y="34"/>
                  <a:pt x="32" y="34"/>
                </a:cubicBezTo>
                <a:cubicBezTo>
                  <a:pt x="31" y="34"/>
                  <a:pt x="31" y="34"/>
                  <a:pt x="30" y="35"/>
                </a:cubicBezTo>
                <a:cubicBezTo>
                  <a:pt x="31" y="35"/>
                  <a:pt x="31" y="35"/>
                  <a:pt x="31" y="35"/>
                </a:cubicBezTo>
                <a:cubicBezTo>
                  <a:pt x="32" y="36"/>
                  <a:pt x="32" y="36"/>
                  <a:pt x="32" y="36"/>
                </a:cubicBezTo>
                <a:cubicBezTo>
                  <a:pt x="37" y="41"/>
                  <a:pt x="36" y="41"/>
                  <a:pt x="40" y="42"/>
                </a:cubicBezTo>
                <a:cubicBezTo>
                  <a:pt x="41" y="43"/>
                  <a:pt x="41" y="43"/>
                  <a:pt x="41" y="43"/>
                </a:cubicBezTo>
                <a:cubicBezTo>
                  <a:pt x="41" y="44"/>
                  <a:pt x="41" y="44"/>
                  <a:pt x="41" y="44"/>
                </a:cubicBezTo>
                <a:cubicBezTo>
                  <a:pt x="41" y="45"/>
                  <a:pt x="41" y="45"/>
                  <a:pt x="41" y="45"/>
                </a:cubicBezTo>
                <a:cubicBezTo>
                  <a:pt x="39" y="46"/>
                  <a:pt x="39" y="46"/>
                  <a:pt x="39" y="46"/>
                </a:cubicBezTo>
                <a:cubicBezTo>
                  <a:pt x="38" y="46"/>
                  <a:pt x="38" y="46"/>
                  <a:pt x="38" y="46"/>
                </a:cubicBezTo>
                <a:cubicBezTo>
                  <a:pt x="38" y="46"/>
                  <a:pt x="38" y="46"/>
                  <a:pt x="38" y="46"/>
                </a:cubicBezTo>
                <a:cubicBezTo>
                  <a:pt x="38" y="46"/>
                  <a:pt x="38" y="46"/>
                  <a:pt x="38" y="46"/>
                </a:cubicBezTo>
                <a:cubicBezTo>
                  <a:pt x="38" y="47"/>
                  <a:pt x="38" y="48"/>
                  <a:pt x="38" y="48"/>
                </a:cubicBezTo>
                <a:cubicBezTo>
                  <a:pt x="39" y="49"/>
                  <a:pt x="39" y="49"/>
                  <a:pt x="39" y="49"/>
                </a:cubicBezTo>
                <a:cubicBezTo>
                  <a:pt x="41" y="50"/>
                  <a:pt x="40" y="49"/>
                  <a:pt x="42" y="50"/>
                </a:cubicBezTo>
                <a:cubicBezTo>
                  <a:pt x="43" y="51"/>
                  <a:pt x="43" y="51"/>
                  <a:pt x="43" y="52"/>
                </a:cubicBezTo>
                <a:cubicBezTo>
                  <a:pt x="44" y="54"/>
                  <a:pt x="44" y="54"/>
                  <a:pt x="44" y="54"/>
                </a:cubicBezTo>
                <a:cubicBezTo>
                  <a:pt x="44" y="55"/>
                  <a:pt x="44" y="55"/>
                  <a:pt x="44" y="56"/>
                </a:cubicBezTo>
                <a:cubicBezTo>
                  <a:pt x="44" y="57"/>
                  <a:pt x="44" y="57"/>
                  <a:pt x="44" y="57"/>
                </a:cubicBezTo>
                <a:cubicBezTo>
                  <a:pt x="45" y="58"/>
                  <a:pt x="44" y="57"/>
                  <a:pt x="46" y="59"/>
                </a:cubicBezTo>
                <a:cubicBezTo>
                  <a:pt x="46" y="61"/>
                  <a:pt x="46" y="60"/>
                  <a:pt x="46" y="62"/>
                </a:cubicBezTo>
                <a:cubicBezTo>
                  <a:pt x="46" y="62"/>
                  <a:pt x="49" y="63"/>
                  <a:pt x="51" y="65"/>
                </a:cubicBezTo>
                <a:cubicBezTo>
                  <a:pt x="51" y="65"/>
                  <a:pt x="51" y="65"/>
                  <a:pt x="51" y="65"/>
                </a:cubicBezTo>
                <a:cubicBezTo>
                  <a:pt x="51" y="65"/>
                  <a:pt x="52" y="65"/>
                  <a:pt x="52" y="65"/>
                </a:cubicBezTo>
                <a:cubicBezTo>
                  <a:pt x="52" y="66"/>
                  <a:pt x="52" y="66"/>
                  <a:pt x="52" y="66"/>
                </a:cubicBezTo>
                <a:cubicBezTo>
                  <a:pt x="53" y="66"/>
                  <a:pt x="53" y="66"/>
                  <a:pt x="53" y="66"/>
                </a:cubicBezTo>
                <a:cubicBezTo>
                  <a:pt x="53" y="68"/>
                  <a:pt x="52" y="68"/>
                  <a:pt x="52" y="69"/>
                </a:cubicBezTo>
                <a:cubicBezTo>
                  <a:pt x="53" y="70"/>
                  <a:pt x="53" y="70"/>
                  <a:pt x="53" y="70"/>
                </a:cubicBezTo>
                <a:cubicBezTo>
                  <a:pt x="53" y="71"/>
                  <a:pt x="54" y="71"/>
                  <a:pt x="55" y="72"/>
                </a:cubicBezTo>
                <a:cubicBezTo>
                  <a:pt x="55" y="72"/>
                  <a:pt x="55" y="72"/>
                  <a:pt x="55" y="72"/>
                </a:cubicBezTo>
                <a:cubicBezTo>
                  <a:pt x="57" y="73"/>
                  <a:pt x="57" y="73"/>
                  <a:pt x="57" y="73"/>
                </a:cubicBezTo>
                <a:cubicBezTo>
                  <a:pt x="58" y="73"/>
                  <a:pt x="58" y="73"/>
                  <a:pt x="58" y="73"/>
                </a:cubicBezTo>
                <a:cubicBezTo>
                  <a:pt x="58" y="74"/>
                  <a:pt x="58" y="74"/>
                  <a:pt x="58" y="74"/>
                </a:cubicBezTo>
                <a:cubicBezTo>
                  <a:pt x="61" y="78"/>
                  <a:pt x="57" y="72"/>
                  <a:pt x="62" y="79"/>
                </a:cubicBezTo>
                <a:cubicBezTo>
                  <a:pt x="65" y="82"/>
                  <a:pt x="65" y="82"/>
                  <a:pt x="66" y="86"/>
                </a:cubicBezTo>
                <a:cubicBezTo>
                  <a:pt x="65" y="87"/>
                  <a:pt x="65" y="87"/>
                  <a:pt x="65" y="87"/>
                </a:cubicBezTo>
                <a:cubicBezTo>
                  <a:pt x="65" y="87"/>
                  <a:pt x="65" y="87"/>
                  <a:pt x="65" y="87"/>
                </a:cubicBezTo>
                <a:cubicBezTo>
                  <a:pt x="65" y="88"/>
                  <a:pt x="64" y="89"/>
                  <a:pt x="63" y="89"/>
                </a:cubicBezTo>
                <a:cubicBezTo>
                  <a:pt x="63" y="90"/>
                  <a:pt x="63" y="90"/>
                  <a:pt x="63" y="90"/>
                </a:cubicBezTo>
                <a:cubicBezTo>
                  <a:pt x="63" y="90"/>
                  <a:pt x="63" y="90"/>
                  <a:pt x="63" y="90"/>
                </a:cubicBezTo>
                <a:cubicBezTo>
                  <a:pt x="63" y="91"/>
                  <a:pt x="63" y="91"/>
                  <a:pt x="62" y="91"/>
                </a:cubicBezTo>
                <a:cubicBezTo>
                  <a:pt x="61" y="91"/>
                  <a:pt x="61" y="91"/>
                  <a:pt x="61" y="91"/>
                </a:cubicBezTo>
                <a:cubicBezTo>
                  <a:pt x="59" y="94"/>
                  <a:pt x="57" y="97"/>
                  <a:pt x="57" y="97"/>
                </a:cubicBezTo>
                <a:cubicBezTo>
                  <a:pt x="63" y="97"/>
                  <a:pt x="73" y="96"/>
                  <a:pt x="75" y="98"/>
                </a:cubicBezTo>
                <a:cubicBezTo>
                  <a:pt x="75" y="98"/>
                  <a:pt x="75" y="98"/>
                  <a:pt x="75" y="98"/>
                </a:cubicBezTo>
                <a:cubicBezTo>
                  <a:pt x="75" y="98"/>
                  <a:pt x="75" y="98"/>
                  <a:pt x="75" y="98"/>
                </a:cubicBezTo>
                <a:cubicBezTo>
                  <a:pt x="75" y="98"/>
                  <a:pt x="75" y="98"/>
                  <a:pt x="75" y="98"/>
                </a:cubicBezTo>
                <a:cubicBezTo>
                  <a:pt x="76" y="98"/>
                  <a:pt x="76" y="98"/>
                  <a:pt x="76" y="98"/>
                </a:cubicBezTo>
                <a:cubicBezTo>
                  <a:pt x="80" y="99"/>
                  <a:pt x="78" y="99"/>
                  <a:pt x="83" y="99"/>
                </a:cubicBezTo>
                <a:cubicBezTo>
                  <a:pt x="84" y="99"/>
                  <a:pt x="84" y="99"/>
                  <a:pt x="84" y="99"/>
                </a:cubicBezTo>
                <a:cubicBezTo>
                  <a:pt x="85" y="100"/>
                  <a:pt x="85" y="100"/>
                  <a:pt x="86" y="101"/>
                </a:cubicBezTo>
                <a:cubicBezTo>
                  <a:pt x="86" y="101"/>
                  <a:pt x="86" y="101"/>
                  <a:pt x="86" y="101"/>
                </a:cubicBezTo>
                <a:cubicBezTo>
                  <a:pt x="87" y="101"/>
                  <a:pt x="87" y="101"/>
                  <a:pt x="87" y="101"/>
                </a:cubicBezTo>
                <a:cubicBezTo>
                  <a:pt x="87" y="101"/>
                  <a:pt x="87" y="101"/>
                  <a:pt x="87" y="101"/>
                </a:cubicBezTo>
                <a:cubicBezTo>
                  <a:pt x="87" y="103"/>
                  <a:pt x="87" y="101"/>
                  <a:pt x="87" y="103"/>
                </a:cubicBezTo>
                <a:cubicBezTo>
                  <a:pt x="87" y="104"/>
                  <a:pt x="87" y="103"/>
                  <a:pt x="88" y="105"/>
                </a:cubicBezTo>
                <a:cubicBezTo>
                  <a:pt x="89" y="105"/>
                  <a:pt x="89" y="105"/>
                  <a:pt x="89" y="105"/>
                </a:cubicBezTo>
                <a:cubicBezTo>
                  <a:pt x="89" y="106"/>
                  <a:pt x="89" y="106"/>
                  <a:pt x="88" y="107"/>
                </a:cubicBezTo>
                <a:cubicBezTo>
                  <a:pt x="89" y="108"/>
                  <a:pt x="89" y="108"/>
                  <a:pt x="89" y="108"/>
                </a:cubicBezTo>
                <a:cubicBezTo>
                  <a:pt x="91" y="110"/>
                  <a:pt x="91" y="110"/>
                  <a:pt x="91" y="110"/>
                </a:cubicBezTo>
                <a:cubicBezTo>
                  <a:pt x="91" y="111"/>
                  <a:pt x="92" y="111"/>
                  <a:pt x="92" y="113"/>
                </a:cubicBezTo>
                <a:cubicBezTo>
                  <a:pt x="92" y="113"/>
                  <a:pt x="92" y="113"/>
                  <a:pt x="92" y="113"/>
                </a:cubicBezTo>
                <a:cubicBezTo>
                  <a:pt x="91" y="114"/>
                  <a:pt x="91" y="114"/>
                  <a:pt x="91" y="114"/>
                </a:cubicBezTo>
                <a:cubicBezTo>
                  <a:pt x="91" y="116"/>
                  <a:pt x="91" y="114"/>
                  <a:pt x="91" y="116"/>
                </a:cubicBezTo>
                <a:cubicBezTo>
                  <a:pt x="91" y="117"/>
                  <a:pt x="91" y="117"/>
                  <a:pt x="91" y="117"/>
                </a:cubicBezTo>
                <a:cubicBezTo>
                  <a:pt x="92" y="117"/>
                  <a:pt x="117" y="117"/>
                  <a:pt x="118" y="116"/>
                </a:cubicBezTo>
                <a:cubicBezTo>
                  <a:pt x="118" y="116"/>
                  <a:pt x="118" y="116"/>
                  <a:pt x="118" y="116"/>
                </a:cubicBezTo>
                <a:cubicBezTo>
                  <a:pt x="119" y="116"/>
                  <a:pt x="119" y="116"/>
                  <a:pt x="119" y="116"/>
                </a:cubicBezTo>
                <a:cubicBezTo>
                  <a:pt x="119" y="116"/>
                  <a:pt x="119" y="116"/>
                  <a:pt x="119" y="116"/>
                </a:cubicBezTo>
                <a:cubicBezTo>
                  <a:pt x="119" y="116"/>
                  <a:pt x="119" y="116"/>
                  <a:pt x="119" y="116"/>
                </a:cubicBezTo>
                <a:cubicBezTo>
                  <a:pt x="120" y="116"/>
                  <a:pt x="120" y="116"/>
                  <a:pt x="120" y="116"/>
                </a:cubicBezTo>
                <a:cubicBezTo>
                  <a:pt x="120" y="116"/>
                  <a:pt x="120" y="116"/>
                  <a:pt x="120" y="116"/>
                </a:cubicBezTo>
                <a:cubicBezTo>
                  <a:pt x="121" y="116"/>
                  <a:pt x="121" y="116"/>
                  <a:pt x="121" y="116"/>
                </a:cubicBezTo>
                <a:cubicBezTo>
                  <a:pt x="121" y="116"/>
                  <a:pt x="121" y="116"/>
                  <a:pt x="122" y="115"/>
                </a:cubicBezTo>
                <a:cubicBezTo>
                  <a:pt x="124" y="114"/>
                  <a:pt x="124" y="114"/>
                  <a:pt x="124" y="114"/>
                </a:cubicBezTo>
                <a:cubicBezTo>
                  <a:pt x="125" y="113"/>
                  <a:pt x="124" y="114"/>
                  <a:pt x="125" y="112"/>
                </a:cubicBezTo>
                <a:cubicBezTo>
                  <a:pt x="127" y="111"/>
                  <a:pt x="128" y="111"/>
                  <a:pt x="130" y="110"/>
                </a:cubicBezTo>
                <a:cubicBezTo>
                  <a:pt x="131" y="110"/>
                  <a:pt x="131" y="110"/>
                  <a:pt x="131" y="110"/>
                </a:cubicBezTo>
                <a:cubicBezTo>
                  <a:pt x="131" y="109"/>
                  <a:pt x="134" y="105"/>
                  <a:pt x="135" y="105"/>
                </a:cubicBezTo>
                <a:cubicBezTo>
                  <a:pt x="139" y="103"/>
                  <a:pt x="135" y="104"/>
                  <a:pt x="141" y="101"/>
                </a:cubicBezTo>
                <a:cubicBezTo>
                  <a:pt x="143" y="99"/>
                  <a:pt x="142" y="99"/>
                  <a:pt x="143" y="98"/>
                </a:cubicBezTo>
                <a:cubicBezTo>
                  <a:pt x="145" y="97"/>
                  <a:pt x="145" y="98"/>
                  <a:pt x="146" y="97"/>
                </a:cubicBezTo>
                <a:cubicBezTo>
                  <a:pt x="146" y="98"/>
                  <a:pt x="146" y="98"/>
                  <a:pt x="146" y="98"/>
                </a:cubicBezTo>
                <a:cubicBezTo>
                  <a:pt x="146" y="98"/>
                  <a:pt x="146" y="98"/>
                  <a:pt x="146" y="98"/>
                </a:cubicBezTo>
                <a:cubicBezTo>
                  <a:pt x="146" y="99"/>
                  <a:pt x="146" y="99"/>
                  <a:pt x="146" y="99"/>
                </a:cubicBezTo>
                <a:cubicBezTo>
                  <a:pt x="145" y="100"/>
                  <a:pt x="145" y="100"/>
                  <a:pt x="145" y="100"/>
                </a:cubicBezTo>
                <a:cubicBezTo>
                  <a:pt x="145" y="100"/>
                  <a:pt x="145" y="100"/>
                  <a:pt x="145" y="100"/>
                </a:cubicBezTo>
                <a:cubicBezTo>
                  <a:pt x="145" y="100"/>
                  <a:pt x="145" y="100"/>
                  <a:pt x="145" y="100"/>
                </a:cubicBezTo>
                <a:cubicBezTo>
                  <a:pt x="144" y="101"/>
                  <a:pt x="144" y="101"/>
                  <a:pt x="144" y="101"/>
                </a:cubicBezTo>
                <a:cubicBezTo>
                  <a:pt x="144" y="101"/>
                  <a:pt x="144" y="101"/>
                  <a:pt x="144" y="101"/>
                </a:cubicBezTo>
                <a:cubicBezTo>
                  <a:pt x="145" y="102"/>
                  <a:pt x="145" y="102"/>
                  <a:pt x="145" y="102"/>
                </a:cubicBezTo>
                <a:cubicBezTo>
                  <a:pt x="145" y="102"/>
                  <a:pt x="145" y="102"/>
                  <a:pt x="145" y="102"/>
                </a:cubicBezTo>
                <a:cubicBezTo>
                  <a:pt x="144" y="102"/>
                  <a:pt x="144" y="102"/>
                  <a:pt x="144" y="102"/>
                </a:cubicBezTo>
                <a:cubicBezTo>
                  <a:pt x="144" y="102"/>
                  <a:pt x="143" y="102"/>
                  <a:pt x="143" y="102"/>
                </a:cubicBezTo>
                <a:cubicBezTo>
                  <a:pt x="143" y="102"/>
                  <a:pt x="143" y="102"/>
                  <a:pt x="143" y="102"/>
                </a:cubicBezTo>
                <a:cubicBezTo>
                  <a:pt x="143" y="104"/>
                  <a:pt x="143" y="104"/>
                  <a:pt x="144" y="104"/>
                </a:cubicBezTo>
                <a:cubicBezTo>
                  <a:pt x="144" y="105"/>
                  <a:pt x="144" y="105"/>
                  <a:pt x="144" y="105"/>
                </a:cubicBezTo>
                <a:cubicBezTo>
                  <a:pt x="145" y="106"/>
                  <a:pt x="145" y="106"/>
                  <a:pt x="145" y="106"/>
                </a:cubicBezTo>
                <a:cubicBezTo>
                  <a:pt x="146" y="107"/>
                  <a:pt x="146" y="107"/>
                  <a:pt x="146" y="107"/>
                </a:cubicBezTo>
                <a:cubicBezTo>
                  <a:pt x="146" y="107"/>
                  <a:pt x="146" y="107"/>
                  <a:pt x="146" y="107"/>
                </a:cubicBezTo>
                <a:cubicBezTo>
                  <a:pt x="145" y="109"/>
                  <a:pt x="145" y="107"/>
                  <a:pt x="145" y="109"/>
                </a:cubicBezTo>
                <a:cubicBezTo>
                  <a:pt x="145" y="109"/>
                  <a:pt x="145" y="109"/>
                  <a:pt x="145" y="109"/>
                </a:cubicBezTo>
                <a:cubicBezTo>
                  <a:pt x="145" y="109"/>
                  <a:pt x="145" y="109"/>
                  <a:pt x="145" y="109"/>
                </a:cubicBezTo>
                <a:cubicBezTo>
                  <a:pt x="144" y="109"/>
                  <a:pt x="144" y="109"/>
                  <a:pt x="144" y="109"/>
                </a:cubicBezTo>
                <a:cubicBezTo>
                  <a:pt x="144" y="109"/>
                  <a:pt x="144" y="109"/>
                  <a:pt x="144" y="109"/>
                </a:cubicBezTo>
                <a:cubicBezTo>
                  <a:pt x="144" y="109"/>
                  <a:pt x="144" y="109"/>
                  <a:pt x="144" y="109"/>
                </a:cubicBezTo>
                <a:cubicBezTo>
                  <a:pt x="143" y="110"/>
                  <a:pt x="143" y="110"/>
                  <a:pt x="143" y="110"/>
                </a:cubicBezTo>
                <a:cubicBezTo>
                  <a:pt x="142" y="112"/>
                  <a:pt x="142" y="148"/>
                  <a:pt x="142" y="150"/>
                </a:cubicBezTo>
                <a:cubicBezTo>
                  <a:pt x="145" y="148"/>
                  <a:pt x="145" y="148"/>
                  <a:pt x="145" y="148"/>
                </a:cubicBezTo>
                <a:cubicBezTo>
                  <a:pt x="146" y="148"/>
                  <a:pt x="146" y="148"/>
                  <a:pt x="146" y="148"/>
                </a:cubicBezTo>
                <a:cubicBezTo>
                  <a:pt x="148" y="150"/>
                  <a:pt x="147" y="149"/>
                  <a:pt x="149" y="151"/>
                </a:cubicBezTo>
                <a:cubicBezTo>
                  <a:pt x="151" y="152"/>
                  <a:pt x="151" y="152"/>
                  <a:pt x="151" y="152"/>
                </a:cubicBezTo>
                <a:cubicBezTo>
                  <a:pt x="156" y="153"/>
                  <a:pt x="157" y="151"/>
                  <a:pt x="165" y="147"/>
                </a:cubicBezTo>
                <a:cubicBezTo>
                  <a:pt x="165" y="147"/>
                  <a:pt x="170" y="147"/>
                  <a:pt x="170" y="147"/>
                </a:cubicBezTo>
                <a:cubicBezTo>
                  <a:pt x="171" y="148"/>
                  <a:pt x="171" y="148"/>
                  <a:pt x="172" y="148"/>
                </a:cubicBezTo>
                <a:cubicBezTo>
                  <a:pt x="173" y="149"/>
                  <a:pt x="173" y="149"/>
                  <a:pt x="173" y="149"/>
                </a:cubicBezTo>
                <a:cubicBezTo>
                  <a:pt x="182" y="148"/>
                  <a:pt x="178" y="149"/>
                  <a:pt x="184" y="148"/>
                </a:cubicBezTo>
                <a:cubicBezTo>
                  <a:pt x="189" y="149"/>
                  <a:pt x="191" y="148"/>
                  <a:pt x="193" y="149"/>
                </a:cubicBezTo>
                <a:cubicBezTo>
                  <a:pt x="194" y="149"/>
                  <a:pt x="194" y="149"/>
                  <a:pt x="194" y="149"/>
                </a:cubicBezTo>
                <a:cubicBezTo>
                  <a:pt x="196" y="149"/>
                  <a:pt x="195" y="150"/>
                  <a:pt x="198" y="150"/>
                </a:cubicBezTo>
                <a:cubicBezTo>
                  <a:pt x="200" y="150"/>
                  <a:pt x="200" y="150"/>
                  <a:pt x="201" y="150"/>
                </a:cubicBezTo>
                <a:cubicBezTo>
                  <a:pt x="203" y="150"/>
                  <a:pt x="201" y="150"/>
                  <a:pt x="203" y="150"/>
                </a:cubicBezTo>
                <a:cubicBezTo>
                  <a:pt x="204" y="150"/>
                  <a:pt x="204" y="150"/>
                  <a:pt x="205" y="150"/>
                </a:cubicBezTo>
                <a:cubicBezTo>
                  <a:pt x="204" y="152"/>
                  <a:pt x="204" y="152"/>
                  <a:pt x="204" y="153"/>
                </a:cubicBezTo>
                <a:cubicBezTo>
                  <a:pt x="204" y="153"/>
                  <a:pt x="204" y="154"/>
                  <a:pt x="204" y="154"/>
                </a:cubicBezTo>
                <a:cubicBezTo>
                  <a:pt x="204" y="155"/>
                  <a:pt x="204" y="155"/>
                  <a:pt x="204" y="155"/>
                </a:cubicBezTo>
                <a:cubicBezTo>
                  <a:pt x="205" y="155"/>
                  <a:pt x="209" y="154"/>
                  <a:pt x="209" y="154"/>
                </a:cubicBezTo>
                <a:cubicBezTo>
                  <a:pt x="210" y="153"/>
                  <a:pt x="210" y="153"/>
                  <a:pt x="212" y="152"/>
                </a:cubicBezTo>
                <a:cubicBezTo>
                  <a:pt x="214" y="151"/>
                  <a:pt x="214" y="151"/>
                  <a:pt x="215" y="151"/>
                </a:cubicBezTo>
                <a:cubicBezTo>
                  <a:pt x="216" y="151"/>
                  <a:pt x="216" y="151"/>
                  <a:pt x="216" y="151"/>
                </a:cubicBezTo>
                <a:cubicBezTo>
                  <a:pt x="217" y="150"/>
                  <a:pt x="217" y="150"/>
                  <a:pt x="217" y="150"/>
                </a:cubicBezTo>
                <a:cubicBezTo>
                  <a:pt x="217" y="150"/>
                  <a:pt x="217" y="150"/>
                  <a:pt x="217" y="150"/>
                </a:cubicBezTo>
                <a:cubicBezTo>
                  <a:pt x="219" y="150"/>
                  <a:pt x="219" y="150"/>
                  <a:pt x="219" y="150"/>
                </a:cubicBezTo>
                <a:cubicBezTo>
                  <a:pt x="221" y="149"/>
                  <a:pt x="223" y="145"/>
                  <a:pt x="225" y="142"/>
                </a:cubicBezTo>
                <a:cubicBezTo>
                  <a:pt x="226" y="140"/>
                  <a:pt x="227" y="139"/>
                  <a:pt x="229" y="138"/>
                </a:cubicBezTo>
                <a:cubicBezTo>
                  <a:pt x="235" y="139"/>
                  <a:pt x="233" y="137"/>
                  <a:pt x="237" y="140"/>
                </a:cubicBezTo>
                <a:cubicBezTo>
                  <a:pt x="238" y="140"/>
                  <a:pt x="238" y="140"/>
                  <a:pt x="238" y="140"/>
                </a:cubicBezTo>
                <a:cubicBezTo>
                  <a:pt x="239" y="140"/>
                  <a:pt x="239" y="140"/>
                  <a:pt x="239" y="140"/>
                </a:cubicBezTo>
                <a:cubicBezTo>
                  <a:pt x="240" y="139"/>
                  <a:pt x="240" y="139"/>
                  <a:pt x="240" y="139"/>
                </a:cubicBezTo>
                <a:cubicBezTo>
                  <a:pt x="240" y="138"/>
                  <a:pt x="240" y="138"/>
                  <a:pt x="240" y="137"/>
                </a:cubicBezTo>
                <a:cubicBezTo>
                  <a:pt x="240" y="137"/>
                  <a:pt x="244" y="133"/>
                  <a:pt x="244" y="133"/>
                </a:cubicBezTo>
                <a:cubicBezTo>
                  <a:pt x="247" y="132"/>
                  <a:pt x="248" y="131"/>
                  <a:pt x="248" y="130"/>
                </a:cubicBezTo>
                <a:cubicBezTo>
                  <a:pt x="249" y="130"/>
                  <a:pt x="249" y="130"/>
                  <a:pt x="249" y="130"/>
                </a:cubicBezTo>
                <a:cubicBezTo>
                  <a:pt x="249" y="130"/>
                  <a:pt x="249" y="130"/>
                  <a:pt x="249" y="130"/>
                </a:cubicBezTo>
                <a:cubicBezTo>
                  <a:pt x="249" y="129"/>
                  <a:pt x="249" y="129"/>
                  <a:pt x="249" y="129"/>
                </a:cubicBezTo>
                <a:cubicBezTo>
                  <a:pt x="249" y="129"/>
                  <a:pt x="249" y="129"/>
                  <a:pt x="249" y="129"/>
                </a:cubicBezTo>
                <a:cubicBezTo>
                  <a:pt x="249" y="129"/>
                  <a:pt x="249" y="129"/>
                  <a:pt x="249" y="129"/>
                </a:cubicBezTo>
                <a:cubicBezTo>
                  <a:pt x="250" y="129"/>
                  <a:pt x="251" y="129"/>
                  <a:pt x="252" y="129"/>
                </a:cubicBezTo>
                <a:cubicBezTo>
                  <a:pt x="252" y="129"/>
                  <a:pt x="252" y="129"/>
                  <a:pt x="252" y="129"/>
                </a:cubicBezTo>
                <a:cubicBezTo>
                  <a:pt x="252" y="128"/>
                  <a:pt x="252" y="128"/>
                  <a:pt x="252" y="128"/>
                </a:cubicBezTo>
                <a:cubicBezTo>
                  <a:pt x="252" y="128"/>
                  <a:pt x="252" y="128"/>
                  <a:pt x="252" y="128"/>
                </a:cubicBezTo>
                <a:cubicBezTo>
                  <a:pt x="252" y="127"/>
                  <a:pt x="252" y="127"/>
                  <a:pt x="252" y="127"/>
                </a:cubicBezTo>
                <a:cubicBezTo>
                  <a:pt x="252" y="127"/>
                  <a:pt x="252" y="127"/>
                  <a:pt x="252" y="127"/>
                </a:cubicBezTo>
                <a:cubicBezTo>
                  <a:pt x="254" y="127"/>
                  <a:pt x="254" y="127"/>
                  <a:pt x="256" y="127"/>
                </a:cubicBezTo>
                <a:cubicBezTo>
                  <a:pt x="257" y="127"/>
                  <a:pt x="257" y="127"/>
                  <a:pt x="257" y="127"/>
                </a:cubicBezTo>
                <a:cubicBezTo>
                  <a:pt x="257" y="127"/>
                  <a:pt x="257" y="127"/>
                  <a:pt x="257" y="127"/>
                </a:cubicBezTo>
                <a:cubicBezTo>
                  <a:pt x="258" y="126"/>
                  <a:pt x="258" y="126"/>
                  <a:pt x="258" y="126"/>
                </a:cubicBezTo>
                <a:cubicBezTo>
                  <a:pt x="258" y="126"/>
                  <a:pt x="258" y="126"/>
                  <a:pt x="258" y="126"/>
                </a:cubicBezTo>
                <a:cubicBezTo>
                  <a:pt x="259" y="126"/>
                  <a:pt x="259" y="126"/>
                  <a:pt x="259" y="126"/>
                </a:cubicBezTo>
                <a:cubicBezTo>
                  <a:pt x="261" y="125"/>
                  <a:pt x="261" y="125"/>
                  <a:pt x="261" y="125"/>
                </a:cubicBezTo>
                <a:cubicBezTo>
                  <a:pt x="273" y="113"/>
                  <a:pt x="270" y="117"/>
                  <a:pt x="274" y="115"/>
                </a:cubicBezTo>
                <a:cubicBezTo>
                  <a:pt x="274" y="114"/>
                  <a:pt x="274" y="114"/>
                  <a:pt x="274" y="114"/>
                </a:cubicBezTo>
                <a:cubicBezTo>
                  <a:pt x="274" y="114"/>
                  <a:pt x="274" y="114"/>
                  <a:pt x="275" y="114"/>
                </a:cubicBezTo>
                <a:cubicBezTo>
                  <a:pt x="275" y="114"/>
                  <a:pt x="275" y="114"/>
                  <a:pt x="275" y="114"/>
                </a:cubicBezTo>
                <a:cubicBezTo>
                  <a:pt x="12" y="0"/>
                  <a:pt x="163" y="71"/>
                  <a:pt x="37" y="20"/>
                </a:cubicBezTo>
                <a:close/>
              </a:path>
            </a:pathLst>
          </a:cu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marL="0" marR="0" lvl="0" indent="0" defTabSz="228554"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172144"/>
              </a:solidFill>
              <a:effectLst/>
              <a:uLnTx/>
              <a:uFillTx/>
              <a:latin typeface="Open Sans Light"/>
            </a:endParaRPr>
          </a:p>
        </p:txBody>
      </p:sp>
      <p:grpSp>
        <p:nvGrpSpPr>
          <p:cNvPr id="294" name="Agrupar 293">
            <a:extLst>
              <a:ext uri="{FF2B5EF4-FFF2-40B4-BE49-F238E27FC236}">
                <a16:creationId xmlns:a16="http://schemas.microsoft.com/office/drawing/2014/main" id="{CCB1F783-9B5B-AC08-CCF6-7275A3F51507}"/>
              </a:ext>
            </a:extLst>
          </p:cNvPr>
          <p:cNvGrpSpPr/>
          <p:nvPr/>
        </p:nvGrpSpPr>
        <p:grpSpPr>
          <a:xfrm>
            <a:off x="2663542" y="1776631"/>
            <a:ext cx="712621" cy="653204"/>
            <a:chOff x="4341020" y="2539966"/>
            <a:chExt cx="836980" cy="794276"/>
          </a:xfrm>
        </p:grpSpPr>
        <p:sp>
          <p:nvSpPr>
            <p:cNvPr id="295" name="Elipse 294">
              <a:extLst>
                <a:ext uri="{FF2B5EF4-FFF2-40B4-BE49-F238E27FC236}">
                  <a16:creationId xmlns:a16="http://schemas.microsoft.com/office/drawing/2014/main" id="{44BF7F76-20E2-E9FA-2DCD-C1F75806F138}"/>
                </a:ext>
              </a:extLst>
            </p:cNvPr>
            <p:cNvSpPr/>
            <p:nvPr/>
          </p:nvSpPr>
          <p:spPr>
            <a:xfrm>
              <a:off x="4386000" y="2542242"/>
              <a:ext cx="792000" cy="792000"/>
            </a:xfrm>
            <a:prstGeom prst="ellipse">
              <a:avLst/>
            </a:prstGeom>
            <a:solidFill>
              <a:schemeClr val="accent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 name="CaixaDeTexto 295">
              <a:extLst>
                <a:ext uri="{FF2B5EF4-FFF2-40B4-BE49-F238E27FC236}">
                  <a16:creationId xmlns:a16="http://schemas.microsoft.com/office/drawing/2014/main" id="{402CC11F-31A6-FF6F-5E61-A7E838DAB74B}"/>
                </a:ext>
              </a:extLst>
            </p:cNvPr>
            <p:cNvSpPr txBox="1"/>
            <p:nvPr/>
          </p:nvSpPr>
          <p:spPr>
            <a:xfrm>
              <a:off x="4341020" y="2539966"/>
              <a:ext cx="836980" cy="792158"/>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2</a:t>
              </a:r>
              <a:endParaRPr lang="pt-BR" sz="4000">
                <a:solidFill>
                  <a:schemeClr val="bg1"/>
                </a:solidFill>
                <a:latin typeface="techenfim-educacao" pitchFamily="2" charset="0"/>
                <a:cs typeface="Arial" panose="020B0604020202020204" pitchFamily="34" charset="0"/>
              </a:endParaRPr>
            </a:p>
          </p:txBody>
        </p:sp>
      </p:grpSp>
      <p:grpSp>
        <p:nvGrpSpPr>
          <p:cNvPr id="297" name="Agrupar 296">
            <a:extLst>
              <a:ext uri="{FF2B5EF4-FFF2-40B4-BE49-F238E27FC236}">
                <a16:creationId xmlns:a16="http://schemas.microsoft.com/office/drawing/2014/main" id="{92ADE42A-2420-3496-D1D5-2E2D99E5494E}"/>
              </a:ext>
            </a:extLst>
          </p:cNvPr>
          <p:cNvGrpSpPr/>
          <p:nvPr/>
        </p:nvGrpSpPr>
        <p:grpSpPr>
          <a:xfrm>
            <a:off x="5102922" y="2592411"/>
            <a:ext cx="712621" cy="653204"/>
            <a:chOff x="4341020" y="2539966"/>
            <a:chExt cx="836980" cy="794276"/>
          </a:xfrm>
        </p:grpSpPr>
        <p:sp>
          <p:nvSpPr>
            <p:cNvPr id="298" name="Elipse 297">
              <a:extLst>
                <a:ext uri="{FF2B5EF4-FFF2-40B4-BE49-F238E27FC236}">
                  <a16:creationId xmlns:a16="http://schemas.microsoft.com/office/drawing/2014/main" id="{47381215-99A6-7182-9155-8069B9546BEF}"/>
                </a:ext>
              </a:extLst>
            </p:cNvPr>
            <p:cNvSpPr/>
            <p:nvPr/>
          </p:nvSpPr>
          <p:spPr>
            <a:xfrm>
              <a:off x="4386000" y="2542242"/>
              <a:ext cx="792000" cy="792000"/>
            </a:xfrm>
            <a:prstGeom prst="ellipse">
              <a:avLst/>
            </a:prstGeom>
            <a:solidFill>
              <a:schemeClr val="accent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9" name="CaixaDeTexto 298">
              <a:extLst>
                <a:ext uri="{FF2B5EF4-FFF2-40B4-BE49-F238E27FC236}">
                  <a16:creationId xmlns:a16="http://schemas.microsoft.com/office/drawing/2014/main" id="{A1D6731E-DCDA-530E-1975-6808E39E9771}"/>
                </a:ext>
              </a:extLst>
            </p:cNvPr>
            <p:cNvSpPr txBox="1"/>
            <p:nvPr/>
          </p:nvSpPr>
          <p:spPr>
            <a:xfrm>
              <a:off x="4341020" y="2539966"/>
              <a:ext cx="836980" cy="792158"/>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15</a:t>
              </a:r>
              <a:endParaRPr lang="pt-BR" sz="4000">
                <a:solidFill>
                  <a:schemeClr val="bg1"/>
                </a:solidFill>
                <a:latin typeface="techenfim-educacao" pitchFamily="2" charset="0"/>
                <a:cs typeface="Arial" panose="020B0604020202020204" pitchFamily="34" charset="0"/>
              </a:endParaRPr>
            </a:p>
          </p:txBody>
        </p:sp>
      </p:grpSp>
      <p:grpSp>
        <p:nvGrpSpPr>
          <p:cNvPr id="300" name="Agrupar 299">
            <a:extLst>
              <a:ext uri="{FF2B5EF4-FFF2-40B4-BE49-F238E27FC236}">
                <a16:creationId xmlns:a16="http://schemas.microsoft.com/office/drawing/2014/main" id="{A5154867-55BF-A5B4-BBCA-307AA66DF903}"/>
              </a:ext>
            </a:extLst>
          </p:cNvPr>
          <p:cNvGrpSpPr/>
          <p:nvPr/>
        </p:nvGrpSpPr>
        <p:grpSpPr>
          <a:xfrm>
            <a:off x="3559842" y="3495207"/>
            <a:ext cx="712621" cy="653204"/>
            <a:chOff x="4341020" y="2539966"/>
            <a:chExt cx="836980" cy="794276"/>
          </a:xfrm>
        </p:grpSpPr>
        <p:sp>
          <p:nvSpPr>
            <p:cNvPr id="301" name="Elipse 300">
              <a:extLst>
                <a:ext uri="{FF2B5EF4-FFF2-40B4-BE49-F238E27FC236}">
                  <a16:creationId xmlns:a16="http://schemas.microsoft.com/office/drawing/2014/main" id="{F3FFD837-47B0-B1C0-C613-DC0C5591B433}"/>
                </a:ext>
              </a:extLst>
            </p:cNvPr>
            <p:cNvSpPr/>
            <p:nvPr/>
          </p:nvSpPr>
          <p:spPr>
            <a:xfrm>
              <a:off x="4386000" y="2542242"/>
              <a:ext cx="792000" cy="792000"/>
            </a:xfrm>
            <a:prstGeom prst="ellipse">
              <a:avLst/>
            </a:prstGeom>
            <a:solidFill>
              <a:schemeClr val="accent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2" name="CaixaDeTexto 301">
              <a:extLst>
                <a:ext uri="{FF2B5EF4-FFF2-40B4-BE49-F238E27FC236}">
                  <a16:creationId xmlns:a16="http://schemas.microsoft.com/office/drawing/2014/main" id="{38F9A7E7-D797-CD24-71F1-BA4B4B911858}"/>
                </a:ext>
              </a:extLst>
            </p:cNvPr>
            <p:cNvSpPr txBox="1"/>
            <p:nvPr/>
          </p:nvSpPr>
          <p:spPr>
            <a:xfrm>
              <a:off x="4341020" y="2539966"/>
              <a:ext cx="836980" cy="792158"/>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8</a:t>
              </a:r>
              <a:endParaRPr lang="pt-BR" sz="4000">
                <a:solidFill>
                  <a:schemeClr val="bg1"/>
                </a:solidFill>
                <a:latin typeface="techenfim-educacao" pitchFamily="2" charset="0"/>
                <a:cs typeface="Arial" panose="020B0604020202020204" pitchFamily="34" charset="0"/>
              </a:endParaRPr>
            </a:p>
          </p:txBody>
        </p:sp>
      </p:grpSp>
      <p:grpSp>
        <p:nvGrpSpPr>
          <p:cNvPr id="303" name="Agrupar 302">
            <a:extLst>
              <a:ext uri="{FF2B5EF4-FFF2-40B4-BE49-F238E27FC236}">
                <a16:creationId xmlns:a16="http://schemas.microsoft.com/office/drawing/2014/main" id="{78CE609B-8B4A-99CE-A2B7-DEA5B2FB32C2}"/>
              </a:ext>
            </a:extLst>
          </p:cNvPr>
          <p:cNvGrpSpPr/>
          <p:nvPr/>
        </p:nvGrpSpPr>
        <p:grpSpPr>
          <a:xfrm>
            <a:off x="4387282" y="3976500"/>
            <a:ext cx="1219661" cy="875674"/>
            <a:chOff x="4221148" y="2542242"/>
            <a:chExt cx="1064778" cy="792000"/>
          </a:xfrm>
        </p:grpSpPr>
        <p:sp>
          <p:nvSpPr>
            <p:cNvPr id="304" name="Elipse 303">
              <a:extLst>
                <a:ext uri="{FF2B5EF4-FFF2-40B4-BE49-F238E27FC236}">
                  <a16:creationId xmlns:a16="http://schemas.microsoft.com/office/drawing/2014/main" id="{F0A25873-99E5-4934-4ADF-8836D9776F44}"/>
                </a:ext>
              </a:extLst>
            </p:cNvPr>
            <p:cNvSpPr/>
            <p:nvPr/>
          </p:nvSpPr>
          <p:spPr>
            <a:xfrm>
              <a:off x="4386000" y="2542242"/>
              <a:ext cx="792000" cy="792000"/>
            </a:xfrm>
            <a:prstGeom prst="ellipse">
              <a:avLst/>
            </a:prstGeom>
            <a:solidFill>
              <a:schemeClr val="accent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CaixaDeTexto 304">
              <a:extLst>
                <a:ext uri="{FF2B5EF4-FFF2-40B4-BE49-F238E27FC236}">
                  <a16:creationId xmlns:a16="http://schemas.microsoft.com/office/drawing/2014/main" id="{A8B963E6-15EA-A460-824E-6D4433FA0772}"/>
                </a:ext>
              </a:extLst>
            </p:cNvPr>
            <p:cNvSpPr txBox="1"/>
            <p:nvPr/>
          </p:nvSpPr>
          <p:spPr>
            <a:xfrm>
              <a:off x="4221148" y="2635175"/>
              <a:ext cx="1064778" cy="584571"/>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110</a:t>
              </a:r>
              <a:endParaRPr lang="pt-BR" sz="4000">
                <a:solidFill>
                  <a:schemeClr val="bg1"/>
                </a:solidFill>
                <a:latin typeface="techenfim-educacao" pitchFamily="2" charset="0"/>
                <a:cs typeface="Arial" panose="020B0604020202020204" pitchFamily="34" charset="0"/>
              </a:endParaRPr>
            </a:p>
          </p:txBody>
        </p:sp>
      </p:grpSp>
      <p:grpSp>
        <p:nvGrpSpPr>
          <p:cNvPr id="306" name="Agrupar 305">
            <a:extLst>
              <a:ext uri="{FF2B5EF4-FFF2-40B4-BE49-F238E27FC236}">
                <a16:creationId xmlns:a16="http://schemas.microsoft.com/office/drawing/2014/main" id="{3BE674C0-BA57-2529-09F7-F698B9CB2096}"/>
              </a:ext>
            </a:extLst>
          </p:cNvPr>
          <p:cNvGrpSpPr/>
          <p:nvPr/>
        </p:nvGrpSpPr>
        <p:grpSpPr>
          <a:xfrm>
            <a:off x="3713870" y="4959561"/>
            <a:ext cx="946884" cy="842778"/>
            <a:chOff x="4371204" y="2542242"/>
            <a:chExt cx="836980" cy="827988"/>
          </a:xfrm>
        </p:grpSpPr>
        <p:sp>
          <p:nvSpPr>
            <p:cNvPr id="307" name="Elipse 306">
              <a:extLst>
                <a:ext uri="{FF2B5EF4-FFF2-40B4-BE49-F238E27FC236}">
                  <a16:creationId xmlns:a16="http://schemas.microsoft.com/office/drawing/2014/main" id="{B9153BCC-F6BD-5496-C4B6-B362F32031A9}"/>
                </a:ext>
              </a:extLst>
            </p:cNvPr>
            <p:cNvSpPr/>
            <p:nvPr/>
          </p:nvSpPr>
          <p:spPr>
            <a:xfrm>
              <a:off x="4386000" y="2542242"/>
              <a:ext cx="792000" cy="792000"/>
            </a:xfrm>
            <a:prstGeom prst="ellipse">
              <a:avLst/>
            </a:prstGeom>
            <a:solidFill>
              <a:schemeClr val="accent4"/>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CaixaDeTexto 307">
              <a:extLst>
                <a:ext uri="{FF2B5EF4-FFF2-40B4-BE49-F238E27FC236}">
                  <a16:creationId xmlns:a16="http://schemas.microsoft.com/office/drawing/2014/main" id="{D7D2B620-7573-59B2-56AB-BABC8D058519}"/>
                </a:ext>
              </a:extLst>
            </p:cNvPr>
            <p:cNvSpPr txBox="1"/>
            <p:nvPr/>
          </p:nvSpPr>
          <p:spPr>
            <a:xfrm>
              <a:off x="4371204" y="2578072"/>
              <a:ext cx="836980" cy="792158"/>
            </a:xfrm>
            <a:prstGeom prst="rect">
              <a:avLst/>
            </a:prstGeom>
            <a:noFill/>
          </p:spPr>
          <p:txBody>
            <a:bodyPr wrap="square" rtlCol="0">
              <a:spAutoFit/>
            </a:bodyPr>
            <a:lstStyle/>
            <a:p>
              <a:pPr algn="ctr"/>
              <a:r>
                <a:rPr lang="pt-BR" sz="3600">
                  <a:solidFill>
                    <a:schemeClr val="bg1"/>
                  </a:solidFill>
                  <a:latin typeface="techenfim-educacao" pitchFamily="2" charset="0"/>
                  <a:cs typeface="Arial" panose="020B0604020202020204" pitchFamily="34" charset="0"/>
                </a:rPr>
                <a:t>27</a:t>
              </a:r>
              <a:endParaRPr lang="pt-BR" sz="4000">
                <a:solidFill>
                  <a:schemeClr val="bg1"/>
                </a:solidFill>
                <a:latin typeface="techenfim-educacao" pitchFamily="2" charset="0"/>
                <a:cs typeface="Arial" panose="020B0604020202020204" pitchFamily="34" charset="0"/>
              </a:endParaRPr>
            </a:p>
          </p:txBody>
        </p:sp>
      </p:grpSp>
      <p:sp>
        <p:nvSpPr>
          <p:cNvPr id="309" name="Retângulo 308">
            <a:extLst>
              <a:ext uri="{FF2B5EF4-FFF2-40B4-BE49-F238E27FC236}">
                <a16:creationId xmlns:a16="http://schemas.microsoft.com/office/drawing/2014/main" id="{04953614-1EBB-DBE4-F701-84487F069246}"/>
              </a:ext>
            </a:extLst>
          </p:cNvPr>
          <p:cNvSpPr/>
          <p:nvPr/>
        </p:nvSpPr>
        <p:spPr>
          <a:xfrm>
            <a:off x="6849155" y="1244974"/>
            <a:ext cx="3783890" cy="836083"/>
          </a:xfrm>
          <a:prstGeom prst="rect">
            <a:avLst/>
          </a:prstGeom>
          <a:solidFill>
            <a:schemeClr val="bg1">
              <a:lumMod val="85000"/>
            </a:schemeClr>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0" name="Agrupar 309">
            <a:extLst>
              <a:ext uri="{FF2B5EF4-FFF2-40B4-BE49-F238E27FC236}">
                <a16:creationId xmlns:a16="http://schemas.microsoft.com/office/drawing/2014/main" id="{65F7A650-AFC9-CDD4-F25A-2E17A1303573}"/>
              </a:ext>
            </a:extLst>
          </p:cNvPr>
          <p:cNvGrpSpPr/>
          <p:nvPr/>
        </p:nvGrpSpPr>
        <p:grpSpPr>
          <a:xfrm>
            <a:off x="6706268" y="1245678"/>
            <a:ext cx="1219660" cy="750121"/>
            <a:chOff x="1174458" y="1577130"/>
            <a:chExt cx="2088000" cy="1495800"/>
          </a:xfrm>
        </p:grpSpPr>
        <p:sp>
          <p:nvSpPr>
            <p:cNvPr id="311" name="Retângulo: Cantos Superiores Arredondados 310">
              <a:extLst>
                <a:ext uri="{FF2B5EF4-FFF2-40B4-BE49-F238E27FC236}">
                  <a16:creationId xmlns:a16="http://schemas.microsoft.com/office/drawing/2014/main" id="{9E4EAC90-B442-16AD-C451-BF75F4720F1C}"/>
                </a:ext>
              </a:extLst>
            </p:cNvPr>
            <p:cNvSpPr/>
            <p:nvPr/>
          </p:nvSpPr>
          <p:spPr>
            <a:xfrm rot="5400000">
              <a:off x="1518258" y="1328730"/>
              <a:ext cx="1400400" cy="2088000"/>
            </a:xfrm>
            <a:prstGeom prst="round2SameRect">
              <a:avLst>
                <a:gd name="adj1" fmla="val 50000"/>
                <a:gd name="adj2" fmla="val 0"/>
              </a:avLst>
            </a:pr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12" name="Triângulo isósceles 311">
              <a:extLst>
                <a:ext uri="{FF2B5EF4-FFF2-40B4-BE49-F238E27FC236}">
                  <a16:creationId xmlns:a16="http://schemas.microsoft.com/office/drawing/2014/main" id="{1AE644CC-72C0-D110-B563-980E940917E5}"/>
                </a:ext>
              </a:extLst>
            </p:cNvPr>
            <p:cNvSpPr/>
            <p:nvPr/>
          </p:nvSpPr>
          <p:spPr>
            <a:xfrm>
              <a:off x="1174458" y="1577130"/>
              <a:ext cx="100667" cy="95400"/>
            </a:xfrm>
            <a:prstGeom prst="triangle">
              <a:avLst>
                <a:gd name="adj" fmla="val 100000"/>
              </a:avLst>
            </a:pr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313" name="Agrupar 312">
            <a:extLst>
              <a:ext uri="{FF2B5EF4-FFF2-40B4-BE49-F238E27FC236}">
                <a16:creationId xmlns:a16="http://schemas.microsoft.com/office/drawing/2014/main" id="{DC74B0AC-5061-DBE1-61BE-E8CA0ED5D809}"/>
              </a:ext>
            </a:extLst>
          </p:cNvPr>
          <p:cNvGrpSpPr/>
          <p:nvPr/>
        </p:nvGrpSpPr>
        <p:grpSpPr>
          <a:xfrm>
            <a:off x="8116398" y="1195319"/>
            <a:ext cx="2663849" cy="918206"/>
            <a:chOff x="2870224" y="1588404"/>
            <a:chExt cx="3467430" cy="918206"/>
          </a:xfrm>
        </p:grpSpPr>
        <p:sp>
          <p:nvSpPr>
            <p:cNvPr id="314" name="CaixaDeTexto 313">
              <a:extLst>
                <a:ext uri="{FF2B5EF4-FFF2-40B4-BE49-F238E27FC236}">
                  <a16:creationId xmlns:a16="http://schemas.microsoft.com/office/drawing/2014/main" id="{0B19EF1A-CC21-D7C9-258B-72A2C9A80FC8}"/>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NORDESTE</a:t>
              </a:r>
            </a:p>
          </p:txBody>
        </p:sp>
        <p:sp>
          <p:nvSpPr>
            <p:cNvPr id="315" name="CaixaDeTexto 314">
              <a:extLst>
                <a:ext uri="{FF2B5EF4-FFF2-40B4-BE49-F238E27FC236}">
                  <a16:creationId xmlns:a16="http://schemas.microsoft.com/office/drawing/2014/main" id="{A7F99C7B-BDF7-64A4-EEE3-CFD9A272E861}"/>
                </a:ext>
              </a:extLst>
            </p:cNvPr>
            <p:cNvSpPr txBox="1"/>
            <p:nvPr/>
          </p:nvSpPr>
          <p:spPr>
            <a:xfrm>
              <a:off x="2904671" y="1983390"/>
              <a:ext cx="34329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15 Data Centers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a:solidFill>
                    <a:srgbClr val="7030A0"/>
                  </a:solidFill>
                  <a:latin typeface="Montserrat Medium" panose="00000600000000000000" pitchFamily="2" charset="0"/>
                </a:rPr>
                <a:t>Colo e/ou Hyper</a:t>
              </a: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p:txBody>
        </p:sp>
      </p:grpSp>
      <p:sp>
        <p:nvSpPr>
          <p:cNvPr id="316" name="Retângulo 315">
            <a:extLst>
              <a:ext uri="{FF2B5EF4-FFF2-40B4-BE49-F238E27FC236}">
                <a16:creationId xmlns:a16="http://schemas.microsoft.com/office/drawing/2014/main" id="{5ADB2D59-525C-CE44-5AAD-109FA20EE447}"/>
              </a:ext>
            </a:extLst>
          </p:cNvPr>
          <p:cNvSpPr/>
          <p:nvPr/>
        </p:nvSpPr>
        <p:spPr>
          <a:xfrm>
            <a:off x="6868918" y="2165397"/>
            <a:ext cx="3747604" cy="836083"/>
          </a:xfrm>
          <a:prstGeom prst="rect">
            <a:avLst/>
          </a:prstGeom>
          <a:solidFill>
            <a:schemeClr val="bg1">
              <a:lumMod val="85000"/>
            </a:schemeClr>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pt-BR">
              <a:solidFill>
                <a:prstClr val="white"/>
              </a:solidFill>
              <a:latin typeface="Calibri" panose="020F0502020204030204"/>
            </a:endParaRPr>
          </a:p>
        </p:txBody>
      </p:sp>
      <p:grpSp>
        <p:nvGrpSpPr>
          <p:cNvPr id="317" name="Agrupar 316">
            <a:extLst>
              <a:ext uri="{FF2B5EF4-FFF2-40B4-BE49-F238E27FC236}">
                <a16:creationId xmlns:a16="http://schemas.microsoft.com/office/drawing/2014/main" id="{F6365B14-C699-CE58-547A-D5C866271787}"/>
              </a:ext>
            </a:extLst>
          </p:cNvPr>
          <p:cNvGrpSpPr/>
          <p:nvPr/>
        </p:nvGrpSpPr>
        <p:grpSpPr>
          <a:xfrm>
            <a:off x="6772727" y="2165397"/>
            <a:ext cx="1219660" cy="750121"/>
            <a:chOff x="1174458" y="1577130"/>
            <a:chExt cx="2088000" cy="1495800"/>
          </a:xfrm>
        </p:grpSpPr>
        <p:sp>
          <p:nvSpPr>
            <p:cNvPr id="318" name="Retângulo: Cantos Superiores Arredondados 317">
              <a:extLst>
                <a:ext uri="{FF2B5EF4-FFF2-40B4-BE49-F238E27FC236}">
                  <a16:creationId xmlns:a16="http://schemas.microsoft.com/office/drawing/2014/main" id="{488F44D3-CDA2-35A2-646B-3C128E7A2B2A}"/>
                </a:ext>
              </a:extLst>
            </p:cNvPr>
            <p:cNvSpPr/>
            <p:nvPr/>
          </p:nvSpPr>
          <p:spPr>
            <a:xfrm rot="5400000">
              <a:off x="1518258" y="1328730"/>
              <a:ext cx="1400400" cy="2088000"/>
            </a:xfrm>
            <a:prstGeom prst="round2SameRect">
              <a:avLst>
                <a:gd name="adj1" fmla="val 50000"/>
                <a:gd name="adj2" fmla="val 0"/>
              </a:avLst>
            </a:pr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19" name="Triângulo isósceles 318">
              <a:extLst>
                <a:ext uri="{FF2B5EF4-FFF2-40B4-BE49-F238E27FC236}">
                  <a16:creationId xmlns:a16="http://schemas.microsoft.com/office/drawing/2014/main" id="{766D4C46-433C-ECCD-F5A0-6547383C8D03}"/>
                </a:ext>
              </a:extLst>
            </p:cNvPr>
            <p:cNvSpPr/>
            <p:nvPr/>
          </p:nvSpPr>
          <p:spPr>
            <a:xfrm>
              <a:off x="1174458" y="1577130"/>
              <a:ext cx="100667" cy="95400"/>
            </a:xfrm>
            <a:prstGeom prst="triangle">
              <a:avLst>
                <a:gd name="adj" fmla="val 100000"/>
              </a:avLst>
            </a:prstGeom>
            <a:solidFill>
              <a:srgbClr val="06D6A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sp>
        <p:nvSpPr>
          <p:cNvPr id="320" name="CaixaDeTexto 319">
            <a:extLst>
              <a:ext uri="{FF2B5EF4-FFF2-40B4-BE49-F238E27FC236}">
                <a16:creationId xmlns:a16="http://schemas.microsoft.com/office/drawing/2014/main" id="{00C40EC9-EDF2-B01F-B913-A9A4B507C98C}"/>
              </a:ext>
            </a:extLst>
          </p:cNvPr>
          <p:cNvSpPr txBox="1"/>
          <p:nvPr/>
        </p:nvSpPr>
        <p:spPr>
          <a:xfrm>
            <a:off x="8182856" y="2115038"/>
            <a:ext cx="16041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NORTE</a:t>
            </a:r>
          </a:p>
        </p:txBody>
      </p:sp>
      <p:sp>
        <p:nvSpPr>
          <p:cNvPr id="321" name="Retângulo 320">
            <a:extLst>
              <a:ext uri="{FF2B5EF4-FFF2-40B4-BE49-F238E27FC236}">
                <a16:creationId xmlns:a16="http://schemas.microsoft.com/office/drawing/2014/main" id="{081D6D76-8F55-5BD7-AFBD-424688DE32BA}"/>
              </a:ext>
            </a:extLst>
          </p:cNvPr>
          <p:cNvSpPr/>
          <p:nvPr/>
        </p:nvSpPr>
        <p:spPr>
          <a:xfrm>
            <a:off x="6878740" y="3075158"/>
            <a:ext cx="3747604" cy="836083"/>
          </a:xfrm>
          <a:prstGeom prst="rect">
            <a:avLst/>
          </a:prstGeom>
          <a:solidFill>
            <a:schemeClr val="bg1">
              <a:lumMod val="85000"/>
            </a:schemeClr>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pt-BR">
              <a:solidFill>
                <a:prstClr val="white"/>
              </a:solidFill>
              <a:latin typeface="Calibri" panose="020F0502020204030204"/>
            </a:endParaRPr>
          </a:p>
        </p:txBody>
      </p:sp>
      <p:grpSp>
        <p:nvGrpSpPr>
          <p:cNvPr id="322" name="Agrupar 321">
            <a:extLst>
              <a:ext uri="{FF2B5EF4-FFF2-40B4-BE49-F238E27FC236}">
                <a16:creationId xmlns:a16="http://schemas.microsoft.com/office/drawing/2014/main" id="{54D59091-1552-01CE-D8DF-C6569F90992D}"/>
              </a:ext>
            </a:extLst>
          </p:cNvPr>
          <p:cNvGrpSpPr/>
          <p:nvPr/>
        </p:nvGrpSpPr>
        <p:grpSpPr>
          <a:xfrm>
            <a:off x="6782549" y="3075158"/>
            <a:ext cx="1219660" cy="750121"/>
            <a:chOff x="1174458" y="1577130"/>
            <a:chExt cx="2088000" cy="1495800"/>
          </a:xfrm>
        </p:grpSpPr>
        <p:sp>
          <p:nvSpPr>
            <p:cNvPr id="323" name="Retângulo: Cantos Superiores Arredondados 322">
              <a:extLst>
                <a:ext uri="{FF2B5EF4-FFF2-40B4-BE49-F238E27FC236}">
                  <a16:creationId xmlns:a16="http://schemas.microsoft.com/office/drawing/2014/main" id="{1A9C41C1-BE82-1121-8E81-1DE6B352D297}"/>
                </a:ext>
              </a:extLst>
            </p:cNvPr>
            <p:cNvSpPr/>
            <p:nvPr/>
          </p:nvSpPr>
          <p:spPr>
            <a:xfrm rot="5400000">
              <a:off x="1518258" y="1328730"/>
              <a:ext cx="1400400" cy="2088000"/>
            </a:xfrm>
            <a:prstGeom prst="round2SameRect">
              <a:avLst>
                <a:gd name="adj1" fmla="val 50000"/>
                <a:gd name="adj2" fmla="val 0"/>
              </a:avLst>
            </a:prstGeom>
            <a:solidFill>
              <a:srgbClr val="FFC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24" name="Triângulo isósceles 323">
              <a:extLst>
                <a:ext uri="{FF2B5EF4-FFF2-40B4-BE49-F238E27FC236}">
                  <a16:creationId xmlns:a16="http://schemas.microsoft.com/office/drawing/2014/main" id="{22161155-A4A9-651D-5768-9D87C6251975}"/>
                </a:ext>
              </a:extLst>
            </p:cNvPr>
            <p:cNvSpPr/>
            <p:nvPr/>
          </p:nvSpPr>
          <p:spPr>
            <a:xfrm>
              <a:off x="1174458" y="1577130"/>
              <a:ext cx="100667" cy="95400"/>
            </a:xfrm>
            <a:prstGeom prst="triangle">
              <a:avLst>
                <a:gd name="adj" fmla="val 100000"/>
              </a:avLst>
            </a:prstGeom>
            <a:solidFill>
              <a:srgbClr val="FFC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sp>
        <p:nvSpPr>
          <p:cNvPr id="325" name="CaixaDeTexto 324">
            <a:extLst>
              <a:ext uri="{FF2B5EF4-FFF2-40B4-BE49-F238E27FC236}">
                <a16:creationId xmlns:a16="http://schemas.microsoft.com/office/drawing/2014/main" id="{76149FA4-3E9C-452D-9A0A-D41D813EB9A6}"/>
              </a:ext>
            </a:extLst>
          </p:cNvPr>
          <p:cNvSpPr txBox="1"/>
          <p:nvPr/>
        </p:nvSpPr>
        <p:spPr>
          <a:xfrm>
            <a:off x="8192678" y="3024799"/>
            <a:ext cx="25563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CENTRO-OESTE</a:t>
            </a:r>
          </a:p>
        </p:txBody>
      </p:sp>
      <p:sp>
        <p:nvSpPr>
          <p:cNvPr id="326" name="Retângulo 325">
            <a:extLst>
              <a:ext uri="{FF2B5EF4-FFF2-40B4-BE49-F238E27FC236}">
                <a16:creationId xmlns:a16="http://schemas.microsoft.com/office/drawing/2014/main" id="{BC6784C9-158B-57E8-1E2D-FF30CB053F69}"/>
              </a:ext>
            </a:extLst>
          </p:cNvPr>
          <p:cNvSpPr/>
          <p:nvPr/>
        </p:nvSpPr>
        <p:spPr>
          <a:xfrm>
            <a:off x="6905204" y="3994877"/>
            <a:ext cx="3721140" cy="836083"/>
          </a:xfrm>
          <a:prstGeom prst="rect">
            <a:avLst/>
          </a:prstGeom>
          <a:solidFill>
            <a:schemeClr val="bg1">
              <a:lumMod val="85000"/>
            </a:schemeClr>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pt-BR">
              <a:solidFill>
                <a:prstClr val="white"/>
              </a:solidFill>
              <a:latin typeface="Calibri" panose="020F0502020204030204"/>
            </a:endParaRPr>
          </a:p>
        </p:txBody>
      </p:sp>
      <p:grpSp>
        <p:nvGrpSpPr>
          <p:cNvPr id="327" name="Agrupar 326">
            <a:extLst>
              <a:ext uri="{FF2B5EF4-FFF2-40B4-BE49-F238E27FC236}">
                <a16:creationId xmlns:a16="http://schemas.microsoft.com/office/drawing/2014/main" id="{B6CDD357-1576-C766-9ACB-6738D376CB12}"/>
              </a:ext>
            </a:extLst>
          </p:cNvPr>
          <p:cNvGrpSpPr/>
          <p:nvPr/>
        </p:nvGrpSpPr>
        <p:grpSpPr>
          <a:xfrm>
            <a:off x="6809013" y="3994877"/>
            <a:ext cx="1219660" cy="750121"/>
            <a:chOff x="1174458" y="1577130"/>
            <a:chExt cx="2088000" cy="1495800"/>
          </a:xfrm>
        </p:grpSpPr>
        <p:sp>
          <p:nvSpPr>
            <p:cNvPr id="328" name="Retângulo: Cantos Superiores Arredondados 327">
              <a:extLst>
                <a:ext uri="{FF2B5EF4-FFF2-40B4-BE49-F238E27FC236}">
                  <a16:creationId xmlns:a16="http://schemas.microsoft.com/office/drawing/2014/main" id="{EE4CF250-4AD3-3621-B989-DDE3C9A254BD}"/>
                </a:ext>
              </a:extLst>
            </p:cNvPr>
            <p:cNvSpPr/>
            <p:nvPr/>
          </p:nvSpPr>
          <p:spPr>
            <a:xfrm rot="5400000">
              <a:off x="1518258" y="1328730"/>
              <a:ext cx="1400400" cy="2088000"/>
            </a:xfrm>
            <a:prstGeom prst="round2SameRect">
              <a:avLst>
                <a:gd name="adj1" fmla="val 50000"/>
                <a:gd name="adj2" fmla="val 0"/>
              </a:avLst>
            </a:pr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29" name="Triângulo isósceles 328">
              <a:extLst>
                <a:ext uri="{FF2B5EF4-FFF2-40B4-BE49-F238E27FC236}">
                  <a16:creationId xmlns:a16="http://schemas.microsoft.com/office/drawing/2014/main" id="{BE2898EE-C9B7-DBD0-B52C-7CEA03680303}"/>
                </a:ext>
              </a:extLst>
            </p:cNvPr>
            <p:cNvSpPr/>
            <p:nvPr/>
          </p:nvSpPr>
          <p:spPr>
            <a:xfrm>
              <a:off x="1174458" y="1577130"/>
              <a:ext cx="100667" cy="95400"/>
            </a:xfrm>
            <a:prstGeom prst="triangle">
              <a:avLst>
                <a:gd name="adj" fmla="val 100000"/>
              </a:avLst>
            </a:pr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sp>
        <p:nvSpPr>
          <p:cNvPr id="330" name="CaixaDeTexto 329">
            <a:extLst>
              <a:ext uri="{FF2B5EF4-FFF2-40B4-BE49-F238E27FC236}">
                <a16:creationId xmlns:a16="http://schemas.microsoft.com/office/drawing/2014/main" id="{21A24786-13BF-621A-6A50-6D94A59825B8}"/>
              </a:ext>
            </a:extLst>
          </p:cNvPr>
          <p:cNvSpPr txBox="1"/>
          <p:nvPr/>
        </p:nvSpPr>
        <p:spPr>
          <a:xfrm>
            <a:off x="8219142" y="3944518"/>
            <a:ext cx="16041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SUDESTE</a:t>
            </a:r>
          </a:p>
        </p:txBody>
      </p:sp>
      <p:sp>
        <p:nvSpPr>
          <p:cNvPr id="331" name="Retângulo 330">
            <a:extLst>
              <a:ext uri="{FF2B5EF4-FFF2-40B4-BE49-F238E27FC236}">
                <a16:creationId xmlns:a16="http://schemas.microsoft.com/office/drawing/2014/main" id="{150D18B5-7702-8FD9-E4CB-FCAAE6C50617}"/>
              </a:ext>
            </a:extLst>
          </p:cNvPr>
          <p:cNvSpPr/>
          <p:nvPr/>
        </p:nvSpPr>
        <p:spPr>
          <a:xfrm>
            <a:off x="6911850" y="4914596"/>
            <a:ext cx="3714494" cy="836083"/>
          </a:xfrm>
          <a:prstGeom prst="rect">
            <a:avLst/>
          </a:prstGeom>
          <a:solidFill>
            <a:schemeClr val="bg1">
              <a:lumMod val="85000"/>
            </a:schemeClr>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pt-BR">
              <a:solidFill>
                <a:prstClr val="white"/>
              </a:solidFill>
              <a:latin typeface="Calibri" panose="020F0502020204030204"/>
            </a:endParaRPr>
          </a:p>
        </p:txBody>
      </p:sp>
      <p:grpSp>
        <p:nvGrpSpPr>
          <p:cNvPr id="332" name="Agrupar 331">
            <a:extLst>
              <a:ext uri="{FF2B5EF4-FFF2-40B4-BE49-F238E27FC236}">
                <a16:creationId xmlns:a16="http://schemas.microsoft.com/office/drawing/2014/main" id="{D48B5A5D-56E9-02DC-AAEE-178D09CDA018}"/>
              </a:ext>
            </a:extLst>
          </p:cNvPr>
          <p:cNvGrpSpPr/>
          <p:nvPr/>
        </p:nvGrpSpPr>
        <p:grpSpPr>
          <a:xfrm>
            <a:off x="6815659" y="4914596"/>
            <a:ext cx="1219660" cy="750121"/>
            <a:chOff x="1174458" y="1577130"/>
            <a:chExt cx="2088000" cy="1495800"/>
          </a:xfrm>
        </p:grpSpPr>
        <p:sp>
          <p:nvSpPr>
            <p:cNvPr id="333" name="Retângulo: Cantos Superiores Arredondados 332">
              <a:extLst>
                <a:ext uri="{FF2B5EF4-FFF2-40B4-BE49-F238E27FC236}">
                  <a16:creationId xmlns:a16="http://schemas.microsoft.com/office/drawing/2014/main" id="{5C653D93-2D9E-42C3-C589-232CD0C1CE6E}"/>
                </a:ext>
              </a:extLst>
            </p:cNvPr>
            <p:cNvSpPr/>
            <p:nvPr/>
          </p:nvSpPr>
          <p:spPr>
            <a:xfrm rot="5400000">
              <a:off x="1518258" y="1328730"/>
              <a:ext cx="1400400" cy="2088000"/>
            </a:xfrm>
            <a:prstGeom prst="round2SameRect">
              <a:avLst>
                <a:gd name="adj1" fmla="val 50000"/>
                <a:gd name="adj2" fmla="val 0"/>
              </a:avLst>
            </a:prstGeom>
            <a:solidFill>
              <a:srgbClr val="FF000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34" name="Triângulo isósceles 333">
              <a:extLst>
                <a:ext uri="{FF2B5EF4-FFF2-40B4-BE49-F238E27FC236}">
                  <a16:creationId xmlns:a16="http://schemas.microsoft.com/office/drawing/2014/main" id="{D010D20A-3EB2-E711-03C5-0743D009A3AC}"/>
                </a:ext>
              </a:extLst>
            </p:cNvPr>
            <p:cNvSpPr/>
            <p:nvPr/>
          </p:nvSpPr>
          <p:spPr>
            <a:xfrm>
              <a:off x="1174458" y="1577130"/>
              <a:ext cx="100667" cy="95400"/>
            </a:xfrm>
            <a:prstGeom prst="triangle">
              <a:avLst>
                <a:gd name="adj" fmla="val 100000"/>
              </a:avLst>
            </a:pr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sp>
        <p:nvSpPr>
          <p:cNvPr id="335" name="CaixaDeTexto 334">
            <a:extLst>
              <a:ext uri="{FF2B5EF4-FFF2-40B4-BE49-F238E27FC236}">
                <a16:creationId xmlns:a16="http://schemas.microsoft.com/office/drawing/2014/main" id="{84DA00C6-F444-61DA-635C-C1CD9062FD9C}"/>
              </a:ext>
            </a:extLst>
          </p:cNvPr>
          <p:cNvSpPr txBox="1"/>
          <p:nvPr/>
        </p:nvSpPr>
        <p:spPr>
          <a:xfrm>
            <a:off x="8225788" y="4864237"/>
            <a:ext cx="16041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SUL</a:t>
            </a:r>
          </a:p>
        </p:txBody>
      </p:sp>
      <p:sp>
        <p:nvSpPr>
          <p:cNvPr id="336" name="Retângulo 335">
            <a:extLst>
              <a:ext uri="{FF2B5EF4-FFF2-40B4-BE49-F238E27FC236}">
                <a16:creationId xmlns:a16="http://schemas.microsoft.com/office/drawing/2014/main" id="{5B836CE5-02BF-1CF2-AA6D-E968DD9671D1}"/>
              </a:ext>
            </a:extLst>
          </p:cNvPr>
          <p:cNvSpPr/>
          <p:nvPr/>
        </p:nvSpPr>
        <p:spPr>
          <a:xfrm>
            <a:off x="6882369" y="5834315"/>
            <a:ext cx="3747604" cy="836083"/>
          </a:xfrm>
          <a:prstGeom prst="rect">
            <a:avLst/>
          </a:prstGeom>
          <a:solidFill>
            <a:schemeClr val="bg1">
              <a:lumMod val="85000"/>
            </a:schemeClr>
          </a:solidFill>
          <a:ln>
            <a:noFill/>
          </a:ln>
          <a:effectLst>
            <a:outerShdw blurRad="63500" sx="102000" sy="102000" algn="ctr" rotWithShape="0">
              <a:schemeClr val="bg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pt-BR">
              <a:solidFill>
                <a:prstClr val="white"/>
              </a:solidFill>
              <a:latin typeface="Calibri" panose="020F0502020204030204"/>
            </a:endParaRPr>
          </a:p>
        </p:txBody>
      </p:sp>
      <p:grpSp>
        <p:nvGrpSpPr>
          <p:cNvPr id="337" name="Agrupar 336">
            <a:extLst>
              <a:ext uri="{FF2B5EF4-FFF2-40B4-BE49-F238E27FC236}">
                <a16:creationId xmlns:a16="http://schemas.microsoft.com/office/drawing/2014/main" id="{BE612547-56DA-C1A6-1947-E2087769AFA1}"/>
              </a:ext>
            </a:extLst>
          </p:cNvPr>
          <p:cNvGrpSpPr/>
          <p:nvPr/>
        </p:nvGrpSpPr>
        <p:grpSpPr>
          <a:xfrm>
            <a:off x="6786178" y="5834315"/>
            <a:ext cx="1219660" cy="750121"/>
            <a:chOff x="1174458" y="1577130"/>
            <a:chExt cx="2088000" cy="1495800"/>
          </a:xfrm>
        </p:grpSpPr>
        <p:sp>
          <p:nvSpPr>
            <p:cNvPr id="338" name="Retângulo: Cantos Superiores Arredondados 337">
              <a:extLst>
                <a:ext uri="{FF2B5EF4-FFF2-40B4-BE49-F238E27FC236}">
                  <a16:creationId xmlns:a16="http://schemas.microsoft.com/office/drawing/2014/main" id="{65FBF18D-32BB-EA14-8DAD-508E818239B3}"/>
                </a:ext>
              </a:extLst>
            </p:cNvPr>
            <p:cNvSpPr/>
            <p:nvPr/>
          </p:nvSpPr>
          <p:spPr>
            <a:xfrm rot="5400000">
              <a:off x="1518258" y="1328730"/>
              <a:ext cx="1400400" cy="2088000"/>
            </a:xfrm>
            <a:prstGeom prst="round2SameRect">
              <a:avLst>
                <a:gd name="adj1" fmla="val 50000"/>
                <a:gd name="adj2" fmla="val 0"/>
              </a:avLst>
            </a:prstGeom>
            <a:solidFill>
              <a:srgbClr val="000E2A"/>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sp>
          <p:nvSpPr>
            <p:cNvPr id="339" name="Triângulo isósceles 338">
              <a:extLst>
                <a:ext uri="{FF2B5EF4-FFF2-40B4-BE49-F238E27FC236}">
                  <a16:creationId xmlns:a16="http://schemas.microsoft.com/office/drawing/2014/main" id="{E64EF548-7000-85F9-5325-FC5DD529DBF0}"/>
                </a:ext>
              </a:extLst>
            </p:cNvPr>
            <p:cNvSpPr/>
            <p:nvPr/>
          </p:nvSpPr>
          <p:spPr>
            <a:xfrm>
              <a:off x="1174458" y="1577130"/>
              <a:ext cx="100667" cy="95400"/>
            </a:xfrm>
            <a:prstGeom prst="triangle">
              <a:avLst>
                <a:gd name="adj" fmla="val 100000"/>
              </a:avLst>
            </a:prstGeom>
            <a:solidFill>
              <a:srgbClr val="002060"/>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eaLnBrk="1" fontAlgn="auto" hangingPunct="1">
                <a:spcBef>
                  <a:spcPts val="0"/>
                </a:spcBef>
                <a:spcAft>
                  <a:spcPts val="0"/>
                </a:spcAft>
              </a:pPr>
              <a:endParaRPr lang="pt-BR" sz="900" kern="0">
                <a:solidFill>
                  <a:srgbClr val="172144"/>
                </a:solidFill>
                <a:latin typeface="Open Sans Light"/>
              </a:endParaRPr>
            </a:p>
          </p:txBody>
        </p:sp>
      </p:grpSp>
      <p:grpSp>
        <p:nvGrpSpPr>
          <p:cNvPr id="340" name="Agrupar 339">
            <a:extLst>
              <a:ext uri="{FF2B5EF4-FFF2-40B4-BE49-F238E27FC236}">
                <a16:creationId xmlns:a16="http://schemas.microsoft.com/office/drawing/2014/main" id="{CF4B0972-5748-9F09-A09B-AED5645D2515}"/>
              </a:ext>
            </a:extLst>
          </p:cNvPr>
          <p:cNvGrpSpPr/>
          <p:nvPr/>
        </p:nvGrpSpPr>
        <p:grpSpPr>
          <a:xfrm>
            <a:off x="8196308" y="5783956"/>
            <a:ext cx="2189507" cy="1149312"/>
            <a:chOff x="2870224" y="1588404"/>
            <a:chExt cx="2849997" cy="1149312"/>
          </a:xfrm>
        </p:grpSpPr>
        <p:sp>
          <p:nvSpPr>
            <p:cNvPr id="341" name="CaixaDeTexto 340">
              <a:extLst>
                <a:ext uri="{FF2B5EF4-FFF2-40B4-BE49-F238E27FC236}">
                  <a16:creationId xmlns:a16="http://schemas.microsoft.com/office/drawing/2014/main" id="{FCD8FF6F-A313-B384-1273-7790883DB06D}"/>
                </a:ext>
              </a:extLst>
            </p:cNvPr>
            <p:cNvSpPr txBox="1"/>
            <p:nvPr/>
          </p:nvSpPr>
          <p:spPr>
            <a:xfrm>
              <a:off x="2870224" y="1588404"/>
              <a:ext cx="2088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i="0" u="none" strike="noStrike" kern="1200" cap="none" spc="0" normalizeH="0" baseline="0" noProof="0">
                  <a:ln>
                    <a:noFill/>
                  </a:ln>
                  <a:solidFill>
                    <a:prstClr val="black">
                      <a:lumMod val="85000"/>
                      <a:lumOff val="15000"/>
                    </a:prstClr>
                  </a:solidFill>
                  <a:effectLst/>
                  <a:uLnTx/>
                  <a:uFillTx/>
                  <a:latin typeface="Bebas Neue" panose="020B0606020202050201" pitchFamily="34" charset="0"/>
                </a:rPr>
                <a:t>TOTAL</a:t>
              </a:r>
            </a:p>
          </p:txBody>
        </p:sp>
        <p:sp>
          <p:nvSpPr>
            <p:cNvPr id="342" name="CaixaDeTexto 341">
              <a:extLst>
                <a:ext uri="{FF2B5EF4-FFF2-40B4-BE49-F238E27FC236}">
                  <a16:creationId xmlns:a16="http://schemas.microsoft.com/office/drawing/2014/main" id="{C5852115-C04C-8EE7-AD94-8447DFF4D038}"/>
                </a:ext>
              </a:extLst>
            </p:cNvPr>
            <p:cNvSpPr txBox="1"/>
            <p:nvPr/>
          </p:nvSpPr>
          <p:spPr>
            <a:xfrm>
              <a:off x="2904670" y="1999052"/>
              <a:ext cx="281555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162 </a:t>
              </a:r>
              <a:r>
                <a:rPr lang="pt-BR" sz="1400">
                  <a:solidFill>
                    <a:srgbClr val="7030A0"/>
                  </a:solidFill>
                  <a:latin typeface="Montserrat Medium" panose="00000600000000000000" pitchFamily="2" charset="0"/>
                </a:rPr>
                <a:t>Data</a:t>
              </a: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 Centers</a:t>
              </a:r>
            </a:p>
            <a:p>
              <a:pPr eaLnBrk="1" fontAlgn="auto" hangingPunct="1">
                <a:spcBef>
                  <a:spcPts val="0"/>
                </a:spcBef>
                <a:spcAft>
                  <a:spcPts val="0"/>
                </a:spcAft>
                <a:defRPr/>
              </a:pPr>
              <a:r>
                <a:rPr lang="pt-BR" sz="1400">
                  <a:solidFill>
                    <a:srgbClr val="7030A0"/>
                  </a:solidFill>
                  <a:latin typeface="Montserrat Medium" panose="00000600000000000000" pitchFamily="2" charset="0"/>
                </a:rPr>
                <a:t>Colo e/ou Hyper</a:t>
              </a: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p:txBody>
        </p:sp>
      </p:grpSp>
      <p:pic>
        <p:nvPicPr>
          <p:cNvPr id="343" name="Imagem 342" descr="Logotipo, nome da empresa&#10;&#10;O conteúdo gerado por IA pode estar incorreto.">
            <a:extLst>
              <a:ext uri="{FF2B5EF4-FFF2-40B4-BE49-F238E27FC236}">
                <a16:creationId xmlns:a16="http://schemas.microsoft.com/office/drawing/2014/main" id="{993E5E65-FD7B-B120-D4ED-369E56C42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8200" y="1232351"/>
            <a:ext cx="963998" cy="963998"/>
          </a:xfrm>
          <a:prstGeom prst="rect">
            <a:avLst/>
          </a:prstGeom>
        </p:spPr>
      </p:pic>
      <p:pic>
        <p:nvPicPr>
          <p:cNvPr id="344" name="Imagem 343" descr="Logotipo, nome da empresa&#10;&#10;O conteúdo gerado por IA pode estar incorreto.">
            <a:extLst>
              <a:ext uri="{FF2B5EF4-FFF2-40B4-BE49-F238E27FC236}">
                <a16:creationId xmlns:a16="http://schemas.microsoft.com/office/drawing/2014/main" id="{75D49093-0DEB-B38D-A19C-172DF1089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918" y="2194179"/>
            <a:ext cx="963998" cy="963998"/>
          </a:xfrm>
          <a:prstGeom prst="rect">
            <a:avLst/>
          </a:prstGeom>
        </p:spPr>
      </p:pic>
      <p:pic>
        <p:nvPicPr>
          <p:cNvPr id="345" name="Imagem 344" descr="Logotipo, nome da empresa&#10;&#10;O conteúdo gerado por IA pode estar incorreto.">
            <a:extLst>
              <a:ext uri="{FF2B5EF4-FFF2-40B4-BE49-F238E27FC236}">
                <a16:creationId xmlns:a16="http://schemas.microsoft.com/office/drawing/2014/main" id="{DD745A0D-6456-4CAD-A73E-7310558FC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918" y="3047710"/>
            <a:ext cx="963998" cy="963998"/>
          </a:xfrm>
          <a:prstGeom prst="rect">
            <a:avLst/>
          </a:prstGeom>
        </p:spPr>
      </p:pic>
      <p:pic>
        <p:nvPicPr>
          <p:cNvPr id="346" name="Imagem 345" descr="Logotipo, nome da empresa&#10;&#10;O conteúdo gerado por IA pode estar incorreto.">
            <a:extLst>
              <a:ext uri="{FF2B5EF4-FFF2-40B4-BE49-F238E27FC236}">
                <a16:creationId xmlns:a16="http://schemas.microsoft.com/office/drawing/2014/main" id="{5BD740C2-D71F-3AA1-33BD-76D8ADC14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918" y="3965444"/>
            <a:ext cx="963998" cy="963998"/>
          </a:xfrm>
          <a:prstGeom prst="rect">
            <a:avLst/>
          </a:prstGeom>
        </p:spPr>
      </p:pic>
      <p:pic>
        <p:nvPicPr>
          <p:cNvPr id="347" name="Imagem 346" descr="Logotipo, nome da empresa&#10;&#10;O conteúdo gerado por IA pode estar incorreto.">
            <a:extLst>
              <a:ext uri="{FF2B5EF4-FFF2-40B4-BE49-F238E27FC236}">
                <a16:creationId xmlns:a16="http://schemas.microsoft.com/office/drawing/2014/main" id="{6CD9DD36-5835-0BBB-E24A-019D2D3F6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496" y="4893621"/>
            <a:ext cx="963998" cy="963998"/>
          </a:xfrm>
          <a:prstGeom prst="rect">
            <a:avLst/>
          </a:prstGeom>
        </p:spPr>
      </p:pic>
      <p:pic>
        <p:nvPicPr>
          <p:cNvPr id="348" name="Imagem 347" descr="Logotipo, nome da empresa&#10;&#10;O conteúdo gerado por IA pode estar incorreto.">
            <a:extLst>
              <a:ext uri="{FF2B5EF4-FFF2-40B4-BE49-F238E27FC236}">
                <a16:creationId xmlns:a16="http://schemas.microsoft.com/office/drawing/2014/main" id="{222C4293-F621-B583-0CF5-4AB902CAB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980" y="5798520"/>
            <a:ext cx="963998" cy="963998"/>
          </a:xfrm>
          <a:prstGeom prst="rect">
            <a:avLst/>
          </a:prstGeom>
        </p:spPr>
      </p:pic>
      <p:pic>
        <p:nvPicPr>
          <p:cNvPr id="349" name="Imagem 348">
            <a:extLst>
              <a:ext uri="{FF2B5EF4-FFF2-40B4-BE49-F238E27FC236}">
                <a16:creationId xmlns:a16="http://schemas.microsoft.com/office/drawing/2014/main" id="{A0CF9E17-E63F-267C-3E46-99D14F37561C}"/>
              </a:ext>
            </a:extLst>
          </p:cNvPr>
          <p:cNvPicPr>
            <a:picLocks noChangeAspect="1"/>
          </p:cNvPicPr>
          <p:nvPr/>
        </p:nvPicPr>
        <p:blipFill>
          <a:blip r:embed="rId5"/>
          <a:stretch>
            <a:fillRect/>
          </a:stretch>
        </p:blipFill>
        <p:spPr>
          <a:xfrm>
            <a:off x="10647807" y="1244975"/>
            <a:ext cx="1501282" cy="5425424"/>
          </a:xfrm>
          <a:prstGeom prst="rect">
            <a:avLst/>
          </a:prstGeom>
        </p:spPr>
      </p:pic>
      <p:sp>
        <p:nvSpPr>
          <p:cNvPr id="350" name="CaixaDeTexto 349">
            <a:extLst>
              <a:ext uri="{FF2B5EF4-FFF2-40B4-BE49-F238E27FC236}">
                <a16:creationId xmlns:a16="http://schemas.microsoft.com/office/drawing/2014/main" id="{450F1B80-EC0B-FDB1-8722-777CA05864CB}"/>
              </a:ext>
            </a:extLst>
          </p:cNvPr>
          <p:cNvSpPr txBox="1"/>
          <p:nvPr/>
        </p:nvSpPr>
        <p:spPr>
          <a:xfrm>
            <a:off x="8180785" y="2526859"/>
            <a:ext cx="2637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2 Data Centers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a:solidFill>
                  <a:srgbClr val="7030A0"/>
                </a:solidFill>
                <a:latin typeface="Montserrat Medium" panose="00000600000000000000" pitchFamily="2" charset="0"/>
              </a:rPr>
              <a:t>Colo e/ou Hyper</a:t>
            </a: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p:txBody>
      </p:sp>
      <p:sp>
        <p:nvSpPr>
          <p:cNvPr id="351" name="CaixaDeTexto 350">
            <a:extLst>
              <a:ext uri="{FF2B5EF4-FFF2-40B4-BE49-F238E27FC236}">
                <a16:creationId xmlns:a16="http://schemas.microsoft.com/office/drawing/2014/main" id="{53C288A3-9159-546B-F443-3939C79ADB8F}"/>
              </a:ext>
            </a:extLst>
          </p:cNvPr>
          <p:cNvSpPr txBox="1"/>
          <p:nvPr/>
        </p:nvSpPr>
        <p:spPr>
          <a:xfrm>
            <a:off x="8205917" y="3440043"/>
            <a:ext cx="2637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8 Data Centers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a:solidFill>
                  <a:srgbClr val="7030A0"/>
                </a:solidFill>
                <a:latin typeface="Montserrat Medium" panose="00000600000000000000" pitchFamily="2" charset="0"/>
              </a:rPr>
              <a:t>Colo e/ou Hyper</a:t>
            </a: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p:txBody>
      </p:sp>
      <p:sp>
        <p:nvSpPr>
          <p:cNvPr id="352" name="CaixaDeTexto 351">
            <a:extLst>
              <a:ext uri="{FF2B5EF4-FFF2-40B4-BE49-F238E27FC236}">
                <a16:creationId xmlns:a16="http://schemas.microsoft.com/office/drawing/2014/main" id="{B4DB546B-A08C-A86D-9517-750FAB458FA1}"/>
              </a:ext>
            </a:extLst>
          </p:cNvPr>
          <p:cNvSpPr txBox="1"/>
          <p:nvPr/>
        </p:nvSpPr>
        <p:spPr>
          <a:xfrm>
            <a:off x="8255130" y="4355207"/>
            <a:ext cx="2637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110 Data Centers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a:solidFill>
                  <a:srgbClr val="7030A0"/>
                </a:solidFill>
                <a:latin typeface="Montserrat Medium" panose="00000600000000000000" pitchFamily="2" charset="0"/>
              </a:rPr>
              <a:t>Colo e/ou Hyper</a:t>
            </a: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p:txBody>
      </p:sp>
      <p:sp>
        <p:nvSpPr>
          <p:cNvPr id="353" name="CaixaDeTexto 352">
            <a:extLst>
              <a:ext uri="{FF2B5EF4-FFF2-40B4-BE49-F238E27FC236}">
                <a16:creationId xmlns:a16="http://schemas.microsoft.com/office/drawing/2014/main" id="{D235536A-0085-CE1A-7CF4-5C0DCD01E699}"/>
              </a:ext>
            </a:extLst>
          </p:cNvPr>
          <p:cNvSpPr txBox="1"/>
          <p:nvPr/>
        </p:nvSpPr>
        <p:spPr>
          <a:xfrm>
            <a:off x="8235723" y="5269277"/>
            <a:ext cx="26373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a:ln>
                  <a:noFill/>
                </a:ln>
                <a:solidFill>
                  <a:srgbClr val="7030A0"/>
                </a:solidFill>
                <a:effectLst/>
                <a:uLnTx/>
                <a:uFillTx/>
                <a:latin typeface="Montserrat Medium" panose="00000600000000000000" pitchFamily="2" charset="0"/>
              </a:rPr>
              <a:t>27 Data Centers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a:solidFill>
                  <a:srgbClr val="7030A0"/>
                </a:solidFill>
                <a:latin typeface="Montserrat Medium" panose="00000600000000000000" pitchFamily="2" charset="0"/>
              </a:rPr>
              <a:t>Colo e/ou Hyper</a:t>
            </a:r>
            <a:endParaRPr kumimoji="0" lang="pt-BR" sz="1400" b="0" i="0" u="none" strike="noStrike" kern="1200" cap="none" spc="0" normalizeH="0" baseline="0" noProof="0">
              <a:ln>
                <a:noFill/>
              </a:ln>
              <a:solidFill>
                <a:srgbClr val="7030A0"/>
              </a:solidFill>
              <a:effectLst/>
              <a:uLnTx/>
              <a:uFillTx/>
              <a:latin typeface="Montserrat Medium" panose="00000600000000000000" pitchFamily="2" charset="0"/>
            </a:endParaRPr>
          </a:p>
        </p:txBody>
      </p:sp>
      <p:sp>
        <p:nvSpPr>
          <p:cNvPr id="354" name="Retângulo 353">
            <a:extLst>
              <a:ext uri="{FF2B5EF4-FFF2-40B4-BE49-F238E27FC236}">
                <a16:creationId xmlns:a16="http://schemas.microsoft.com/office/drawing/2014/main" id="{7284262F-C81A-3971-3642-3A08D4D96B6F}"/>
              </a:ext>
            </a:extLst>
          </p:cNvPr>
          <p:cNvSpPr/>
          <p:nvPr/>
        </p:nvSpPr>
        <p:spPr>
          <a:xfrm rot="5400000">
            <a:off x="8762405" y="-64312"/>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Freeform 12">
            <a:extLst>
              <a:ext uri="{FF2B5EF4-FFF2-40B4-BE49-F238E27FC236}">
                <a16:creationId xmlns:a16="http://schemas.microsoft.com/office/drawing/2014/main" id="{E0EB523F-79D5-F81E-8BE0-84405CFA9FC8}"/>
              </a:ext>
            </a:extLst>
          </p:cNvPr>
          <p:cNvSpPr>
            <a:spLocks noEditPoints="1"/>
          </p:cNvSpPr>
          <p:nvPr/>
        </p:nvSpPr>
        <p:spPr bwMode="auto">
          <a:xfrm>
            <a:off x="5948357" y="1586619"/>
            <a:ext cx="1233759" cy="1045184"/>
          </a:xfrm>
          <a:custGeom>
            <a:avLst/>
            <a:gdLst>
              <a:gd name="T0" fmla="*/ 118 w 307"/>
              <a:gd name="T1" fmla="*/ 238 h 260"/>
              <a:gd name="T2" fmla="*/ 117 w 307"/>
              <a:gd name="T3" fmla="*/ 235 h 260"/>
              <a:gd name="T4" fmla="*/ 116 w 307"/>
              <a:gd name="T5" fmla="*/ 234 h 260"/>
              <a:gd name="T6" fmla="*/ 114 w 307"/>
              <a:gd name="T7" fmla="*/ 234 h 260"/>
              <a:gd name="T8" fmla="*/ 116 w 307"/>
              <a:gd name="T9" fmla="*/ 230 h 260"/>
              <a:gd name="T10" fmla="*/ 116 w 307"/>
              <a:gd name="T11" fmla="*/ 227 h 260"/>
              <a:gd name="T12" fmla="*/ 114 w 307"/>
              <a:gd name="T13" fmla="*/ 223 h 260"/>
              <a:gd name="T14" fmla="*/ 114 w 307"/>
              <a:gd name="T15" fmla="*/ 221 h 260"/>
              <a:gd name="T16" fmla="*/ 112 w 307"/>
              <a:gd name="T17" fmla="*/ 214 h 260"/>
              <a:gd name="T18" fmla="*/ 108 w 307"/>
              <a:gd name="T19" fmla="*/ 206 h 260"/>
              <a:gd name="T20" fmla="*/ 102 w 307"/>
              <a:gd name="T21" fmla="*/ 199 h 260"/>
              <a:gd name="T22" fmla="*/ 83 w 307"/>
              <a:gd name="T23" fmla="*/ 197 h 260"/>
              <a:gd name="T24" fmla="*/ 76 w 307"/>
              <a:gd name="T25" fmla="*/ 198 h 260"/>
              <a:gd name="T26" fmla="*/ 68 w 307"/>
              <a:gd name="T27" fmla="*/ 197 h 260"/>
              <a:gd name="T28" fmla="*/ 68 w 307"/>
              <a:gd name="T29" fmla="*/ 198 h 260"/>
              <a:gd name="T30" fmla="*/ 63 w 307"/>
              <a:gd name="T31" fmla="*/ 197 h 260"/>
              <a:gd name="T32" fmla="*/ 59 w 307"/>
              <a:gd name="T33" fmla="*/ 195 h 260"/>
              <a:gd name="T34" fmla="*/ 56 w 307"/>
              <a:gd name="T35" fmla="*/ 192 h 260"/>
              <a:gd name="T36" fmla="*/ 49 w 307"/>
              <a:gd name="T37" fmla="*/ 192 h 260"/>
              <a:gd name="T38" fmla="*/ 29 w 307"/>
              <a:gd name="T39" fmla="*/ 196 h 260"/>
              <a:gd name="T40" fmla="*/ 17 w 307"/>
              <a:gd name="T41" fmla="*/ 219 h 260"/>
              <a:gd name="T42" fmla="*/ 10 w 307"/>
              <a:gd name="T43" fmla="*/ 229 h 260"/>
              <a:gd name="T44" fmla="*/ 3 w 307"/>
              <a:gd name="T45" fmla="*/ 233 h 260"/>
              <a:gd name="T46" fmla="*/ 1 w 307"/>
              <a:gd name="T47" fmla="*/ 236 h 260"/>
              <a:gd name="T48" fmla="*/ 0 w 307"/>
              <a:gd name="T49" fmla="*/ 240 h 260"/>
              <a:gd name="T50" fmla="*/ 0 w 307"/>
              <a:gd name="T51" fmla="*/ 241 h 260"/>
              <a:gd name="T52" fmla="*/ 3 w 307"/>
              <a:gd name="T53" fmla="*/ 239 h 260"/>
              <a:gd name="T54" fmla="*/ 4 w 307"/>
              <a:gd name="T55" fmla="*/ 241 h 260"/>
              <a:gd name="T56" fmla="*/ 11 w 307"/>
              <a:gd name="T57" fmla="*/ 243 h 260"/>
              <a:gd name="T58" fmla="*/ 18 w 307"/>
              <a:gd name="T59" fmla="*/ 242 h 260"/>
              <a:gd name="T60" fmla="*/ 19 w 307"/>
              <a:gd name="T61" fmla="*/ 242 h 260"/>
              <a:gd name="T62" fmla="*/ 25 w 307"/>
              <a:gd name="T63" fmla="*/ 239 h 260"/>
              <a:gd name="T64" fmla="*/ 26 w 307"/>
              <a:gd name="T65" fmla="*/ 237 h 260"/>
              <a:gd name="T66" fmla="*/ 27 w 307"/>
              <a:gd name="T67" fmla="*/ 235 h 260"/>
              <a:gd name="T68" fmla="*/ 39 w 307"/>
              <a:gd name="T69" fmla="*/ 231 h 260"/>
              <a:gd name="T70" fmla="*/ 45 w 307"/>
              <a:gd name="T71" fmla="*/ 228 h 260"/>
              <a:gd name="T72" fmla="*/ 47 w 307"/>
              <a:gd name="T73" fmla="*/ 231 h 260"/>
              <a:gd name="T74" fmla="*/ 36 w 307"/>
              <a:gd name="T75" fmla="*/ 250 h 260"/>
              <a:gd name="T76" fmla="*/ 45 w 307"/>
              <a:gd name="T77" fmla="*/ 254 h 260"/>
              <a:gd name="T78" fmla="*/ 53 w 307"/>
              <a:gd name="T79" fmla="*/ 251 h 260"/>
              <a:gd name="T80" fmla="*/ 59 w 307"/>
              <a:gd name="T81" fmla="*/ 253 h 260"/>
              <a:gd name="T82" fmla="*/ 62 w 307"/>
              <a:gd name="T83" fmla="*/ 255 h 260"/>
              <a:gd name="T84" fmla="*/ 62 w 307"/>
              <a:gd name="T85" fmla="*/ 260 h 260"/>
              <a:gd name="T86" fmla="*/ 66 w 307"/>
              <a:gd name="T87" fmla="*/ 258 h 260"/>
              <a:gd name="T88" fmla="*/ 69 w 307"/>
              <a:gd name="T89" fmla="*/ 248 h 260"/>
              <a:gd name="T90" fmla="*/ 71 w 307"/>
              <a:gd name="T91" fmla="*/ 248 h 260"/>
              <a:gd name="T92" fmla="*/ 69 w 307"/>
              <a:gd name="T93" fmla="*/ 244 h 260"/>
              <a:gd name="T94" fmla="*/ 71 w 307"/>
              <a:gd name="T95" fmla="*/ 240 h 260"/>
              <a:gd name="T96" fmla="*/ 76 w 307"/>
              <a:gd name="T97" fmla="*/ 237 h 260"/>
              <a:gd name="T98" fmla="*/ 77 w 307"/>
              <a:gd name="T99" fmla="*/ 240 h 260"/>
              <a:gd name="T100" fmla="*/ 109 w 307"/>
              <a:gd name="T101" fmla="*/ 245 h 260"/>
              <a:gd name="T102" fmla="*/ 118 w 307"/>
              <a:gd name="T103" fmla="*/ 245 h 260"/>
              <a:gd name="T104" fmla="*/ 120 w 307"/>
              <a:gd name="T105" fmla="*/ 240 h 260"/>
              <a:gd name="T106" fmla="*/ 203 w 307"/>
              <a:gd name="T107" fmla="*/ 157 h 260"/>
              <a:gd name="T108" fmla="*/ 205 w 307"/>
              <a:gd name="T109" fmla="*/ 157 h 260"/>
              <a:gd name="T110" fmla="*/ 204 w 307"/>
              <a:gd name="T111" fmla="*/ 156 h 260"/>
              <a:gd name="T112" fmla="*/ 304 w 307"/>
              <a:gd name="T113" fmla="*/ 1 h 260"/>
              <a:gd name="T114" fmla="*/ 306 w 307"/>
              <a:gd name="T115" fmla="*/ 2 h 260"/>
              <a:gd name="T116" fmla="*/ 306 w 307"/>
              <a:gd name="T117" fmla="*/ 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7" h="260">
                <a:moveTo>
                  <a:pt x="120" y="240"/>
                </a:moveTo>
                <a:cubicBezTo>
                  <a:pt x="119" y="240"/>
                  <a:pt x="119" y="240"/>
                  <a:pt x="119" y="239"/>
                </a:cubicBezTo>
                <a:cubicBezTo>
                  <a:pt x="119" y="239"/>
                  <a:pt x="119" y="239"/>
                  <a:pt x="118" y="239"/>
                </a:cubicBezTo>
                <a:cubicBezTo>
                  <a:pt x="118" y="238"/>
                  <a:pt x="118" y="238"/>
                  <a:pt x="118" y="238"/>
                </a:cubicBezTo>
                <a:cubicBezTo>
                  <a:pt x="118" y="237"/>
                  <a:pt x="118" y="237"/>
                  <a:pt x="118" y="235"/>
                </a:cubicBezTo>
                <a:cubicBezTo>
                  <a:pt x="118" y="235"/>
                  <a:pt x="118" y="235"/>
                  <a:pt x="118" y="235"/>
                </a:cubicBezTo>
                <a:cubicBezTo>
                  <a:pt x="118" y="235"/>
                  <a:pt x="118" y="235"/>
                  <a:pt x="118" y="235"/>
                </a:cubicBezTo>
                <a:cubicBezTo>
                  <a:pt x="117" y="235"/>
                  <a:pt x="117" y="235"/>
                  <a:pt x="117" y="235"/>
                </a:cubicBezTo>
                <a:cubicBezTo>
                  <a:pt x="117" y="235"/>
                  <a:pt x="117" y="235"/>
                  <a:pt x="117" y="235"/>
                </a:cubicBezTo>
                <a:cubicBezTo>
                  <a:pt x="116" y="234"/>
                  <a:pt x="116" y="234"/>
                  <a:pt x="116" y="234"/>
                </a:cubicBezTo>
                <a:cubicBezTo>
                  <a:pt x="116" y="234"/>
                  <a:pt x="116" y="234"/>
                  <a:pt x="116" y="234"/>
                </a:cubicBezTo>
                <a:cubicBezTo>
                  <a:pt x="116" y="234"/>
                  <a:pt x="116" y="234"/>
                  <a:pt x="116" y="234"/>
                </a:cubicBezTo>
                <a:cubicBezTo>
                  <a:pt x="115" y="235"/>
                  <a:pt x="115" y="235"/>
                  <a:pt x="115" y="235"/>
                </a:cubicBezTo>
                <a:cubicBezTo>
                  <a:pt x="115" y="235"/>
                  <a:pt x="115" y="235"/>
                  <a:pt x="115" y="235"/>
                </a:cubicBezTo>
                <a:cubicBezTo>
                  <a:pt x="114" y="235"/>
                  <a:pt x="114" y="235"/>
                  <a:pt x="114" y="235"/>
                </a:cubicBezTo>
                <a:cubicBezTo>
                  <a:pt x="114" y="234"/>
                  <a:pt x="114" y="234"/>
                  <a:pt x="114" y="234"/>
                </a:cubicBezTo>
                <a:cubicBezTo>
                  <a:pt x="115" y="233"/>
                  <a:pt x="115" y="233"/>
                  <a:pt x="115" y="233"/>
                </a:cubicBezTo>
                <a:cubicBezTo>
                  <a:pt x="115" y="233"/>
                  <a:pt x="115" y="233"/>
                  <a:pt x="115" y="233"/>
                </a:cubicBezTo>
                <a:cubicBezTo>
                  <a:pt x="116" y="234"/>
                  <a:pt x="116" y="234"/>
                  <a:pt x="116" y="234"/>
                </a:cubicBezTo>
                <a:cubicBezTo>
                  <a:pt x="116" y="230"/>
                  <a:pt x="116" y="230"/>
                  <a:pt x="116" y="230"/>
                </a:cubicBezTo>
                <a:cubicBezTo>
                  <a:pt x="116" y="229"/>
                  <a:pt x="116" y="229"/>
                  <a:pt x="116" y="229"/>
                </a:cubicBezTo>
                <a:cubicBezTo>
                  <a:pt x="115" y="229"/>
                  <a:pt x="115" y="229"/>
                  <a:pt x="115" y="229"/>
                </a:cubicBezTo>
                <a:cubicBezTo>
                  <a:pt x="115" y="229"/>
                  <a:pt x="115" y="229"/>
                  <a:pt x="115" y="229"/>
                </a:cubicBezTo>
                <a:cubicBezTo>
                  <a:pt x="116" y="228"/>
                  <a:pt x="116" y="228"/>
                  <a:pt x="116" y="227"/>
                </a:cubicBezTo>
                <a:cubicBezTo>
                  <a:pt x="115" y="226"/>
                  <a:pt x="115" y="226"/>
                  <a:pt x="115" y="226"/>
                </a:cubicBezTo>
                <a:cubicBezTo>
                  <a:pt x="115" y="226"/>
                  <a:pt x="115" y="226"/>
                  <a:pt x="115" y="226"/>
                </a:cubicBezTo>
                <a:cubicBezTo>
                  <a:pt x="114" y="225"/>
                  <a:pt x="114" y="225"/>
                  <a:pt x="114" y="225"/>
                </a:cubicBezTo>
                <a:cubicBezTo>
                  <a:pt x="114" y="224"/>
                  <a:pt x="114" y="224"/>
                  <a:pt x="114" y="223"/>
                </a:cubicBezTo>
                <a:cubicBezTo>
                  <a:pt x="114" y="223"/>
                  <a:pt x="114" y="223"/>
                  <a:pt x="114" y="223"/>
                </a:cubicBezTo>
                <a:cubicBezTo>
                  <a:pt x="113" y="222"/>
                  <a:pt x="113" y="222"/>
                  <a:pt x="113" y="222"/>
                </a:cubicBezTo>
                <a:cubicBezTo>
                  <a:pt x="114" y="222"/>
                  <a:pt x="113" y="222"/>
                  <a:pt x="114" y="221"/>
                </a:cubicBezTo>
                <a:cubicBezTo>
                  <a:pt x="114" y="221"/>
                  <a:pt x="114" y="221"/>
                  <a:pt x="114" y="221"/>
                </a:cubicBezTo>
                <a:cubicBezTo>
                  <a:pt x="113" y="220"/>
                  <a:pt x="113" y="220"/>
                  <a:pt x="113" y="219"/>
                </a:cubicBezTo>
                <a:cubicBezTo>
                  <a:pt x="113" y="217"/>
                  <a:pt x="113" y="217"/>
                  <a:pt x="113" y="217"/>
                </a:cubicBezTo>
                <a:cubicBezTo>
                  <a:pt x="112" y="217"/>
                  <a:pt x="112" y="217"/>
                  <a:pt x="112" y="217"/>
                </a:cubicBezTo>
                <a:cubicBezTo>
                  <a:pt x="112" y="216"/>
                  <a:pt x="112" y="214"/>
                  <a:pt x="112" y="214"/>
                </a:cubicBezTo>
                <a:cubicBezTo>
                  <a:pt x="112" y="214"/>
                  <a:pt x="112" y="214"/>
                  <a:pt x="112" y="214"/>
                </a:cubicBezTo>
                <a:cubicBezTo>
                  <a:pt x="111" y="212"/>
                  <a:pt x="111" y="212"/>
                  <a:pt x="110" y="210"/>
                </a:cubicBezTo>
                <a:cubicBezTo>
                  <a:pt x="109" y="207"/>
                  <a:pt x="109" y="207"/>
                  <a:pt x="109" y="207"/>
                </a:cubicBezTo>
                <a:cubicBezTo>
                  <a:pt x="108" y="206"/>
                  <a:pt x="108" y="206"/>
                  <a:pt x="108" y="206"/>
                </a:cubicBezTo>
                <a:cubicBezTo>
                  <a:pt x="107" y="206"/>
                  <a:pt x="107" y="206"/>
                  <a:pt x="107" y="206"/>
                </a:cubicBezTo>
                <a:cubicBezTo>
                  <a:pt x="107" y="204"/>
                  <a:pt x="107" y="203"/>
                  <a:pt x="105" y="201"/>
                </a:cubicBezTo>
                <a:cubicBezTo>
                  <a:pt x="105" y="201"/>
                  <a:pt x="105" y="201"/>
                  <a:pt x="104" y="201"/>
                </a:cubicBezTo>
                <a:cubicBezTo>
                  <a:pt x="103" y="200"/>
                  <a:pt x="103" y="200"/>
                  <a:pt x="102" y="199"/>
                </a:cubicBezTo>
                <a:cubicBezTo>
                  <a:pt x="100" y="198"/>
                  <a:pt x="88" y="196"/>
                  <a:pt x="86" y="196"/>
                </a:cubicBezTo>
                <a:cubicBezTo>
                  <a:pt x="86" y="196"/>
                  <a:pt x="86" y="196"/>
                  <a:pt x="86" y="196"/>
                </a:cubicBezTo>
                <a:cubicBezTo>
                  <a:pt x="85" y="196"/>
                  <a:pt x="85" y="196"/>
                  <a:pt x="85" y="196"/>
                </a:cubicBezTo>
                <a:cubicBezTo>
                  <a:pt x="83" y="197"/>
                  <a:pt x="83" y="197"/>
                  <a:pt x="83" y="197"/>
                </a:cubicBezTo>
                <a:cubicBezTo>
                  <a:pt x="82" y="197"/>
                  <a:pt x="82" y="197"/>
                  <a:pt x="82" y="197"/>
                </a:cubicBezTo>
                <a:cubicBezTo>
                  <a:pt x="82" y="198"/>
                  <a:pt x="82" y="198"/>
                  <a:pt x="82" y="198"/>
                </a:cubicBezTo>
                <a:cubicBezTo>
                  <a:pt x="76" y="197"/>
                  <a:pt x="76" y="197"/>
                  <a:pt x="76" y="197"/>
                </a:cubicBezTo>
                <a:cubicBezTo>
                  <a:pt x="76" y="198"/>
                  <a:pt x="76" y="198"/>
                  <a:pt x="76" y="198"/>
                </a:cubicBezTo>
                <a:cubicBezTo>
                  <a:pt x="78" y="198"/>
                  <a:pt x="78" y="198"/>
                  <a:pt x="78" y="198"/>
                </a:cubicBezTo>
                <a:cubicBezTo>
                  <a:pt x="78" y="198"/>
                  <a:pt x="78" y="198"/>
                  <a:pt x="78" y="198"/>
                </a:cubicBezTo>
                <a:cubicBezTo>
                  <a:pt x="77" y="198"/>
                  <a:pt x="77" y="198"/>
                  <a:pt x="77" y="198"/>
                </a:cubicBezTo>
                <a:cubicBezTo>
                  <a:pt x="73" y="197"/>
                  <a:pt x="75" y="197"/>
                  <a:pt x="68" y="197"/>
                </a:cubicBezTo>
                <a:cubicBezTo>
                  <a:pt x="67" y="197"/>
                  <a:pt x="67" y="197"/>
                  <a:pt x="67" y="197"/>
                </a:cubicBezTo>
                <a:cubicBezTo>
                  <a:pt x="67" y="197"/>
                  <a:pt x="67" y="197"/>
                  <a:pt x="67" y="197"/>
                </a:cubicBezTo>
                <a:cubicBezTo>
                  <a:pt x="68" y="197"/>
                  <a:pt x="68" y="198"/>
                  <a:pt x="69" y="198"/>
                </a:cubicBezTo>
                <a:cubicBezTo>
                  <a:pt x="68" y="198"/>
                  <a:pt x="68" y="198"/>
                  <a:pt x="68" y="198"/>
                </a:cubicBezTo>
                <a:cubicBezTo>
                  <a:pt x="68" y="199"/>
                  <a:pt x="68" y="199"/>
                  <a:pt x="68" y="199"/>
                </a:cubicBezTo>
                <a:cubicBezTo>
                  <a:pt x="67" y="198"/>
                  <a:pt x="67" y="198"/>
                  <a:pt x="67" y="198"/>
                </a:cubicBezTo>
                <a:cubicBezTo>
                  <a:pt x="66" y="198"/>
                  <a:pt x="66" y="198"/>
                  <a:pt x="65" y="197"/>
                </a:cubicBezTo>
                <a:cubicBezTo>
                  <a:pt x="63" y="197"/>
                  <a:pt x="63" y="197"/>
                  <a:pt x="63" y="197"/>
                </a:cubicBezTo>
                <a:cubicBezTo>
                  <a:pt x="63" y="197"/>
                  <a:pt x="63" y="197"/>
                  <a:pt x="63" y="197"/>
                </a:cubicBezTo>
                <a:cubicBezTo>
                  <a:pt x="63" y="197"/>
                  <a:pt x="63" y="197"/>
                  <a:pt x="63" y="197"/>
                </a:cubicBezTo>
                <a:cubicBezTo>
                  <a:pt x="61" y="197"/>
                  <a:pt x="61" y="197"/>
                  <a:pt x="60" y="196"/>
                </a:cubicBezTo>
                <a:cubicBezTo>
                  <a:pt x="59" y="196"/>
                  <a:pt x="59" y="195"/>
                  <a:pt x="59" y="195"/>
                </a:cubicBezTo>
                <a:cubicBezTo>
                  <a:pt x="59" y="195"/>
                  <a:pt x="59" y="195"/>
                  <a:pt x="58" y="194"/>
                </a:cubicBezTo>
                <a:cubicBezTo>
                  <a:pt x="58" y="194"/>
                  <a:pt x="58" y="194"/>
                  <a:pt x="58" y="194"/>
                </a:cubicBezTo>
                <a:cubicBezTo>
                  <a:pt x="58" y="194"/>
                  <a:pt x="57" y="193"/>
                  <a:pt x="57" y="193"/>
                </a:cubicBezTo>
                <a:cubicBezTo>
                  <a:pt x="56" y="192"/>
                  <a:pt x="56" y="192"/>
                  <a:pt x="56" y="192"/>
                </a:cubicBezTo>
                <a:cubicBezTo>
                  <a:pt x="54" y="192"/>
                  <a:pt x="53" y="192"/>
                  <a:pt x="52" y="192"/>
                </a:cubicBezTo>
                <a:cubicBezTo>
                  <a:pt x="51" y="192"/>
                  <a:pt x="51" y="192"/>
                  <a:pt x="51" y="192"/>
                </a:cubicBezTo>
                <a:cubicBezTo>
                  <a:pt x="50" y="192"/>
                  <a:pt x="50" y="192"/>
                  <a:pt x="50" y="192"/>
                </a:cubicBezTo>
                <a:cubicBezTo>
                  <a:pt x="49" y="192"/>
                  <a:pt x="49" y="192"/>
                  <a:pt x="49" y="192"/>
                </a:cubicBezTo>
                <a:cubicBezTo>
                  <a:pt x="48" y="192"/>
                  <a:pt x="48" y="192"/>
                  <a:pt x="48" y="192"/>
                </a:cubicBezTo>
                <a:cubicBezTo>
                  <a:pt x="47" y="191"/>
                  <a:pt x="47" y="191"/>
                  <a:pt x="47" y="191"/>
                </a:cubicBezTo>
                <a:cubicBezTo>
                  <a:pt x="46" y="191"/>
                  <a:pt x="45" y="189"/>
                  <a:pt x="45" y="189"/>
                </a:cubicBezTo>
                <a:cubicBezTo>
                  <a:pt x="31" y="193"/>
                  <a:pt x="35" y="192"/>
                  <a:pt x="29" y="196"/>
                </a:cubicBezTo>
                <a:cubicBezTo>
                  <a:pt x="25" y="203"/>
                  <a:pt x="28" y="203"/>
                  <a:pt x="18" y="215"/>
                </a:cubicBezTo>
                <a:cubicBezTo>
                  <a:pt x="18" y="216"/>
                  <a:pt x="17" y="217"/>
                  <a:pt x="17" y="218"/>
                </a:cubicBezTo>
                <a:cubicBezTo>
                  <a:pt x="17" y="218"/>
                  <a:pt x="17" y="219"/>
                  <a:pt x="17" y="219"/>
                </a:cubicBezTo>
                <a:cubicBezTo>
                  <a:pt x="17" y="219"/>
                  <a:pt x="17" y="219"/>
                  <a:pt x="17" y="219"/>
                </a:cubicBezTo>
                <a:cubicBezTo>
                  <a:pt x="17" y="220"/>
                  <a:pt x="16" y="221"/>
                  <a:pt x="16" y="222"/>
                </a:cubicBezTo>
                <a:cubicBezTo>
                  <a:pt x="15" y="223"/>
                  <a:pt x="16" y="223"/>
                  <a:pt x="16" y="223"/>
                </a:cubicBezTo>
                <a:cubicBezTo>
                  <a:pt x="14" y="225"/>
                  <a:pt x="12" y="227"/>
                  <a:pt x="11" y="229"/>
                </a:cubicBezTo>
                <a:cubicBezTo>
                  <a:pt x="10" y="229"/>
                  <a:pt x="10" y="229"/>
                  <a:pt x="10" y="229"/>
                </a:cubicBezTo>
                <a:cubicBezTo>
                  <a:pt x="10" y="230"/>
                  <a:pt x="9" y="230"/>
                  <a:pt x="8" y="230"/>
                </a:cubicBezTo>
                <a:cubicBezTo>
                  <a:pt x="7" y="230"/>
                  <a:pt x="7" y="230"/>
                  <a:pt x="6" y="229"/>
                </a:cubicBezTo>
                <a:cubicBezTo>
                  <a:pt x="6" y="229"/>
                  <a:pt x="6" y="229"/>
                  <a:pt x="6" y="229"/>
                </a:cubicBezTo>
                <a:cubicBezTo>
                  <a:pt x="3" y="231"/>
                  <a:pt x="4" y="232"/>
                  <a:pt x="3" y="233"/>
                </a:cubicBezTo>
                <a:cubicBezTo>
                  <a:pt x="2" y="234"/>
                  <a:pt x="2" y="234"/>
                  <a:pt x="2" y="234"/>
                </a:cubicBezTo>
                <a:cubicBezTo>
                  <a:pt x="2" y="234"/>
                  <a:pt x="2" y="234"/>
                  <a:pt x="2" y="234"/>
                </a:cubicBezTo>
                <a:cubicBezTo>
                  <a:pt x="2" y="235"/>
                  <a:pt x="2" y="235"/>
                  <a:pt x="2" y="235"/>
                </a:cubicBezTo>
                <a:cubicBezTo>
                  <a:pt x="1" y="236"/>
                  <a:pt x="1" y="236"/>
                  <a:pt x="1" y="236"/>
                </a:cubicBezTo>
                <a:cubicBezTo>
                  <a:pt x="1" y="236"/>
                  <a:pt x="1" y="236"/>
                  <a:pt x="1" y="236"/>
                </a:cubicBezTo>
                <a:cubicBezTo>
                  <a:pt x="0" y="236"/>
                  <a:pt x="0" y="236"/>
                  <a:pt x="0" y="236"/>
                </a:cubicBezTo>
                <a:cubicBezTo>
                  <a:pt x="0" y="237"/>
                  <a:pt x="0" y="239"/>
                  <a:pt x="0" y="239"/>
                </a:cubicBezTo>
                <a:cubicBezTo>
                  <a:pt x="0" y="240"/>
                  <a:pt x="0" y="240"/>
                  <a:pt x="0" y="240"/>
                </a:cubicBezTo>
                <a:cubicBezTo>
                  <a:pt x="0" y="240"/>
                  <a:pt x="0" y="240"/>
                  <a:pt x="0" y="240"/>
                </a:cubicBezTo>
                <a:cubicBezTo>
                  <a:pt x="0" y="240"/>
                  <a:pt x="0" y="240"/>
                  <a:pt x="0" y="240"/>
                </a:cubicBezTo>
                <a:cubicBezTo>
                  <a:pt x="0" y="241"/>
                  <a:pt x="0" y="241"/>
                  <a:pt x="0" y="241"/>
                </a:cubicBezTo>
                <a:cubicBezTo>
                  <a:pt x="0" y="241"/>
                  <a:pt x="0" y="241"/>
                  <a:pt x="0" y="241"/>
                </a:cubicBezTo>
                <a:cubicBezTo>
                  <a:pt x="1" y="241"/>
                  <a:pt x="1" y="241"/>
                  <a:pt x="2" y="241"/>
                </a:cubicBezTo>
                <a:cubicBezTo>
                  <a:pt x="2" y="240"/>
                  <a:pt x="2" y="240"/>
                  <a:pt x="2" y="240"/>
                </a:cubicBezTo>
                <a:cubicBezTo>
                  <a:pt x="3" y="239"/>
                  <a:pt x="3" y="239"/>
                  <a:pt x="3" y="239"/>
                </a:cubicBezTo>
                <a:cubicBezTo>
                  <a:pt x="3" y="239"/>
                  <a:pt x="3" y="239"/>
                  <a:pt x="3" y="239"/>
                </a:cubicBezTo>
                <a:cubicBezTo>
                  <a:pt x="3" y="239"/>
                  <a:pt x="3" y="239"/>
                  <a:pt x="3" y="239"/>
                </a:cubicBezTo>
                <a:cubicBezTo>
                  <a:pt x="3" y="239"/>
                  <a:pt x="3" y="239"/>
                  <a:pt x="3" y="239"/>
                </a:cubicBezTo>
                <a:cubicBezTo>
                  <a:pt x="3" y="240"/>
                  <a:pt x="3" y="240"/>
                  <a:pt x="3" y="240"/>
                </a:cubicBezTo>
                <a:cubicBezTo>
                  <a:pt x="4" y="241"/>
                  <a:pt x="4" y="241"/>
                  <a:pt x="4" y="241"/>
                </a:cubicBezTo>
                <a:cubicBezTo>
                  <a:pt x="4" y="241"/>
                  <a:pt x="4" y="241"/>
                  <a:pt x="5" y="241"/>
                </a:cubicBezTo>
                <a:cubicBezTo>
                  <a:pt x="9" y="243"/>
                  <a:pt x="10" y="244"/>
                  <a:pt x="10" y="244"/>
                </a:cubicBezTo>
                <a:cubicBezTo>
                  <a:pt x="11" y="244"/>
                  <a:pt x="11" y="244"/>
                  <a:pt x="11" y="244"/>
                </a:cubicBezTo>
                <a:cubicBezTo>
                  <a:pt x="11" y="243"/>
                  <a:pt x="11" y="243"/>
                  <a:pt x="11" y="243"/>
                </a:cubicBezTo>
                <a:cubicBezTo>
                  <a:pt x="12" y="243"/>
                  <a:pt x="12" y="243"/>
                  <a:pt x="12" y="243"/>
                </a:cubicBezTo>
                <a:cubicBezTo>
                  <a:pt x="15" y="245"/>
                  <a:pt x="15" y="245"/>
                  <a:pt x="15" y="245"/>
                </a:cubicBezTo>
                <a:cubicBezTo>
                  <a:pt x="16" y="245"/>
                  <a:pt x="16" y="245"/>
                  <a:pt x="16" y="245"/>
                </a:cubicBezTo>
                <a:cubicBezTo>
                  <a:pt x="17" y="244"/>
                  <a:pt x="17" y="243"/>
                  <a:pt x="18" y="242"/>
                </a:cubicBezTo>
                <a:cubicBezTo>
                  <a:pt x="18" y="242"/>
                  <a:pt x="18" y="242"/>
                  <a:pt x="18" y="242"/>
                </a:cubicBezTo>
                <a:cubicBezTo>
                  <a:pt x="18" y="242"/>
                  <a:pt x="18" y="242"/>
                  <a:pt x="18" y="243"/>
                </a:cubicBezTo>
                <a:cubicBezTo>
                  <a:pt x="19" y="243"/>
                  <a:pt x="19" y="243"/>
                  <a:pt x="19" y="243"/>
                </a:cubicBezTo>
                <a:cubicBezTo>
                  <a:pt x="19" y="242"/>
                  <a:pt x="19" y="242"/>
                  <a:pt x="19" y="242"/>
                </a:cubicBezTo>
                <a:cubicBezTo>
                  <a:pt x="19" y="242"/>
                  <a:pt x="19" y="242"/>
                  <a:pt x="19" y="242"/>
                </a:cubicBezTo>
                <a:cubicBezTo>
                  <a:pt x="20" y="242"/>
                  <a:pt x="20" y="242"/>
                  <a:pt x="20" y="242"/>
                </a:cubicBezTo>
                <a:cubicBezTo>
                  <a:pt x="20" y="242"/>
                  <a:pt x="20" y="242"/>
                  <a:pt x="20" y="242"/>
                </a:cubicBezTo>
                <a:cubicBezTo>
                  <a:pt x="20" y="242"/>
                  <a:pt x="24" y="239"/>
                  <a:pt x="25" y="239"/>
                </a:cubicBezTo>
                <a:cubicBezTo>
                  <a:pt x="25" y="238"/>
                  <a:pt x="25" y="238"/>
                  <a:pt x="25" y="238"/>
                </a:cubicBezTo>
                <a:cubicBezTo>
                  <a:pt x="26" y="238"/>
                  <a:pt x="25" y="238"/>
                  <a:pt x="26" y="237"/>
                </a:cubicBezTo>
                <a:cubicBezTo>
                  <a:pt x="26" y="237"/>
                  <a:pt x="26" y="237"/>
                  <a:pt x="26" y="237"/>
                </a:cubicBezTo>
                <a:cubicBezTo>
                  <a:pt x="26" y="237"/>
                  <a:pt x="26" y="237"/>
                  <a:pt x="26" y="237"/>
                </a:cubicBezTo>
                <a:cubicBezTo>
                  <a:pt x="26" y="237"/>
                  <a:pt x="26" y="237"/>
                  <a:pt x="26" y="237"/>
                </a:cubicBezTo>
                <a:cubicBezTo>
                  <a:pt x="27" y="237"/>
                  <a:pt x="27" y="237"/>
                  <a:pt x="27" y="237"/>
                </a:cubicBezTo>
                <a:cubicBezTo>
                  <a:pt x="27" y="237"/>
                  <a:pt x="27" y="237"/>
                  <a:pt x="27" y="237"/>
                </a:cubicBezTo>
                <a:cubicBezTo>
                  <a:pt x="27" y="236"/>
                  <a:pt x="27" y="236"/>
                  <a:pt x="27" y="235"/>
                </a:cubicBezTo>
                <a:cubicBezTo>
                  <a:pt x="28" y="234"/>
                  <a:pt x="27" y="234"/>
                  <a:pt x="28" y="233"/>
                </a:cubicBezTo>
                <a:cubicBezTo>
                  <a:pt x="30" y="232"/>
                  <a:pt x="33" y="231"/>
                  <a:pt x="34" y="231"/>
                </a:cubicBezTo>
                <a:cubicBezTo>
                  <a:pt x="34" y="231"/>
                  <a:pt x="34" y="231"/>
                  <a:pt x="35" y="231"/>
                </a:cubicBezTo>
                <a:cubicBezTo>
                  <a:pt x="37" y="230"/>
                  <a:pt x="38" y="230"/>
                  <a:pt x="39" y="231"/>
                </a:cubicBezTo>
                <a:cubicBezTo>
                  <a:pt x="39" y="231"/>
                  <a:pt x="39" y="231"/>
                  <a:pt x="39" y="231"/>
                </a:cubicBezTo>
                <a:cubicBezTo>
                  <a:pt x="40" y="230"/>
                  <a:pt x="40" y="230"/>
                  <a:pt x="40" y="230"/>
                </a:cubicBezTo>
                <a:cubicBezTo>
                  <a:pt x="40" y="230"/>
                  <a:pt x="44" y="228"/>
                  <a:pt x="44" y="228"/>
                </a:cubicBezTo>
                <a:cubicBezTo>
                  <a:pt x="45" y="228"/>
                  <a:pt x="45" y="228"/>
                  <a:pt x="45" y="228"/>
                </a:cubicBezTo>
                <a:cubicBezTo>
                  <a:pt x="46" y="228"/>
                  <a:pt x="46" y="228"/>
                  <a:pt x="46" y="228"/>
                </a:cubicBezTo>
                <a:cubicBezTo>
                  <a:pt x="47" y="229"/>
                  <a:pt x="46" y="229"/>
                  <a:pt x="47" y="229"/>
                </a:cubicBezTo>
                <a:cubicBezTo>
                  <a:pt x="47" y="229"/>
                  <a:pt x="47" y="229"/>
                  <a:pt x="47" y="229"/>
                </a:cubicBezTo>
                <a:cubicBezTo>
                  <a:pt x="47" y="231"/>
                  <a:pt x="47" y="231"/>
                  <a:pt x="47" y="231"/>
                </a:cubicBezTo>
                <a:cubicBezTo>
                  <a:pt x="47" y="232"/>
                  <a:pt x="47" y="232"/>
                  <a:pt x="47" y="232"/>
                </a:cubicBezTo>
                <a:cubicBezTo>
                  <a:pt x="41" y="236"/>
                  <a:pt x="40" y="242"/>
                  <a:pt x="39" y="245"/>
                </a:cubicBezTo>
                <a:cubicBezTo>
                  <a:pt x="38" y="245"/>
                  <a:pt x="37" y="245"/>
                  <a:pt x="36" y="246"/>
                </a:cubicBezTo>
                <a:cubicBezTo>
                  <a:pt x="36" y="247"/>
                  <a:pt x="35" y="248"/>
                  <a:pt x="36" y="250"/>
                </a:cubicBezTo>
                <a:cubicBezTo>
                  <a:pt x="36" y="250"/>
                  <a:pt x="36" y="250"/>
                  <a:pt x="36" y="250"/>
                </a:cubicBezTo>
                <a:cubicBezTo>
                  <a:pt x="39" y="251"/>
                  <a:pt x="41" y="250"/>
                  <a:pt x="44" y="252"/>
                </a:cubicBezTo>
                <a:cubicBezTo>
                  <a:pt x="44" y="252"/>
                  <a:pt x="44" y="252"/>
                  <a:pt x="44" y="252"/>
                </a:cubicBezTo>
                <a:cubicBezTo>
                  <a:pt x="45" y="254"/>
                  <a:pt x="44" y="252"/>
                  <a:pt x="45" y="254"/>
                </a:cubicBezTo>
                <a:cubicBezTo>
                  <a:pt x="45" y="255"/>
                  <a:pt x="45" y="255"/>
                  <a:pt x="45" y="255"/>
                </a:cubicBezTo>
                <a:cubicBezTo>
                  <a:pt x="46" y="255"/>
                  <a:pt x="46" y="255"/>
                  <a:pt x="46" y="255"/>
                </a:cubicBezTo>
                <a:cubicBezTo>
                  <a:pt x="51" y="252"/>
                  <a:pt x="50" y="254"/>
                  <a:pt x="53" y="251"/>
                </a:cubicBezTo>
                <a:cubicBezTo>
                  <a:pt x="53" y="251"/>
                  <a:pt x="53" y="251"/>
                  <a:pt x="53" y="251"/>
                </a:cubicBezTo>
                <a:cubicBezTo>
                  <a:pt x="53" y="251"/>
                  <a:pt x="53" y="251"/>
                  <a:pt x="53" y="251"/>
                </a:cubicBezTo>
                <a:cubicBezTo>
                  <a:pt x="54" y="251"/>
                  <a:pt x="54" y="251"/>
                  <a:pt x="54" y="252"/>
                </a:cubicBezTo>
                <a:cubicBezTo>
                  <a:pt x="55" y="252"/>
                  <a:pt x="55" y="252"/>
                  <a:pt x="55" y="252"/>
                </a:cubicBezTo>
                <a:cubicBezTo>
                  <a:pt x="56" y="252"/>
                  <a:pt x="56" y="252"/>
                  <a:pt x="59" y="253"/>
                </a:cubicBezTo>
                <a:cubicBezTo>
                  <a:pt x="60" y="253"/>
                  <a:pt x="60" y="253"/>
                  <a:pt x="60" y="253"/>
                </a:cubicBezTo>
                <a:cubicBezTo>
                  <a:pt x="60" y="253"/>
                  <a:pt x="61" y="255"/>
                  <a:pt x="61" y="255"/>
                </a:cubicBezTo>
                <a:cubicBezTo>
                  <a:pt x="62" y="255"/>
                  <a:pt x="62" y="255"/>
                  <a:pt x="62" y="255"/>
                </a:cubicBezTo>
                <a:cubicBezTo>
                  <a:pt x="62" y="255"/>
                  <a:pt x="62" y="255"/>
                  <a:pt x="62" y="255"/>
                </a:cubicBezTo>
                <a:cubicBezTo>
                  <a:pt x="61" y="256"/>
                  <a:pt x="60" y="257"/>
                  <a:pt x="60" y="258"/>
                </a:cubicBezTo>
                <a:cubicBezTo>
                  <a:pt x="61" y="259"/>
                  <a:pt x="61" y="259"/>
                  <a:pt x="61" y="259"/>
                </a:cubicBezTo>
                <a:cubicBezTo>
                  <a:pt x="61" y="259"/>
                  <a:pt x="61" y="259"/>
                  <a:pt x="62" y="260"/>
                </a:cubicBezTo>
                <a:cubicBezTo>
                  <a:pt x="62" y="260"/>
                  <a:pt x="62" y="260"/>
                  <a:pt x="62" y="260"/>
                </a:cubicBezTo>
                <a:cubicBezTo>
                  <a:pt x="62" y="260"/>
                  <a:pt x="62" y="260"/>
                  <a:pt x="62" y="260"/>
                </a:cubicBezTo>
                <a:cubicBezTo>
                  <a:pt x="63" y="259"/>
                  <a:pt x="64" y="258"/>
                  <a:pt x="64" y="258"/>
                </a:cubicBezTo>
                <a:cubicBezTo>
                  <a:pt x="65" y="258"/>
                  <a:pt x="65" y="258"/>
                  <a:pt x="65" y="258"/>
                </a:cubicBezTo>
                <a:cubicBezTo>
                  <a:pt x="66" y="258"/>
                  <a:pt x="66" y="258"/>
                  <a:pt x="66" y="258"/>
                </a:cubicBezTo>
                <a:cubicBezTo>
                  <a:pt x="67" y="258"/>
                  <a:pt x="66" y="258"/>
                  <a:pt x="67" y="258"/>
                </a:cubicBezTo>
                <a:cubicBezTo>
                  <a:pt x="68" y="257"/>
                  <a:pt x="69" y="254"/>
                  <a:pt x="69" y="253"/>
                </a:cubicBezTo>
                <a:cubicBezTo>
                  <a:pt x="69" y="253"/>
                  <a:pt x="69" y="253"/>
                  <a:pt x="69" y="253"/>
                </a:cubicBezTo>
                <a:cubicBezTo>
                  <a:pt x="68" y="251"/>
                  <a:pt x="68" y="249"/>
                  <a:pt x="69" y="248"/>
                </a:cubicBezTo>
                <a:cubicBezTo>
                  <a:pt x="69" y="248"/>
                  <a:pt x="69" y="248"/>
                  <a:pt x="69" y="248"/>
                </a:cubicBezTo>
                <a:cubicBezTo>
                  <a:pt x="69" y="248"/>
                  <a:pt x="69" y="248"/>
                  <a:pt x="69" y="248"/>
                </a:cubicBezTo>
                <a:cubicBezTo>
                  <a:pt x="70" y="248"/>
                  <a:pt x="70" y="248"/>
                  <a:pt x="71" y="248"/>
                </a:cubicBezTo>
                <a:cubicBezTo>
                  <a:pt x="71" y="248"/>
                  <a:pt x="71" y="248"/>
                  <a:pt x="71" y="248"/>
                </a:cubicBezTo>
                <a:cubicBezTo>
                  <a:pt x="71" y="248"/>
                  <a:pt x="71" y="248"/>
                  <a:pt x="71" y="248"/>
                </a:cubicBezTo>
                <a:cubicBezTo>
                  <a:pt x="71" y="248"/>
                  <a:pt x="71" y="248"/>
                  <a:pt x="71" y="248"/>
                </a:cubicBezTo>
                <a:cubicBezTo>
                  <a:pt x="71" y="245"/>
                  <a:pt x="70" y="245"/>
                  <a:pt x="69" y="244"/>
                </a:cubicBezTo>
                <a:cubicBezTo>
                  <a:pt x="69" y="244"/>
                  <a:pt x="69" y="244"/>
                  <a:pt x="69" y="244"/>
                </a:cubicBezTo>
                <a:cubicBezTo>
                  <a:pt x="69" y="243"/>
                  <a:pt x="69" y="243"/>
                  <a:pt x="69" y="243"/>
                </a:cubicBezTo>
                <a:cubicBezTo>
                  <a:pt x="69" y="242"/>
                  <a:pt x="69" y="241"/>
                  <a:pt x="69" y="240"/>
                </a:cubicBezTo>
                <a:cubicBezTo>
                  <a:pt x="70" y="240"/>
                  <a:pt x="70" y="240"/>
                  <a:pt x="70" y="240"/>
                </a:cubicBezTo>
                <a:cubicBezTo>
                  <a:pt x="70" y="240"/>
                  <a:pt x="71" y="240"/>
                  <a:pt x="71" y="240"/>
                </a:cubicBezTo>
                <a:cubicBezTo>
                  <a:pt x="72" y="239"/>
                  <a:pt x="72" y="239"/>
                  <a:pt x="73" y="238"/>
                </a:cubicBezTo>
                <a:cubicBezTo>
                  <a:pt x="73" y="238"/>
                  <a:pt x="73" y="238"/>
                  <a:pt x="73" y="238"/>
                </a:cubicBezTo>
                <a:cubicBezTo>
                  <a:pt x="73" y="237"/>
                  <a:pt x="73" y="237"/>
                  <a:pt x="73" y="237"/>
                </a:cubicBezTo>
                <a:cubicBezTo>
                  <a:pt x="75" y="238"/>
                  <a:pt x="74" y="238"/>
                  <a:pt x="76" y="237"/>
                </a:cubicBezTo>
                <a:cubicBezTo>
                  <a:pt x="76" y="238"/>
                  <a:pt x="76" y="238"/>
                  <a:pt x="76" y="238"/>
                </a:cubicBezTo>
                <a:cubicBezTo>
                  <a:pt x="77" y="238"/>
                  <a:pt x="77" y="238"/>
                  <a:pt x="77" y="238"/>
                </a:cubicBezTo>
                <a:cubicBezTo>
                  <a:pt x="77" y="238"/>
                  <a:pt x="77" y="238"/>
                  <a:pt x="77" y="238"/>
                </a:cubicBezTo>
                <a:cubicBezTo>
                  <a:pt x="77" y="239"/>
                  <a:pt x="77" y="238"/>
                  <a:pt x="77" y="240"/>
                </a:cubicBezTo>
                <a:cubicBezTo>
                  <a:pt x="77" y="240"/>
                  <a:pt x="77" y="240"/>
                  <a:pt x="77" y="241"/>
                </a:cubicBezTo>
                <a:cubicBezTo>
                  <a:pt x="78" y="241"/>
                  <a:pt x="78" y="241"/>
                  <a:pt x="78" y="241"/>
                </a:cubicBezTo>
                <a:cubicBezTo>
                  <a:pt x="85" y="242"/>
                  <a:pt x="89" y="244"/>
                  <a:pt x="97" y="242"/>
                </a:cubicBezTo>
                <a:cubicBezTo>
                  <a:pt x="101" y="241"/>
                  <a:pt x="108" y="245"/>
                  <a:pt x="109" y="245"/>
                </a:cubicBezTo>
                <a:cubicBezTo>
                  <a:pt x="109" y="245"/>
                  <a:pt x="109" y="245"/>
                  <a:pt x="110" y="245"/>
                </a:cubicBezTo>
                <a:cubicBezTo>
                  <a:pt x="111" y="244"/>
                  <a:pt x="111" y="244"/>
                  <a:pt x="111" y="244"/>
                </a:cubicBezTo>
                <a:cubicBezTo>
                  <a:pt x="113" y="244"/>
                  <a:pt x="115" y="245"/>
                  <a:pt x="117" y="245"/>
                </a:cubicBezTo>
                <a:cubicBezTo>
                  <a:pt x="117" y="245"/>
                  <a:pt x="117" y="245"/>
                  <a:pt x="118" y="245"/>
                </a:cubicBezTo>
                <a:cubicBezTo>
                  <a:pt x="118" y="245"/>
                  <a:pt x="118" y="245"/>
                  <a:pt x="118" y="245"/>
                </a:cubicBezTo>
                <a:cubicBezTo>
                  <a:pt x="118" y="245"/>
                  <a:pt x="118" y="245"/>
                  <a:pt x="118" y="245"/>
                </a:cubicBezTo>
                <a:cubicBezTo>
                  <a:pt x="119" y="244"/>
                  <a:pt x="120" y="244"/>
                  <a:pt x="120" y="244"/>
                </a:cubicBezTo>
                <a:cubicBezTo>
                  <a:pt x="120" y="243"/>
                  <a:pt x="120" y="241"/>
                  <a:pt x="120" y="240"/>
                </a:cubicBezTo>
                <a:close/>
                <a:moveTo>
                  <a:pt x="204" y="156"/>
                </a:moveTo>
                <a:cubicBezTo>
                  <a:pt x="204" y="157"/>
                  <a:pt x="204" y="157"/>
                  <a:pt x="204" y="157"/>
                </a:cubicBezTo>
                <a:cubicBezTo>
                  <a:pt x="204" y="157"/>
                  <a:pt x="204" y="157"/>
                  <a:pt x="203" y="157"/>
                </a:cubicBezTo>
                <a:cubicBezTo>
                  <a:pt x="203" y="157"/>
                  <a:pt x="203" y="157"/>
                  <a:pt x="203" y="157"/>
                </a:cubicBezTo>
                <a:cubicBezTo>
                  <a:pt x="204" y="157"/>
                  <a:pt x="204" y="157"/>
                  <a:pt x="204" y="157"/>
                </a:cubicBezTo>
                <a:cubicBezTo>
                  <a:pt x="204" y="157"/>
                  <a:pt x="204" y="157"/>
                  <a:pt x="204" y="157"/>
                </a:cubicBezTo>
                <a:cubicBezTo>
                  <a:pt x="205" y="157"/>
                  <a:pt x="205" y="157"/>
                  <a:pt x="205" y="157"/>
                </a:cubicBezTo>
                <a:cubicBezTo>
                  <a:pt x="205" y="157"/>
                  <a:pt x="205" y="157"/>
                  <a:pt x="205" y="157"/>
                </a:cubicBezTo>
                <a:cubicBezTo>
                  <a:pt x="206" y="156"/>
                  <a:pt x="206" y="156"/>
                  <a:pt x="206" y="156"/>
                </a:cubicBezTo>
                <a:cubicBezTo>
                  <a:pt x="206" y="156"/>
                  <a:pt x="206" y="156"/>
                  <a:pt x="206" y="156"/>
                </a:cubicBezTo>
                <a:cubicBezTo>
                  <a:pt x="206" y="156"/>
                  <a:pt x="206" y="156"/>
                  <a:pt x="206" y="156"/>
                </a:cubicBezTo>
                <a:cubicBezTo>
                  <a:pt x="206" y="156"/>
                  <a:pt x="204" y="156"/>
                  <a:pt x="204" y="156"/>
                </a:cubicBezTo>
                <a:close/>
                <a:moveTo>
                  <a:pt x="306" y="1"/>
                </a:moveTo>
                <a:cubicBezTo>
                  <a:pt x="305" y="0"/>
                  <a:pt x="305" y="0"/>
                  <a:pt x="305" y="0"/>
                </a:cubicBezTo>
                <a:cubicBezTo>
                  <a:pt x="304" y="0"/>
                  <a:pt x="304" y="0"/>
                  <a:pt x="304" y="0"/>
                </a:cubicBezTo>
                <a:cubicBezTo>
                  <a:pt x="304" y="1"/>
                  <a:pt x="304" y="1"/>
                  <a:pt x="304" y="1"/>
                </a:cubicBezTo>
                <a:cubicBezTo>
                  <a:pt x="304" y="1"/>
                  <a:pt x="304" y="1"/>
                  <a:pt x="304" y="1"/>
                </a:cubicBezTo>
                <a:cubicBezTo>
                  <a:pt x="304" y="2"/>
                  <a:pt x="304" y="2"/>
                  <a:pt x="304" y="2"/>
                </a:cubicBezTo>
                <a:cubicBezTo>
                  <a:pt x="304" y="2"/>
                  <a:pt x="304" y="2"/>
                  <a:pt x="304" y="2"/>
                </a:cubicBezTo>
                <a:cubicBezTo>
                  <a:pt x="305" y="2"/>
                  <a:pt x="305" y="2"/>
                  <a:pt x="306" y="2"/>
                </a:cubicBezTo>
                <a:cubicBezTo>
                  <a:pt x="306" y="2"/>
                  <a:pt x="306" y="2"/>
                  <a:pt x="306" y="2"/>
                </a:cubicBezTo>
                <a:cubicBezTo>
                  <a:pt x="306" y="2"/>
                  <a:pt x="306" y="2"/>
                  <a:pt x="306" y="2"/>
                </a:cubicBezTo>
                <a:cubicBezTo>
                  <a:pt x="307" y="1"/>
                  <a:pt x="307" y="1"/>
                  <a:pt x="307" y="1"/>
                </a:cubicBezTo>
                <a:lnTo>
                  <a:pt x="306" y="1"/>
                </a:lnTo>
                <a:close/>
              </a:path>
            </a:pathLst>
          </a:custGeom>
          <a:solidFill>
            <a:schemeClr val="accent6">
              <a:lumMod val="75000"/>
            </a:schemeClr>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a:endParaRPr lang="en-US" sz="900" kern="0">
              <a:solidFill>
                <a:srgbClr val="172144"/>
              </a:solidFill>
              <a:latin typeface="Open Sans Light"/>
            </a:endParaRPr>
          </a:p>
        </p:txBody>
      </p:sp>
      <p:sp>
        <p:nvSpPr>
          <p:cNvPr id="3" name="Freeform 24">
            <a:extLst>
              <a:ext uri="{FF2B5EF4-FFF2-40B4-BE49-F238E27FC236}">
                <a16:creationId xmlns:a16="http://schemas.microsoft.com/office/drawing/2014/main" id="{8F6EF52A-9457-7E16-7DD3-1117FFBE3A94}"/>
              </a:ext>
            </a:extLst>
          </p:cNvPr>
          <p:cNvSpPr>
            <a:spLocks noEditPoints="1"/>
          </p:cNvSpPr>
          <p:nvPr/>
        </p:nvSpPr>
        <p:spPr bwMode="auto">
          <a:xfrm>
            <a:off x="5507067" y="4125457"/>
            <a:ext cx="1731274" cy="477454"/>
          </a:xfrm>
          <a:custGeom>
            <a:avLst/>
            <a:gdLst>
              <a:gd name="T0" fmla="*/ 416 w 431"/>
              <a:gd name="T1" fmla="*/ 94 h 119"/>
              <a:gd name="T2" fmla="*/ 56 w 431"/>
              <a:gd name="T3" fmla="*/ 4 h 119"/>
              <a:gd name="T4" fmla="*/ 51 w 431"/>
              <a:gd name="T5" fmla="*/ 1 h 119"/>
              <a:gd name="T6" fmla="*/ 48 w 431"/>
              <a:gd name="T7" fmla="*/ 0 h 119"/>
              <a:gd name="T8" fmla="*/ 47 w 431"/>
              <a:gd name="T9" fmla="*/ 1 h 119"/>
              <a:gd name="T10" fmla="*/ 38 w 431"/>
              <a:gd name="T11" fmla="*/ 2 h 119"/>
              <a:gd name="T12" fmla="*/ 35 w 431"/>
              <a:gd name="T13" fmla="*/ 3 h 119"/>
              <a:gd name="T14" fmla="*/ 32 w 431"/>
              <a:gd name="T15" fmla="*/ 3 h 119"/>
              <a:gd name="T16" fmla="*/ 37 w 431"/>
              <a:gd name="T17" fmla="*/ 9 h 119"/>
              <a:gd name="T18" fmla="*/ 29 w 431"/>
              <a:gd name="T19" fmla="*/ 10 h 119"/>
              <a:gd name="T20" fmla="*/ 25 w 431"/>
              <a:gd name="T21" fmla="*/ 14 h 119"/>
              <a:gd name="T22" fmla="*/ 24 w 431"/>
              <a:gd name="T23" fmla="*/ 18 h 119"/>
              <a:gd name="T24" fmla="*/ 26 w 431"/>
              <a:gd name="T25" fmla="*/ 16 h 119"/>
              <a:gd name="T26" fmla="*/ 26 w 431"/>
              <a:gd name="T27" fmla="*/ 33 h 119"/>
              <a:gd name="T28" fmla="*/ 26 w 431"/>
              <a:gd name="T29" fmla="*/ 32 h 119"/>
              <a:gd name="T30" fmla="*/ 22 w 431"/>
              <a:gd name="T31" fmla="*/ 34 h 119"/>
              <a:gd name="T32" fmla="*/ 24 w 431"/>
              <a:gd name="T33" fmla="*/ 36 h 119"/>
              <a:gd name="T34" fmla="*/ 28 w 431"/>
              <a:gd name="T35" fmla="*/ 37 h 119"/>
              <a:gd name="T36" fmla="*/ 28 w 431"/>
              <a:gd name="T37" fmla="*/ 38 h 119"/>
              <a:gd name="T38" fmla="*/ 28 w 431"/>
              <a:gd name="T39" fmla="*/ 41 h 119"/>
              <a:gd name="T40" fmla="*/ 31 w 431"/>
              <a:gd name="T41" fmla="*/ 48 h 119"/>
              <a:gd name="T42" fmla="*/ 32 w 431"/>
              <a:gd name="T43" fmla="*/ 49 h 119"/>
              <a:gd name="T44" fmla="*/ 28 w 431"/>
              <a:gd name="T45" fmla="*/ 56 h 119"/>
              <a:gd name="T46" fmla="*/ 27 w 431"/>
              <a:gd name="T47" fmla="*/ 60 h 119"/>
              <a:gd name="T48" fmla="*/ 24 w 431"/>
              <a:gd name="T49" fmla="*/ 62 h 119"/>
              <a:gd name="T50" fmla="*/ 23 w 431"/>
              <a:gd name="T51" fmla="*/ 69 h 119"/>
              <a:gd name="T52" fmla="*/ 20 w 431"/>
              <a:gd name="T53" fmla="*/ 71 h 119"/>
              <a:gd name="T54" fmla="*/ 17 w 431"/>
              <a:gd name="T55" fmla="*/ 81 h 119"/>
              <a:gd name="T56" fmla="*/ 3 w 431"/>
              <a:gd name="T57" fmla="*/ 84 h 119"/>
              <a:gd name="T58" fmla="*/ 3 w 431"/>
              <a:gd name="T59" fmla="*/ 89 h 119"/>
              <a:gd name="T60" fmla="*/ 2 w 431"/>
              <a:gd name="T61" fmla="*/ 93 h 119"/>
              <a:gd name="T62" fmla="*/ 1 w 431"/>
              <a:gd name="T63" fmla="*/ 96 h 119"/>
              <a:gd name="T64" fmla="*/ 2 w 431"/>
              <a:gd name="T65" fmla="*/ 96 h 119"/>
              <a:gd name="T66" fmla="*/ 3 w 431"/>
              <a:gd name="T67" fmla="*/ 96 h 119"/>
              <a:gd name="T68" fmla="*/ 0 w 431"/>
              <a:gd name="T69" fmla="*/ 101 h 119"/>
              <a:gd name="T70" fmla="*/ 5 w 431"/>
              <a:gd name="T71" fmla="*/ 104 h 119"/>
              <a:gd name="T72" fmla="*/ 6 w 431"/>
              <a:gd name="T73" fmla="*/ 104 h 119"/>
              <a:gd name="T74" fmla="*/ 6 w 431"/>
              <a:gd name="T75" fmla="*/ 108 h 119"/>
              <a:gd name="T76" fmla="*/ 5 w 431"/>
              <a:gd name="T77" fmla="*/ 112 h 119"/>
              <a:gd name="T78" fmla="*/ 6 w 431"/>
              <a:gd name="T79" fmla="*/ 113 h 119"/>
              <a:gd name="T80" fmla="*/ 12 w 431"/>
              <a:gd name="T81" fmla="*/ 115 h 119"/>
              <a:gd name="T82" fmla="*/ 15 w 431"/>
              <a:gd name="T83" fmla="*/ 116 h 119"/>
              <a:gd name="T84" fmla="*/ 19 w 431"/>
              <a:gd name="T85" fmla="*/ 116 h 119"/>
              <a:gd name="T86" fmla="*/ 30 w 431"/>
              <a:gd name="T87" fmla="*/ 118 h 119"/>
              <a:gd name="T88" fmla="*/ 34 w 431"/>
              <a:gd name="T89" fmla="*/ 112 h 119"/>
              <a:gd name="T90" fmla="*/ 37 w 431"/>
              <a:gd name="T91" fmla="*/ 105 h 119"/>
              <a:gd name="T92" fmla="*/ 39 w 431"/>
              <a:gd name="T93" fmla="*/ 103 h 119"/>
              <a:gd name="T94" fmla="*/ 42 w 431"/>
              <a:gd name="T95" fmla="*/ 103 h 119"/>
              <a:gd name="T96" fmla="*/ 48 w 431"/>
              <a:gd name="T97" fmla="*/ 95 h 119"/>
              <a:gd name="T98" fmla="*/ 51 w 431"/>
              <a:gd name="T99" fmla="*/ 90 h 119"/>
              <a:gd name="T100" fmla="*/ 53 w 431"/>
              <a:gd name="T101" fmla="*/ 85 h 119"/>
              <a:gd name="T102" fmla="*/ 52 w 431"/>
              <a:gd name="T103" fmla="*/ 85 h 119"/>
              <a:gd name="T104" fmla="*/ 50 w 431"/>
              <a:gd name="T105" fmla="*/ 83 h 119"/>
              <a:gd name="T106" fmla="*/ 51 w 431"/>
              <a:gd name="T107" fmla="*/ 82 h 119"/>
              <a:gd name="T108" fmla="*/ 53 w 431"/>
              <a:gd name="T109" fmla="*/ 82 h 119"/>
              <a:gd name="T110" fmla="*/ 54 w 431"/>
              <a:gd name="T111" fmla="*/ 83 h 119"/>
              <a:gd name="T112" fmla="*/ 57 w 431"/>
              <a:gd name="T113" fmla="*/ 75 h 119"/>
              <a:gd name="T114" fmla="*/ 58 w 431"/>
              <a:gd name="T115" fmla="*/ 75 h 119"/>
              <a:gd name="T116" fmla="*/ 58 w 431"/>
              <a:gd name="T117" fmla="*/ 72 h 119"/>
              <a:gd name="T118" fmla="*/ 69 w 431"/>
              <a:gd name="T119" fmla="*/ 61 h 119"/>
              <a:gd name="T120" fmla="*/ 431 w 431"/>
              <a:gd name="T121" fmla="*/ 9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119">
                <a:moveTo>
                  <a:pt x="416" y="93"/>
                </a:moveTo>
                <a:cubicBezTo>
                  <a:pt x="415" y="93"/>
                  <a:pt x="415" y="93"/>
                  <a:pt x="415" y="93"/>
                </a:cubicBezTo>
                <a:cubicBezTo>
                  <a:pt x="416" y="94"/>
                  <a:pt x="416" y="94"/>
                  <a:pt x="416" y="94"/>
                </a:cubicBezTo>
                <a:cubicBezTo>
                  <a:pt x="416" y="94"/>
                  <a:pt x="416" y="94"/>
                  <a:pt x="416" y="94"/>
                </a:cubicBezTo>
                <a:cubicBezTo>
                  <a:pt x="416" y="94"/>
                  <a:pt x="416" y="94"/>
                  <a:pt x="416" y="94"/>
                </a:cubicBezTo>
                <a:cubicBezTo>
                  <a:pt x="416" y="93"/>
                  <a:pt x="416" y="93"/>
                  <a:pt x="416" y="93"/>
                </a:cubicBezTo>
                <a:close/>
                <a:moveTo>
                  <a:pt x="73" y="15"/>
                </a:moveTo>
                <a:cubicBezTo>
                  <a:pt x="56" y="4"/>
                  <a:pt x="56" y="4"/>
                  <a:pt x="56" y="4"/>
                </a:cubicBezTo>
                <a:cubicBezTo>
                  <a:pt x="56" y="3"/>
                  <a:pt x="56" y="3"/>
                  <a:pt x="56" y="3"/>
                </a:cubicBezTo>
                <a:cubicBezTo>
                  <a:pt x="54" y="2"/>
                  <a:pt x="53" y="2"/>
                  <a:pt x="52" y="1"/>
                </a:cubicBezTo>
                <a:cubicBezTo>
                  <a:pt x="51" y="1"/>
                  <a:pt x="51" y="1"/>
                  <a:pt x="51" y="1"/>
                </a:cubicBezTo>
                <a:cubicBezTo>
                  <a:pt x="51" y="1"/>
                  <a:pt x="51" y="1"/>
                  <a:pt x="51" y="1"/>
                </a:cubicBezTo>
                <a:cubicBezTo>
                  <a:pt x="51" y="1"/>
                  <a:pt x="51" y="1"/>
                  <a:pt x="51" y="1"/>
                </a:cubicBezTo>
                <a:cubicBezTo>
                  <a:pt x="49" y="0"/>
                  <a:pt x="49" y="1"/>
                  <a:pt x="48" y="0"/>
                </a:cubicBezTo>
                <a:cubicBezTo>
                  <a:pt x="48" y="0"/>
                  <a:pt x="48" y="0"/>
                  <a:pt x="48" y="0"/>
                </a:cubicBezTo>
                <a:cubicBezTo>
                  <a:pt x="48" y="0"/>
                  <a:pt x="48" y="0"/>
                  <a:pt x="48" y="0"/>
                </a:cubicBezTo>
                <a:cubicBezTo>
                  <a:pt x="48" y="0"/>
                  <a:pt x="48" y="0"/>
                  <a:pt x="48" y="0"/>
                </a:cubicBezTo>
                <a:cubicBezTo>
                  <a:pt x="48" y="0"/>
                  <a:pt x="48" y="0"/>
                  <a:pt x="48" y="0"/>
                </a:cubicBezTo>
                <a:cubicBezTo>
                  <a:pt x="47" y="1"/>
                  <a:pt x="48" y="1"/>
                  <a:pt x="48" y="1"/>
                </a:cubicBezTo>
                <a:cubicBezTo>
                  <a:pt x="47" y="1"/>
                  <a:pt x="47" y="1"/>
                  <a:pt x="47" y="1"/>
                </a:cubicBezTo>
                <a:cubicBezTo>
                  <a:pt x="47" y="2"/>
                  <a:pt x="47" y="2"/>
                  <a:pt x="47" y="2"/>
                </a:cubicBezTo>
                <a:cubicBezTo>
                  <a:pt x="47" y="2"/>
                  <a:pt x="46" y="1"/>
                  <a:pt x="43" y="1"/>
                </a:cubicBezTo>
                <a:cubicBezTo>
                  <a:pt x="42" y="2"/>
                  <a:pt x="42" y="2"/>
                  <a:pt x="40" y="3"/>
                </a:cubicBezTo>
                <a:cubicBezTo>
                  <a:pt x="39" y="2"/>
                  <a:pt x="40" y="2"/>
                  <a:pt x="38" y="2"/>
                </a:cubicBezTo>
                <a:cubicBezTo>
                  <a:pt x="38" y="2"/>
                  <a:pt x="37" y="3"/>
                  <a:pt x="36" y="3"/>
                </a:cubicBezTo>
                <a:cubicBezTo>
                  <a:pt x="36" y="3"/>
                  <a:pt x="36" y="3"/>
                  <a:pt x="36" y="3"/>
                </a:cubicBezTo>
                <a:cubicBezTo>
                  <a:pt x="36" y="3"/>
                  <a:pt x="36" y="3"/>
                  <a:pt x="36" y="3"/>
                </a:cubicBezTo>
                <a:cubicBezTo>
                  <a:pt x="35" y="3"/>
                  <a:pt x="35" y="3"/>
                  <a:pt x="35" y="3"/>
                </a:cubicBezTo>
                <a:cubicBezTo>
                  <a:pt x="33" y="3"/>
                  <a:pt x="35" y="4"/>
                  <a:pt x="33" y="2"/>
                </a:cubicBezTo>
                <a:cubicBezTo>
                  <a:pt x="32" y="2"/>
                  <a:pt x="32" y="2"/>
                  <a:pt x="32" y="2"/>
                </a:cubicBezTo>
                <a:cubicBezTo>
                  <a:pt x="32" y="2"/>
                  <a:pt x="32" y="2"/>
                  <a:pt x="32" y="2"/>
                </a:cubicBezTo>
                <a:cubicBezTo>
                  <a:pt x="32" y="3"/>
                  <a:pt x="32" y="3"/>
                  <a:pt x="32" y="3"/>
                </a:cubicBezTo>
                <a:cubicBezTo>
                  <a:pt x="32" y="3"/>
                  <a:pt x="32" y="3"/>
                  <a:pt x="32" y="3"/>
                </a:cubicBezTo>
                <a:cubicBezTo>
                  <a:pt x="35" y="7"/>
                  <a:pt x="37" y="6"/>
                  <a:pt x="37" y="9"/>
                </a:cubicBezTo>
                <a:cubicBezTo>
                  <a:pt x="37" y="9"/>
                  <a:pt x="37" y="9"/>
                  <a:pt x="37" y="9"/>
                </a:cubicBezTo>
                <a:cubicBezTo>
                  <a:pt x="37" y="9"/>
                  <a:pt x="37" y="9"/>
                  <a:pt x="37" y="9"/>
                </a:cubicBezTo>
                <a:cubicBezTo>
                  <a:pt x="37" y="9"/>
                  <a:pt x="37" y="9"/>
                  <a:pt x="37" y="9"/>
                </a:cubicBezTo>
                <a:cubicBezTo>
                  <a:pt x="37" y="9"/>
                  <a:pt x="35" y="9"/>
                  <a:pt x="35" y="9"/>
                </a:cubicBezTo>
                <a:cubicBezTo>
                  <a:pt x="31" y="8"/>
                  <a:pt x="34" y="6"/>
                  <a:pt x="29" y="10"/>
                </a:cubicBezTo>
                <a:cubicBezTo>
                  <a:pt x="29" y="10"/>
                  <a:pt x="29" y="10"/>
                  <a:pt x="29" y="10"/>
                </a:cubicBezTo>
                <a:cubicBezTo>
                  <a:pt x="28" y="10"/>
                  <a:pt x="28" y="10"/>
                  <a:pt x="27" y="10"/>
                </a:cubicBezTo>
                <a:cubicBezTo>
                  <a:pt x="27" y="11"/>
                  <a:pt x="26" y="12"/>
                  <a:pt x="26" y="13"/>
                </a:cubicBezTo>
                <a:cubicBezTo>
                  <a:pt x="25" y="14"/>
                  <a:pt x="25" y="14"/>
                  <a:pt x="25" y="14"/>
                </a:cubicBezTo>
                <a:cubicBezTo>
                  <a:pt x="25" y="14"/>
                  <a:pt x="25" y="14"/>
                  <a:pt x="25" y="14"/>
                </a:cubicBezTo>
                <a:cubicBezTo>
                  <a:pt x="25" y="14"/>
                  <a:pt x="25" y="14"/>
                  <a:pt x="25" y="14"/>
                </a:cubicBezTo>
                <a:cubicBezTo>
                  <a:pt x="25" y="15"/>
                  <a:pt x="25" y="15"/>
                  <a:pt x="25" y="16"/>
                </a:cubicBezTo>
                <a:cubicBezTo>
                  <a:pt x="25" y="16"/>
                  <a:pt x="25" y="16"/>
                  <a:pt x="25" y="16"/>
                </a:cubicBezTo>
                <a:cubicBezTo>
                  <a:pt x="24" y="18"/>
                  <a:pt x="24" y="18"/>
                  <a:pt x="24" y="18"/>
                </a:cubicBezTo>
                <a:cubicBezTo>
                  <a:pt x="25" y="18"/>
                  <a:pt x="25" y="18"/>
                  <a:pt x="25" y="18"/>
                </a:cubicBezTo>
                <a:cubicBezTo>
                  <a:pt x="25" y="18"/>
                  <a:pt x="25" y="18"/>
                  <a:pt x="25" y="18"/>
                </a:cubicBezTo>
                <a:cubicBezTo>
                  <a:pt x="25" y="17"/>
                  <a:pt x="25" y="17"/>
                  <a:pt x="25" y="17"/>
                </a:cubicBezTo>
                <a:cubicBezTo>
                  <a:pt x="26" y="16"/>
                  <a:pt x="26" y="16"/>
                  <a:pt x="26" y="16"/>
                </a:cubicBezTo>
                <a:cubicBezTo>
                  <a:pt x="32" y="23"/>
                  <a:pt x="27" y="23"/>
                  <a:pt x="29" y="27"/>
                </a:cubicBezTo>
                <a:cubicBezTo>
                  <a:pt x="29" y="27"/>
                  <a:pt x="29" y="27"/>
                  <a:pt x="29" y="27"/>
                </a:cubicBezTo>
                <a:cubicBezTo>
                  <a:pt x="29" y="27"/>
                  <a:pt x="30" y="27"/>
                  <a:pt x="31" y="27"/>
                </a:cubicBezTo>
                <a:cubicBezTo>
                  <a:pt x="34" y="29"/>
                  <a:pt x="33"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4" y="32"/>
                  <a:pt x="22" y="32"/>
                  <a:pt x="21" y="33"/>
                </a:cubicBezTo>
                <a:cubicBezTo>
                  <a:pt x="21" y="34"/>
                  <a:pt x="21" y="34"/>
                  <a:pt x="21" y="34"/>
                </a:cubicBezTo>
                <a:cubicBezTo>
                  <a:pt x="22" y="34"/>
                  <a:pt x="22" y="34"/>
                  <a:pt x="22" y="34"/>
                </a:cubicBezTo>
                <a:cubicBezTo>
                  <a:pt x="22" y="34"/>
                  <a:pt x="22" y="34"/>
                  <a:pt x="22" y="34"/>
                </a:cubicBezTo>
                <a:cubicBezTo>
                  <a:pt x="22" y="34"/>
                  <a:pt x="22" y="35"/>
                  <a:pt x="23" y="35"/>
                </a:cubicBezTo>
                <a:cubicBezTo>
                  <a:pt x="23" y="35"/>
                  <a:pt x="24" y="36"/>
                  <a:pt x="24" y="36"/>
                </a:cubicBezTo>
                <a:cubicBezTo>
                  <a:pt x="24" y="36"/>
                  <a:pt x="24" y="36"/>
                  <a:pt x="24" y="36"/>
                </a:cubicBezTo>
                <a:cubicBezTo>
                  <a:pt x="24" y="36"/>
                  <a:pt x="24" y="36"/>
                  <a:pt x="24" y="36"/>
                </a:cubicBezTo>
                <a:cubicBezTo>
                  <a:pt x="26" y="34"/>
                  <a:pt x="26" y="36"/>
                  <a:pt x="28" y="36"/>
                </a:cubicBezTo>
                <a:cubicBezTo>
                  <a:pt x="28" y="36"/>
                  <a:pt x="28" y="36"/>
                  <a:pt x="28" y="36"/>
                </a:cubicBezTo>
                <a:cubicBezTo>
                  <a:pt x="28" y="37"/>
                  <a:pt x="28" y="37"/>
                  <a:pt x="28" y="37"/>
                </a:cubicBezTo>
                <a:cubicBezTo>
                  <a:pt x="28" y="37"/>
                  <a:pt x="28" y="37"/>
                  <a:pt x="28" y="37"/>
                </a:cubicBezTo>
                <a:cubicBezTo>
                  <a:pt x="28" y="37"/>
                  <a:pt x="28" y="37"/>
                  <a:pt x="28" y="37"/>
                </a:cubicBezTo>
                <a:cubicBezTo>
                  <a:pt x="28" y="38"/>
                  <a:pt x="28" y="38"/>
                  <a:pt x="28" y="38"/>
                </a:cubicBezTo>
                <a:cubicBezTo>
                  <a:pt x="28" y="38"/>
                  <a:pt x="28" y="38"/>
                  <a:pt x="28" y="38"/>
                </a:cubicBezTo>
                <a:cubicBezTo>
                  <a:pt x="28" y="38"/>
                  <a:pt x="28" y="38"/>
                  <a:pt x="28" y="38"/>
                </a:cubicBezTo>
                <a:cubicBezTo>
                  <a:pt x="29" y="38"/>
                  <a:pt x="29" y="38"/>
                  <a:pt x="29" y="38"/>
                </a:cubicBezTo>
                <a:cubicBezTo>
                  <a:pt x="28" y="39"/>
                  <a:pt x="28" y="39"/>
                  <a:pt x="28" y="40"/>
                </a:cubicBezTo>
                <a:cubicBezTo>
                  <a:pt x="28" y="40"/>
                  <a:pt x="28" y="40"/>
                  <a:pt x="28" y="40"/>
                </a:cubicBezTo>
                <a:cubicBezTo>
                  <a:pt x="28" y="41"/>
                  <a:pt x="28" y="41"/>
                  <a:pt x="28" y="41"/>
                </a:cubicBezTo>
                <a:cubicBezTo>
                  <a:pt x="28" y="41"/>
                  <a:pt x="28" y="41"/>
                  <a:pt x="28" y="41"/>
                </a:cubicBezTo>
                <a:cubicBezTo>
                  <a:pt x="28" y="41"/>
                  <a:pt x="28" y="41"/>
                  <a:pt x="29" y="41"/>
                </a:cubicBezTo>
                <a:cubicBezTo>
                  <a:pt x="31" y="43"/>
                  <a:pt x="32" y="45"/>
                  <a:pt x="31" y="48"/>
                </a:cubicBezTo>
                <a:cubicBezTo>
                  <a:pt x="31" y="48"/>
                  <a:pt x="31" y="48"/>
                  <a:pt x="31" y="48"/>
                </a:cubicBezTo>
                <a:cubicBezTo>
                  <a:pt x="31" y="48"/>
                  <a:pt x="31" y="48"/>
                  <a:pt x="31" y="48"/>
                </a:cubicBezTo>
                <a:cubicBezTo>
                  <a:pt x="32" y="48"/>
                  <a:pt x="32" y="48"/>
                  <a:pt x="32" y="48"/>
                </a:cubicBezTo>
                <a:cubicBezTo>
                  <a:pt x="32" y="49"/>
                  <a:pt x="32" y="49"/>
                  <a:pt x="32" y="49"/>
                </a:cubicBezTo>
                <a:cubicBezTo>
                  <a:pt x="32" y="49"/>
                  <a:pt x="32" y="49"/>
                  <a:pt x="32" y="49"/>
                </a:cubicBezTo>
                <a:cubicBezTo>
                  <a:pt x="32" y="53"/>
                  <a:pt x="31" y="51"/>
                  <a:pt x="31" y="54"/>
                </a:cubicBezTo>
                <a:cubicBezTo>
                  <a:pt x="31" y="55"/>
                  <a:pt x="30" y="56"/>
                  <a:pt x="29" y="56"/>
                </a:cubicBezTo>
                <a:cubicBezTo>
                  <a:pt x="29" y="56"/>
                  <a:pt x="29" y="56"/>
                  <a:pt x="28" y="56"/>
                </a:cubicBezTo>
                <a:cubicBezTo>
                  <a:pt x="28" y="56"/>
                  <a:pt x="28" y="56"/>
                  <a:pt x="28" y="56"/>
                </a:cubicBezTo>
                <a:cubicBezTo>
                  <a:pt x="28" y="56"/>
                  <a:pt x="28" y="56"/>
                  <a:pt x="28" y="56"/>
                </a:cubicBezTo>
                <a:cubicBezTo>
                  <a:pt x="28" y="56"/>
                  <a:pt x="28" y="56"/>
                  <a:pt x="28" y="56"/>
                </a:cubicBezTo>
                <a:cubicBezTo>
                  <a:pt x="28" y="57"/>
                  <a:pt x="28" y="57"/>
                  <a:pt x="28" y="58"/>
                </a:cubicBezTo>
                <a:cubicBezTo>
                  <a:pt x="28" y="59"/>
                  <a:pt x="27" y="59"/>
                  <a:pt x="27" y="60"/>
                </a:cubicBezTo>
                <a:cubicBezTo>
                  <a:pt x="27" y="60"/>
                  <a:pt x="27" y="60"/>
                  <a:pt x="27" y="60"/>
                </a:cubicBezTo>
                <a:cubicBezTo>
                  <a:pt x="27" y="60"/>
                  <a:pt x="27" y="60"/>
                  <a:pt x="27" y="60"/>
                </a:cubicBezTo>
                <a:cubicBezTo>
                  <a:pt x="26" y="60"/>
                  <a:pt x="26" y="60"/>
                  <a:pt x="26" y="60"/>
                </a:cubicBezTo>
                <a:cubicBezTo>
                  <a:pt x="26" y="62"/>
                  <a:pt x="25" y="61"/>
                  <a:pt x="24" y="62"/>
                </a:cubicBezTo>
                <a:cubicBezTo>
                  <a:pt x="24" y="63"/>
                  <a:pt x="24" y="65"/>
                  <a:pt x="23" y="66"/>
                </a:cubicBezTo>
                <a:cubicBezTo>
                  <a:pt x="24" y="67"/>
                  <a:pt x="24" y="67"/>
                  <a:pt x="24" y="67"/>
                </a:cubicBezTo>
                <a:cubicBezTo>
                  <a:pt x="24" y="67"/>
                  <a:pt x="23" y="68"/>
                  <a:pt x="23" y="69"/>
                </a:cubicBezTo>
                <a:cubicBezTo>
                  <a:pt x="23" y="69"/>
                  <a:pt x="23" y="69"/>
                  <a:pt x="23" y="69"/>
                </a:cubicBezTo>
                <a:cubicBezTo>
                  <a:pt x="22" y="70"/>
                  <a:pt x="23" y="70"/>
                  <a:pt x="22" y="71"/>
                </a:cubicBezTo>
                <a:cubicBezTo>
                  <a:pt x="21" y="71"/>
                  <a:pt x="21" y="71"/>
                  <a:pt x="21" y="71"/>
                </a:cubicBezTo>
                <a:cubicBezTo>
                  <a:pt x="21" y="71"/>
                  <a:pt x="21" y="71"/>
                  <a:pt x="21" y="71"/>
                </a:cubicBezTo>
                <a:cubicBezTo>
                  <a:pt x="21" y="71"/>
                  <a:pt x="21" y="71"/>
                  <a:pt x="20" y="71"/>
                </a:cubicBezTo>
                <a:cubicBezTo>
                  <a:pt x="20" y="71"/>
                  <a:pt x="19" y="72"/>
                  <a:pt x="19" y="72"/>
                </a:cubicBezTo>
                <a:cubicBezTo>
                  <a:pt x="19" y="74"/>
                  <a:pt x="20" y="72"/>
                  <a:pt x="17" y="80"/>
                </a:cubicBezTo>
                <a:cubicBezTo>
                  <a:pt x="17" y="80"/>
                  <a:pt x="17" y="80"/>
                  <a:pt x="17" y="80"/>
                </a:cubicBezTo>
                <a:cubicBezTo>
                  <a:pt x="17" y="81"/>
                  <a:pt x="17" y="81"/>
                  <a:pt x="17" y="81"/>
                </a:cubicBezTo>
                <a:cubicBezTo>
                  <a:pt x="16" y="81"/>
                  <a:pt x="16" y="81"/>
                  <a:pt x="16" y="81"/>
                </a:cubicBezTo>
                <a:cubicBezTo>
                  <a:pt x="16" y="81"/>
                  <a:pt x="16" y="81"/>
                  <a:pt x="16" y="81"/>
                </a:cubicBezTo>
                <a:cubicBezTo>
                  <a:pt x="15" y="81"/>
                  <a:pt x="6" y="81"/>
                  <a:pt x="5" y="81"/>
                </a:cubicBezTo>
                <a:cubicBezTo>
                  <a:pt x="4" y="82"/>
                  <a:pt x="5" y="83"/>
                  <a:pt x="3" y="84"/>
                </a:cubicBezTo>
                <a:cubicBezTo>
                  <a:pt x="2" y="85"/>
                  <a:pt x="1" y="85"/>
                  <a:pt x="1" y="86"/>
                </a:cubicBezTo>
                <a:cubicBezTo>
                  <a:pt x="1" y="87"/>
                  <a:pt x="1" y="87"/>
                  <a:pt x="2" y="88"/>
                </a:cubicBezTo>
                <a:cubicBezTo>
                  <a:pt x="2" y="88"/>
                  <a:pt x="2" y="88"/>
                  <a:pt x="2" y="88"/>
                </a:cubicBezTo>
                <a:cubicBezTo>
                  <a:pt x="3" y="89"/>
                  <a:pt x="3" y="89"/>
                  <a:pt x="3" y="89"/>
                </a:cubicBezTo>
                <a:cubicBezTo>
                  <a:pt x="2" y="92"/>
                  <a:pt x="3" y="90"/>
                  <a:pt x="3" y="92"/>
                </a:cubicBezTo>
                <a:cubicBezTo>
                  <a:pt x="3" y="93"/>
                  <a:pt x="3" y="93"/>
                  <a:pt x="3" y="93"/>
                </a:cubicBezTo>
                <a:cubicBezTo>
                  <a:pt x="3" y="93"/>
                  <a:pt x="3" y="93"/>
                  <a:pt x="2" y="93"/>
                </a:cubicBezTo>
                <a:cubicBezTo>
                  <a:pt x="2" y="93"/>
                  <a:pt x="2" y="93"/>
                  <a:pt x="2" y="93"/>
                </a:cubicBezTo>
                <a:cubicBezTo>
                  <a:pt x="2" y="95"/>
                  <a:pt x="2" y="94"/>
                  <a:pt x="1" y="96"/>
                </a:cubicBezTo>
                <a:cubicBezTo>
                  <a:pt x="1" y="96"/>
                  <a:pt x="1" y="96"/>
                  <a:pt x="1" y="96"/>
                </a:cubicBezTo>
                <a:cubicBezTo>
                  <a:pt x="1" y="96"/>
                  <a:pt x="1" y="96"/>
                  <a:pt x="1" y="96"/>
                </a:cubicBezTo>
                <a:cubicBezTo>
                  <a:pt x="1" y="96"/>
                  <a:pt x="1" y="96"/>
                  <a:pt x="1" y="96"/>
                </a:cubicBezTo>
                <a:cubicBezTo>
                  <a:pt x="1" y="96"/>
                  <a:pt x="1" y="96"/>
                  <a:pt x="1" y="96"/>
                </a:cubicBezTo>
                <a:cubicBezTo>
                  <a:pt x="2" y="96"/>
                  <a:pt x="2" y="96"/>
                  <a:pt x="2" y="96"/>
                </a:cubicBezTo>
                <a:cubicBezTo>
                  <a:pt x="2" y="96"/>
                  <a:pt x="2" y="96"/>
                  <a:pt x="2" y="96"/>
                </a:cubicBezTo>
                <a:cubicBezTo>
                  <a:pt x="2" y="96"/>
                  <a:pt x="2" y="96"/>
                  <a:pt x="2" y="96"/>
                </a:cubicBezTo>
                <a:cubicBezTo>
                  <a:pt x="2" y="96"/>
                  <a:pt x="2" y="96"/>
                  <a:pt x="2" y="96"/>
                </a:cubicBezTo>
                <a:cubicBezTo>
                  <a:pt x="3" y="96"/>
                  <a:pt x="3" y="96"/>
                  <a:pt x="3" y="96"/>
                </a:cubicBezTo>
                <a:cubicBezTo>
                  <a:pt x="3" y="96"/>
                  <a:pt x="3" y="96"/>
                  <a:pt x="3" y="96"/>
                </a:cubicBezTo>
                <a:cubicBezTo>
                  <a:pt x="3" y="96"/>
                  <a:pt x="3" y="96"/>
                  <a:pt x="3" y="96"/>
                </a:cubicBezTo>
                <a:cubicBezTo>
                  <a:pt x="2" y="98"/>
                  <a:pt x="1" y="100"/>
                  <a:pt x="0" y="100"/>
                </a:cubicBezTo>
                <a:cubicBezTo>
                  <a:pt x="0" y="100"/>
                  <a:pt x="0" y="100"/>
                  <a:pt x="0" y="100"/>
                </a:cubicBezTo>
                <a:cubicBezTo>
                  <a:pt x="0" y="101"/>
                  <a:pt x="0" y="101"/>
                  <a:pt x="0" y="101"/>
                </a:cubicBezTo>
                <a:cubicBezTo>
                  <a:pt x="0" y="101"/>
                  <a:pt x="0" y="101"/>
                  <a:pt x="0" y="101"/>
                </a:cubicBezTo>
                <a:cubicBezTo>
                  <a:pt x="3" y="102"/>
                  <a:pt x="3" y="102"/>
                  <a:pt x="5" y="102"/>
                </a:cubicBezTo>
                <a:cubicBezTo>
                  <a:pt x="5" y="103"/>
                  <a:pt x="5" y="102"/>
                  <a:pt x="5" y="103"/>
                </a:cubicBezTo>
                <a:cubicBezTo>
                  <a:pt x="5" y="103"/>
                  <a:pt x="5" y="103"/>
                  <a:pt x="5" y="103"/>
                </a:cubicBezTo>
                <a:cubicBezTo>
                  <a:pt x="5" y="103"/>
                  <a:pt x="5" y="103"/>
                  <a:pt x="5" y="104"/>
                </a:cubicBezTo>
                <a:cubicBezTo>
                  <a:pt x="5" y="104"/>
                  <a:pt x="5" y="104"/>
                  <a:pt x="5" y="104"/>
                </a:cubicBezTo>
                <a:cubicBezTo>
                  <a:pt x="5" y="104"/>
                  <a:pt x="5" y="104"/>
                  <a:pt x="5" y="104"/>
                </a:cubicBezTo>
                <a:cubicBezTo>
                  <a:pt x="5" y="104"/>
                  <a:pt x="5" y="104"/>
                  <a:pt x="6" y="104"/>
                </a:cubicBezTo>
                <a:cubicBezTo>
                  <a:pt x="6" y="104"/>
                  <a:pt x="6" y="104"/>
                  <a:pt x="6" y="104"/>
                </a:cubicBezTo>
                <a:cubicBezTo>
                  <a:pt x="6" y="105"/>
                  <a:pt x="5" y="105"/>
                  <a:pt x="5" y="105"/>
                </a:cubicBezTo>
                <a:cubicBezTo>
                  <a:pt x="5" y="105"/>
                  <a:pt x="5" y="106"/>
                  <a:pt x="5" y="106"/>
                </a:cubicBezTo>
                <a:cubicBezTo>
                  <a:pt x="5" y="106"/>
                  <a:pt x="5" y="106"/>
                  <a:pt x="5" y="106"/>
                </a:cubicBezTo>
                <a:cubicBezTo>
                  <a:pt x="5" y="107"/>
                  <a:pt x="6" y="107"/>
                  <a:pt x="6" y="108"/>
                </a:cubicBezTo>
                <a:cubicBezTo>
                  <a:pt x="6" y="108"/>
                  <a:pt x="5" y="110"/>
                  <a:pt x="5" y="110"/>
                </a:cubicBezTo>
                <a:cubicBezTo>
                  <a:pt x="5" y="110"/>
                  <a:pt x="5" y="110"/>
                  <a:pt x="5" y="110"/>
                </a:cubicBezTo>
                <a:cubicBezTo>
                  <a:pt x="5" y="110"/>
                  <a:pt x="5" y="110"/>
                  <a:pt x="5" y="110"/>
                </a:cubicBezTo>
                <a:cubicBezTo>
                  <a:pt x="5" y="112"/>
                  <a:pt x="5" y="111"/>
                  <a:pt x="5" y="112"/>
                </a:cubicBezTo>
                <a:cubicBezTo>
                  <a:pt x="5" y="112"/>
                  <a:pt x="5" y="112"/>
                  <a:pt x="5" y="112"/>
                </a:cubicBezTo>
                <a:cubicBezTo>
                  <a:pt x="6" y="112"/>
                  <a:pt x="6" y="112"/>
                  <a:pt x="6" y="112"/>
                </a:cubicBezTo>
                <a:cubicBezTo>
                  <a:pt x="6" y="112"/>
                  <a:pt x="6" y="112"/>
                  <a:pt x="6" y="112"/>
                </a:cubicBezTo>
                <a:cubicBezTo>
                  <a:pt x="6" y="113"/>
                  <a:pt x="6" y="112"/>
                  <a:pt x="6" y="113"/>
                </a:cubicBezTo>
                <a:cubicBezTo>
                  <a:pt x="6" y="113"/>
                  <a:pt x="6" y="113"/>
                  <a:pt x="6" y="113"/>
                </a:cubicBezTo>
                <a:cubicBezTo>
                  <a:pt x="6" y="113"/>
                  <a:pt x="6" y="113"/>
                  <a:pt x="6" y="113"/>
                </a:cubicBezTo>
                <a:cubicBezTo>
                  <a:pt x="6" y="113"/>
                  <a:pt x="6" y="113"/>
                  <a:pt x="6" y="113"/>
                </a:cubicBezTo>
                <a:cubicBezTo>
                  <a:pt x="6" y="113"/>
                  <a:pt x="10" y="115"/>
                  <a:pt x="12" y="115"/>
                </a:cubicBezTo>
                <a:cubicBezTo>
                  <a:pt x="12" y="115"/>
                  <a:pt x="12" y="115"/>
                  <a:pt x="12" y="115"/>
                </a:cubicBezTo>
                <a:cubicBezTo>
                  <a:pt x="13" y="115"/>
                  <a:pt x="12" y="115"/>
                  <a:pt x="13" y="115"/>
                </a:cubicBezTo>
                <a:cubicBezTo>
                  <a:pt x="13" y="115"/>
                  <a:pt x="13" y="115"/>
                  <a:pt x="13" y="115"/>
                </a:cubicBezTo>
                <a:cubicBezTo>
                  <a:pt x="14" y="115"/>
                  <a:pt x="14" y="116"/>
                  <a:pt x="15" y="116"/>
                </a:cubicBezTo>
                <a:cubicBezTo>
                  <a:pt x="15" y="116"/>
                  <a:pt x="15" y="116"/>
                  <a:pt x="15" y="116"/>
                </a:cubicBezTo>
                <a:cubicBezTo>
                  <a:pt x="16" y="116"/>
                  <a:pt x="16" y="116"/>
                  <a:pt x="16" y="116"/>
                </a:cubicBezTo>
                <a:cubicBezTo>
                  <a:pt x="16" y="116"/>
                  <a:pt x="16" y="116"/>
                  <a:pt x="16" y="116"/>
                </a:cubicBezTo>
                <a:cubicBezTo>
                  <a:pt x="17" y="116"/>
                  <a:pt x="18" y="116"/>
                  <a:pt x="19" y="116"/>
                </a:cubicBezTo>
                <a:cubicBezTo>
                  <a:pt x="19" y="116"/>
                  <a:pt x="19" y="116"/>
                  <a:pt x="19" y="116"/>
                </a:cubicBezTo>
                <a:cubicBezTo>
                  <a:pt x="19" y="116"/>
                  <a:pt x="19" y="116"/>
                  <a:pt x="19" y="117"/>
                </a:cubicBezTo>
                <a:cubicBezTo>
                  <a:pt x="21" y="118"/>
                  <a:pt x="25" y="117"/>
                  <a:pt x="27" y="116"/>
                </a:cubicBezTo>
                <a:cubicBezTo>
                  <a:pt x="28" y="117"/>
                  <a:pt x="29" y="117"/>
                  <a:pt x="30" y="118"/>
                </a:cubicBezTo>
                <a:cubicBezTo>
                  <a:pt x="30" y="118"/>
                  <a:pt x="30" y="118"/>
                  <a:pt x="30" y="118"/>
                </a:cubicBezTo>
                <a:cubicBezTo>
                  <a:pt x="31" y="119"/>
                  <a:pt x="31" y="119"/>
                  <a:pt x="31" y="119"/>
                </a:cubicBezTo>
                <a:cubicBezTo>
                  <a:pt x="31" y="119"/>
                  <a:pt x="31" y="119"/>
                  <a:pt x="31" y="119"/>
                </a:cubicBezTo>
                <a:cubicBezTo>
                  <a:pt x="31" y="116"/>
                  <a:pt x="33" y="115"/>
                  <a:pt x="34" y="112"/>
                </a:cubicBezTo>
                <a:cubicBezTo>
                  <a:pt x="35" y="111"/>
                  <a:pt x="34" y="112"/>
                  <a:pt x="35" y="111"/>
                </a:cubicBezTo>
                <a:cubicBezTo>
                  <a:pt x="36" y="110"/>
                  <a:pt x="36" y="110"/>
                  <a:pt x="36" y="110"/>
                </a:cubicBezTo>
                <a:cubicBezTo>
                  <a:pt x="36" y="107"/>
                  <a:pt x="35" y="109"/>
                  <a:pt x="36" y="106"/>
                </a:cubicBezTo>
                <a:cubicBezTo>
                  <a:pt x="37" y="105"/>
                  <a:pt x="37" y="105"/>
                  <a:pt x="37" y="105"/>
                </a:cubicBezTo>
                <a:cubicBezTo>
                  <a:pt x="37" y="105"/>
                  <a:pt x="37" y="105"/>
                  <a:pt x="37" y="105"/>
                </a:cubicBezTo>
                <a:cubicBezTo>
                  <a:pt x="37" y="104"/>
                  <a:pt x="37" y="104"/>
                  <a:pt x="37" y="104"/>
                </a:cubicBezTo>
                <a:cubicBezTo>
                  <a:pt x="38" y="104"/>
                  <a:pt x="38" y="104"/>
                  <a:pt x="38" y="103"/>
                </a:cubicBezTo>
                <a:cubicBezTo>
                  <a:pt x="39" y="103"/>
                  <a:pt x="39" y="103"/>
                  <a:pt x="39" y="103"/>
                </a:cubicBezTo>
                <a:cubicBezTo>
                  <a:pt x="40" y="103"/>
                  <a:pt x="40" y="102"/>
                  <a:pt x="41" y="102"/>
                </a:cubicBezTo>
                <a:cubicBezTo>
                  <a:pt x="41" y="102"/>
                  <a:pt x="41" y="102"/>
                  <a:pt x="41" y="102"/>
                </a:cubicBezTo>
                <a:cubicBezTo>
                  <a:pt x="42" y="103"/>
                  <a:pt x="41" y="103"/>
                  <a:pt x="42" y="103"/>
                </a:cubicBezTo>
                <a:cubicBezTo>
                  <a:pt x="42" y="103"/>
                  <a:pt x="42" y="103"/>
                  <a:pt x="42" y="103"/>
                </a:cubicBezTo>
                <a:cubicBezTo>
                  <a:pt x="42" y="102"/>
                  <a:pt x="42" y="102"/>
                  <a:pt x="42" y="102"/>
                </a:cubicBezTo>
                <a:cubicBezTo>
                  <a:pt x="43" y="102"/>
                  <a:pt x="43" y="102"/>
                  <a:pt x="43" y="102"/>
                </a:cubicBezTo>
                <a:cubicBezTo>
                  <a:pt x="44" y="100"/>
                  <a:pt x="44" y="100"/>
                  <a:pt x="44" y="100"/>
                </a:cubicBezTo>
                <a:cubicBezTo>
                  <a:pt x="46" y="97"/>
                  <a:pt x="46" y="97"/>
                  <a:pt x="48" y="95"/>
                </a:cubicBezTo>
                <a:cubicBezTo>
                  <a:pt x="48" y="96"/>
                  <a:pt x="48" y="96"/>
                  <a:pt x="48" y="96"/>
                </a:cubicBezTo>
                <a:cubicBezTo>
                  <a:pt x="49" y="95"/>
                  <a:pt x="49" y="95"/>
                  <a:pt x="49" y="95"/>
                </a:cubicBezTo>
                <a:cubicBezTo>
                  <a:pt x="49" y="94"/>
                  <a:pt x="49" y="94"/>
                  <a:pt x="51" y="91"/>
                </a:cubicBezTo>
                <a:cubicBezTo>
                  <a:pt x="51" y="90"/>
                  <a:pt x="51" y="90"/>
                  <a:pt x="51" y="90"/>
                </a:cubicBezTo>
                <a:cubicBezTo>
                  <a:pt x="52" y="88"/>
                  <a:pt x="52" y="88"/>
                  <a:pt x="52" y="88"/>
                </a:cubicBezTo>
                <a:cubicBezTo>
                  <a:pt x="52" y="87"/>
                  <a:pt x="52" y="87"/>
                  <a:pt x="52" y="87"/>
                </a:cubicBezTo>
                <a:cubicBezTo>
                  <a:pt x="53" y="86"/>
                  <a:pt x="53" y="86"/>
                  <a:pt x="54" y="85"/>
                </a:cubicBezTo>
                <a:cubicBezTo>
                  <a:pt x="53" y="85"/>
                  <a:pt x="53" y="85"/>
                  <a:pt x="53" y="85"/>
                </a:cubicBezTo>
                <a:cubicBezTo>
                  <a:pt x="53" y="85"/>
                  <a:pt x="53" y="85"/>
                  <a:pt x="53" y="85"/>
                </a:cubicBezTo>
                <a:cubicBezTo>
                  <a:pt x="52" y="85"/>
                  <a:pt x="52" y="85"/>
                  <a:pt x="52" y="85"/>
                </a:cubicBezTo>
                <a:cubicBezTo>
                  <a:pt x="52" y="86"/>
                  <a:pt x="52" y="86"/>
                  <a:pt x="52" y="86"/>
                </a:cubicBezTo>
                <a:cubicBezTo>
                  <a:pt x="52" y="85"/>
                  <a:pt x="52" y="85"/>
                  <a:pt x="52" y="85"/>
                </a:cubicBezTo>
                <a:cubicBezTo>
                  <a:pt x="51" y="85"/>
                  <a:pt x="51" y="85"/>
                  <a:pt x="50" y="85"/>
                </a:cubicBezTo>
                <a:cubicBezTo>
                  <a:pt x="50" y="84"/>
                  <a:pt x="50" y="84"/>
                  <a:pt x="50" y="84"/>
                </a:cubicBezTo>
                <a:cubicBezTo>
                  <a:pt x="51" y="84"/>
                  <a:pt x="51" y="84"/>
                  <a:pt x="51" y="84"/>
                </a:cubicBezTo>
                <a:cubicBezTo>
                  <a:pt x="50" y="83"/>
                  <a:pt x="50" y="83"/>
                  <a:pt x="50" y="83"/>
                </a:cubicBezTo>
                <a:cubicBezTo>
                  <a:pt x="50" y="83"/>
                  <a:pt x="50" y="83"/>
                  <a:pt x="50" y="83"/>
                </a:cubicBezTo>
                <a:cubicBezTo>
                  <a:pt x="51" y="83"/>
                  <a:pt x="51" y="83"/>
                  <a:pt x="51" y="83"/>
                </a:cubicBezTo>
                <a:cubicBezTo>
                  <a:pt x="51" y="83"/>
                  <a:pt x="51" y="83"/>
                  <a:pt x="51" y="83"/>
                </a:cubicBezTo>
                <a:cubicBezTo>
                  <a:pt x="51" y="82"/>
                  <a:pt x="51" y="82"/>
                  <a:pt x="51" y="82"/>
                </a:cubicBezTo>
                <a:cubicBezTo>
                  <a:pt x="50" y="82"/>
                  <a:pt x="50" y="82"/>
                  <a:pt x="50" y="82"/>
                </a:cubicBezTo>
                <a:cubicBezTo>
                  <a:pt x="52" y="82"/>
                  <a:pt x="51" y="82"/>
                  <a:pt x="52" y="82"/>
                </a:cubicBezTo>
                <a:cubicBezTo>
                  <a:pt x="53" y="82"/>
                  <a:pt x="53" y="82"/>
                  <a:pt x="53" y="82"/>
                </a:cubicBezTo>
                <a:cubicBezTo>
                  <a:pt x="53" y="82"/>
                  <a:pt x="53" y="82"/>
                  <a:pt x="53" y="82"/>
                </a:cubicBezTo>
                <a:cubicBezTo>
                  <a:pt x="53" y="83"/>
                  <a:pt x="53" y="83"/>
                  <a:pt x="53" y="83"/>
                </a:cubicBezTo>
                <a:cubicBezTo>
                  <a:pt x="53" y="84"/>
                  <a:pt x="53" y="84"/>
                  <a:pt x="53" y="84"/>
                </a:cubicBezTo>
                <a:cubicBezTo>
                  <a:pt x="53" y="83"/>
                  <a:pt x="53" y="83"/>
                  <a:pt x="53" y="83"/>
                </a:cubicBezTo>
                <a:cubicBezTo>
                  <a:pt x="53" y="83"/>
                  <a:pt x="53" y="83"/>
                  <a:pt x="54" y="83"/>
                </a:cubicBezTo>
                <a:cubicBezTo>
                  <a:pt x="54" y="83"/>
                  <a:pt x="54" y="83"/>
                  <a:pt x="54" y="83"/>
                </a:cubicBezTo>
                <a:cubicBezTo>
                  <a:pt x="54" y="83"/>
                  <a:pt x="54" y="83"/>
                  <a:pt x="54" y="83"/>
                </a:cubicBezTo>
                <a:cubicBezTo>
                  <a:pt x="56" y="83"/>
                  <a:pt x="57" y="78"/>
                  <a:pt x="57" y="77"/>
                </a:cubicBezTo>
                <a:cubicBezTo>
                  <a:pt x="57" y="76"/>
                  <a:pt x="57" y="77"/>
                  <a:pt x="57" y="75"/>
                </a:cubicBezTo>
                <a:cubicBezTo>
                  <a:pt x="57" y="75"/>
                  <a:pt x="57" y="75"/>
                  <a:pt x="57" y="75"/>
                </a:cubicBezTo>
                <a:cubicBezTo>
                  <a:pt x="57" y="75"/>
                  <a:pt x="57" y="75"/>
                  <a:pt x="57" y="75"/>
                </a:cubicBezTo>
                <a:cubicBezTo>
                  <a:pt x="57" y="75"/>
                  <a:pt x="57" y="75"/>
                  <a:pt x="57" y="75"/>
                </a:cubicBezTo>
                <a:cubicBezTo>
                  <a:pt x="58" y="75"/>
                  <a:pt x="58" y="75"/>
                  <a:pt x="58" y="75"/>
                </a:cubicBezTo>
                <a:cubicBezTo>
                  <a:pt x="58" y="73"/>
                  <a:pt x="58" y="73"/>
                  <a:pt x="58" y="73"/>
                </a:cubicBezTo>
                <a:cubicBezTo>
                  <a:pt x="58" y="72"/>
                  <a:pt x="58" y="72"/>
                  <a:pt x="58" y="72"/>
                </a:cubicBezTo>
                <a:cubicBezTo>
                  <a:pt x="57" y="72"/>
                  <a:pt x="57" y="72"/>
                  <a:pt x="57" y="72"/>
                </a:cubicBezTo>
                <a:cubicBezTo>
                  <a:pt x="58" y="72"/>
                  <a:pt x="58" y="72"/>
                  <a:pt x="58" y="72"/>
                </a:cubicBezTo>
                <a:cubicBezTo>
                  <a:pt x="59" y="71"/>
                  <a:pt x="59" y="71"/>
                  <a:pt x="59" y="71"/>
                </a:cubicBezTo>
                <a:cubicBezTo>
                  <a:pt x="60" y="71"/>
                  <a:pt x="60" y="71"/>
                  <a:pt x="60" y="71"/>
                </a:cubicBezTo>
                <a:cubicBezTo>
                  <a:pt x="60" y="70"/>
                  <a:pt x="61" y="67"/>
                  <a:pt x="62" y="65"/>
                </a:cubicBezTo>
                <a:cubicBezTo>
                  <a:pt x="65" y="62"/>
                  <a:pt x="65" y="64"/>
                  <a:pt x="69" y="61"/>
                </a:cubicBezTo>
                <a:cubicBezTo>
                  <a:pt x="78" y="45"/>
                  <a:pt x="66" y="43"/>
                  <a:pt x="73" y="15"/>
                </a:cubicBezTo>
                <a:close/>
                <a:moveTo>
                  <a:pt x="431" y="92"/>
                </a:moveTo>
                <a:cubicBezTo>
                  <a:pt x="431" y="92"/>
                  <a:pt x="431" y="92"/>
                  <a:pt x="431" y="92"/>
                </a:cubicBezTo>
                <a:cubicBezTo>
                  <a:pt x="431" y="92"/>
                  <a:pt x="431" y="92"/>
                  <a:pt x="431" y="92"/>
                </a:cubicBezTo>
                <a:cubicBezTo>
                  <a:pt x="431" y="92"/>
                  <a:pt x="431" y="92"/>
                  <a:pt x="431" y="92"/>
                </a:cubicBezTo>
                <a:cubicBezTo>
                  <a:pt x="431" y="92"/>
                  <a:pt x="431" y="92"/>
                  <a:pt x="431" y="92"/>
                </a:cubicBezTo>
                <a:cubicBezTo>
                  <a:pt x="431" y="92"/>
                  <a:pt x="431" y="92"/>
                  <a:pt x="431" y="92"/>
                </a:cubicBezTo>
                <a:close/>
              </a:path>
            </a:pathLst>
          </a:custGeom>
          <a:solidFill>
            <a:srgbClr val="118AB2"/>
          </a:solidFill>
          <a:ln w="3175" cap="rnd">
            <a:solidFill>
              <a:srgbClr val="FFFFFF"/>
            </a:solidFill>
            <a:prstDash val="solid"/>
            <a:round/>
            <a:headEnd/>
            <a:tailEnd/>
          </a:ln>
        </p:spPr>
        <p:txBody>
          <a:bodyPr vert="horz" wrap="square" lIns="45714" tIns="22857" rIns="45714" bIns="22857" numCol="1" anchor="t" anchorCtr="0" compatLnSpc="1">
            <a:prstTxWarp prst="textNoShape">
              <a:avLst/>
            </a:prstTxWarp>
          </a:bodyPr>
          <a:lstStyle/>
          <a:p>
            <a:pPr defTabSz="228554"/>
            <a:endParaRPr lang="en-US" sz="900" kern="0">
              <a:solidFill>
                <a:srgbClr val="172144"/>
              </a:solidFill>
              <a:latin typeface="Open Sans Light"/>
            </a:endParaRPr>
          </a:p>
        </p:txBody>
      </p:sp>
    </p:spTree>
    <p:extLst>
      <p:ext uri="{BB962C8B-B14F-4D97-AF65-F5344CB8AC3E}">
        <p14:creationId xmlns:p14="http://schemas.microsoft.com/office/powerpoint/2010/main" val="372006603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1000" fill="hold"/>
                                        <p:tgtEl>
                                          <p:spTgt spid="267"/>
                                        </p:tgtEl>
                                        <p:attrNameLst>
                                          <p:attrName>ppt_x</p:attrName>
                                        </p:attrNameLst>
                                      </p:cBhvr>
                                      <p:tavLst>
                                        <p:tav tm="0">
                                          <p:val>
                                            <p:strVal val="#ppt_x"/>
                                          </p:val>
                                        </p:tav>
                                        <p:tav tm="100000">
                                          <p:val>
                                            <p:strVal val="#ppt_x"/>
                                          </p:val>
                                        </p:tav>
                                      </p:tavLst>
                                    </p:anim>
                                    <p:anim calcmode="lin" valueType="num">
                                      <p:cBhvr additive="base">
                                        <p:cTn id="8" dur="1000" fill="hold"/>
                                        <p:tgtEl>
                                          <p:spTgt spid="26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268"/>
                                        </p:tgtEl>
                                        <p:attrNameLst>
                                          <p:attrName>style.visibility</p:attrName>
                                        </p:attrNameLst>
                                      </p:cBhvr>
                                      <p:to>
                                        <p:strVal val="visible"/>
                                      </p:to>
                                    </p:set>
                                    <p:anim calcmode="lin" valueType="num">
                                      <p:cBhvr additive="base">
                                        <p:cTn id="11" dur="1000" fill="hold"/>
                                        <p:tgtEl>
                                          <p:spTgt spid="268"/>
                                        </p:tgtEl>
                                        <p:attrNameLst>
                                          <p:attrName>ppt_x</p:attrName>
                                        </p:attrNameLst>
                                      </p:cBhvr>
                                      <p:tavLst>
                                        <p:tav tm="0">
                                          <p:val>
                                            <p:strVal val="#ppt_x"/>
                                          </p:val>
                                        </p:tav>
                                        <p:tav tm="100000">
                                          <p:val>
                                            <p:strVal val="#ppt_x"/>
                                          </p:val>
                                        </p:tav>
                                      </p:tavLst>
                                    </p:anim>
                                    <p:anim calcmode="lin" valueType="num">
                                      <p:cBhvr additive="base">
                                        <p:cTn id="12" dur="1000" fill="hold"/>
                                        <p:tgtEl>
                                          <p:spTgt spid="2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69"/>
                                        </p:tgtEl>
                                        <p:attrNameLst>
                                          <p:attrName>style.visibility</p:attrName>
                                        </p:attrNameLst>
                                      </p:cBhvr>
                                      <p:to>
                                        <p:strVal val="visible"/>
                                      </p:to>
                                    </p:set>
                                    <p:anim calcmode="lin" valueType="num">
                                      <p:cBhvr additive="base">
                                        <p:cTn id="15" dur="1000" fill="hold"/>
                                        <p:tgtEl>
                                          <p:spTgt spid="269"/>
                                        </p:tgtEl>
                                        <p:attrNameLst>
                                          <p:attrName>ppt_x</p:attrName>
                                        </p:attrNameLst>
                                      </p:cBhvr>
                                      <p:tavLst>
                                        <p:tav tm="0">
                                          <p:val>
                                            <p:strVal val="#ppt_x"/>
                                          </p:val>
                                        </p:tav>
                                        <p:tav tm="100000">
                                          <p:val>
                                            <p:strVal val="#ppt_x"/>
                                          </p:val>
                                        </p:tav>
                                      </p:tavLst>
                                    </p:anim>
                                    <p:anim calcmode="lin" valueType="num">
                                      <p:cBhvr additive="base">
                                        <p:cTn id="16" dur="1000" fill="hold"/>
                                        <p:tgtEl>
                                          <p:spTgt spid="2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00"/>
                                  </p:stCondLst>
                                  <p:childTnLst>
                                    <p:set>
                                      <p:cBhvr>
                                        <p:cTn id="18" dur="1" fill="hold">
                                          <p:stCondLst>
                                            <p:cond delay="0"/>
                                          </p:stCondLst>
                                        </p:cTn>
                                        <p:tgtEl>
                                          <p:spTgt spid="270"/>
                                        </p:tgtEl>
                                        <p:attrNameLst>
                                          <p:attrName>style.visibility</p:attrName>
                                        </p:attrNameLst>
                                      </p:cBhvr>
                                      <p:to>
                                        <p:strVal val="visible"/>
                                      </p:to>
                                    </p:set>
                                    <p:anim calcmode="lin" valueType="num">
                                      <p:cBhvr additive="base">
                                        <p:cTn id="19" dur="1000" fill="hold"/>
                                        <p:tgtEl>
                                          <p:spTgt spid="270"/>
                                        </p:tgtEl>
                                        <p:attrNameLst>
                                          <p:attrName>ppt_x</p:attrName>
                                        </p:attrNameLst>
                                      </p:cBhvr>
                                      <p:tavLst>
                                        <p:tav tm="0">
                                          <p:val>
                                            <p:strVal val="#ppt_x"/>
                                          </p:val>
                                        </p:tav>
                                        <p:tav tm="100000">
                                          <p:val>
                                            <p:strVal val="#ppt_x"/>
                                          </p:val>
                                        </p:tav>
                                      </p:tavLst>
                                    </p:anim>
                                    <p:anim calcmode="lin" valueType="num">
                                      <p:cBhvr additive="base">
                                        <p:cTn id="20" dur="1000" fill="hold"/>
                                        <p:tgtEl>
                                          <p:spTgt spid="2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00"/>
                                  </p:stCondLst>
                                  <p:childTnLst>
                                    <p:set>
                                      <p:cBhvr>
                                        <p:cTn id="22" dur="1" fill="hold">
                                          <p:stCondLst>
                                            <p:cond delay="0"/>
                                          </p:stCondLst>
                                        </p:cTn>
                                        <p:tgtEl>
                                          <p:spTgt spid="271"/>
                                        </p:tgtEl>
                                        <p:attrNameLst>
                                          <p:attrName>style.visibility</p:attrName>
                                        </p:attrNameLst>
                                      </p:cBhvr>
                                      <p:to>
                                        <p:strVal val="visible"/>
                                      </p:to>
                                    </p:set>
                                    <p:anim calcmode="lin" valueType="num">
                                      <p:cBhvr additive="base">
                                        <p:cTn id="23" dur="1000" fill="hold"/>
                                        <p:tgtEl>
                                          <p:spTgt spid="271"/>
                                        </p:tgtEl>
                                        <p:attrNameLst>
                                          <p:attrName>ppt_x</p:attrName>
                                        </p:attrNameLst>
                                      </p:cBhvr>
                                      <p:tavLst>
                                        <p:tav tm="0">
                                          <p:val>
                                            <p:strVal val="#ppt_x"/>
                                          </p:val>
                                        </p:tav>
                                        <p:tav tm="100000">
                                          <p:val>
                                            <p:strVal val="#ppt_x"/>
                                          </p:val>
                                        </p:tav>
                                      </p:tavLst>
                                    </p:anim>
                                    <p:anim calcmode="lin" valueType="num">
                                      <p:cBhvr additive="base">
                                        <p:cTn id="24" dur="1000" fill="hold"/>
                                        <p:tgtEl>
                                          <p:spTgt spid="2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272"/>
                                        </p:tgtEl>
                                        <p:attrNameLst>
                                          <p:attrName>style.visibility</p:attrName>
                                        </p:attrNameLst>
                                      </p:cBhvr>
                                      <p:to>
                                        <p:strVal val="visible"/>
                                      </p:to>
                                    </p:set>
                                    <p:anim calcmode="lin" valueType="num">
                                      <p:cBhvr additive="base">
                                        <p:cTn id="27" dur="1000" fill="hold"/>
                                        <p:tgtEl>
                                          <p:spTgt spid="272"/>
                                        </p:tgtEl>
                                        <p:attrNameLst>
                                          <p:attrName>ppt_x</p:attrName>
                                        </p:attrNameLst>
                                      </p:cBhvr>
                                      <p:tavLst>
                                        <p:tav tm="0">
                                          <p:val>
                                            <p:strVal val="#ppt_x"/>
                                          </p:val>
                                        </p:tav>
                                        <p:tav tm="100000">
                                          <p:val>
                                            <p:strVal val="#ppt_x"/>
                                          </p:val>
                                        </p:tav>
                                      </p:tavLst>
                                    </p:anim>
                                    <p:anim calcmode="lin" valueType="num">
                                      <p:cBhvr additive="base">
                                        <p:cTn id="28" dur="1000" fill="hold"/>
                                        <p:tgtEl>
                                          <p:spTgt spid="27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73"/>
                                        </p:tgtEl>
                                        <p:attrNameLst>
                                          <p:attrName>style.visibility</p:attrName>
                                        </p:attrNameLst>
                                      </p:cBhvr>
                                      <p:to>
                                        <p:strVal val="visible"/>
                                      </p:to>
                                    </p:set>
                                    <p:anim calcmode="lin" valueType="num">
                                      <p:cBhvr additive="base">
                                        <p:cTn id="31" dur="1000" fill="hold"/>
                                        <p:tgtEl>
                                          <p:spTgt spid="273"/>
                                        </p:tgtEl>
                                        <p:attrNameLst>
                                          <p:attrName>ppt_x</p:attrName>
                                        </p:attrNameLst>
                                      </p:cBhvr>
                                      <p:tavLst>
                                        <p:tav tm="0">
                                          <p:val>
                                            <p:strVal val="#ppt_x"/>
                                          </p:val>
                                        </p:tav>
                                        <p:tav tm="100000">
                                          <p:val>
                                            <p:strVal val="#ppt_x"/>
                                          </p:val>
                                        </p:tav>
                                      </p:tavLst>
                                    </p:anim>
                                    <p:anim calcmode="lin" valueType="num">
                                      <p:cBhvr additive="base">
                                        <p:cTn id="32" dur="1000" fill="hold"/>
                                        <p:tgtEl>
                                          <p:spTgt spid="27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74"/>
                                        </p:tgtEl>
                                        <p:attrNameLst>
                                          <p:attrName>style.visibility</p:attrName>
                                        </p:attrNameLst>
                                      </p:cBhvr>
                                      <p:to>
                                        <p:strVal val="visible"/>
                                      </p:to>
                                    </p:set>
                                    <p:anim calcmode="lin" valueType="num">
                                      <p:cBhvr additive="base">
                                        <p:cTn id="35" dur="1000" fill="hold"/>
                                        <p:tgtEl>
                                          <p:spTgt spid="274"/>
                                        </p:tgtEl>
                                        <p:attrNameLst>
                                          <p:attrName>ppt_x</p:attrName>
                                        </p:attrNameLst>
                                      </p:cBhvr>
                                      <p:tavLst>
                                        <p:tav tm="0">
                                          <p:val>
                                            <p:strVal val="#ppt_x"/>
                                          </p:val>
                                        </p:tav>
                                        <p:tav tm="100000">
                                          <p:val>
                                            <p:strVal val="#ppt_x"/>
                                          </p:val>
                                        </p:tav>
                                      </p:tavLst>
                                    </p:anim>
                                    <p:anim calcmode="lin" valueType="num">
                                      <p:cBhvr additive="base">
                                        <p:cTn id="36" dur="1000" fill="hold"/>
                                        <p:tgtEl>
                                          <p:spTgt spid="27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00"/>
                                  </p:stCondLst>
                                  <p:childTnLst>
                                    <p:set>
                                      <p:cBhvr>
                                        <p:cTn id="38" dur="1" fill="hold">
                                          <p:stCondLst>
                                            <p:cond delay="0"/>
                                          </p:stCondLst>
                                        </p:cTn>
                                        <p:tgtEl>
                                          <p:spTgt spid="275"/>
                                        </p:tgtEl>
                                        <p:attrNameLst>
                                          <p:attrName>style.visibility</p:attrName>
                                        </p:attrNameLst>
                                      </p:cBhvr>
                                      <p:to>
                                        <p:strVal val="visible"/>
                                      </p:to>
                                    </p:set>
                                    <p:anim calcmode="lin" valueType="num">
                                      <p:cBhvr additive="base">
                                        <p:cTn id="39" dur="1000" fill="hold"/>
                                        <p:tgtEl>
                                          <p:spTgt spid="275"/>
                                        </p:tgtEl>
                                        <p:attrNameLst>
                                          <p:attrName>ppt_x</p:attrName>
                                        </p:attrNameLst>
                                      </p:cBhvr>
                                      <p:tavLst>
                                        <p:tav tm="0">
                                          <p:val>
                                            <p:strVal val="#ppt_x"/>
                                          </p:val>
                                        </p:tav>
                                        <p:tav tm="100000">
                                          <p:val>
                                            <p:strVal val="#ppt_x"/>
                                          </p:val>
                                        </p:tav>
                                      </p:tavLst>
                                    </p:anim>
                                    <p:anim calcmode="lin" valueType="num">
                                      <p:cBhvr additive="base">
                                        <p:cTn id="40" dur="1000" fill="hold"/>
                                        <p:tgtEl>
                                          <p:spTgt spid="27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00"/>
                                  </p:stCondLst>
                                  <p:childTnLst>
                                    <p:set>
                                      <p:cBhvr>
                                        <p:cTn id="42" dur="1" fill="hold">
                                          <p:stCondLst>
                                            <p:cond delay="0"/>
                                          </p:stCondLst>
                                        </p:cTn>
                                        <p:tgtEl>
                                          <p:spTgt spid="276"/>
                                        </p:tgtEl>
                                        <p:attrNameLst>
                                          <p:attrName>style.visibility</p:attrName>
                                        </p:attrNameLst>
                                      </p:cBhvr>
                                      <p:to>
                                        <p:strVal val="visible"/>
                                      </p:to>
                                    </p:set>
                                    <p:anim calcmode="lin" valueType="num">
                                      <p:cBhvr additive="base">
                                        <p:cTn id="43" dur="1000" fill="hold"/>
                                        <p:tgtEl>
                                          <p:spTgt spid="276"/>
                                        </p:tgtEl>
                                        <p:attrNameLst>
                                          <p:attrName>ppt_x</p:attrName>
                                        </p:attrNameLst>
                                      </p:cBhvr>
                                      <p:tavLst>
                                        <p:tav tm="0">
                                          <p:val>
                                            <p:strVal val="#ppt_x"/>
                                          </p:val>
                                        </p:tav>
                                        <p:tav tm="100000">
                                          <p:val>
                                            <p:strVal val="#ppt_x"/>
                                          </p:val>
                                        </p:tav>
                                      </p:tavLst>
                                    </p:anim>
                                    <p:anim calcmode="lin" valueType="num">
                                      <p:cBhvr additive="base">
                                        <p:cTn id="44" dur="1000" fill="hold"/>
                                        <p:tgtEl>
                                          <p:spTgt spid="27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
                                  </p:stCondLst>
                                  <p:childTnLst>
                                    <p:set>
                                      <p:cBhvr>
                                        <p:cTn id="46" dur="1" fill="hold">
                                          <p:stCondLst>
                                            <p:cond delay="0"/>
                                          </p:stCondLst>
                                        </p:cTn>
                                        <p:tgtEl>
                                          <p:spTgt spid="277"/>
                                        </p:tgtEl>
                                        <p:attrNameLst>
                                          <p:attrName>style.visibility</p:attrName>
                                        </p:attrNameLst>
                                      </p:cBhvr>
                                      <p:to>
                                        <p:strVal val="visible"/>
                                      </p:to>
                                    </p:set>
                                    <p:anim calcmode="lin" valueType="num">
                                      <p:cBhvr additive="base">
                                        <p:cTn id="47" dur="1000" fill="hold"/>
                                        <p:tgtEl>
                                          <p:spTgt spid="277"/>
                                        </p:tgtEl>
                                        <p:attrNameLst>
                                          <p:attrName>ppt_x</p:attrName>
                                        </p:attrNameLst>
                                      </p:cBhvr>
                                      <p:tavLst>
                                        <p:tav tm="0">
                                          <p:val>
                                            <p:strVal val="#ppt_x"/>
                                          </p:val>
                                        </p:tav>
                                        <p:tav tm="100000">
                                          <p:val>
                                            <p:strVal val="#ppt_x"/>
                                          </p:val>
                                        </p:tav>
                                      </p:tavLst>
                                    </p:anim>
                                    <p:anim calcmode="lin" valueType="num">
                                      <p:cBhvr additive="base">
                                        <p:cTn id="48" dur="1000" fill="hold"/>
                                        <p:tgtEl>
                                          <p:spTgt spid="27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
                                  </p:stCondLst>
                                  <p:childTnLst>
                                    <p:set>
                                      <p:cBhvr>
                                        <p:cTn id="50" dur="1" fill="hold">
                                          <p:stCondLst>
                                            <p:cond delay="0"/>
                                          </p:stCondLst>
                                        </p:cTn>
                                        <p:tgtEl>
                                          <p:spTgt spid="278"/>
                                        </p:tgtEl>
                                        <p:attrNameLst>
                                          <p:attrName>style.visibility</p:attrName>
                                        </p:attrNameLst>
                                      </p:cBhvr>
                                      <p:to>
                                        <p:strVal val="visible"/>
                                      </p:to>
                                    </p:set>
                                    <p:anim calcmode="lin" valueType="num">
                                      <p:cBhvr additive="base">
                                        <p:cTn id="51" dur="1000" fill="hold"/>
                                        <p:tgtEl>
                                          <p:spTgt spid="278"/>
                                        </p:tgtEl>
                                        <p:attrNameLst>
                                          <p:attrName>ppt_x</p:attrName>
                                        </p:attrNameLst>
                                      </p:cBhvr>
                                      <p:tavLst>
                                        <p:tav tm="0">
                                          <p:val>
                                            <p:strVal val="#ppt_x"/>
                                          </p:val>
                                        </p:tav>
                                        <p:tav tm="100000">
                                          <p:val>
                                            <p:strVal val="#ppt_x"/>
                                          </p:val>
                                        </p:tav>
                                      </p:tavLst>
                                    </p:anim>
                                    <p:anim calcmode="lin" valueType="num">
                                      <p:cBhvr additive="base">
                                        <p:cTn id="52" dur="1000" fill="hold"/>
                                        <p:tgtEl>
                                          <p:spTgt spid="27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00"/>
                                  </p:stCondLst>
                                  <p:childTnLst>
                                    <p:set>
                                      <p:cBhvr>
                                        <p:cTn id="54" dur="1" fill="hold">
                                          <p:stCondLst>
                                            <p:cond delay="0"/>
                                          </p:stCondLst>
                                        </p:cTn>
                                        <p:tgtEl>
                                          <p:spTgt spid="279"/>
                                        </p:tgtEl>
                                        <p:attrNameLst>
                                          <p:attrName>style.visibility</p:attrName>
                                        </p:attrNameLst>
                                      </p:cBhvr>
                                      <p:to>
                                        <p:strVal val="visible"/>
                                      </p:to>
                                    </p:set>
                                    <p:anim calcmode="lin" valueType="num">
                                      <p:cBhvr additive="base">
                                        <p:cTn id="55" dur="1000" fill="hold"/>
                                        <p:tgtEl>
                                          <p:spTgt spid="279"/>
                                        </p:tgtEl>
                                        <p:attrNameLst>
                                          <p:attrName>ppt_x</p:attrName>
                                        </p:attrNameLst>
                                      </p:cBhvr>
                                      <p:tavLst>
                                        <p:tav tm="0">
                                          <p:val>
                                            <p:strVal val="#ppt_x"/>
                                          </p:val>
                                        </p:tav>
                                        <p:tav tm="100000">
                                          <p:val>
                                            <p:strVal val="#ppt_x"/>
                                          </p:val>
                                        </p:tav>
                                      </p:tavLst>
                                    </p:anim>
                                    <p:anim calcmode="lin" valueType="num">
                                      <p:cBhvr additive="base">
                                        <p:cTn id="56" dur="1000" fill="hold"/>
                                        <p:tgtEl>
                                          <p:spTgt spid="27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200"/>
                                  </p:stCondLst>
                                  <p:childTnLst>
                                    <p:set>
                                      <p:cBhvr>
                                        <p:cTn id="58" dur="1" fill="hold">
                                          <p:stCondLst>
                                            <p:cond delay="0"/>
                                          </p:stCondLst>
                                        </p:cTn>
                                        <p:tgtEl>
                                          <p:spTgt spid="280"/>
                                        </p:tgtEl>
                                        <p:attrNameLst>
                                          <p:attrName>style.visibility</p:attrName>
                                        </p:attrNameLst>
                                      </p:cBhvr>
                                      <p:to>
                                        <p:strVal val="visible"/>
                                      </p:to>
                                    </p:set>
                                    <p:anim calcmode="lin" valueType="num">
                                      <p:cBhvr additive="base">
                                        <p:cTn id="59" dur="1000" fill="hold"/>
                                        <p:tgtEl>
                                          <p:spTgt spid="280"/>
                                        </p:tgtEl>
                                        <p:attrNameLst>
                                          <p:attrName>ppt_x</p:attrName>
                                        </p:attrNameLst>
                                      </p:cBhvr>
                                      <p:tavLst>
                                        <p:tav tm="0">
                                          <p:val>
                                            <p:strVal val="#ppt_x"/>
                                          </p:val>
                                        </p:tav>
                                        <p:tav tm="100000">
                                          <p:val>
                                            <p:strVal val="#ppt_x"/>
                                          </p:val>
                                        </p:tav>
                                      </p:tavLst>
                                    </p:anim>
                                    <p:anim calcmode="lin" valueType="num">
                                      <p:cBhvr additive="base">
                                        <p:cTn id="60" dur="1000" fill="hold"/>
                                        <p:tgtEl>
                                          <p:spTgt spid="28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00"/>
                                  </p:stCondLst>
                                  <p:childTnLst>
                                    <p:set>
                                      <p:cBhvr>
                                        <p:cTn id="62" dur="1" fill="hold">
                                          <p:stCondLst>
                                            <p:cond delay="0"/>
                                          </p:stCondLst>
                                        </p:cTn>
                                        <p:tgtEl>
                                          <p:spTgt spid="281"/>
                                        </p:tgtEl>
                                        <p:attrNameLst>
                                          <p:attrName>style.visibility</p:attrName>
                                        </p:attrNameLst>
                                      </p:cBhvr>
                                      <p:to>
                                        <p:strVal val="visible"/>
                                      </p:to>
                                    </p:set>
                                    <p:anim calcmode="lin" valueType="num">
                                      <p:cBhvr additive="base">
                                        <p:cTn id="63" dur="1000" fill="hold"/>
                                        <p:tgtEl>
                                          <p:spTgt spid="281"/>
                                        </p:tgtEl>
                                        <p:attrNameLst>
                                          <p:attrName>ppt_x</p:attrName>
                                        </p:attrNameLst>
                                      </p:cBhvr>
                                      <p:tavLst>
                                        <p:tav tm="0">
                                          <p:val>
                                            <p:strVal val="#ppt_x"/>
                                          </p:val>
                                        </p:tav>
                                        <p:tav tm="100000">
                                          <p:val>
                                            <p:strVal val="#ppt_x"/>
                                          </p:val>
                                        </p:tav>
                                      </p:tavLst>
                                    </p:anim>
                                    <p:anim calcmode="lin" valueType="num">
                                      <p:cBhvr additive="base">
                                        <p:cTn id="64" dur="1000" fill="hold"/>
                                        <p:tgtEl>
                                          <p:spTgt spid="28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00"/>
                                  </p:stCondLst>
                                  <p:childTnLst>
                                    <p:set>
                                      <p:cBhvr>
                                        <p:cTn id="66" dur="1" fill="hold">
                                          <p:stCondLst>
                                            <p:cond delay="0"/>
                                          </p:stCondLst>
                                        </p:cTn>
                                        <p:tgtEl>
                                          <p:spTgt spid="282"/>
                                        </p:tgtEl>
                                        <p:attrNameLst>
                                          <p:attrName>style.visibility</p:attrName>
                                        </p:attrNameLst>
                                      </p:cBhvr>
                                      <p:to>
                                        <p:strVal val="visible"/>
                                      </p:to>
                                    </p:set>
                                    <p:anim calcmode="lin" valueType="num">
                                      <p:cBhvr additive="base">
                                        <p:cTn id="67" dur="1000" fill="hold"/>
                                        <p:tgtEl>
                                          <p:spTgt spid="282"/>
                                        </p:tgtEl>
                                        <p:attrNameLst>
                                          <p:attrName>ppt_x</p:attrName>
                                        </p:attrNameLst>
                                      </p:cBhvr>
                                      <p:tavLst>
                                        <p:tav tm="0">
                                          <p:val>
                                            <p:strVal val="#ppt_x"/>
                                          </p:val>
                                        </p:tav>
                                        <p:tav tm="100000">
                                          <p:val>
                                            <p:strVal val="#ppt_x"/>
                                          </p:val>
                                        </p:tav>
                                      </p:tavLst>
                                    </p:anim>
                                    <p:anim calcmode="lin" valueType="num">
                                      <p:cBhvr additive="base">
                                        <p:cTn id="68" dur="1000" fill="hold"/>
                                        <p:tgtEl>
                                          <p:spTgt spid="28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200"/>
                                  </p:stCondLst>
                                  <p:childTnLst>
                                    <p:set>
                                      <p:cBhvr>
                                        <p:cTn id="70" dur="1" fill="hold">
                                          <p:stCondLst>
                                            <p:cond delay="0"/>
                                          </p:stCondLst>
                                        </p:cTn>
                                        <p:tgtEl>
                                          <p:spTgt spid="283"/>
                                        </p:tgtEl>
                                        <p:attrNameLst>
                                          <p:attrName>style.visibility</p:attrName>
                                        </p:attrNameLst>
                                      </p:cBhvr>
                                      <p:to>
                                        <p:strVal val="visible"/>
                                      </p:to>
                                    </p:set>
                                    <p:anim calcmode="lin" valueType="num">
                                      <p:cBhvr additive="base">
                                        <p:cTn id="71" dur="1000" fill="hold"/>
                                        <p:tgtEl>
                                          <p:spTgt spid="283"/>
                                        </p:tgtEl>
                                        <p:attrNameLst>
                                          <p:attrName>ppt_x</p:attrName>
                                        </p:attrNameLst>
                                      </p:cBhvr>
                                      <p:tavLst>
                                        <p:tav tm="0">
                                          <p:val>
                                            <p:strVal val="#ppt_x"/>
                                          </p:val>
                                        </p:tav>
                                        <p:tav tm="100000">
                                          <p:val>
                                            <p:strVal val="#ppt_x"/>
                                          </p:val>
                                        </p:tav>
                                      </p:tavLst>
                                    </p:anim>
                                    <p:anim calcmode="lin" valueType="num">
                                      <p:cBhvr additive="base">
                                        <p:cTn id="72" dur="1000" fill="hold"/>
                                        <p:tgtEl>
                                          <p:spTgt spid="28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200"/>
                                  </p:stCondLst>
                                  <p:childTnLst>
                                    <p:set>
                                      <p:cBhvr>
                                        <p:cTn id="74" dur="1" fill="hold">
                                          <p:stCondLst>
                                            <p:cond delay="0"/>
                                          </p:stCondLst>
                                        </p:cTn>
                                        <p:tgtEl>
                                          <p:spTgt spid="284"/>
                                        </p:tgtEl>
                                        <p:attrNameLst>
                                          <p:attrName>style.visibility</p:attrName>
                                        </p:attrNameLst>
                                      </p:cBhvr>
                                      <p:to>
                                        <p:strVal val="visible"/>
                                      </p:to>
                                    </p:set>
                                    <p:anim calcmode="lin" valueType="num">
                                      <p:cBhvr additive="base">
                                        <p:cTn id="75" dur="1000" fill="hold"/>
                                        <p:tgtEl>
                                          <p:spTgt spid="284"/>
                                        </p:tgtEl>
                                        <p:attrNameLst>
                                          <p:attrName>ppt_x</p:attrName>
                                        </p:attrNameLst>
                                      </p:cBhvr>
                                      <p:tavLst>
                                        <p:tav tm="0">
                                          <p:val>
                                            <p:strVal val="#ppt_x"/>
                                          </p:val>
                                        </p:tav>
                                        <p:tav tm="100000">
                                          <p:val>
                                            <p:strVal val="#ppt_x"/>
                                          </p:val>
                                        </p:tav>
                                      </p:tavLst>
                                    </p:anim>
                                    <p:anim calcmode="lin" valueType="num">
                                      <p:cBhvr additive="base">
                                        <p:cTn id="76" dur="1000" fill="hold"/>
                                        <p:tgtEl>
                                          <p:spTgt spid="28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200"/>
                                  </p:stCondLst>
                                  <p:childTnLst>
                                    <p:set>
                                      <p:cBhvr>
                                        <p:cTn id="78" dur="1" fill="hold">
                                          <p:stCondLst>
                                            <p:cond delay="0"/>
                                          </p:stCondLst>
                                        </p:cTn>
                                        <p:tgtEl>
                                          <p:spTgt spid="285"/>
                                        </p:tgtEl>
                                        <p:attrNameLst>
                                          <p:attrName>style.visibility</p:attrName>
                                        </p:attrNameLst>
                                      </p:cBhvr>
                                      <p:to>
                                        <p:strVal val="visible"/>
                                      </p:to>
                                    </p:set>
                                    <p:anim calcmode="lin" valueType="num">
                                      <p:cBhvr additive="base">
                                        <p:cTn id="79" dur="1000" fill="hold"/>
                                        <p:tgtEl>
                                          <p:spTgt spid="285"/>
                                        </p:tgtEl>
                                        <p:attrNameLst>
                                          <p:attrName>ppt_x</p:attrName>
                                        </p:attrNameLst>
                                      </p:cBhvr>
                                      <p:tavLst>
                                        <p:tav tm="0">
                                          <p:val>
                                            <p:strVal val="#ppt_x"/>
                                          </p:val>
                                        </p:tav>
                                        <p:tav tm="100000">
                                          <p:val>
                                            <p:strVal val="#ppt_x"/>
                                          </p:val>
                                        </p:tav>
                                      </p:tavLst>
                                    </p:anim>
                                    <p:anim calcmode="lin" valueType="num">
                                      <p:cBhvr additive="base">
                                        <p:cTn id="80" dur="1000" fill="hold"/>
                                        <p:tgtEl>
                                          <p:spTgt spid="28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200"/>
                                  </p:stCondLst>
                                  <p:childTnLst>
                                    <p:set>
                                      <p:cBhvr>
                                        <p:cTn id="82" dur="1" fill="hold">
                                          <p:stCondLst>
                                            <p:cond delay="0"/>
                                          </p:stCondLst>
                                        </p:cTn>
                                        <p:tgtEl>
                                          <p:spTgt spid="286"/>
                                        </p:tgtEl>
                                        <p:attrNameLst>
                                          <p:attrName>style.visibility</p:attrName>
                                        </p:attrNameLst>
                                      </p:cBhvr>
                                      <p:to>
                                        <p:strVal val="visible"/>
                                      </p:to>
                                    </p:set>
                                    <p:anim calcmode="lin" valueType="num">
                                      <p:cBhvr additive="base">
                                        <p:cTn id="83" dur="1000" fill="hold"/>
                                        <p:tgtEl>
                                          <p:spTgt spid="286"/>
                                        </p:tgtEl>
                                        <p:attrNameLst>
                                          <p:attrName>ppt_x</p:attrName>
                                        </p:attrNameLst>
                                      </p:cBhvr>
                                      <p:tavLst>
                                        <p:tav tm="0">
                                          <p:val>
                                            <p:strVal val="#ppt_x"/>
                                          </p:val>
                                        </p:tav>
                                        <p:tav tm="100000">
                                          <p:val>
                                            <p:strVal val="#ppt_x"/>
                                          </p:val>
                                        </p:tav>
                                      </p:tavLst>
                                    </p:anim>
                                    <p:anim calcmode="lin" valueType="num">
                                      <p:cBhvr additive="base">
                                        <p:cTn id="84" dur="1000" fill="hold"/>
                                        <p:tgtEl>
                                          <p:spTgt spid="28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200"/>
                                  </p:stCondLst>
                                  <p:childTnLst>
                                    <p:set>
                                      <p:cBhvr>
                                        <p:cTn id="86" dur="1" fill="hold">
                                          <p:stCondLst>
                                            <p:cond delay="0"/>
                                          </p:stCondLst>
                                        </p:cTn>
                                        <p:tgtEl>
                                          <p:spTgt spid="287"/>
                                        </p:tgtEl>
                                        <p:attrNameLst>
                                          <p:attrName>style.visibility</p:attrName>
                                        </p:attrNameLst>
                                      </p:cBhvr>
                                      <p:to>
                                        <p:strVal val="visible"/>
                                      </p:to>
                                    </p:set>
                                    <p:anim calcmode="lin" valueType="num">
                                      <p:cBhvr additive="base">
                                        <p:cTn id="87" dur="1000" fill="hold"/>
                                        <p:tgtEl>
                                          <p:spTgt spid="287"/>
                                        </p:tgtEl>
                                        <p:attrNameLst>
                                          <p:attrName>ppt_x</p:attrName>
                                        </p:attrNameLst>
                                      </p:cBhvr>
                                      <p:tavLst>
                                        <p:tav tm="0">
                                          <p:val>
                                            <p:strVal val="#ppt_x"/>
                                          </p:val>
                                        </p:tav>
                                        <p:tav tm="100000">
                                          <p:val>
                                            <p:strVal val="#ppt_x"/>
                                          </p:val>
                                        </p:tav>
                                      </p:tavLst>
                                    </p:anim>
                                    <p:anim calcmode="lin" valueType="num">
                                      <p:cBhvr additive="base">
                                        <p:cTn id="88" dur="1000" fill="hold"/>
                                        <p:tgtEl>
                                          <p:spTgt spid="28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200"/>
                                  </p:stCondLst>
                                  <p:childTnLst>
                                    <p:set>
                                      <p:cBhvr>
                                        <p:cTn id="90" dur="1" fill="hold">
                                          <p:stCondLst>
                                            <p:cond delay="0"/>
                                          </p:stCondLst>
                                        </p:cTn>
                                        <p:tgtEl>
                                          <p:spTgt spid="288"/>
                                        </p:tgtEl>
                                        <p:attrNameLst>
                                          <p:attrName>style.visibility</p:attrName>
                                        </p:attrNameLst>
                                      </p:cBhvr>
                                      <p:to>
                                        <p:strVal val="visible"/>
                                      </p:to>
                                    </p:set>
                                    <p:anim calcmode="lin" valueType="num">
                                      <p:cBhvr additive="base">
                                        <p:cTn id="91" dur="1000" fill="hold"/>
                                        <p:tgtEl>
                                          <p:spTgt spid="288"/>
                                        </p:tgtEl>
                                        <p:attrNameLst>
                                          <p:attrName>ppt_x</p:attrName>
                                        </p:attrNameLst>
                                      </p:cBhvr>
                                      <p:tavLst>
                                        <p:tav tm="0">
                                          <p:val>
                                            <p:strVal val="#ppt_x"/>
                                          </p:val>
                                        </p:tav>
                                        <p:tav tm="100000">
                                          <p:val>
                                            <p:strVal val="#ppt_x"/>
                                          </p:val>
                                        </p:tav>
                                      </p:tavLst>
                                    </p:anim>
                                    <p:anim calcmode="lin" valueType="num">
                                      <p:cBhvr additive="base">
                                        <p:cTn id="92" dur="1000" fill="hold"/>
                                        <p:tgtEl>
                                          <p:spTgt spid="28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200"/>
                                  </p:stCondLst>
                                  <p:childTnLst>
                                    <p:set>
                                      <p:cBhvr>
                                        <p:cTn id="94" dur="1" fill="hold">
                                          <p:stCondLst>
                                            <p:cond delay="0"/>
                                          </p:stCondLst>
                                        </p:cTn>
                                        <p:tgtEl>
                                          <p:spTgt spid="289"/>
                                        </p:tgtEl>
                                        <p:attrNameLst>
                                          <p:attrName>style.visibility</p:attrName>
                                        </p:attrNameLst>
                                      </p:cBhvr>
                                      <p:to>
                                        <p:strVal val="visible"/>
                                      </p:to>
                                    </p:set>
                                    <p:anim calcmode="lin" valueType="num">
                                      <p:cBhvr additive="base">
                                        <p:cTn id="95" dur="1000" fill="hold"/>
                                        <p:tgtEl>
                                          <p:spTgt spid="289"/>
                                        </p:tgtEl>
                                        <p:attrNameLst>
                                          <p:attrName>ppt_x</p:attrName>
                                        </p:attrNameLst>
                                      </p:cBhvr>
                                      <p:tavLst>
                                        <p:tav tm="0">
                                          <p:val>
                                            <p:strVal val="#ppt_x"/>
                                          </p:val>
                                        </p:tav>
                                        <p:tav tm="100000">
                                          <p:val>
                                            <p:strVal val="#ppt_x"/>
                                          </p:val>
                                        </p:tav>
                                      </p:tavLst>
                                    </p:anim>
                                    <p:anim calcmode="lin" valueType="num">
                                      <p:cBhvr additive="base">
                                        <p:cTn id="96" dur="1000" fill="hold"/>
                                        <p:tgtEl>
                                          <p:spTgt spid="28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200"/>
                                  </p:stCondLst>
                                  <p:childTnLst>
                                    <p:set>
                                      <p:cBhvr>
                                        <p:cTn id="98" dur="1" fill="hold">
                                          <p:stCondLst>
                                            <p:cond delay="0"/>
                                          </p:stCondLst>
                                        </p:cTn>
                                        <p:tgtEl>
                                          <p:spTgt spid="290"/>
                                        </p:tgtEl>
                                        <p:attrNameLst>
                                          <p:attrName>style.visibility</p:attrName>
                                        </p:attrNameLst>
                                      </p:cBhvr>
                                      <p:to>
                                        <p:strVal val="visible"/>
                                      </p:to>
                                    </p:set>
                                    <p:anim calcmode="lin" valueType="num">
                                      <p:cBhvr additive="base">
                                        <p:cTn id="99" dur="1000" fill="hold"/>
                                        <p:tgtEl>
                                          <p:spTgt spid="290"/>
                                        </p:tgtEl>
                                        <p:attrNameLst>
                                          <p:attrName>ppt_x</p:attrName>
                                        </p:attrNameLst>
                                      </p:cBhvr>
                                      <p:tavLst>
                                        <p:tav tm="0">
                                          <p:val>
                                            <p:strVal val="#ppt_x"/>
                                          </p:val>
                                        </p:tav>
                                        <p:tav tm="100000">
                                          <p:val>
                                            <p:strVal val="#ppt_x"/>
                                          </p:val>
                                        </p:tav>
                                      </p:tavLst>
                                    </p:anim>
                                    <p:anim calcmode="lin" valueType="num">
                                      <p:cBhvr additive="base">
                                        <p:cTn id="100" dur="1000" fill="hold"/>
                                        <p:tgtEl>
                                          <p:spTgt spid="29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
                                  </p:stCondLst>
                                  <p:childTnLst>
                                    <p:set>
                                      <p:cBhvr>
                                        <p:cTn id="102" dur="1" fill="hold">
                                          <p:stCondLst>
                                            <p:cond delay="0"/>
                                          </p:stCondLst>
                                        </p:cTn>
                                        <p:tgtEl>
                                          <p:spTgt spid="291"/>
                                        </p:tgtEl>
                                        <p:attrNameLst>
                                          <p:attrName>style.visibility</p:attrName>
                                        </p:attrNameLst>
                                      </p:cBhvr>
                                      <p:to>
                                        <p:strVal val="visible"/>
                                      </p:to>
                                    </p:set>
                                    <p:anim calcmode="lin" valueType="num">
                                      <p:cBhvr additive="base">
                                        <p:cTn id="103" dur="1000" fill="hold"/>
                                        <p:tgtEl>
                                          <p:spTgt spid="291"/>
                                        </p:tgtEl>
                                        <p:attrNameLst>
                                          <p:attrName>ppt_x</p:attrName>
                                        </p:attrNameLst>
                                      </p:cBhvr>
                                      <p:tavLst>
                                        <p:tav tm="0">
                                          <p:val>
                                            <p:strVal val="#ppt_x"/>
                                          </p:val>
                                        </p:tav>
                                        <p:tav tm="100000">
                                          <p:val>
                                            <p:strVal val="#ppt_x"/>
                                          </p:val>
                                        </p:tav>
                                      </p:tavLst>
                                    </p:anim>
                                    <p:anim calcmode="lin" valueType="num">
                                      <p:cBhvr additive="base">
                                        <p:cTn id="104" dur="1000" fill="hold"/>
                                        <p:tgtEl>
                                          <p:spTgt spid="29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
                                  </p:stCondLst>
                                  <p:childTnLst>
                                    <p:set>
                                      <p:cBhvr>
                                        <p:cTn id="106" dur="1" fill="hold">
                                          <p:stCondLst>
                                            <p:cond delay="0"/>
                                          </p:stCondLst>
                                        </p:cTn>
                                        <p:tgtEl>
                                          <p:spTgt spid="292"/>
                                        </p:tgtEl>
                                        <p:attrNameLst>
                                          <p:attrName>style.visibility</p:attrName>
                                        </p:attrNameLst>
                                      </p:cBhvr>
                                      <p:to>
                                        <p:strVal val="visible"/>
                                      </p:to>
                                    </p:set>
                                    <p:anim calcmode="lin" valueType="num">
                                      <p:cBhvr additive="base">
                                        <p:cTn id="107" dur="1000" fill="hold"/>
                                        <p:tgtEl>
                                          <p:spTgt spid="292"/>
                                        </p:tgtEl>
                                        <p:attrNameLst>
                                          <p:attrName>ppt_x</p:attrName>
                                        </p:attrNameLst>
                                      </p:cBhvr>
                                      <p:tavLst>
                                        <p:tav tm="0">
                                          <p:val>
                                            <p:strVal val="#ppt_x"/>
                                          </p:val>
                                        </p:tav>
                                        <p:tav tm="100000">
                                          <p:val>
                                            <p:strVal val="#ppt_x"/>
                                          </p:val>
                                        </p:tav>
                                      </p:tavLst>
                                    </p:anim>
                                    <p:anim calcmode="lin" valueType="num">
                                      <p:cBhvr additive="base">
                                        <p:cTn id="108" dur="1000" fill="hold"/>
                                        <p:tgtEl>
                                          <p:spTgt spid="29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
                                  </p:stCondLst>
                                  <p:childTnLst>
                                    <p:set>
                                      <p:cBhvr>
                                        <p:cTn id="110" dur="1" fill="hold">
                                          <p:stCondLst>
                                            <p:cond delay="0"/>
                                          </p:stCondLst>
                                        </p:cTn>
                                        <p:tgtEl>
                                          <p:spTgt spid="293"/>
                                        </p:tgtEl>
                                        <p:attrNameLst>
                                          <p:attrName>style.visibility</p:attrName>
                                        </p:attrNameLst>
                                      </p:cBhvr>
                                      <p:to>
                                        <p:strVal val="visible"/>
                                      </p:to>
                                    </p:set>
                                    <p:anim calcmode="lin" valueType="num">
                                      <p:cBhvr additive="base">
                                        <p:cTn id="111" dur="1000" fill="hold"/>
                                        <p:tgtEl>
                                          <p:spTgt spid="293"/>
                                        </p:tgtEl>
                                        <p:attrNameLst>
                                          <p:attrName>ppt_x</p:attrName>
                                        </p:attrNameLst>
                                      </p:cBhvr>
                                      <p:tavLst>
                                        <p:tav tm="0">
                                          <p:val>
                                            <p:strVal val="#ppt_x"/>
                                          </p:val>
                                        </p:tav>
                                        <p:tav tm="100000">
                                          <p:val>
                                            <p:strVal val="#ppt_x"/>
                                          </p:val>
                                        </p:tav>
                                      </p:tavLst>
                                    </p:anim>
                                    <p:anim calcmode="lin" valueType="num">
                                      <p:cBhvr additive="base">
                                        <p:cTn id="112" dur="1000" fill="hold"/>
                                        <p:tgtEl>
                                          <p:spTgt spid="29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200"/>
                                  </p:stCondLst>
                                  <p:childTnLst>
                                    <p:set>
                                      <p:cBhvr>
                                        <p:cTn id="114" dur="1" fill="hold">
                                          <p:stCondLst>
                                            <p:cond delay="0"/>
                                          </p:stCondLst>
                                        </p:cTn>
                                        <p:tgtEl>
                                          <p:spTgt spid="294"/>
                                        </p:tgtEl>
                                        <p:attrNameLst>
                                          <p:attrName>style.visibility</p:attrName>
                                        </p:attrNameLst>
                                      </p:cBhvr>
                                      <p:to>
                                        <p:strVal val="visible"/>
                                      </p:to>
                                    </p:set>
                                    <p:anim calcmode="lin" valueType="num">
                                      <p:cBhvr additive="base">
                                        <p:cTn id="115" dur="1000" fill="hold"/>
                                        <p:tgtEl>
                                          <p:spTgt spid="294"/>
                                        </p:tgtEl>
                                        <p:attrNameLst>
                                          <p:attrName>ppt_x</p:attrName>
                                        </p:attrNameLst>
                                      </p:cBhvr>
                                      <p:tavLst>
                                        <p:tav tm="0">
                                          <p:val>
                                            <p:strVal val="#ppt_x"/>
                                          </p:val>
                                        </p:tav>
                                        <p:tav tm="100000">
                                          <p:val>
                                            <p:strVal val="#ppt_x"/>
                                          </p:val>
                                        </p:tav>
                                      </p:tavLst>
                                    </p:anim>
                                    <p:anim calcmode="lin" valueType="num">
                                      <p:cBhvr additive="base">
                                        <p:cTn id="116" dur="1000" fill="hold"/>
                                        <p:tgtEl>
                                          <p:spTgt spid="294"/>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200"/>
                                  </p:stCondLst>
                                  <p:childTnLst>
                                    <p:set>
                                      <p:cBhvr>
                                        <p:cTn id="118" dur="1" fill="hold">
                                          <p:stCondLst>
                                            <p:cond delay="0"/>
                                          </p:stCondLst>
                                        </p:cTn>
                                        <p:tgtEl>
                                          <p:spTgt spid="297"/>
                                        </p:tgtEl>
                                        <p:attrNameLst>
                                          <p:attrName>style.visibility</p:attrName>
                                        </p:attrNameLst>
                                      </p:cBhvr>
                                      <p:to>
                                        <p:strVal val="visible"/>
                                      </p:to>
                                    </p:set>
                                    <p:anim calcmode="lin" valueType="num">
                                      <p:cBhvr additive="base">
                                        <p:cTn id="119" dur="1000" fill="hold"/>
                                        <p:tgtEl>
                                          <p:spTgt spid="297"/>
                                        </p:tgtEl>
                                        <p:attrNameLst>
                                          <p:attrName>ppt_x</p:attrName>
                                        </p:attrNameLst>
                                      </p:cBhvr>
                                      <p:tavLst>
                                        <p:tav tm="0">
                                          <p:val>
                                            <p:strVal val="#ppt_x"/>
                                          </p:val>
                                        </p:tav>
                                        <p:tav tm="100000">
                                          <p:val>
                                            <p:strVal val="#ppt_x"/>
                                          </p:val>
                                        </p:tav>
                                      </p:tavLst>
                                    </p:anim>
                                    <p:anim calcmode="lin" valueType="num">
                                      <p:cBhvr additive="base">
                                        <p:cTn id="120" dur="1000" fill="hold"/>
                                        <p:tgtEl>
                                          <p:spTgt spid="29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200"/>
                                  </p:stCondLst>
                                  <p:childTnLst>
                                    <p:set>
                                      <p:cBhvr>
                                        <p:cTn id="122" dur="1" fill="hold">
                                          <p:stCondLst>
                                            <p:cond delay="0"/>
                                          </p:stCondLst>
                                        </p:cTn>
                                        <p:tgtEl>
                                          <p:spTgt spid="300"/>
                                        </p:tgtEl>
                                        <p:attrNameLst>
                                          <p:attrName>style.visibility</p:attrName>
                                        </p:attrNameLst>
                                      </p:cBhvr>
                                      <p:to>
                                        <p:strVal val="visible"/>
                                      </p:to>
                                    </p:set>
                                    <p:anim calcmode="lin" valueType="num">
                                      <p:cBhvr additive="base">
                                        <p:cTn id="123" dur="1000" fill="hold"/>
                                        <p:tgtEl>
                                          <p:spTgt spid="300"/>
                                        </p:tgtEl>
                                        <p:attrNameLst>
                                          <p:attrName>ppt_x</p:attrName>
                                        </p:attrNameLst>
                                      </p:cBhvr>
                                      <p:tavLst>
                                        <p:tav tm="0">
                                          <p:val>
                                            <p:strVal val="#ppt_x"/>
                                          </p:val>
                                        </p:tav>
                                        <p:tav tm="100000">
                                          <p:val>
                                            <p:strVal val="#ppt_x"/>
                                          </p:val>
                                        </p:tav>
                                      </p:tavLst>
                                    </p:anim>
                                    <p:anim calcmode="lin" valueType="num">
                                      <p:cBhvr additive="base">
                                        <p:cTn id="124" dur="1000" fill="hold"/>
                                        <p:tgtEl>
                                          <p:spTgt spid="30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200"/>
                                  </p:stCondLst>
                                  <p:childTnLst>
                                    <p:set>
                                      <p:cBhvr>
                                        <p:cTn id="126" dur="1" fill="hold">
                                          <p:stCondLst>
                                            <p:cond delay="0"/>
                                          </p:stCondLst>
                                        </p:cTn>
                                        <p:tgtEl>
                                          <p:spTgt spid="303"/>
                                        </p:tgtEl>
                                        <p:attrNameLst>
                                          <p:attrName>style.visibility</p:attrName>
                                        </p:attrNameLst>
                                      </p:cBhvr>
                                      <p:to>
                                        <p:strVal val="visible"/>
                                      </p:to>
                                    </p:set>
                                    <p:anim calcmode="lin" valueType="num">
                                      <p:cBhvr additive="base">
                                        <p:cTn id="127" dur="1000" fill="hold"/>
                                        <p:tgtEl>
                                          <p:spTgt spid="303"/>
                                        </p:tgtEl>
                                        <p:attrNameLst>
                                          <p:attrName>ppt_x</p:attrName>
                                        </p:attrNameLst>
                                      </p:cBhvr>
                                      <p:tavLst>
                                        <p:tav tm="0">
                                          <p:val>
                                            <p:strVal val="#ppt_x"/>
                                          </p:val>
                                        </p:tav>
                                        <p:tav tm="100000">
                                          <p:val>
                                            <p:strVal val="#ppt_x"/>
                                          </p:val>
                                        </p:tav>
                                      </p:tavLst>
                                    </p:anim>
                                    <p:anim calcmode="lin" valueType="num">
                                      <p:cBhvr additive="base">
                                        <p:cTn id="128" dur="1000" fill="hold"/>
                                        <p:tgtEl>
                                          <p:spTgt spid="303"/>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200"/>
                                  </p:stCondLst>
                                  <p:childTnLst>
                                    <p:set>
                                      <p:cBhvr>
                                        <p:cTn id="130" dur="1" fill="hold">
                                          <p:stCondLst>
                                            <p:cond delay="0"/>
                                          </p:stCondLst>
                                        </p:cTn>
                                        <p:tgtEl>
                                          <p:spTgt spid="306"/>
                                        </p:tgtEl>
                                        <p:attrNameLst>
                                          <p:attrName>style.visibility</p:attrName>
                                        </p:attrNameLst>
                                      </p:cBhvr>
                                      <p:to>
                                        <p:strVal val="visible"/>
                                      </p:to>
                                    </p:set>
                                    <p:anim calcmode="lin" valueType="num">
                                      <p:cBhvr additive="base">
                                        <p:cTn id="131" dur="1000" fill="hold"/>
                                        <p:tgtEl>
                                          <p:spTgt spid="306"/>
                                        </p:tgtEl>
                                        <p:attrNameLst>
                                          <p:attrName>ppt_x</p:attrName>
                                        </p:attrNameLst>
                                      </p:cBhvr>
                                      <p:tavLst>
                                        <p:tav tm="0">
                                          <p:val>
                                            <p:strVal val="#ppt_x"/>
                                          </p:val>
                                        </p:tav>
                                        <p:tav tm="100000">
                                          <p:val>
                                            <p:strVal val="#ppt_x"/>
                                          </p:val>
                                        </p:tav>
                                      </p:tavLst>
                                    </p:anim>
                                    <p:anim calcmode="lin" valueType="num">
                                      <p:cBhvr additive="base">
                                        <p:cTn id="132" dur="1000" fill="hold"/>
                                        <p:tgtEl>
                                          <p:spTgt spid="30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200"/>
                                  </p:stCondLst>
                                  <p:childTnLst>
                                    <p:set>
                                      <p:cBhvr>
                                        <p:cTn id="134" dur="1" fill="hold">
                                          <p:stCondLst>
                                            <p:cond delay="0"/>
                                          </p:stCondLst>
                                        </p:cTn>
                                        <p:tgtEl>
                                          <p:spTgt spid="309"/>
                                        </p:tgtEl>
                                        <p:attrNameLst>
                                          <p:attrName>style.visibility</p:attrName>
                                        </p:attrNameLst>
                                      </p:cBhvr>
                                      <p:to>
                                        <p:strVal val="visible"/>
                                      </p:to>
                                    </p:set>
                                    <p:anim calcmode="lin" valueType="num">
                                      <p:cBhvr additive="base">
                                        <p:cTn id="135" dur="1000" fill="hold"/>
                                        <p:tgtEl>
                                          <p:spTgt spid="309"/>
                                        </p:tgtEl>
                                        <p:attrNameLst>
                                          <p:attrName>ppt_x</p:attrName>
                                        </p:attrNameLst>
                                      </p:cBhvr>
                                      <p:tavLst>
                                        <p:tav tm="0">
                                          <p:val>
                                            <p:strVal val="#ppt_x"/>
                                          </p:val>
                                        </p:tav>
                                        <p:tav tm="100000">
                                          <p:val>
                                            <p:strVal val="#ppt_x"/>
                                          </p:val>
                                        </p:tav>
                                      </p:tavLst>
                                    </p:anim>
                                    <p:anim calcmode="lin" valueType="num">
                                      <p:cBhvr additive="base">
                                        <p:cTn id="136" dur="1000" fill="hold"/>
                                        <p:tgtEl>
                                          <p:spTgt spid="309"/>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200"/>
                                  </p:stCondLst>
                                  <p:childTnLst>
                                    <p:set>
                                      <p:cBhvr>
                                        <p:cTn id="138" dur="1" fill="hold">
                                          <p:stCondLst>
                                            <p:cond delay="0"/>
                                          </p:stCondLst>
                                        </p:cTn>
                                        <p:tgtEl>
                                          <p:spTgt spid="310"/>
                                        </p:tgtEl>
                                        <p:attrNameLst>
                                          <p:attrName>style.visibility</p:attrName>
                                        </p:attrNameLst>
                                      </p:cBhvr>
                                      <p:to>
                                        <p:strVal val="visible"/>
                                      </p:to>
                                    </p:set>
                                    <p:anim calcmode="lin" valueType="num">
                                      <p:cBhvr additive="base">
                                        <p:cTn id="139" dur="1000" fill="hold"/>
                                        <p:tgtEl>
                                          <p:spTgt spid="310"/>
                                        </p:tgtEl>
                                        <p:attrNameLst>
                                          <p:attrName>ppt_x</p:attrName>
                                        </p:attrNameLst>
                                      </p:cBhvr>
                                      <p:tavLst>
                                        <p:tav tm="0">
                                          <p:val>
                                            <p:strVal val="#ppt_x"/>
                                          </p:val>
                                        </p:tav>
                                        <p:tav tm="100000">
                                          <p:val>
                                            <p:strVal val="#ppt_x"/>
                                          </p:val>
                                        </p:tav>
                                      </p:tavLst>
                                    </p:anim>
                                    <p:anim calcmode="lin" valueType="num">
                                      <p:cBhvr additive="base">
                                        <p:cTn id="140" dur="1000" fill="hold"/>
                                        <p:tgtEl>
                                          <p:spTgt spid="310"/>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200"/>
                                  </p:stCondLst>
                                  <p:childTnLst>
                                    <p:set>
                                      <p:cBhvr>
                                        <p:cTn id="142" dur="1" fill="hold">
                                          <p:stCondLst>
                                            <p:cond delay="0"/>
                                          </p:stCondLst>
                                        </p:cTn>
                                        <p:tgtEl>
                                          <p:spTgt spid="313"/>
                                        </p:tgtEl>
                                        <p:attrNameLst>
                                          <p:attrName>style.visibility</p:attrName>
                                        </p:attrNameLst>
                                      </p:cBhvr>
                                      <p:to>
                                        <p:strVal val="visible"/>
                                      </p:to>
                                    </p:set>
                                    <p:anim calcmode="lin" valueType="num">
                                      <p:cBhvr additive="base">
                                        <p:cTn id="143" dur="1000" fill="hold"/>
                                        <p:tgtEl>
                                          <p:spTgt spid="313"/>
                                        </p:tgtEl>
                                        <p:attrNameLst>
                                          <p:attrName>ppt_x</p:attrName>
                                        </p:attrNameLst>
                                      </p:cBhvr>
                                      <p:tavLst>
                                        <p:tav tm="0">
                                          <p:val>
                                            <p:strVal val="#ppt_x"/>
                                          </p:val>
                                        </p:tav>
                                        <p:tav tm="100000">
                                          <p:val>
                                            <p:strVal val="#ppt_x"/>
                                          </p:val>
                                        </p:tav>
                                      </p:tavLst>
                                    </p:anim>
                                    <p:anim calcmode="lin" valueType="num">
                                      <p:cBhvr additive="base">
                                        <p:cTn id="144" dur="1000" fill="hold"/>
                                        <p:tgtEl>
                                          <p:spTgt spid="31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200"/>
                                  </p:stCondLst>
                                  <p:childTnLst>
                                    <p:set>
                                      <p:cBhvr>
                                        <p:cTn id="146" dur="1" fill="hold">
                                          <p:stCondLst>
                                            <p:cond delay="0"/>
                                          </p:stCondLst>
                                        </p:cTn>
                                        <p:tgtEl>
                                          <p:spTgt spid="316"/>
                                        </p:tgtEl>
                                        <p:attrNameLst>
                                          <p:attrName>style.visibility</p:attrName>
                                        </p:attrNameLst>
                                      </p:cBhvr>
                                      <p:to>
                                        <p:strVal val="visible"/>
                                      </p:to>
                                    </p:set>
                                    <p:anim calcmode="lin" valueType="num">
                                      <p:cBhvr additive="base">
                                        <p:cTn id="147" dur="1000" fill="hold"/>
                                        <p:tgtEl>
                                          <p:spTgt spid="316"/>
                                        </p:tgtEl>
                                        <p:attrNameLst>
                                          <p:attrName>ppt_x</p:attrName>
                                        </p:attrNameLst>
                                      </p:cBhvr>
                                      <p:tavLst>
                                        <p:tav tm="0">
                                          <p:val>
                                            <p:strVal val="#ppt_x"/>
                                          </p:val>
                                        </p:tav>
                                        <p:tav tm="100000">
                                          <p:val>
                                            <p:strVal val="#ppt_x"/>
                                          </p:val>
                                        </p:tav>
                                      </p:tavLst>
                                    </p:anim>
                                    <p:anim calcmode="lin" valueType="num">
                                      <p:cBhvr additive="base">
                                        <p:cTn id="148" dur="1000" fill="hold"/>
                                        <p:tgtEl>
                                          <p:spTgt spid="316"/>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200"/>
                                  </p:stCondLst>
                                  <p:childTnLst>
                                    <p:set>
                                      <p:cBhvr>
                                        <p:cTn id="150" dur="1" fill="hold">
                                          <p:stCondLst>
                                            <p:cond delay="0"/>
                                          </p:stCondLst>
                                        </p:cTn>
                                        <p:tgtEl>
                                          <p:spTgt spid="317"/>
                                        </p:tgtEl>
                                        <p:attrNameLst>
                                          <p:attrName>style.visibility</p:attrName>
                                        </p:attrNameLst>
                                      </p:cBhvr>
                                      <p:to>
                                        <p:strVal val="visible"/>
                                      </p:to>
                                    </p:set>
                                    <p:anim calcmode="lin" valueType="num">
                                      <p:cBhvr additive="base">
                                        <p:cTn id="151" dur="1000" fill="hold"/>
                                        <p:tgtEl>
                                          <p:spTgt spid="317"/>
                                        </p:tgtEl>
                                        <p:attrNameLst>
                                          <p:attrName>ppt_x</p:attrName>
                                        </p:attrNameLst>
                                      </p:cBhvr>
                                      <p:tavLst>
                                        <p:tav tm="0">
                                          <p:val>
                                            <p:strVal val="#ppt_x"/>
                                          </p:val>
                                        </p:tav>
                                        <p:tav tm="100000">
                                          <p:val>
                                            <p:strVal val="#ppt_x"/>
                                          </p:val>
                                        </p:tav>
                                      </p:tavLst>
                                    </p:anim>
                                    <p:anim calcmode="lin" valueType="num">
                                      <p:cBhvr additive="base">
                                        <p:cTn id="152" dur="1000" fill="hold"/>
                                        <p:tgtEl>
                                          <p:spTgt spid="31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200"/>
                                  </p:stCondLst>
                                  <p:childTnLst>
                                    <p:set>
                                      <p:cBhvr>
                                        <p:cTn id="154" dur="1" fill="hold">
                                          <p:stCondLst>
                                            <p:cond delay="0"/>
                                          </p:stCondLst>
                                        </p:cTn>
                                        <p:tgtEl>
                                          <p:spTgt spid="321"/>
                                        </p:tgtEl>
                                        <p:attrNameLst>
                                          <p:attrName>style.visibility</p:attrName>
                                        </p:attrNameLst>
                                      </p:cBhvr>
                                      <p:to>
                                        <p:strVal val="visible"/>
                                      </p:to>
                                    </p:set>
                                    <p:anim calcmode="lin" valueType="num">
                                      <p:cBhvr additive="base">
                                        <p:cTn id="155" dur="1000" fill="hold"/>
                                        <p:tgtEl>
                                          <p:spTgt spid="321"/>
                                        </p:tgtEl>
                                        <p:attrNameLst>
                                          <p:attrName>ppt_x</p:attrName>
                                        </p:attrNameLst>
                                      </p:cBhvr>
                                      <p:tavLst>
                                        <p:tav tm="0">
                                          <p:val>
                                            <p:strVal val="#ppt_x"/>
                                          </p:val>
                                        </p:tav>
                                        <p:tav tm="100000">
                                          <p:val>
                                            <p:strVal val="#ppt_x"/>
                                          </p:val>
                                        </p:tav>
                                      </p:tavLst>
                                    </p:anim>
                                    <p:anim calcmode="lin" valueType="num">
                                      <p:cBhvr additive="base">
                                        <p:cTn id="156" dur="1000" fill="hold"/>
                                        <p:tgtEl>
                                          <p:spTgt spid="321"/>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200"/>
                                  </p:stCondLst>
                                  <p:childTnLst>
                                    <p:set>
                                      <p:cBhvr>
                                        <p:cTn id="158" dur="1" fill="hold">
                                          <p:stCondLst>
                                            <p:cond delay="0"/>
                                          </p:stCondLst>
                                        </p:cTn>
                                        <p:tgtEl>
                                          <p:spTgt spid="322"/>
                                        </p:tgtEl>
                                        <p:attrNameLst>
                                          <p:attrName>style.visibility</p:attrName>
                                        </p:attrNameLst>
                                      </p:cBhvr>
                                      <p:to>
                                        <p:strVal val="visible"/>
                                      </p:to>
                                    </p:set>
                                    <p:anim calcmode="lin" valueType="num">
                                      <p:cBhvr additive="base">
                                        <p:cTn id="159" dur="1000" fill="hold"/>
                                        <p:tgtEl>
                                          <p:spTgt spid="322"/>
                                        </p:tgtEl>
                                        <p:attrNameLst>
                                          <p:attrName>ppt_x</p:attrName>
                                        </p:attrNameLst>
                                      </p:cBhvr>
                                      <p:tavLst>
                                        <p:tav tm="0">
                                          <p:val>
                                            <p:strVal val="#ppt_x"/>
                                          </p:val>
                                        </p:tav>
                                        <p:tav tm="100000">
                                          <p:val>
                                            <p:strVal val="#ppt_x"/>
                                          </p:val>
                                        </p:tav>
                                      </p:tavLst>
                                    </p:anim>
                                    <p:anim calcmode="lin" valueType="num">
                                      <p:cBhvr additive="base">
                                        <p:cTn id="160" dur="1000" fill="hold"/>
                                        <p:tgtEl>
                                          <p:spTgt spid="32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200"/>
                                  </p:stCondLst>
                                  <p:childTnLst>
                                    <p:set>
                                      <p:cBhvr>
                                        <p:cTn id="162" dur="1" fill="hold">
                                          <p:stCondLst>
                                            <p:cond delay="0"/>
                                          </p:stCondLst>
                                        </p:cTn>
                                        <p:tgtEl>
                                          <p:spTgt spid="326"/>
                                        </p:tgtEl>
                                        <p:attrNameLst>
                                          <p:attrName>style.visibility</p:attrName>
                                        </p:attrNameLst>
                                      </p:cBhvr>
                                      <p:to>
                                        <p:strVal val="visible"/>
                                      </p:to>
                                    </p:set>
                                    <p:anim calcmode="lin" valueType="num">
                                      <p:cBhvr additive="base">
                                        <p:cTn id="163" dur="1000" fill="hold"/>
                                        <p:tgtEl>
                                          <p:spTgt spid="326"/>
                                        </p:tgtEl>
                                        <p:attrNameLst>
                                          <p:attrName>ppt_x</p:attrName>
                                        </p:attrNameLst>
                                      </p:cBhvr>
                                      <p:tavLst>
                                        <p:tav tm="0">
                                          <p:val>
                                            <p:strVal val="#ppt_x"/>
                                          </p:val>
                                        </p:tav>
                                        <p:tav tm="100000">
                                          <p:val>
                                            <p:strVal val="#ppt_x"/>
                                          </p:val>
                                        </p:tav>
                                      </p:tavLst>
                                    </p:anim>
                                    <p:anim calcmode="lin" valueType="num">
                                      <p:cBhvr additive="base">
                                        <p:cTn id="164" dur="1000" fill="hold"/>
                                        <p:tgtEl>
                                          <p:spTgt spid="326"/>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200"/>
                                  </p:stCondLst>
                                  <p:childTnLst>
                                    <p:set>
                                      <p:cBhvr>
                                        <p:cTn id="166" dur="1" fill="hold">
                                          <p:stCondLst>
                                            <p:cond delay="0"/>
                                          </p:stCondLst>
                                        </p:cTn>
                                        <p:tgtEl>
                                          <p:spTgt spid="327"/>
                                        </p:tgtEl>
                                        <p:attrNameLst>
                                          <p:attrName>style.visibility</p:attrName>
                                        </p:attrNameLst>
                                      </p:cBhvr>
                                      <p:to>
                                        <p:strVal val="visible"/>
                                      </p:to>
                                    </p:set>
                                    <p:anim calcmode="lin" valueType="num">
                                      <p:cBhvr additive="base">
                                        <p:cTn id="167" dur="1000" fill="hold"/>
                                        <p:tgtEl>
                                          <p:spTgt spid="327"/>
                                        </p:tgtEl>
                                        <p:attrNameLst>
                                          <p:attrName>ppt_x</p:attrName>
                                        </p:attrNameLst>
                                      </p:cBhvr>
                                      <p:tavLst>
                                        <p:tav tm="0">
                                          <p:val>
                                            <p:strVal val="#ppt_x"/>
                                          </p:val>
                                        </p:tav>
                                        <p:tav tm="100000">
                                          <p:val>
                                            <p:strVal val="#ppt_x"/>
                                          </p:val>
                                        </p:tav>
                                      </p:tavLst>
                                    </p:anim>
                                    <p:anim calcmode="lin" valueType="num">
                                      <p:cBhvr additive="base">
                                        <p:cTn id="168" dur="1000" fill="hold"/>
                                        <p:tgtEl>
                                          <p:spTgt spid="32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200"/>
                                  </p:stCondLst>
                                  <p:childTnLst>
                                    <p:set>
                                      <p:cBhvr>
                                        <p:cTn id="170" dur="1" fill="hold">
                                          <p:stCondLst>
                                            <p:cond delay="0"/>
                                          </p:stCondLst>
                                        </p:cTn>
                                        <p:tgtEl>
                                          <p:spTgt spid="331"/>
                                        </p:tgtEl>
                                        <p:attrNameLst>
                                          <p:attrName>style.visibility</p:attrName>
                                        </p:attrNameLst>
                                      </p:cBhvr>
                                      <p:to>
                                        <p:strVal val="visible"/>
                                      </p:to>
                                    </p:set>
                                    <p:anim calcmode="lin" valueType="num">
                                      <p:cBhvr additive="base">
                                        <p:cTn id="171" dur="1000" fill="hold"/>
                                        <p:tgtEl>
                                          <p:spTgt spid="331"/>
                                        </p:tgtEl>
                                        <p:attrNameLst>
                                          <p:attrName>ppt_x</p:attrName>
                                        </p:attrNameLst>
                                      </p:cBhvr>
                                      <p:tavLst>
                                        <p:tav tm="0">
                                          <p:val>
                                            <p:strVal val="#ppt_x"/>
                                          </p:val>
                                        </p:tav>
                                        <p:tav tm="100000">
                                          <p:val>
                                            <p:strVal val="#ppt_x"/>
                                          </p:val>
                                        </p:tav>
                                      </p:tavLst>
                                    </p:anim>
                                    <p:anim calcmode="lin" valueType="num">
                                      <p:cBhvr additive="base">
                                        <p:cTn id="172" dur="1000" fill="hold"/>
                                        <p:tgtEl>
                                          <p:spTgt spid="331"/>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200"/>
                                  </p:stCondLst>
                                  <p:childTnLst>
                                    <p:set>
                                      <p:cBhvr>
                                        <p:cTn id="174" dur="1" fill="hold">
                                          <p:stCondLst>
                                            <p:cond delay="0"/>
                                          </p:stCondLst>
                                        </p:cTn>
                                        <p:tgtEl>
                                          <p:spTgt spid="332"/>
                                        </p:tgtEl>
                                        <p:attrNameLst>
                                          <p:attrName>style.visibility</p:attrName>
                                        </p:attrNameLst>
                                      </p:cBhvr>
                                      <p:to>
                                        <p:strVal val="visible"/>
                                      </p:to>
                                    </p:set>
                                    <p:anim calcmode="lin" valueType="num">
                                      <p:cBhvr additive="base">
                                        <p:cTn id="175" dur="1000" fill="hold"/>
                                        <p:tgtEl>
                                          <p:spTgt spid="332"/>
                                        </p:tgtEl>
                                        <p:attrNameLst>
                                          <p:attrName>ppt_x</p:attrName>
                                        </p:attrNameLst>
                                      </p:cBhvr>
                                      <p:tavLst>
                                        <p:tav tm="0">
                                          <p:val>
                                            <p:strVal val="#ppt_x"/>
                                          </p:val>
                                        </p:tav>
                                        <p:tav tm="100000">
                                          <p:val>
                                            <p:strVal val="#ppt_x"/>
                                          </p:val>
                                        </p:tav>
                                      </p:tavLst>
                                    </p:anim>
                                    <p:anim calcmode="lin" valueType="num">
                                      <p:cBhvr additive="base">
                                        <p:cTn id="176" dur="1000" fill="hold"/>
                                        <p:tgtEl>
                                          <p:spTgt spid="33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200"/>
                                  </p:stCondLst>
                                  <p:childTnLst>
                                    <p:set>
                                      <p:cBhvr>
                                        <p:cTn id="178" dur="1" fill="hold">
                                          <p:stCondLst>
                                            <p:cond delay="0"/>
                                          </p:stCondLst>
                                        </p:cTn>
                                        <p:tgtEl>
                                          <p:spTgt spid="336"/>
                                        </p:tgtEl>
                                        <p:attrNameLst>
                                          <p:attrName>style.visibility</p:attrName>
                                        </p:attrNameLst>
                                      </p:cBhvr>
                                      <p:to>
                                        <p:strVal val="visible"/>
                                      </p:to>
                                    </p:set>
                                    <p:anim calcmode="lin" valueType="num">
                                      <p:cBhvr additive="base">
                                        <p:cTn id="179" dur="1000" fill="hold"/>
                                        <p:tgtEl>
                                          <p:spTgt spid="336"/>
                                        </p:tgtEl>
                                        <p:attrNameLst>
                                          <p:attrName>ppt_x</p:attrName>
                                        </p:attrNameLst>
                                      </p:cBhvr>
                                      <p:tavLst>
                                        <p:tav tm="0">
                                          <p:val>
                                            <p:strVal val="#ppt_x"/>
                                          </p:val>
                                        </p:tav>
                                        <p:tav tm="100000">
                                          <p:val>
                                            <p:strVal val="#ppt_x"/>
                                          </p:val>
                                        </p:tav>
                                      </p:tavLst>
                                    </p:anim>
                                    <p:anim calcmode="lin" valueType="num">
                                      <p:cBhvr additive="base">
                                        <p:cTn id="180" dur="1000" fill="hold"/>
                                        <p:tgtEl>
                                          <p:spTgt spid="336"/>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200"/>
                                  </p:stCondLst>
                                  <p:childTnLst>
                                    <p:set>
                                      <p:cBhvr>
                                        <p:cTn id="182" dur="1" fill="hold">
                                          <p:stCondLst>
                                            <p:cond delay="0"/>
                                          </p:stCondLst>
                                        </p:cTn>
                                        <p:tgtEl>
                                          <p:spTgt spid="337"/>
                                        </p:tgtEl>
                                        <p:attrNameLst>
                                          <p:attrName>style.visibility</p:attrName>
                                        </p:attrNameLst>
                                      </p:cBhvr>
                                      <p:to>
                                        <p:strVal val="visible"/>
                                      </p:to>
                                    </p:set>
                                    <p:anim calcmode="lin" valueType="num">
                                      <p:cBhvr additive="base">
                                        <p:cTn id="183" dur="1000" fill="hold"/>
                                        <p:tgtEl>
                                          <p:spTgt spid="337"/>
                                        </p:tgtEl>
                                        <p:attrNameLst>
                                          <p:attrName>ppt_x</p:attrName>
                                        </p:attrNameLst>
                                      </p:cBhvr>
                                      <p:tavLst>
                                        <p:tav tm="0">
                                          <p:val>
                                            <p:strVal val="#ppt_x"/>
                                          </p:val>
                                        </p:tav>
                                        <p:tav tm="100000">
                                          <p:val>
                                            <p:strVal val="#ppt_x"/>
                                          </p:val>
                                        </p:tav>
                                      </p:tavLst>
                                    </p:anim>
                                    <p:anim calcmode="lin" valueType="num">
                                      <p:cBhvr additive="base">
                                        <p:cTn id="184" dur="1000" fill="hold"/>
                                        <p:tgtEl>
                                          <p:spTgt spid="337"/>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200"/>
                                  </p:stCondLst>
                                  <p:childTnLst>
                                    <p:set>
                                      <p:cBhvr>
                                        <p:cTn id="186" dur="1" fill="hold">
                                          <p:stCondLst>
                                            <p:cond delay="0"/>
                                          </p:stCondLst>
                                        </p:cTn>
                                        <p:tgtEl>
                                          <p:spTgt spid="340"/>
                                        </p:tgtEl>
                                        <p:attrNameLst>
                                          <p:attrName>style.visibility</p:attrName>
                                        </p:attrNameLst>
                                      </p:cBhvr>
                                      <p:to>
                                        <p:strVal val="visible"/>
                                      </p:to>
                                    </p:set>
                                    <p:anim calcmode="lin" valueType="num">
                                      <p:cBhvr additive="base">
                                        <p:cTn id="187" dur="1000" fill="hold"/>
                                        <p:tgtEl>
                                          <p:spTgt spid="340"/>
                                        </p:tgtEl>
                                        <p:attrNameLst>
                                          <p:attrName>ppt_x</p:attrName>
                                        </p:attrNameLst>
                                      </p:cBhvr>
                                      <p:tavLst>
                                        <p:tav tm="0">
                                          <p:val>
                                            <p:strVal val="#ppt_x"/>
                                          </p:val>
                                        </p:tav>
                                        <p:tav tm="100000">
                                          <p:val>
                                            <p:strVal val="#ppt_x"/>
                                          </p:val>
                                        </p:tav>
                                      </p:tavLst>
                                    </p:anim>
                                    <p:anim calcmode="lin" valueType="num">
                                      <p:cBhvr additive="base">
                                        <p:cTn id="188" dur="1000" fill="hold"/>
                                        <p:tgtEl>
                                          <p:spTgt spid="340"/>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200"/>
                                  </p:stCondLst>
                                  <p:childTnLst>
                                    <p:set>
                                      <p:cBhvr>
                                        <p:cTn id="190" dur="1" fill="hold">
                                          <p:stCondLst>
                                            <p:cond delay="0"/>
                                          </p:stCondLst>
                                        </p:cTn>
                                        <p:tgtEl>
                                          <p:spTgt spid="343"/>
                                        </p:tgtEl>
                                        <p:attrNameLst>
                                          <p:attrName>style.visibility</p:attrName>
                                        </p:attrNameLst>
                                      </p:cBhvr>
                                      <p:to>
                                        <p:strVal val="visible"/>
                                      </p:to>
                                    </p:set>
                                    <p:anim calcmode="lin" valueType="num">
                                      <p:cBhvr additive="base">
                                        <p:cTn id="191" dur="1000" fill="hold"/>
                                        <p:tgtEl>
                                          <p:spTgt spid="343"/>
                                        </p:tgtEl>
                                        <p:attrNameLst>
                                          <p:attrName>ppt_x</p:attrName>
                                        </p:attrNameLst>
                                      </p:cBhvr>
                                      <p:tavLst>
                                        <p:tav tm="0">
                                          <p:val>
                                            <p:strVal val="#ppt_x"/>
                                          </p:val>
                                        </p:tav>
                                        <p:tav tm="100000">
                                          <p:val>
                                            <p:strVal val="#ppt_x"/>
                                          </p:val>
                                        </p:tav>
                                      </p:tavLst>
                                    </p:anim>
                                    <p:anim calcmode="lin" valueType="num">
                                      <p:cBhvr additive="base">
                                        <p:cTn id="192" dur="1000" fill="hold"/>
                                        <p:tgtEl>
                                          <p:spTgt spid="343"/>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200"/>
                                  </p:stCondLst>
                                  <p:childTnLst>
                                    <p:set>
                                      <p:cBhvr>
                                        <p:cTn id="194" dur="1" fill="hold">
                                          <p:stCondLst>
                                            <p:cond delay="0"/>
                                          </p:stCondLst>
                                        </p:cTn>
                                        <p:tgtEl>
                                          <p:spTgt spid="344"/>
                                        </p:tgtEl>
                                        <p:attrNameLst>
                                          <p:attrName>style.visibility</p:attrName>
                                        </p:attrNameLst>
                                      </p:cBhvr>
                                      <p:to>
                                        <p:strVal val="visible"/>
                                      </p:to>
                                    </p:set>
                                    <p:anim calcmode="lin" valueType="num">
                                      <p:cBhvr additive="base">
                                        <p:cTn id="195" dur="1000" fill="hold"/>
                                        <p:tgtEl>
                                          <p:spTgt spid="344"/>
                                        </p:tgtEl>
                                        <p:attrNameLst>
                                          <p:attrName>ppt_x</p:attrName>
                                        </p:attrNameLst>
                                      </p:cBhvr>
                                      <p:tavLst>
                                        <p:tav tm="0">
                                          <p:val>
                                            <p:strVal val="#ppt_x"/>
                                          </p:val>
                                        </p:tav>
                                        <p:tav tm="100000">
                                          <p:val>
                                            <p:strVal val="#ppt_x"/>
                                          </p:val>
                                        </p:tav>
                                      </p:tavLst>
                                    </p:anim>
                                    <p:anim calcmode="lin" valueType="num">
                                      <p:cBhvr additive="base">
                                        <p:cTn id="196" dur="1000" fill="hold"/>
                                        <p:tgtEl>
                                          <p:spTgt spid="344"/>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200"/>
                                  </p:stCondLst>
                                  <p:childTnLst>
                                    <p:set>
                                      <p:cBhvr>
                                        <p:cTn id="198" dur="1" fill="hold">
                                          <p:stCondLst>
                                            <p:cond delay="0"/>
                                          </p:stCondLst>
                                        </p:cTn>
                                        <p:tgtEl>
                                          <p:spTgt spid="345"/>
                                        </p:tgtEl>
                                        <p:attrNameLst>
                                          <p:attrName>style.visibility</p:attrName>
                                        </p:attrNameLst>
                                      </p:cBhvr>
                                      <p:to>
                                        <p:strVal val="visible"/>
                                      </p:to>
                                    </p:set>
                                    <p:anim calcmode="lin" valueType="num">
                                      <p:cBhvr additive="base">
                                        <p:cTn id="199" dur="1000" fill="hold"/>
                                        <p:tgtEl>
                                          <p:spTgt spid="345"/>
                                        </p:tgtEl>
                                        <p:attrNameLst>
                                          <p:attrName>ppt_x</p:attrName>
                                        </p:attrNameLst>
                                      </p:cBhvr>
                                      <p:tavLst>
                                        <p:tav tm="0">
                                          <p:val>
                                            <p:strVal val="#ppt_x"/>
                                          </p:val>
                                        </p:tav>
                                        <p:tav tm="100000">
                                          <p:val>
                                            <p:strVal val="#ppt_x"/>
                                          </p:val>
                                        </p:tav>
                                      </p:tavLst>
                                    </p:anim>
                                    <p:anim calcmode="lin" valueType="num">
                                      <p:cBhvr additive="base">
                                        <p:cTn id="200" dur="1000" fill="hold"/>
                                        <p:tgtEl>
                                          <p:spTgt spid="345"/>
                                        </p:tgtEl>
                                        <p:attrNameLst>
                                          <p:attrName>ppt_y</p:attrName>
                                        </p:attrNameLst>
                                      </p:cBhvr>
                                      <p:tavLst>
                                        <p:tav tm="0">
                                          <p:val>
                                            <p:strVal val="1+#ppt_h/2"/>
                                          </p:val>
                                        </p:tav>
                                        <p:tav tm="100000">
                                          <p:val>
                                            <p:strVal val="#ppt_y"/>
                                          </p:val>
                                        </p:tav>
                                      </p:tavLst>
                                    </p:anim>
                                  </p:childTnLst>
                                </p:cTn>
                              </p:par>
                              <p:par>
                                <p:cTn id="201" presetID="2" presetClass="entr" presetSubtype="4" fill="hold" nodeType="withEffect">
                                  <p:stCondLst>
                                    <p:cond delay="200"/>
                                  </p:stCondLst>
                                  <p:childTnLst>
                                    <p:set>
                                      <p:cBhvr>
                                        <p:cTn id="202" dur="1" fill="hold">
                                          <p:stCondLst>
                                            <p:cond delay="0"/>
                                          </p:stCondLst>
                                        </p:cTn>
                                        <p:tgtEl>
                                          <p:spTgt spid="346"/>
                                        </p:tgtEl>
                                        <p:attrNameLst>
                                          <p:attrName>style.visibility</p:attrName>
                                        </p:attrNameLst>
                                      </p:cBhvr>
                                      <p:to>
                                        <p:strVal val="visible"/>
                                      </p:to>
                                    </p:set>
                                    <p:anim calcmode="lin" valueType="num">
                                      <p:cBhvr additive="base">
                                        <p:cTn id="203" dur="1000" fill="hold"/>
                                        <p:tgtEl>
                                          <p:spTgt spid="346"/>
                                        </p:tgtEl>
                                        <p:attrNameLst>
                                          <p:attrName>ppt_x</p:attrName>
                                        </p:attrNameLst>
                                      </p:cBhvr>
                                      <p:tavLst>
                                        <p:tav tm="0">
                                          <p:val>
                                            <p:strVal val="#ppt_x"/>
                                          </p:val>
                                        </p:tav>
                                        <p:tav tm="100000">
                                          <p:val>
                                            <p:strVal val="#ppt_x"/>
                                          </p:val>
                                        </p:tav>
                                      </p:tavLst>
                                    </p:anim>
                                    <p:anim calcmode="lin" valueType="num">
                                      <p:cBhvr additive="base">
                                        <p:cTn id="204" dur="1000" fill="hold"/>
                                        <p:tgtEl>
                                          <p:spTgt spid="346"/>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200"/>
                                  </p:stCondLst>
                                  <p:childTnLst>
                                    <p:set>
                                      <p:cBhvr>
                                        <p:cTn id="206" dur="1" fill="hold">
                                          <p:stCondLst>
                                            <p:cond delay="0"/>
                                          </p:stCondLst>
                                        </p:cTn>
                                        <p:tgtEl>
                                          <p:spTgt spid="347"/>
                                        </p:tgtEl>
                                        <p:attrNameLst>
                                          <p:attrName>style.visibility</p:attrName>
                                        </p:attrNameLst>
                                      </p:cBhvr>
                                      <p:to>
                                        <p:strVal val="visible"/>
                                      </p:to>
                                    </p:set>
                                    <p:anim calcmode="lin" valueType="num">
                                      <p:cBhvr additive="base">
                                        <p:cTn id="207" dur="1000" fill="hold"/>
                                        <p:tgtEl>
                                          <p:spTgt spid="347"/>
                                        </p:tgtEl>
                                        <p:attrNameLst>
                                          <p:attrName>ppt_x</p:attrName>
                                        </p:attrNameLst>
                                      </p:cBhvr>
                                      <p:tavLst>
                                        <p:tav tm="0">
                                          <p:val>
                                            <p:strVal val="#ppt_x"/>
                                          </p:val>
                                        </p:tav>
                                        <p:tav tm="100000">
                                          <p:val>
                                            <p:strVal val="#ppt_x"/>
                                          </p:val>
                                        </p:tav>
                                      </p:tavLst>
                                    </p:anim>
                                    <p:anim calcmode="lin" valueType="num">
                                      <p:cBhvr additive="base">
                                        <p:cTn id="208" dur="1000" fill="hold"/>
                                        <p:tgtEl>
                                          <p:spTgt spid="347"/>
                                        </p:tgtEl>
                                        <p:attrNameLst>
                                          <p:attrName>ppt_y</p:attrName>
                                        </p:attrNameLst>
                                      </p:cBhvr>
                                      <p:tavLst>
                                        <p:tav tm="0">
                                          <p:val>
                                            <p:strVal val="1+#ppt_h/2"/>
                                          </p:val>
                                        </p:tav>
                                        <p:tav tm="100000">
                                          <p:val>
                                            <p:strVal val="#ppt_y"/>
                                          </p:val>
                                        </p:tav>
                                      </p:tavLst>
                                    </p:anim>
                                  </p:childTnLst>
                                </p:cTn>
                              </p:par>
                              <p:par>
                                <p:cTn id="209" presetID="2" presetClass="entr" presetSubtype="4" fill="hold" nodeType="withEffect">
                                  <p:stCondLst>
                                    <p:cond delay="200"/>
                                  </p:stCondLst>
                                  <p:childTnLst>
                                    <p:set>
                                      <p:cBhvr>
                                        <p:cTn id="210" dur="1" fill="hold">
                                          <p:stCondLst>
                                            <p:cond delay="0"/>
                                          </p:stCondLst>
                                        </p:cTn>
                                        <p:tgtEl>
                                          <p:spTgt spid="348"/>
                                        </p:tgtEl>
                                        <p:attrNameLst>
                                          <p:attrName>style.visibility</p:attrName>
                                        </p:attrNameLst>
                                      </p:cBhvr>
                                      <p:to>
                                        <p:strVal val="visible"/>
                                      </p:to>
                                    </p:set>
                                    <p:anim calcmode="lin" valueType="num">
                                      <p:cBhvr additive="base">
                                        <p:cTn id="211" dur="1000" fill="hold"/>
                                        <p:tgtEl>
                                          <p:spTgt spid="348"/>
                                        </p:tgtEl>
                                        <p:attrNameLst>
                                          <p:attrName>ppt_x</p:attrName>
                                        </p:attrNameLst>
                                      </p:cBhvr>
                                      <p:tavLst>
                                        <p:tav tm="0">
                                          <p:val>
                                            <p:strVal val="#ppt_x"/>
                                          </p:val>
                                        </p:tav>
                                        <p:tav tm="100000">
                                          <p:val>
                                            <p:strVal val="#ppt_x"/>
                                          </p:val>
                                        </p:tav>
                                      </p:tavLst>
                                    </p:anim>
                                    <p:anim calcmode="lin" valueType="num">
                                      <p:cBhvr additive="base">
                                        <p:cTn id="212" dur="1000" fill="hold"/>
                                        <p:tgtEl>
                                          <p:spTgt spid="348"/>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200"/>
                                  </p:stCondLst>
                                  <p:childTnLst>
                                    <p:set>
                                      <p:cBhvr>
                                        <p:cTn id="214" dur="1" fill="hold">
                                          <p:stCondLst>
                                            <p:cond delay="0"/>
                                          </p:stCondLst>
                                        </p:cTn>
                                        <p:tgtEl>
                                          <p:spTgt spid="349"/>
                                        </p:tgtEl>
                                        <p:attrNameLst>
                                          <p:attrName>style.visibility</p:attrName>
                                        </p:attrNameLst>
                                      </p:cBhvr>
                                      <p:to>
                                        <p:strVal val="visible"/>
                                      </p:to>
                                    </p:set>
                                    <p:anim calcmode="lin" valueType="num">
                                      <p:cBhvr additive="base">
                                        <p:cTn id="215" dur="1000" fill="hold"/>
                                        <p:tgtEl>
                                          <p:spTgt spid="349"/>
                                        </p:tgtEl>
                                        <p:attrNameLst>
                                          <p:attrName>ppt_x</p:attrName>
                                        </p:attrNameLst>
                                      </p:cBhvr>
                                      <p:tavLst>
                                        <p:tav tm="0">
                                          <p:val>
                                            <p:strVal val="#ppt_x"/>
                                          </p:val>
                                        </p:tav>
                                        <p:tav tm="100000">
                                          <p:val>
                                            <p:strVal val="#ppt_x"/>
                                          </p:val>
                                        </p:tav>
                                      </p:tavLst>
                                    </p:anim>
                                    <p:anim calcmode="lin" valueType="num">
                                      <p:cBhvr additive="base">
                                        <p:cTn id="216" dur="1000" fill="hold"/>
                                        <p:tgtEl>
                                          <p:spTgt spid="349"/>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200"/>
                                  </p:stCondLst>
                                  <p:childTnLst>
                                    <p:set>
                                      <p:cBhvr>
                                        <p:cTn id="218" dur="1" fill="hold">
                                          <p:stCondLst>
                                            <p:cond delay="0"/>
                                          </p:stCondLst>
                                        </p:cTn>
                                        <p:tgtEl>
                                          <p:spTgt spid="320"/>
                                        </p:tgtEl>
                                        <p:attrNameLst>
                                          <p:attrName>style.visibility</p:attrName>
                                        </p:attrNameLst>
                                      </p:cBhvr>
                                      <p:to>
                                        <p:strVal val="visible"/>
                                      </p:to>
                                    </p:set>
                                    <p:anim calcmode="lin" valueType="num">
                                      <p:cBhvr additive="base">
                                        <p:cTn id="219" dur="1000" fill="hold"/>
                                        <p:tgtEl>
                                          <p:spTgt spid="320"/>
                                        </p:tgtEl>
                                        <p:attrNameLst>
                                          <p:attrName>ppt_x</p:attrName>
                                        </p:attrNameLst>
                                      </p:cBhvr>
                                      <p:tavLst>
                                        <p:tav tm="0">
                                          <p:val>
                                            <p:strVal val="#ppt_x"/>
                                          </p:val>
                                        </p:tav>
                                        <p:tav tm="100000">
                                          <p:val>
                                            <p:strVal val="#ppt_x"/>
                                          </p:val>
                                        </p:tav>
                                      </p:tavLst>
                                    </p:anim>
                                    <p:anim calcmode="lin" valueType="num">
                                      <p:cBhvr additive="base">
                                        <p:cTn id="220" dur="1000" fill="hold"/>
                                        <p:tgtEl>
                                          <p:spTgt spid="320"/>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200"/>
                                  </p:stCondLst>
                                  <p:childTnLst>
                                    <p:set>
                                      <p:cBhvr>
                                        <p:cTn id="222" dur="1" fill="hold">
                                          <p:stCondLst>
                                            <p:cond delay="0"/>
                                          </p:stCondLst>
                                        </p:cTn>
                                        <p:tgtEl>
                                          <p:spTgt spid="350"/>
                                        </p:tgtEl>
                                        <p:attrNameLst>
                                          <p:attrName>style.visibility</p:attrName>
                                        </p:attrNameLst>
                                      </p:cBhvr>
                                      <p:to>
                                        <p:strVal val="visible"/>
                                      </p:to>
                                    </p:set>
                                    <p:anim calcmode="lin" valueType="num">
                                      <p:cBhvr additive="base">
                                        <p:cTn id="223" dur="1000" fill="hold"/>
                                        <p:tgtEl>
                                          <p:spTgt spid="350"/>
                                        </p:tgtEl>
                                        <p:attrNameLst>
                                          <p:attrName>ppt_x</p:attrName>
                                        </p:attrNameLst>
                                      </p:cBhvr>
                                      <p:tavLst>
                                        <p:tav tm="0">
                                          <p:val>
                                            <p:strVal val="#ppt_x"/>
                                          </p:val>
                                        </p:tav>
                                        <p:tav tm="100000">
                                          <p:val>
                                            <p:strVal val="#ppt_x"/>
                                          </p:val>
                                        </p:tav>
                                      </p:tavLst>
                                    </p:anim>
                                    <p:anim calcmode="lin" valueType="num">
                                      <p:cBhvr additive="base">
                                        <p:cTn id="224" dur="1000" fill="hold"/>
                                        <p:tgtEl>
                                          <p:spTgt spid="350"/>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200"/>
                                  </p:stCondLst>
                                  <p:childTnLst>
                                    <p:set>
                                      <p:cBhvr>
                                        <p:cTn id="226" dur="1" fill="hold">
                                          <p:stCondLst>
                                            <p:cond delay="0"/>
                                          </p:stCondLst>
                                        </p:cTn>
                                        <p:tgtEl>
                                          <p:spTgt spid="351"/>
                                        </p:tgtEl>
                                        <p:attrNameLst>
                                          <p:attrName>style.visibility</p:attrName>
                                        </p:attrNameLst>
                                      </p:cBhvr>
                                      <p:to>
                                        <p:strVal val="visible"/>
                                      </p:to>
                                    </p:set>
                                    <p:anim calcmode="lin" valueType="num">
                                      <p:cBhvr additive="base">
                                        <p:cTn id="227" dur="1000" fill="hold"/>
                                        <p:tgtEl>
                                          <p:spTgt spid="351"/>
                                        </p:tgtEl>
                                        <p:attrNameLst>
                                          <p:attrName>ppt_x</p:attrName>
                                        </p:attrNameLst>
                                      </p:cBhvr>
                                      <p:tavLst>
                                        <p:tav tm="0">
                                          <p:val>
                                            <p:strVal val="#ppt_x"/>
                                          </p:val>
                                        </p:tav>
                                        <p:tav tm="100000">
                                          <p:val>
                                            <p:strVal val="#ppt_x"/>
                                          </p:val>
                                        </p:tav>
                                      </p:tavLst>
                                    </p:anim>
                                    <p:anim calcmode="lin" valueType="num">
                                      <p:cBhvr additive="base">
                                        <p:cTn id="228" dur="1000" fill="hold"/>
                                        <p:tgtEl>
                                          <p:spTgt spid="351"/>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200"/>
                                  </p:stCondLst>
                                  <p:childTnLst>
                                    <p:set>
                                      <p:cBhvr>
                                        <p:cTn id="230" dur="1" fill="hold">
                                          <p:stCondLst>
                                            <p:cond delay="0"/>
                                          </p:stCondLst>
                                        </p:cTn>
                                        <p:tgtEl>
                                          <p:spTgt spid="325"/>
                                        </p:tgtEl>
                                        <p:attrNameLst>
                                          <p:attrName>style.visibility</p:attrName>
                                        </p:attrNameLst>
                                      </p:cBhvr>
                                      <p:to>
                                        <p:strVal val="visible"/>
                                      </p:to>
                                    </p:set>
                                    <p:anim calcmode="lin" valueType="num">
                                      <p:cBhvr additive="base">
                                        <p:cTn id="231" dur="1000" fill="hold"/>
                                        <p:tgtEl>
                                          <p:spTgt spid="325"/>
                                        </p:tgtEl>
                                        <p:attrNameLst>
                                          <p:attrName>ppt_x</p:attrName>
                                        </p:attrNameLst>
                                      </p:cBhvr>
                                      <p:tavLst>
                                        <p:tav tm="0">
                                          <p:val>
                                            <p:strVal val="#ppt_x"/>
                                          </p:val>
                                        </p:tav>
                                        <p:tav tm="100000">
                                          <p:val>
                                            <p:strVal val="#ppt_x"/>
                                          </p:val>
                                        </p:tav>
                                      </p:tavLst>
                                    </p:anim>
                                    <p:anim calcmode="lin" valueType="num">
                                      <p:cBhvr additive="base">
                                        <p:cTn id="232" dur="1000" fill="hold"/>
                                        <p:tgtEl>
                                          <p:spTgt spid="32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200"/>
                                  </p:stCondLst>
                                  <p:childTnLst>
                                    <p:set>
                                      <p:cBhvr>
                                        <p:cTn id="234" dur="1" fill="hold">
                                          <p:stCondLst>
                                            <p:cond delay="0"/>
                                          </p:stCondLst>
                                        </p:cTn>
                                        <p:tgtEl>
                                          <p:spTgt spid="330"/>
                                        </p:tgtEl>
                                        <p:attrNameLst>
                                          <p:attrName>style.visibility</p:attrName>
                                        </p:attrNameLst>
                                      </p:cBhvr>
                                      <p:to>
                                        <p:strVal val="visible"/>
                                      </p:to>
                                    </p:set>
                                    <p:anim calcmode="lin" valueType="num">
                                      <p:cBhvr additive="base">
                                        <p:cTn id="235" dur="1000" fill="hold"/>
                                        <p:tgtEl>
                                          <p:spTgt spid="330"/>
                                        </p:tgtEl>
                                        <p:attrNameLst>
                                          <p:attrName>ppt_x</p:attrName>
                                        </p:attrNameLst>
                                      </p:cBhvr>
                                      <p:tavLst>
                                        <p:tav tm="0">
                                          <p:val>
                                            <p:strVal val="#ppt_x"/>
                                          </p:val>
                                        </p:tav>
                                        <p:tav tm="100000">
                                          <p:val>
                                            <p:strVal val="#ppt_x"/>
                                          </p:val>
                                        </p:tav>
                                      </p:tavLst>
                                    </p:anim>
                                    <p:anim calcmode="lin" valueType="num">
                                      <p:cBhvr additive="base">
                                        <p:cTn id="236" dur="1000" fill="hold"/>
                                        <p:tgtEl>
                                          <p:spTgt spid="33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200"/>
                                  </p:stCondLst>
                                  <p:childTnLst>
                                    <p:set>
                                      <p:cBhvr>
                                        <p:cTn id="238" dur="1" fill="hold">
                                          <p:stCondLst>
                                            <p:cond delay="0"/>
                                          </p:stCondLst>
                                        </p:cTn>
                                        <p:tgtEl>
                                          <p:spTgt spid="352"/>
                                        </p:tgtEl>
                                        <p:attrNameLst>
                                          <p:attrName>style.visibility</p:attrName>
                                        </p:attrNameLst>
                                      </p:cBhvr>
                                      <p:to>
                                        <p:strVal val="visible"/>
                                      </p:to>
                                    </p:set>
                                    <p:anim calcmode="lin" valueType="num">
                                      <p:cBhvr additive="base">
                                        <p:cTn id="239" dur="1000" fill="hold"/>
                                        <p:tgtEl>
                                          <p:spTgt spid="352"/>
                                        </p:tgtEl>
                                        <p:attrNameLst>
                                          <p:attrName>ppt_x</p:attrName>
                                        </p:attrNameLst>
                                      </p:cBhvr>
                                      <p:tavLst>
                                        <p:tav tm="0">
                                          <p:val>
                                            <p:strVal val="#ppt_x"/>
                                          </p:val>
                                        </p:tav>
                                        <p:tav tm="100000">
                                          <p:val>
                                            <p:strVal val="#ppt_x"/>
                                          </p:val>
                                        </p:tav>
                                      </p:tavLst>
                                    </p:anim>
                                    <p:anim calcmode="lin" valueType="num">
                                      <p:cBhvr additive="base">
                                        <p:cTn id="240" dur="1000" fill="hold"/>
                                        <p:tgtEl>
                                          <p:spTgt spid="35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200"/>
                                  </p:stCondLst>
                                  <p:childTnLst>
                                    <p:set>
                                      <p:cBhvr>
                                        <p:cTn id="242" dur="1" fill="hold">
                                          <p:stCondLst>
                                            <p:cond delay="0"/>
                                          </p:stCondLst>
                                        </p:cTn>
                                        <p:tgtEl>
                                          <p:spTgt spid="335"/>
                                        </p:tgtEl>
                                        <p:attrNameLst>
                                          <p:attrName>style.visibility</p:attrName>
                                        </p:attrNameLst>
                                      </p:cBhvr>
                                      <p:to>
                                        <p:strVal val="visible"/>
                                      </p:to>
                                    </p:set>
                                    <p:anim calcmode="lin" valueType="num">
                                      <p:cBhvr additive="base">
                                        <p:cTn id="243" dur="1000" fill="hold"/>
                                        <p:tgtEl>
                                          <p:spTgt spid="335"/>
                                        </p:tgtEl>
                                        <p:attrNameLst>
                                          <p:attrName>ppt_x</p:attrName>
                                        </p:attrNameLst>
                                      </p:cBhvr>
                                      <p:tavLst>
                                        <p:tav tm="0">
                                          <p:val>
                                            <p:strVal val="#ppt_x"/>
                                          </p:val>
                                        </p:tav>
                                        <p:tav tm="100000">
                                          <p:val>
                                            <p:strVal val="#ppt_x"/>
                                          </p:val>
                                        </p:tav>
                                      </p:tavLst>
                                    </p:anim>
                                    <p:anim calcmode="lin" valueType="num">
                                      <p:cBhvr additive="base">
                                        <p:cTn id="244" dur="1000" fill="hold"/>
                                        <p:tgtEl>
                                          <p:spTgt spid="335"/>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200"/>
                                  </p:stCondLst>
                                  <p:childTnLst>
                                    <p:set>
                                      <p:cBhvr>
                                        <p:cTn id="246" dur="1" fill="hold">
                                          <p:stCondLst>
                                            <p:cond delay="0"/>
                                          </p:stCondLst>
                                        </p:cTn>
                                        <p:tgtEl>
                                          <p:spTgt spid="353"/>
                                        </p:tgtEl>
                                        <p:attrNameLst>
                                          <p:attrName>style.visibility</p:attrName>
                                        </p:attrNameLst>
                                      </p:cBhvr>
                                      <p:to>
                                        <p:strVal val="visible"/>
                                      </p:to>
                                    </p:set>
                                    <p:anim calcmode="lin" valueType="num">
                                      <p:cBhvr additive="base">
                                        <p:cTn id="247" dur="1000" fill="hold"/>
                                        <p:tgtEl>
                                          <p:spTgt spid="353"/>
                                        </p:tgtEl>
                                        <p:attrNameLst>
                                          <p:attrName>ppt_x</p:attrName>
                                        </p:attrNameLst>
                                      </p:cBhvr>
                                      <p:tavLst>
                                        <p:tav tm="0">
                                          <p:val>
                                            <p:strVal val="#ppt_x"/>
                                          </p:val>
                                        </p:tav>
                                        <p:tav tm="100000">
                                          <p:val>
                                            <p:strVal val="#ppt_x"/>
                                          </p:val>
                                        </p:tav>
                                      </p:tavLst>
                                    </p:anim>
                                    <p:anim calcmode="lin" valueType="num">
                                      <p:cBhvr additive="base">
                                        <p:cTn id="248" dur="1000" fill="hold"/>
                                        <p:tgtEl>
                                          <p:spTgt spid="353"/>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200"/>
                                  </p:stCondLst>
                                  <p:childTnLst>
                                    <p:set>
                                      <p:cBhvr>
                                        <p:cTn id="250" dur="1" fill="hold">
                                          <p:stCondLst>
                                            <p:cond delay="0"/>
                                          </p:stCondLst>
                                        </p:cTn>
                                        <p:tgtEl>
                                          <p:spTgt spid="2"/>
                                        </p:tgtEl>
                                        <p:attrNameLst>
                                          <p:attrName>style.visibility</p:attrName>
                                        </p:attrNameLst>
                                      </p:cBhvr>
                                      <p:to>
                                        <p:strVal val="visible"/>
                                      </p:to>
                                    </p:set>
                                    <p:anim calcmode="lin" valueType="num">
                                      <p:cBhvr additive="base">
                                        <p:cTn id="251" dur="1000" fill="hold"/>
                                        <p:tgtEl>
                                          <p:spTgt spid="2"/>
                                        </p:tgtEl>
                                        <p:attrNameLst>
                                          <p:attrName>ppt_x</p:attrName>
                                        </p:attrNameLst>
                                      </p:cBhvr>
                                      <p:tavLst>
                                        <p:tav tm="0">
                                          <p:val>
                                            <p:strVal val="#ppt_x"/>
                                          </p:val>
                                        </p:tav>
                                        <p:tav tm="100000">
                                          <p:val>
                                            <p:strVal val="#ppt_x"/>
                                          </p:val>
                                        </p:tav>
                                      </p:tavLst>
                                    </p:anim>
                                    <p:anim calcmode="lin" valueType="num">
                                      <p:cBhvr additive="base">
                                        <p:cTn id="252" dur="1000" fill="hold"/>
                                        <p:tgtEl>
                                          <p:spTgt spid="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200"/>
                                  </p:stCondLst>
                                  <p:childTnLst>
                                    <p:set>
                                      <p:cBhvr>
                                        <p:cTn id="254" dur="1" fill="hold">
                                          <p:stCondLst>
                                            <p:cond delay="0"/>
                                          </p:stCondLst>
                                        </p:cTn>
                                        <p:tgtEl>
                                          <p:spTgt spid="3"/>
                                        </p:tgtEl>
                                        <p:attrNameLst>
                                          <p:attrName>style.visibility</p:attrName>
                                        </p:attrNameLst>
                                      </p:cBhvr>
                                      <p:to>
                                        <p:strVal val="visible"/>
                                      </p:to>
                                    </p:set>
                                    <p:anim calcmode="lin" valueType="num">
                                      <p:cBhvr additive="base">
                                        <p:cTn id="255" dur="1000" fill="hold"/>
                                        <p:tgtEl>
                                          <p:spTgt spid="3"/>
                                        </p:tgtEl>
                                        <p:attrNameLst>
                                          <p:attrName>ppt_x</p:attrName>
                                        </p:attrNameLst>
                                      </p:cBhvr>
                                      <p:tavLst>
                                        <p:tav tm="0">
                                          <p:val>
                                            <p:strVal val="#ppt_x"/>
                                          </p:val>
                                        </p:tav>
                                        <p:tav tm="100000">
                                          <p:val>
                                            <p:strVal val="#ppt_x"/>
                                          </p:val>
                                        </p:tav>
                                      </p:tavLst>
                                    </p:anim>
                                    <p:anim calcmode="lin" valueType="num">
                                      <p:cBhvr additive="base">
                                        <p:cTn id="25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309" grpId="0" animBg="1"/>
      <p:bldP spid="316" grpId="0" animBg="1"/>
      <p:bldP spid="320" grpId="0"/>
      <p:bldP spid="321" grpId="0" animBg="1"/>
      <p:bldP spid="325" grpId="0"/>
      <p:bldP spid="326" grpId="0" animBg="1"/>
      <p:bldP spid="330" grpId="0"/>
      <p:bldP spid="331" grpId="0" animBg="1"/>
      <p:bldP spid="335" grpId="0"/>
      <p:bldP spid="336" grpId="0" animBg="1"/>
      <p:bldP spid="350" grpId="0"/>
      <p:bldP spid="351" grpId="0"/>
      <p:bldP spid="352" grpId="0"/>
      <p:bldP spid="353" grpId="0"/>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1F48"/>
        </a:solidFill>
        <a:effectLst/>
      </p:bgPr>
    </p:bg>
    <p:spTree>
      <p:nvGrpSpPr>
        <p:cNvPr id="1" name="">
          <a:extLst>
            <a:ext uri="{FF2B5EF4-FFF2-40B4-BE49-F238E27FC236}">
              <a16:creationId xmlns:a16="http://schemas.microsoft.com/office/drawing/2014/main" id="{1B94869B-2FA6-2A75-4F53-1F8D39B7DF24}"/>
            </a:ext>
          </a:extLst>
        </p:cNvPr>
        <p:cNvGrpSpPr/>
        <p:nvPr/>
      </p:nvGrpSpPr>
      <p:grpSpPr>
        <a:xfrm>
          <a:off x="0" y="0"/>
          <a:ext cx="0" cy="0"/>
          <a:chOff x="0" y="0"/>
          <a:chExt cx="0" cy="0"/>
        </a:xfrm>
      </p:grpSpPr>
      <p:pic>
        <p:nvPicPr>
          <p:cNvPr id="5" name="object 6">
            <a:extLst>
              <a:ext uri="{FF2B5EF4-FFF2-40B4-BE49-F238E27FC236}">
                <a16:creationId xmlns:a16="http://schemas.microsoft.com/office/drawing/2014/main" id="{2FB8EAF5-EFCC-3891-DE11-B8BE56956BAE}"/>
              </a:ext>
            </a:extLst>
          </p:cNvPr>
          <p:cNvPicPr>
            <a:picLocks noChangeAspect="1"/>
          </p:cNvPicPr>
          <p:nvPr/>
        </p:nvPicPr>
        <p:blipFill>
          <a:blip r:embed="rId2"/>
          <a:srcRect/>
          <a:stretch>
            <a:fillRect/>
          </a:stretch>
        </p:blipFill>
        <p:spPr>
          <a:xfrm>
            <a:off x="4711700" y="0"/>
            <a:ext cx="7480300" cy="6858000"/>
          </a:xfrm>
          <a:prstGeom prst="rect">
            <a:avLst/>
          </a:prstGeom>
          <a:ln>
            <a:noFill/>
          </a:ln>
          <a:effectLst/>
        </p:spPr>
      </p:pic>
      <p:sp>
        <p:nvSpPr>
          <p:cNvPr id="2" name="Retângulo 1">
            <a:extLst>
              <a:ext uri="{FF2B5EF4-FFF2-40B4-BE49-F238E27FC236}">
                <a16:creationId xmlns:a16="http://schemas.microsoft.com/office/drawing/2014/main" id="{0ACAB7F3-9DE3-4D6F-F75E-507C397B68CE}"/>
              </a:ext>
            </a:extLst>
          </p:cNvPr>
          <p:cNvSpPr/>
          <p:nvPr/>
        </p:nvSpPr>
        <p:spPr>
          <a:xfrm>
            <a:off x="0" y="0"/>
            <a:ext cx="6743700" cy="6858000"/>
          </a:xfrm>
          <a:prstGeom prst="rect">
            <a:avLst/>
          </a:prstGeom>
          <a:gradFill flip="none" rotWithShape="1">
            <a:gsLst>
              <a:gs pos="70000">
                <a:srgbClr val="101F48"/>
              </a:gs>
              <a:gs pos="100000">
                <a:srgbClr val="101F48">
                  <a:alpha val="0"/>
                </a:srgb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5F2582BE-2143-B70A-B6A3-6CECB5275C67}"/>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BF4EC90C-5FD5-F318-8F3D-791257468691}"/>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8D38266-7E1A-D640-0556-8CB950A5149D}"/>
              </a:ext>
            </a:extLst>
          </p:cNvPr>
          <p:cNvSpPr/>
          <p:nvPr/>
        </p:nvSpPr>
        <p:spPr>
          <a:xfrm rot="10800000">
            <a:off x="9436101"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70961814-D078-9F68-F2D9-7D75038AC038}"/>
              </a:ext>
            </a:extLst>
          </p:cNvPr>
          <p:cNvSpPr/>
          <p:nvPr/>
        </p:nvSpPr>
        <p:spPr>
          <a:xfrm rot="16200000">
            <a:off x="0" y="3428998"/>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Freeform 5">
            <a:extLst>
              <a:ext uri="{FF2B5EF4-FFF2-40B4-BE49-F238E27FC236}">
                <a16:creationId xmlns:a16="http://schemas.microsoft.com/office/drawing/2014/main" id="{6E0C85E9-7FF3-9B1B-997A-A5A27664E293}"/>
              </a:ext>
            </a:extLst>
          </p:cNvPr>
          <p:cNvSpPr>
            <a:spLocks/>
          </p:cNvSpPr>
          <p:nvPr/>
        </p:nvSpPr>
        <p:spPr bwMode="auto">
          <a:xfrm>
            <a:off x="1" y="2778324"/>
            <a:ext cx="5842000" cy="1301351"/>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60000"/>
            </a:srgbClr>
          </a:solidFill>
          <a:ln>
            <a:noFill/>
          </a:ln>
        </p:spPr>
        <p:txBody>
          <a:bodyPr vert="horz" wrap="square" lIns="91440" tIns="45720" rIns="91440" bIns="45720" numCol="1" anchor="t" anchorCtr="0" compatLnSpc="1">
            <a:prstTxWarp prst="textNoShape">
              <a:avLst/>
            </a:prstTxWarp>
          </a:bodyPr>
          <a:lstStyle/>
          <a:p>
            <a:endParaRPr lang="pt-BR"/>
          </a:p>
        </p:txBody>
      </p:sp>
      <p:sp>
        <p:nvSpPr>
          <p:cNvPr id="6" name="CaixaDeTexto 5">
            <a:extLst>
              <a:ext uri="{FF2B5EF4-FFF2-40B4-BE49-F238E27FC236}">
                <a16:creationId xmlns:a16="http://schemas.microsoft.com/office/drawing/2014/main" id="{690ABCFE-938B-0F24-5B6E-E57EED438876}"/>
              </a:ext>
            </a:extLst>
          </p:cNvPr>
          <p:cNvSpPr txBox="1"/>
          <p:nvPr/>
        </p:nvSpPr>
        <p:spPr>
          <a:xfrm>
            <a:off x="0" y="2803960"/>
            <a:ext cx="5842001" cy="1938992"/>
          </a:xfrm>
          <a:prstGeom prst="rect">
            <a:avLst/>
          </a:prstGeom>
          <a:noFill/>
        </p:spPr>
        <p:txBody>
          <a:bodyPr wrap="square" rtlCol="0">
            <a:spAutoFit/>
          </a:bodyPr>
          <a:lstStyle>
            <a:defPPr>
              <a:defRPr lang="pt-BR"/>
            </a:defPPr>
            <a:lvl1pPr>
              <a:defRPr sz="4000">
                <a:solidFill>
                  <a:schemeClr val="bg1"/>
                </a:solidFill>
                <a:latin typeface="Montserrat" panose="00000500000000000000" pitchFamily="2" charset="0"/>
                <a:cs typeface="Arial" panose="020B0604020202020204" pitchFamily="34" charset="0"/>
              </a:defRPr>
            </a:lvl1pPr>
          </a:lstStyle>
          <a:p>
            <a:r>
              <a:rPr lang="pt-BR" dirty="0"/>
              <a:t>O que é um Data Center?</a:t>
            </a:r>
          </a:p>
          <a:p>
            <a:endParaRPr lang="pt-BR" dirty="0"/>
          </a:p>
        </p:txBody>
      </p:sp>
    </p:spTree>
    <p:extLst>
      <p:ext uri="{BB962C8B-B14F-4D97-AF65-F5344CB8AC3E}">
        <p14:creationId xmlns:p14="http://schemas.microsoft.com/office/powerpoint/2010/main" val="26970030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D0B357-FF3C-24EB-4690-D3712A903432}"/>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1BD20BFD-85B9-79DB-98A4-68D175504CBD}"/>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C2FEF393-1FBC-444D-1C1E-C7D7C9D337AC}"/>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E46E0BFE-0F21-CD2A-EE2E-5FA5B9992114}"/>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5801ECB-3212-EA95-C1DE-499F5AACB957}"/>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1BAFC092-7E36-A5CD-319B-8879853BEC38}"/>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A189F601-447D-0E81-E47D-BB98F1DD4839}"/>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95DBC781-52DB-0B96-34D6-1824F8545759}"/>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4" name="Rectangle 25">
            <a:extLst>
              <a:ext uri="{FF2B5EF4-FFF2-40B4-BE49-F238E27FC236}">
                <a16:creationId xmlns:a16="http://schemas.microsoft.com/office/drawing/2014/main" id="{2CEF7A55-B8B1-6D71-3B6D-7A93EDA4A932}"/>
              </a:ext>
            </a:extLst>
          </p:cNvPr>
          <p:cNvSpPr>
            <a:spLocks noChangeArrowheads="1"/>
          </p:cNvSpPr>
          <p:nvPr/>
        </p:nvSpPr>
        <p:spPr bwMode="auto">
          <a:xfrm>
            <a:off x="495300" y="1827659"/>
            <a:ext cx="11201400" cy="3323987"/>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None/>
            </a:pPr>
            <a:r>
              <a:rPr lang="pt-BR" sz="3000" b="1" kern="0" dirty="0">
                <a:solidFill>
                  <a:schemeClr val="bg1"/>
                </a:solidFill>
                <a:effectLst/>
                <a:latin typeface="Montiserrat"/>
                <a:ea typeface="Times New Roman" panose="02020603050405020304" pitchFamily="18" charset="0"/>
                <a:cs typeface="Times New Roman" panose="02020603050405020304" pitchFamily="18" charset="0"/>
              </a:rPr>
              <a:t>Data center é a "casa" dos servidores</a:t>
            </a: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 que são os computadores responsáveis por processar todas as informações digitais que usamos diariamente.</a:t>
            </a:r>
          </a:p>
          <a:p>
            <a:pPr>
              <a:buNone/>
            </a:pP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Um </a:t>
            </a:r>
            <a:r>
              <a:rPr lang="pt-BR" sz="3000" b="1" kern="0" dirty="0">
                <a:solidFill>
                  <a:schemeClr val="bg1"/>
                </a:solidFill>
                <a:effectLst/>
                <a:latin typeface="Montiserrat"/>
                <a:ea typeface="Times New Roman" panose="02020603050405020304" pitchFamily="18" charset="0"/>
                <a:cs typeface="Times New Roman" panose="02020603050405020304" pitchFamily="18" charset="0"/>
              </a:rPr>
              <a:t>conjunto de servidores forma um rack</a:t>
            </a: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Um </a:t>
            </a:r>
            <a:r>
              <a:rPr lang="pt-BR" sz="3000" b="1" kern="0" dirty="0">
                <a:solidFill>
                  <a:schemeClr val="bg1"/>
                </a:solidFill>
                <a:effectLst/>
                <a:latin typeface="Montiserrat"/>
                <a:ea typeface="Times New Roman" panose="02020603050405020304" pitchFamily="18" charset="0"/>
                <a:cs typeface="Times New Roman" panose="02020603050405020304" pitchFamily="18" charset="0"/>
              </a:rPr>
              <a:t>conjunto de racks forma um data center</a:t>
            </a: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Um </a:t>
            </a:r>
            <a:r>
              <a:rPr lang="pt-BR" sz="3000" b="1" kern="0" dirty="0">
                <a:solidFill>
                  <a:schemeClr val="bg1"/>
                </a:solidFill>
                <a:effectLst/>
                <a:latin typeface="Montiserrat"/>
                <a:ea typeface="Times New Roman" panose="02020603050405020304" pitchFamily="18" charset="0"/>
                <a:cs typeface="Times New Roman" panose="02020603050405020304" pitchFamily="18" charset="0"/>
              </a:rPr>
              <a:t>conjunto de data centers interligados forma a nuvem</a:t>
            </a:r>
            <a:r>
              <a:rPr lang="pt-BR" sz="3000" kern="0" dirty="0">
                <a:solidFill>
                  <a:schemeClr val="bg1"/>
                </a:solidFill>
                <a:effectLst/>
                <a:latin typeface="Montiserrat"/>
                <a:ea typeface="Times New Roman" panose="02020603050405020304" pitchFamily="18" charset="0"/>
                <a:cs typeface="Times New Roman" panose="02020603050405020304" pitchFamily="18" charset="0"/>
              </a:rPr>
              <a:t>.</a:t>
            </a:r>
            <a:endParaRPr lang="pt-BR" sz="3000" kern="100" dirty="0">
              <a:solidFill>
                <a:schemeClr val="bg1"/>
              </a:solidFill>
              <a:effectLst/>
              <a:latin typeface="Montiserrat"/>
              <a:ea typeface="Aptos" panose="020B0004020202020204" pitchFamily="34" charset="0"/>
              <a:cs typeface="Times New Roman" panose="02020603050405020304" pitchFamily="18" charset="0"/>
            </a:endParaRPr>
          </a:p>
        </p:txBody>
      </p:sp>
      <p:sp>
        <p:nvSpPr>
          <p:cNvPr id="7" name="CaixaDeTexto 6">
            <a:extLst>
              <a:ext uri="{FF2B5EF4-FFF2-40B4-BE49-F238E27FC236}">
                <a16:creationId xmlns:a16="http://schemas.microsoft.com/office/drawing/2014/main" id="{94B7FE9F-E711-6E0B-B1C6-F893DDA2F328}"/>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O que é um data center?</a:t>
            </a:r>
          </a:p>
        </p:txBody>
      </p:sp>
    </p:spTree>
    <p:extLst>
      <p:ext uri="{BB962C8B-B14F-4D97-AF65-F5344CB8AC3E}">
        <p14:creationId xmlns:p14="http://schemas.microsoft.com/office/powerpoint/2010/main" val="2933861186"/>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B2D03C-B356-E56E-E96B-8716B514E736}"/>
            </a:ext>
          </a:extLst>
        </p:cNvPr>
        <p:cNvGrpSpPr/>
        <p:nvPr/>
      </p:nvGrpSpPr>
      <p:grpSpPr>
        <a:xfrm>
          <a:off x="0" y="0"/>
          <a:ext cx="0" cy="0"/>
          <a:chOff x="0" y="0"/>
          <a:chExt cx="0" cy="0"/>
        </a:xfrm>
      </p:grpSpPr>
      <p:grpSp>
        <p:nvGrpSpPr>
          <p:cNvPr id="3" name="Agrupar 2">
            <a:extLst>
              <a:ext uri="{FF2B5EF4-FFF2-40B4-BE49-F238E27FC236}">
                <a16:creationId xmlns:a16="http://schemas.microsoft.com/office/drawing/2014/main" id="{0D7C3DD9-E39F-5F4B-6C12-54D87F5F7411}"/>
              </a:ext>
            </a:extLst>
          </p:cNvPr>
          <p:cNvGrpSpPr/>
          <p:nvPr/>
        </p:nvGrpSpPr>
        <p:grpSpPr>
          <a:xfrm>
            <a:off x="0" y="0"/>
            <a:ext cx="12192001" cy="6870700"/>
            <a:chOff x="0" y="0"/>
            <a:chExt cx="12192001" cy="6870700"/>
          </a:xfrm>
        </p:grpSpPr>
        <p:sp>
          <p:nvSpPr>
            <p:cNvPr id="5" name="Retângulo 4">
              <a:extLst>
                <a:ext uri="{FF2B5EF4-FFF2-40B4-BE49-F238E27FC236}">
                  <a16:creationId xmlns:a16="http://schemas.microsoft.com/office/drawing/2014/main" id="{E0D62AE1-6022-4490-1AE6-A42BD9246635}"/>
                </a:ext>
              </a:extLst>
            </p:cNvPr>
            <p:cNvSpPr/>
            <p:nvPr/>
          </p:nvSpPr>
          <p:spPr>
            <a:xfrm>
              <a:off x="0" y="0"/>
              <a:ext cx="12192000" cy="6858000"/>
            </a:xfrm>
            <a:prstGeom prst="rect">
              <a:avLst/>
            </a:prstGeom>
            <a:solidFill>
              <a:srgbClr val="101F48">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B3A86DE9-BBAC-8465-28FC-442D81EF34D2}"/>
                </a:ext>
              </a:extLst>
            </p:cNvPr>
            <p:cNvSpPr/>
            <p:nvPr/>
          </p:nvSpPr>
          <p:spPr>
            <a:xfrm>
              <a:off x="0" y="0"/>
              <a:ext cx="3429596" cy="3429596"/>
            </a:xfrm>
            <a:prstGeom prst="rect">
              <a:avLst/>
            </a:prstGeom>
            <a:gradFill flip="none" rotWithShape="1">
              <a:gsLst>
                <a:gs pos="70000">
                  <a:srgbClr val="2C8BB1">
                    <a:alpha val="0"/>
                  </a:srgbClr>
                </a:gs>
                <a:gs pos="100000">
                  <a:srgbClr val="2C8BB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A09C364D-F4BA-7F01-9253-13CD5425B4AB}"/>
                </a:ext>
              </a:extLst>
            </p:cNvPr>
            <p:cNvSpPr/>
            <p:nvPr/>
          </p:nvSpPr>
          <p:spPr>
            <a:xfrm rot="5400000">
              <a:off x="8762405" y="0"/>
              <a:ext cx="3429596" cy="3429596"/>
            </a:xfrm>
            <a:prstGeom prst="rect">
              <a:avLst/>
            </a:prstGeom>
            <a:gradFill flip="none" rotWithShape="1">
              <a:gsLst>
                <a:gs pos="65000">
                  <a:srgbClr val="055F3E">
                    <a:alpha val="0"/>
                  </a:srgbClr>
                </a:gs>
                <a:gs pos="100000">
                  <a:srgbClr val="055F3E">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FE4E9E62-4761-0EF8-DDA5-ACE1970FE3A0}"/>
                </a:ext>
              </a:extLst>
            </p:cNvPr>
            <p:cNvSpPr/>
            <p:nvPr/>
          </p:nvSpPr>
          <p:spPr>
            <a:xfrm rot="16200000">
              <a:off x="0" y="4114800"/>
              <a:ext cx="2755900" cy="2755900"/>
            </a:xfrm>
            <a:prstGeom prst="rect">
              <a:avLst/>
            </a:prstGeom>
            <a:gradFill flip="none" rotWithShape="1">
              <a:gsLst>
                <a:gs pos="70000">
                  <a:srgbClr val="BB9301">
                    <a:alpha val="0"/>
                  </a:srgbClr>
                </a:gs>
                <a:gs pos="100000">
                  <a:srgbClr val="BB9301">
                    <a:alpha val="85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88618F98-BDD4-1DE4-A60B-A19C59BE330D}"/>
                </a:ext>
              </a:extLst>
            </p:cNvPr>
            <p:cNvPicPr>
              <a:picLocks noChangeAspect="1"/>
            </p:cNvPicPr>
            <p:nvPr/>
          </p:nvPicPr>
          <p:blipFill>
            <a:blip r:embed="rId2"/>
            <a:stretch>
              <a:fillRect/>
            </a:stretch>
          </p:blipFill>
          <p:spPr>
            <a:xfrm>
              <a:off x="9549783" y="396759"/>
              <a:ext cx="1854839" cy="835200"/>
            </a:xfrm>
            <a:prstGeom prst="rect">
              <a:avLst/>
            </a:prstGeom>
          </p:spPr>
        </p:pic>
        <p:sp>
          <p:nvSpPr>
            <p:cNvPr id="24" name="Freeform 5">
              <a:extLst>
                <a:ext uri="{FF2B5EF4-FFF2-40B4-BE49-F238E27FC236}">
                  <a16:creationId xmlns:a16="http://schemas.microsoft.com/office/drawing/2014/main" id="{3162A32F-0024-7336-0A37-3C14E0EFE401}"/>
                </a:ext>
              </a:extLst>
            </p:cNvPr>
            <p:cNvSpPr>
              <a:spLocks/>
            </p:cNvSpPr>
            <p:nvPr/>
          </p:nvSpPr>
          <p:spPr bwMode="auto">
            <a:xfrm>
              <a:off x="0" y="396759"/>
              <a:ext cx="7226597" cy="828000"/>
            </a:xfrm>
            <a:custGeom>
              <a:avLst/>
              <a:gdLst>
                <a:gd name="T0" fmla="*/ 17280 w 17280"/>
                <a:gd name="T1" fmla="*/ 3400 h 3400"/>
                <a:gd name="T2" fmla="*/ 0 w 17280"/>
                <a:gd name="T3" fmla="*/ 3400 h 3400"/>
                <a:gd name="T4" fmla="*/ 0 w 17280"/>
                <a:gd name="T5" fmla="*/ 0 h 3400"/>
                <a:gd name="T6" fmla="*/ 15994 w 17280"/>
                <a:gd name="T7" fmla="*/ 0 h 3400"/>
                <a:gd name="T8" fmla="*/ 17280 w 17280"/>
                <a:gd name="T9" fmla="*/ 3400 h 3400"/>
              </a:gdLst>
              <a:ahLst/>
              <a:cxnLst>
                <a:cxn ang="0">
                  <a:pos x="T0" y="T1"/>
                </a:cxn>
                <a:cxn ang="0">
                  <a:pos x="T2" y="T3"/>
                </a:cxn>
                <a:cxn ang="0">
                  <a:pos x="T4" y="T5"/>
                </a:cxn>
                <a:cxn ang="0">
                  <a:pos x="T6" y="T7"/>
                </a:cxn>
                <a:cxn ang="0">
                  <a:pos x="T8" y="T9"/>
                </a:cxn>
              </a:cxnLst>
              <a:rect l="0" t="0" r="r" b="b"/>
              <a:pathLst>
                <a:path w="17280" h="3400">
                  <a:moveTo>
                    <a:pt x="17280" y="3400"/>
                  </a:moveTo>
                  <a:lnTo>
                    <a:pt x="0" y="3400"/>
                  </a:lnTo>
                  <a:lnTo>
                    <a:pt x="0" y="0"/>
                  </a:lnTo>
                  <a:lnTo>
                    <a:pt x="15994" y="0"/>
                  </a:lnTo>
                  <a:lnTo>
                    <a:pt x="17280" y="3400"/>
                  </a:lnTo>
                  <a:close/>
                </a:path>
              </a:pathLst>
            </a:custGeom>
            <a:solidFill>
              <a:srgbClr val="2C8BB1">
                <a:alpha val="50000"/>
              </a:srgbClr>
            </a:solidFill>
            <a:ln>
              <a:noFill/>
            </a:ln>
          </p:spPr>
          <p:txBody>
            <a:bodyPr vert="horz" wrap="square" lIns="91440" tIns="45720" rIns="91440" bIns="45720" numCol="1" anchor="t" anchorCtr="0" compatLnSpc="1">
              <a:prstTxWarp prst="textNoShape">
                <a:avLst/>
              </a:prstTxWarp>
            </a:bodyPr>
            <a:lstStyle/>
            <a:p>
              <a:endParaRPr lang="pt-BR"/>
            </a:p>
          </p:txBody>
        </p:sp>
      </p:grpSp>
      <p:sp>
        <p:nvSpPr>
          <p:cNvPr id="93" name="Retângulo: Cantos Arredondados 92">
            <a:extLst>
              <a:ext uri="{FF2B5EF4-FFF2-40B4-BE49-F238E27FC236}">
                <a16:creationId xmlns:a16="http://schemas.microsoft.com/office/drawing/2014/main" id="{33D25F61-83EC-780C-877E-230A3A2A0F3F}"/>
              </a:ext>
            </a:extLst>
          </p:cNvPr>
          <p:cNvSpPr/>
          <p:nvPr/>
        </p:nvSpPr>
        <p:spPr>
          <a:xfrm>
            <a:off x="1719470" y="1401410"/>
            <a:ext cx="8833200" cy="528928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9C30C3BB-BC1F-A778-3CDE-7FAC19C65A92}"/>
              </a:ext>
            </a:extLst>
          </p:cNvPr>
          <p:cNvSpPr txBox="1"/>
          <p:nvPr/>
        </p:nvSpPr>
        <p:spPr>
          <a:xfrm>
            <a:off x="-1" y="456816"/>
            <a:ext cx="7226597" cy="584775"/>
          </a:xfrm>
          <a:prstGeom prst="rect">
            <a:avLst/>
          </a:prstGeom>
          <a:noFill/>
        </p:spPr>
        <p:txBody>
          <a:bodyPr wrap="square" rtlCol="0">
            <a:spAutoFit/>
          </a:bodyPr>
          <a:lstStyle/>
          <a:p>
            <a:r>
              <a:rPr lang="pt-BR" sz="3200" dirty="0">
                <a:solidFill>
                  <a:schemeClr val="bg1"/>
                </a:solidFill>
                <a:latin typeface="Montserrat" panose="00000500000000000000" pitchFamily="2" charset="0"/>
                <a:cs typeface="Arial" panose="020B0604020202020204" pitchFamily="34" charset="0"/>
              </a:rPr>
              <a:t>O que é um data center?</a:t>
            </a:r>
          </a:p>
        </p:txBody>
      </p:sp>
      <p:pic>
        <p:nvPicPr>
          <p:cNvPr id="2" name="Gráfico 1" descr="Nuvem estrutura de tópicos">
            <a:extLst>
              <a:ext uri="{FF2B5EF4-FFF2-40B4-BE49-F238E27FC236}">
                <a16:creationId xmlns:a16="http://schemas.microsoft.com/office/drawing/2014/main" id="{5B4406D5-91BC-F706-2164-C3B6F489977F}"/>
              </a:ext>
            </a:extLst>
          </p:cNvPr>
          <p:cNvPicPr>
            <a:picLocks noChangeAspect="1"/>
          </p:cNvPicPr>
          <p:nvPr/>
        </p:nvPicPr>
        <p:blipFill>
          <a:blip r:embed="rId3">
            <a:extLst>
              <a:ext uri="{96DAC541-7B7A-43D3-8B79-37D633B846F1}">
                <asvg:svgBlip xmlns:asvg="http://schemas.microsoft.com/office/drawing/2016/SVG/main" r:embed="rId4"/>
              </a:ext>
            </a:extLst>
          </a:blip>
          <a:srcRect l="5004" t="22395" r="5016" b="23247"/>
          <a:stretch/>
        </p:blipFill>
        <p:spPr>
          <a:xfrm>
            <a:off x="1638118" y="1220843"/>
            <a:ext cx="8914552" cy="5385448"/>
          </a:xfrm>
          <a:prstGeom prst="rect">
            <a:avLst/>
          </a:prstGeom>
        </p:spPr>
      </p:pic>
      <p:pic>
        <p:nvPicPr>
          <p:cNvPr id="8" name="Imagem 7">
            <a:extLst>
              <a:ext uri="{FF2B5EF4-FFF2-40B4-BE49-F238E27FC236}">
                <a16:creationId xmlns:a16="http://schemas.microsoft.com/office/drawing/2014/main" id="{8900CCC6-647F-821B-6420-E2CD75867298}"/>
              </a:ext>
            </a:extLst>
          </p:cNvPr>
          <p:cNvPicPr>
            <a:picLocks noChangeAspect="1"/>
          </p:cNvPicPr>
          <p:nvPr/>
        </p:nvPicPr>
        <p:blipFill>
          <a:blip r:embed="rId5"/>
          <a:stretch>
            <a:fillRect/>
          </a:stretch>
        </p:blipFill>
        <p:spPr>
          <a:xfrm>
            <a:off x="7035489" y="5837515"/>
            <a:ext cx="610016" cy="357274"/>
          </a:xfrm>
          <a:prstGeom prst="rect">
            <a:avLst/>
          </a:prstGeom>
        </p:spPr>
      </p:pic>
      <p:pic>
        <p:nvPicPr>
          <p:cNvPr id="12" name="Imagem 11">
            <a:extLst>
              <a:ext uri="{FF2B5EF4-FFF2-40B4-BE49-F238E27FC236}">
                <a16:creationId xmlns:a16="http://schemas.microsoft.com/office/drawing/2014/main" id="{55B31F55-E7FB-0B3C-E003-F9CEB87F0A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8798" y="4009037"/>
            <a:ext cx="1075323" cy="602181"/>
          </a:xfrm>
          <a:prstGeom prst="rect">
            <a:avLst/>
          </a:prstGeom>
        </p:spPr>
      </p:pic>
      <p:pic>
        <p:nvPicPr>
          <p:cNvPr id="13" name="Imagem 12">
            <a:extLst>
              <a:ext uri="{FF2B5EF4-FFF2-40B4-BE49-F238E27FC236}">
                <a16:creationId xmlns:a16="http://schemas.microsoft.com/office/drawing/2014/main" id="{A3DEABF4-1725-69BF-86B7-760E94DF809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3641" y="3535195"/>
            <a:ext cx="825200" cy="278506"/>
          </a:xfrm>
          <a:prstGeom prst="rect">
            <a:avLst/>
          </a:prstGeom>
        </p:spPr>
      </p:pic>
      <p:pic>
        <p:nvPicPr>
          <p:cNvPr id="14" name="Imagem 13">
            <a:extLst>
              <a:ext uri="{FF2B5EF4-FFF2-40B4-BE49-F238E27FC236}">
                <a16:creationId xmlns:a16="http://schemas.microsoft.com/office/drawing/2014/main" id="{93176C82-CDC7-6662-55AE-0B6D5690BC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21179" y="3750241"/>
            <a:ext cx="845435" cy="475556"/>
          </a:xfrm>
          <a:prstGeom prst="rect">
            <a:avLst/>
          </a:prstGeom>
        </p:spPr>
      </p:pic>
      <p:pic>
        <p:nvPicPr>
          <p:cNvPr id="15" name="Imagem 14">
            <a:extLst>
              <a:ext uri="{FF2B5EF4-FFF2-40B4-BE49-F238E27FC236}">
                <a16:creationId xmlns:a16="http://schemas.microsoft.com/office/drawing/2014/main" id="{825697C7-62A8-3868-E256-B53906D204B2}"/>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7723" y="2992170"/>
            <a:ext cx="1132666" cy="594649"/>
          </a:xfrm>
          <a:prstGeom prst="rect">
            <a:avLst/>
          </a:prstGeom>
        </p:spPr>
      </p:pic>
      <p:pic>
        <p:nvPicPr>
          <p:cNvPr id="16" name="Imagem 15">
            <a:extLst>
              <a:ext uri="{FF2B5EF4-FFF2-40B4-BE49-F238E27FC236}">
                <a16:creationId xmlns:a16="http://schemas.microsoft.com/office/drawing/2014/main" id="{F87BA70A-C34A-C6DD-769B-5F2F5F99BD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97512" y="3566221"/>
            <a:ext cx="538131" cy="215860"/>
          </a:xfrm>
          <a:prstGeom prst="rect">
            <a:avLst/>
          </a:prstGeom>
        </p:spPr>
      </p:pic>
      <p:pic>
        <p:nvPicPr>
          <p:cNvPr id="17" name="Imagem 16">
            <a:extLst>
              <a:ext uri="{FF2B5EF4-FFF2-40B4-BE49-F238E27FC236}">
                <a16:creationId xmlns:a16="http://schemas.microsoft.com/office/drawing/2014/main" id="{BD6687FF-8C8F-4992-C76E-3A38945721F5}"/>
              </a:ext>
            </a:extLst>
          </p:cNvPr>
          <p:cNvPicPr>
            <a:picLocks noChangeAspect="1"/>
          </p:cNvPicPr>
          <p:nvPr/>
        </p:nvPicPr>
        <p:blipFill>
          <a:blip r:embed="rId11" cstate="screen">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6033771" y="3966081"/>
            <a:ext cx="497670" cy="450274"/>
          </a:xfrm>
          <a:prstGeom prst="rect">
            <a:avLst/>
          </a:prstGeom>
        </p:spPr>
      </p:pic>
      <p:pic>
        <p:nvPicPr>
          <p:cNvPr id="18" name="Imagem 17">
            <a:extLst>
              <a:ext uri="{FF2B5EF4-FFF2-40B4-BE49-F238E27FC236}">
                <a16:creationId xmlns:a16="http://schemas.microsoft.com/office/drawing/2014/main" id="{DD829349-573A-AB59-81AF-0350BE792DC7}"/>
              </a:ext>
            </a:extLst>
          </p:cNvPr>
          <p:cNvPicPr>
            <a:picLocks noChangeAspect="1"/>
          </p:cNvPicPr>
          <p:nvPr/>
        </p:nvPicPr>
        <p:blipFill>
          <a:blip r:embed="rId12"/>
          <a:stretch>
            <a:fillRect/>
          </a:stretch>
        </p:blipFill>
        <p:spPr>
          <a:xfrm>
            <a:off x="5260473" y="4546845"/>
            <a:ext cx="897871" cy="241095"/>
          </a:xfrm>
          <a:prstGeom prst="rect">
            <a:avLst/>
          </a:prstGeom>
        </p:spPr>
      </p:pic>
      <p:pic>
        <p:nvPicPr>
          <p:cNvPr id="20" name="Picture 8" descr="Netflix - Microsoft Apps">
            <a:extLst>
              <a:ext uri="{FF2B5EF4-FFF2-40B4-BE49-F238E27FC236}">
                <a16:creationId xmlns:a16="http://schemas.microsoft.com/office/drawing/2014/main" id="{BF864419-4AEE-5E0C-D33D-C9859B5F8149}"/>
              </a:ext>
            </a:extLst>
          </p:cNvPr>
          <p:cNvPicPr>
            <a:picLocks noChangeAspect="1" noChangeArrowheads="1"/>
          </p:cNvPicPr>
          <p:nvPr/>
        </p:nvPicPr>
        <p:blipFill rotWithShape="1">
          <a:blip r:embed="rId1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378077" y="4911537"/>
            <a:ext cx="838920" cy="2311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2D33E923-A13C-EE10-D2B7-D0EC7C0F8600}"/>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6603308" y="3240190"/>
            <a:ext cx="807073" cy="2425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YouTube apresenta novo logo | Exame">
            <a:extLst>
              <a:ext uri="{FF2B5EF4-FFF2-40B4-BE49-F238E27FC236}">
                <a16:creationId xmlns:a16="http://schemas.microsoft.com/office/drawing/2014/main" id="{AE245562-9AFA-FED2-36F6-BEA1BDF39D5D}"/>
              </a:ext>
            </a:extLst>
          </p:cNvPr>
          <p:cNvPicPr>
            <a:picLocks noChangeAspect="1" noChangeArrowheads="1"/>
          </p:cNvPicPr>
          <p:nvPr/>
        </p:nvPicPr>
        <p:blipFill>
          <a:blip r:embed="rId15" cstate="screen">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6177465" y="5757359"/>
            <a:ext cx="880912" cy="4215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4">
            <a:extLst>
              <a:ext uri="{FF2B5EF4-FFF2-40B4-BE49-F238E27FC236}">
                <a16:creationId xmlns:a16="http://schemas.microsoft.com/office/drawing/2014/main" id="{E810B19D-220C-44AA-DF4B-E777E3378B4F}"/>
              </a:ext>
            </a:extLst>
          </p:cNvPr>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4482" y="5992625"/>
            <a:ext cx="650741" cy="1148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1">
            <a:extLst>
              <a:ext uri="{FF2B5EF4-FFF2-40B4-BE49-F238E27FC236}">
                <a16:creationId xmlns:a16="http://schemas.microsoft.com/office/drawing/2014/main" id="{84030EF7-9B85-C747-7898-8D4EBFC948DC}"/>
              </a:ext>
            </a:extLst>
          </p:cNvPr>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2703" y="2102405"/>
            <a:ext cx="678700" cy="1677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Icon&#10;&#10;Description automatically generated">
            <a:extLst>
              <a:ext uri="{FF2B5EF4-FFF2-40B4-BE49-F238E27FC236}">
                <a16:creationId xmlns:a16="http://schemas.microsoft.com/office/drawing/2014/main" id="{2674A2A3-14AC-2049-B085-1D9854AB3F3C}"/>
              </a:ext>
            </a:extLst>
          </p:cNvPr>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38888" y="3693028"/>
            <a:ext cx="714994" cy="217302"/>
          </a:xfrm>
          <a:prstGeom prst="rect">
            <a:avLst/>
          </a:prstGeom>
        </p:spPr>
      </p:pic>
      <p:pic>
        <p:nvPicPr>
          <p:cNvPr id="27" name="Picture 58">
            <a:extLst>
              <a:ext uri="{FF2B5EF4-FFF2-40B4-BE49-F238E27FC236}">
                <a16:creationId xmlns:a16="http://schemas.microsoft.com/office/drawing/2014/main" id="{B16CA837-A1C2-2D02-4D69-98D5C648437E}"/>
              </a:ext>
            </a:extLst>
          </p:cNvPr>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322" y="5360190"/>
            <a:ext cx="374126" cy="3741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1" descr="Logotipo | Identidade da marca | Quem somos | Samsung Brasil">
            <a:extLst>
              <a:ext uri="{FF2B5EF4-FFF2-40B4-BE49-F238E27FC236}">
                <a16:creationId xmlns:a16="http://schemas.microsoft.com/office/drawing/2014/main" id="{3F227F16-B419-7ACA-2484-89A22B5F8967}"/>
              </a:ext>
            </a:extLst>
          </p:cNvPr>
          <p:cNvPicPr>
            <a:picLocks noChangeAspect="1" noChangeArrowheads="1"/>
          </p:cNvPicPr>
          <p:nvPr/>
        </p:nvPicPr>
        <p:blipFill rotWithShape="1">
          <a:blip r:embed="rId20" cstate="screen">
            <a:clrChange>
              <a:clrFrom>
                <a:srgbClr val="F7F7F7"/>
              </a:clrFrom>
              <a:clrTo>
                <a:srgbClr val="F7F7F7">
                  <a:alpha val="0"/>
                </a:srgbClr>
              </a:clrTo>
            </a:clrChange>
            <a:extLst>
              <a:ext uri="{28A0092B-C50C-407E-A947-70E740481C1C}">
                <a14:useLocalDpi xmlns:a14="http://schemas.microsoft.com/office/drawing/2010/main" val="0"/>
              </a:ext>
            </a:extLst>
          </a:blip>
          <a:srcRect l="9856" t="27474" r="8928" b="31089"/>
          <a:stretch/>
        </p:blipFill>
        <p:spPr bwMode="auto">
          <a:xfrm>
            <a:off x="6734445" y="3999151"/>
            <a:ext cx="1002054" cy="280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7" descr="X Logo Twitter - Vetores e Arquivos PSD Grátis para Download">
            <a:extLst>
              <a:ext uri="{FF2B5EF4-FFF2-40B4-BE49-F238E27FC236}">
                <a16:creationId xmlns:a16="http://schemas.microsoft.com/office/drawing/2014/main" id="{0F647239-B3F4-EB1F-2187-2307E207EC82}"/>
              </a:ext>
            </a:extLst>
          </p:cNvPr>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8535" y="3811121"/>
            <a:ext cx="515956" cy="5159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0" descr="Novo recurso ajuda a organizar a bagunça do seu Dropbox - Giz Brasil">
            <a:extLst>
              <a:ext uri="{FF2B5EF4-FFF2-40B4-BE49-F238E27FC236}">
                <a16:creationId xmlns:a16="http://schemas.microsoft.com/office/drawing/2014/main" id="{444A1A5F-194F-5995-9748-27CF69AB4D5A}"/>
              </a:ext>
            </a:extLst>
          </p:cNvPr>
          <p:cNvPicPr>
            <a:picLocks noChangeAspect="1" noChangeArrowheads="1"/>
          </p:cNvPicPr>
          <p:nvPr/>
        </p:nvPicPr>
        <p:blipFill rotWithShape="1">
          <a:blip r:embed="rId22" cstate="screen">
            <a:clrChange>
              <a:clrFrom>
                <a:srgbClr val="F1F3F2"/>
              </a:clrFrom>
              <a:clrTo>
                <a:srgbClr val="F1F3F2">
                  <a:alpha val="0"/>
                </a:srgbClr>
              </a:clrTo>
            </a:clrChange>
            <a:extLst>
              <a:ext uri="{28A0092B-C50C-407E-A947-70E740481C1C}">
                <a14:useLocalDpi xmlns:a14="http://schemas.microsoft.com/office/drawing/2010/main" val="0"/>
              </a:ext>
            </a:extLst>
          </a:blip>
          <a:srcRect/>
          <a:stretch/>
        </p:blipFill>
        <p:spPr bwMode="auto">
          <a:xfrm>
            <a:off x="6221590" y="5124259"/>
            <a:ext cx="1073848" cy="2175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5" descr="Zoom 2020 Logo PNG vector in SVG, PDF, AI, CDR format">
            <a:extLst>
              <a:ext uri="{FF2B5EF4-FFF2-40B4-BE49-F238E27FC236}">
                <a16:creationId xmlns:a16="http://schemas.microsoft.com/office/drawing/2014/main" id="{51DFC7A5-D4C8-E0CB-6C4B-F04B9463C145}"/>
              </a:ext>
            </a:extLst>
          </p:cNvPr>
          <p:cNvPicPr>
            <a:picLocks noChangeAspect="1" noChangeArrowheads="1"/>
          </p:cNvPicPr>
          <p:nvPr/>
        </p:nvPicPr>
        <p:blipFill rotWithShape="1">
          <a:blip r:embed="rId2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283894" y="5360583"/>
            <a:ext cx="789682" cy="2739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1">
            <a:extLst>
              <a:ext uri="{FF2B5EF4-FFF2-40B4-BE49-F238E27FC236}">
                <a16:creationId xmlns:a16="http://schemas.microsoft.com/office/drawing/2014/main" id="{A221E18F-F104-2EB0-B198-288BC8A30364}"/>
              </a:ext>
            </a:extLst>
          </p:cNvPr>
          <p:cNvPicPr>
            <a:picLocks noChangeAspect="1" noChangeArrowheads="1"/>
          </p:cNvPicPr>
          <p:nvPr/>
        </p:nvPicPr>
        <p:blipFill>
          <a:blip r:embed="rId24" cstate="screen">
            <a:extLst>
              <a:ext uri="{28A0092B-C50C-407E-A947-70E740481C1C}">
                <a14:useLocalDpi xmlns:a14="http://schemas.microsoft.com/office/drawing/2010/main" val="0"/>
              </a:ext>
            </a:extLst>
          </a:blip>
          <a:srcRect/>
          <a:stretch>
            <a:fillRect/>
          </a:stretch>
        </p:blipFill>
        <p:spPr bwMode="auto">
          <a:xfrm>
            <a:off x="5283894" y="5108988"/>
            <a:ext cx="749877" cy="1954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1">
            <a:extLst>
              <a:ext uri="{FF2B5EF4-FFF2-40B4-BE49-F238E27FC236}">
                <a16:creationId xmlns:a16="http://schemas.microsoft.com/office/drawing/2014/main" id="{C6CD4C30-C9DC-6F8B-4CD6-45CE4B7F7FF5}"/>
              </a:ext>
            </a:extLst>
          </p:cNvPr>
          <p:cNvPicPr>
            <a:picLocks noChangeAspect="1" noChangeArrowheads="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5461" y="5606436"/>
            <a:ext cx="539742" cy="2040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3">
            <a:extLst>
              <a:ext uri="{FF2B5EF4-FFF2-40B4-BE49-F238E27FC236}">
                <a16:creationId xmlns:a16="http://schemas.microsoft.com/office/drawing/2014/main" id="{EE3364C5-8FA7-4D05-53F5-E1D5E496DC40}"/>
              </a:ext>
            </a:extLst>
          </p:cNvPr>
          <p:cNvPicPr>
            <a:picLocks noChangeAspect="1" noChangeArrowheads="1"/>
          </p:cNvPicPr>
          <p:nvPr/>
        </p:nvPicPr>
        <p:blipFill>
          <a:blip r:embed="rId26" cstate="screen">
            <a:extLst>
              <a:ext uri="{28A0092B-C50C-407E-A947-70E740481C1C}">
                <a14:useLocalDpi xmlns:a14="http://schemas.microsoft.com/office/drawing/2010/main" val="0"/>
              </a:ext>
            </a:extLst>
          </a:blip>
          <a:srcRect/>
          <a:stretch>
            <a:fillRect/>
          </a:stretch>
        </p:blipFill>
        <p:spPr bwMode="auto">
          <a:xfrm>
            <a:off x="6764646" y="4322255"/>
            <a:ext cx="885712" cy="1529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5">
            <a:extLst>
              <a:ext uri="{FF2B5EF4-FFF2-40B4-BE49-F238E27FC236}">
                <a16:creationId xmlns:a16="http://schemas.microsoft.com/office/drawing/2014/main" id="{702E451E-C062-BB09-3477-18A9EA353428}"/>
              </a:ext>
            </a:extLst>
          </p:cNvPr>
          <p:cNvPicPr>
            <a:picLocks noChangeAspect="1" noChangeArrowheads="1"/>
          </p:cNvPicPr>
          <p:nvPr/>
        </p:nvPicPr>
        <p:blipFill>
          <a:blip r:embed="rId27" cstate="screen">
            <a:extLst>
              <a:ext uri="{28A0092B-C50C-407E-A947-70E740481C1C}">
                <a14:useLocalDpi xmlns:a14="http://schemas.microsoft.com/office/drawing/2010/main" val="0"/>
              </a:ext>
            </a:extLst>
          </a:blip>
          <a:srcRect/>
          <a:stretch>
            <a:fillRect/>
          </a:stretch>
        </p:blipFill>
        <p:spPr bwMode="auto">
          <a:xfrm>
            <a:off x="2207745" y="5253391"/>
            <a:ext cx="425205" cy="32954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7">
            <a:extLst>
              <a:ext uri="{FF2B5EF4-FFF2-40B4-BE49-F238E27FC236}">
                <a16:creationId xmlns:a16="http://schemas.microsoft.com/office/drawing/2014/main" id="{0442AA63-CFC4-CB6C-6A21-F3BE2966A7EA}"/>
              </a:ext>
            </a:extLst>
          </p:cNvPr>
          <p:cNvPicPr>
            <a:picLocks noChangeAspect="1" noChangeArrowheads="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3763157" y="5393590"/>
            <a:ext cx="902229" cy="20751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1" descr="Bank of America | Online Banking | Log In | User ID">
            <a:extLst>
              <a:ext uri="{FF2B5EF4-FFF2-40B4-BE49-F238E27FC236}">
                <a16:creationId xmlns:a16="http://schemas.microsoft.com/office/drawing/2014/main" id="{090CDF2B-9DF5-4AA1-5A59-516F761E5016}"/>
              </a:ext>
            </a:extLst>
          </p:cNvPr>
          <p:cNvPicPr>
            <a:picLocks noChangeAspect="1" noChangeArrowheads="1"/>
          </p:cNvPicPr>
          <p:nvPr/>
        </p:nvPicPr>
        <p:blipFill>
          <a:blip r:embed="rId29" cstate="screen">
            <a:extLst>
              <a:ext uri="{28A0092B-C50C-407E-A947-70E740481C1C}">
                <a14:useLocalDpi xmlns:a14="http://schemas.microsoft.com/office/drawing/2010/main" val="0"/>
              </a:ext>
            </a:extLst>
          </a:blip>
          <a:srcRect/>
          <a:stretch>
            <a:fillRect/>
          </a:stretch>
        </p:blipFill>
        <p:spPr bwMode="auto">
          <a:xfrm>
            <a:off x="4767100" y="2721331"/>
            <a:ext cx="1565211" cy="17506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7" descr="AT&amp;T Corporation – Wikipédia, a enciclopédia livre">
            <a:extLst>
              <a:ext uri="{FF2B5EF4-FFF2-40B4-BE49-F238E27FC236}">
                <a16:creationId xmlns:a16="http://schemas.microsoft.com/office/drawing/2014/main" id="{5D173F79-90F6-33BF-9CFA-D981A7159B98}"/>
              </a:ext>
            </a:extLst>
          </p:cNvPr>
          <p:cNvPicPr>
            <a:picLocks noChangeAspect="1" noChangeArrowheads="1"/>
          </p:cNvPicPr>
          <p:nvPr/>
        </p:nvPicPr>
        <p:blipFill>
          <a:blip r:embed="rId30" cstate="screen">
            <a:extLst>
              <a:ext uri="{28A0092B-C50C-407E-A947-70E740481C1C}">
                <a14:useLocalDpi xmlns:a14="http://schemas.microsoft.com/office/drawing/2010/main" val="0"/>
              </a:ext>
            </a:extLst>
          </a:blip>
          <a:srcRect/>
          <a:stretch>
            <a:fillRect/>
          </a:stretch>
        </p:blipFill>
        <p:spPr bwMode="auto">
          <a:xfrm>
            <a:off x="3911387" y="3491748"/>
            <a:ext cx="821379" cy="3374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9" descr="Introdução ao T-Mobile 5G">
            <a:extLst>
              <a:ext uri="{FF2B5EF4-FFF2-40B4-BE49-F238E27FC236}">
                <a16:creationId xmlns:a16="http://schemas.microsoft.com/office/drawing/2014/main" id="{AE0BDB23-7269-390A-4B58-E15AE25A4EEC}"/>
              </a:ext>
            </a:extLst>
          </p:cNvPr>
          <p:cNvPicPr>
            <a:picLocks noChangeAspect="1" noChangeArrowheads="1"/>
          </p:cNvPicPr>
          <p:nvPr/>
        </p:nvPicPr>
        <p:blipFill>
          <a:blip r:embed="rId3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1606" y="3108469"/>
            <a:ext cx="819564" cy="43027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1" descr="Telefônica Brasil">
            <a:extLst>
              <a:ext uri="{FF2B5EF4-FFF2-40B4-BE49-F238E27FC236}">
                <a16:creationId xmlns:a16="http://schemas.microsoft.com/office/drawing/2014/main" id="{7AF07DF6-9B58-2CEE-7B44-77057897B1C5}"/>
              </a:ext>
            </a:extLst>
          </p:cNvPr>
          <p:cNvPicPr>
            <a:picLocks noChangeAspect="1" noChangeArrowheads="1"/>
          </p:cNvPicPr>
          <p:nvPr/>
        </p:nvPicPr>
        <p:blipFill>
          <a:blip r:embed="rId3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0848" y="2914875"/>
            <a:ext cx="884357" cy="24820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3" descr="Tudo sobre Verizon - História e Notícias - Canaltech">
            <a:extLst>
              <a:ext uri="{FF2B5EF4-FFF2-40B4-BE49-F238E27FC236}">
                <a16:creationId xmlns:a16="http://schemas.microsoft.com/office/drawing/2014/main" id="{5A4AD3C4-24CF-ACCE-648D-C45A7D88228C}"/>
              </a:ext>
            </a:extLst>
          </p:cNvPr>
          <p:cNvPicPr>
            <a:picLocks noChangeAspect="1" noChangeArrowheads="1"/>
          </p:cNvPicPr>
          <p:nvPr/>
        </p:nvPicPr>
        <p:blipFill rotWithShape="1">
          <a:blip r:embed="rId3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523712" y="2053365"/>
            <a:ext cx="794933" cy="19996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9B0CC27D-E540-078F-8E6D-104F96B0A119}"/>
              </a:ext>
            </a:extLst>
          </p:cNvPr>
          <p:cNvPicPr>
            <a:picLocks noChangeAspect="1" noChangeArrowheads="1"/>
          </p:cNvPicPr>
          <p:nvPr/>
        </p:nvPicPr>
        <p:blipFill>
          <a:blip r:embed="rId34" cstate="screen">
            <a:extLst>
              <a:ext uri="{28A0092B-C50C-407E-A947-70E740481C1C}">
                <a14:useLocalDpi xmlns:a14="http://schemas.microsoft.com/office/drawing/2010/main" val="0"/>
              </a:ext>
            </a:extLst>
          </a:blip>
          <a:srcRect/>
          <a:stretch>
            <a:fillRect/>
          </a:stretch>
        </p:blipFill>
        <p:spPr bwMode="auto">
          <a:xfrm>
            <a:off x="7813888" y="4552361"/>
            <a:ext cx="586840" cy="20577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Whatsapp Icon Logo PNG Vector (AI) Free Download">
            <a:extLst>
              <a:ext uri="{FF2B5EF4-FFF2-40B4-BE49-F238E27FC236}">
                <a16:creationId xmlns:a16="http://schemas.microsoft.com/office/drawing/2014/main" id="{678BE87E-77E6-4A77-E802-472EC2F1CCF9}"/>
              </a:ext>
            </a:extLst>
          </p:cNvPr>
          <p:cNvPicPr>
            <a:picLocks noChangeAspect="1" noChangeArrowheads="1"/>
          </p:cNvPicPr>
          <p:nvPr/>
        </p:nvPicPr>
        <p:blipFill>
          <a:blip r:embed="rId35" cstate="screen">
            <a:extLst>
              <a:ext uri="{28A0092B-C50C-407E-A947-70E740481C1C}">
                <a14:useLocalDpi xmlns:a14="http://schemas.microsoft.com/office/drawing/2010/main" val="0"/>
              </a:ext>
            </a:extLst>
          </a:blip>
          <a:srcRect/>
          <a:stretch>
            <a:fillRect/>
          </a:stretch>
        </p:blipFill>
        <p:spPr bwMode="auto">
          <a:xfrm>
            <a:off x="6832076" y="3553517"/>
            <a:ext cx="299587" cy="299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a:extLst>
              <a:ext uri="{FF2B5EF4-FFF2-40B4-BE49-F238E27FC236}">
                <a16:creationId xmlns:a16="http://schemas.microsoft.com/office/drawing/2014/main" id="{8D05A15B-A1BF-ECF3-1452-EEDDE068F047}"/>
              </a:ext>
            </a:extLst>
          </p:cNvPr>
          <p:cNvPicPr>
            <a:picLocks noChangeAspect="1" noChangeArrowheads="1"/>
          </p:cNvPicPr>
          <p:nvPr/>
        </p:nvPicPr>
        <p:blipFill>
          <a:blip r:embed="rId36" cstate="screen">
            <a:extLst>
              <a:ext uri="{28A0092B-C50C-407E-A947-70E740481C1C}">
                <a14:useLocalDpi xmlns:a14="http://schemas.microsoft.com/office/drawing/2010/main" val="0"/>
              </a:ext>
            </a:extLst>
          </a:blip>
          <a:srcRect/>
          <a:stretch>
            <a:fillRect/>
          </a:stretch>
        </p:blipFill>
        <p:spPr bwMode="auto">
          <a:xfrm>
            <a:off x="7676363" y="5259848"/>
            <a:ext cx="296845" cy="29684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descr="TikTok Logo PNG Vector (EPS) Free Download">
            <a:extLst>
              <a:ext uri="{FF2B5EF4-FFF2-40B4-BE49-F238E27FC236}">
                <a16:creationId xmlns:a16="http://schemas.microsoft.com/office/drawing/2014/main" id="{5FE361E9-9E88-8550-D0FB-BF401A0430F6}"/>
              </a:ext>
            </a:extLst>
          </p:cNvPr>
          <p:cNvPicPr>
            <a:picLocks noChangeAspect="1" noChangeArrowheads="1"/>
          </p:cNvPicPr>
          <p:nvPr/>
        </p:nvPicPr>
        <p:blipFill>
          <a:blip r:embed="rId37" cstate="screen">
            <a:extLst>
              <a:ext uri="{28A0092B-C50C-407E-A947-70E740481C1C}">
                <a14:useLocalDpi xmlns:a14="http://schemas.microsoft.com/office/drawing/2010/main" val="0"/>
              </a:ext>
            </a:extLst>
          </a:blip>
          <a:srcRect/>
          <a:stretch>
            <a:fillRect/>
          </a:stretch>
        </p:blipFill>
        <p:spPr bwMode="auto">
          <a:xfrm>
            <a:off x="4581550" y="5789882"/>
            <a:ext cx="297386" cy="34714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WeChat e AliExpress listados por vender falsificações nos EUA | O TEMPO">
            <a:extLst>
              <a:ext uri="{FF2B5EF4-FFF2-40B4-BE49-F238E27FC236}">
                <a16:creationId xmlns:a16="http://schemas.microsoft.com/office/drawing/2014/main" id="{8B1E0A22-B531-29CA-3783-B4D86F62B2A8}"/>
              </a:ext>
            </a:extLst>
          </p:cNvPr>
          <p:cNvPicPr>
            <a:picLocks noChangeAspect="1" noChangeArrowheads="1"/>
          </p:cNvPicPr>
          <p:nvPr/>
        </p:nvPicPr>
        <p:blipFill>
          <a:blip r:embed="rId38" cstate="screen">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290221" y="4221535"/>
            <a:ext cx="702474" cy="4683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Google Drive logo and symbol, meaning, history, PNG, drive - thirstymag.com">
            <a:extLst>
              <a:ext uri="{FF2B5EF4-FFF2-40B4-BE49-F238E27FC236}">
                <a16:creationId xmlns:a16="http://schemas.microsoft.com/office/drawing/2014/main" id="{AB99C415-3193-1047-027E-171D31125B87}"/>
              </a:ext>
            </a:extLst>
          </p:cNvPr>
          <p:cNvPicPr>
            <a:picLocks noChangeAspect="1" noChangeArrowheads="1"/>
          </p:cNvPicPr>
          <p:nvPr/>
        </p:nvPicPr>
        <p:blipFill>
          <a:blip r:embed="rId39" cstate="screen">
            <a:extLst>
              <a:ext uri="{28A0092B-C50C-407E-A947-70E740481C1C}">
                <a14:useLocalDpi xmlns:a14="http://schemas.microsoft.com/office/drawing/2010/main" val="0"/>
              </a:ext>
            </a:extLst>
          </a:blip>
          <a:srcRect/>
          <a:stretch>
            <a:fillRect/>
          </a:stretch>
        </p:blipFill>
        <p:spPr bwMode="auto">
          <a:xfrm>
            <a:off x="6347612" y="4659196"/>
            <a:ext cx="534348" cy="30057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a:extLst>
              <a:ext uri="{FF2B5EF4-FFF2-40B4-BE49-F238E27FC236}">
                <a16:creationId xmlns:a16="http://schemas.microsoft.com/office/drawing/2014/main" id="{3D9A1F37-CE4D-A2D4-BF9B-327CB2D38A6D}"/>
              </a:ext>
            </a:extLst>
          </p:cNvPr>
          <p:cNvPicPr>
            <a:picLocks noChangeAspect="1" noChangeArrowheads="1"/>
          </p:cNvPicPr>
          <p:nvPr/>
        </p:nvPicPr>
        <p:blipFill>
          <a:blip r:embed="rId40" cstate="screen">
            <a:extLst>
              <a:ext uri="{28A0092B-C50C-407E-A947-70E740481C1C}">
                <a14:useLocalDpi xmlns:a14="http://schemas.microsoft.com/office/drawing/2010/main" val="0"/>
              </a:ext>
            </a:extLst>
          </a:blip>
          <a:srcRect/>
          <a:stretch>
            <a:fillRect/>
          </a:stretch>
        </p:blipFill>
        <p:spPr bwMode="auto">
          <a:xfrm>
            <a:off x="4921178" y="5705229"/>
            <a:ext cx="1153031" cy="19601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4">
            <a:extLst>
              <a:ext uri="{FF2B5EF4-FFF2-40B4-BE49-F238E27FC236}">
                <a16:creationId xmlns:a16="http://schemas.microsoft.com/office/drawing/2014/main" id="{44C8259F-B91B-1776-ABAF-ED41CBB9B7BD}"/>
              </a:ext>
            </a:extLst>
          </p:cNvPr>
          <p:cNvPicPr>
            <a:picLocks noChangeAspect="1" noChangeArrowheads="1"/>
          </p:cNvPicPr>
          <p:nvPr/>
        </p:nvPicPr>
        <p:blipFill>
          <a:blip r:embed="rId41" cstate="screen">
            <a:extLst>
              <a:ext uri="{28A0092B-C50C-407E-A947-70E740481C1C}">
                <a14:useLocalDpi xmlns:a14="http://schemas.microsoft.com/office/drawing/2010/main" val="0"/>
              </a:ext>
            </a:extLst>
          </a:blip>
          <a:srcRect/>
          <a:stretch>
            <a:fillRect/>
          </a:stretch>
        </p:blipFill>
        <p:spPr bwMode="auto">
          <a:xfrm>
            <a:off x="6376679" y="2820148"/>
            <a:ext cx="436176" cy="3456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532F4690-9FDD-CA52-37E9-3FE8F2833ACB}"/>
              </a:ext>
            </a:extLst>
          </p:cNvPr>
          <p:cNvPicPr>
            <a:picLocks noChangeAspect="1" noChangeArrowheads="1"/>
          </p:cNvPicPr>
          <p:nvPr/>
        </p:nvPicPr>
        <p:blipFill>
          <a:blip r:embed="rId42" cstate="screen">
            <a:extLst>
              <a:ext uri="{28A0092B-C50C-407E-A947-70E740481C1C}">
                <a14:useLocalDpi xmlns:a14="http://schemas.microsoft.com/office/drawing/2010/main" val="0"/>
              </a:ext>
            </a:extLst>
          </a:blip>
          <a:srcRect/>
          <a:stretch>
            <a:fillRect/>
          </a:stretch>
        </p:blipFill>
        <p:spPr bwMode="auto">
          <a:xfrm>
            <a:off x="3645954" y="4933751"/>
            <a:ext cx="680118" cy="3363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Tudo sobre Salesforce - História e Notícias - Canaltech">
            <a:extLst>
              <a:ext uri="{FF2B5EF4-FFF2-40B4-BE49-F238E27FC236}">
                <a16:creationId xmlns:a16="http://schemas.microsoft.com/office/drawing/2014/main" id="{F877FCE8-1D4C-8D82-08A0-1978639E54D4}"/>
              </a:ext>
            </a:extLst>
          </p:cNvPr>
          <p:cNvPicPr>
            <a:picLocks noChangeAspect="1" noChangeArrowheads="1"/>
          </p:cNvPicPr>
          <p:nvPr/>
        </p:nvPicPr>
        <p:blipFill>
          <a:blip r:embed="rId4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224" y="4830950"/>
            <a:ext cx="594829" cy="59482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Alibaba Group: conheça um dos maiores E-Commerces do mundo | IEST Tecnologia">
            <a:extLst>
              <a:ext uri="{FF2B5EF4-FFF2-40B4-BE49-F238E27FC236}">
                <a16:creationId xmlns:a16="http://schemas.microsoft.com/office/drawing/2014/main" id="{A2377B7C-7EC1-656E-4232-A0A4B401E311}"/>
              </a:ext>
            </a:extLst>
          </p:cNvPr>
          <p:cNvPicPr>
            <a:picLocks noChangeAspect="1" noChangeArrowheads="1"/>
          </p:cNvPicPr>
          <p:nvPr/>
        </p:nvPicPr>
        <p:blipFill>
          <a:blip r:embed="rId44" cstate="screen">
            <a:clrChange>
              <a:clrFrom>
                <a:srgbClr val="FFFFFF">
                  <a:alpha val="0"/>
                </a:srgbClr>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5649" y="3701668"/>
            <a:ext cx="851565" cy="43536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Tencent planeja investir R$ 373 bilhões em desenvolvimento de  infraestrutura | China2Brazil">
            <a:extLst>
              <a:ext uri="{FF2B5EF4-FFF2-40B4-BE49-F238E27FC236}">
                <a16:creationId xmlns:a16="http://schemas.microsoft.com/office/drawing/2014/main" id="{BCF9007E-ED24-8D1D-019F-8A1C627519C4}"/>
              </a:ext>
            </a:extLst>
          </p:cNvPr>
          <p:cNvPicPr>
            <a:picLocks noChangeAspect="1" noChangeArrowheads="1"/>
          </p:cNvPicPr>
          <p:nvPr/>
        </p:nvPicPr>
        <p:blipFill>
          <a:blip r:embed="rId4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0065" y="4129204"/>
            <a:ext cx="836783" cy="52604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eladoc">
            <a:extLst>
              <a:ext uri="{FF2B5EF4-FFF2-40B4-BE49-F238E27FC236}">
                <a16:creationId xmlns:a16="http://schemas.microsoft.com/office/drawing/2014/main" id="{7F6F4D04-31A9-A5E5-9E89-9C138AD98C07}"/>
              </a:ext>
            </a:extLst>
          </p:cNvPr>
          <p:cNvPicPr>
            <a:picLocks noChangeAspect="1" noChangeArrowheads="1"/>
          </p:cNvPicPr>
          <p:nvPr/>
        </p:nvPicPr>
        <p:blipFill>
          <a:blip r:embed="rId46" cstate="screen">
            <a:extLst>
              <a:ext uri="{28A0092B-C50C-407E-A947-70E740481C1C}">
                <a14:useLocalDpi xmlns:a14="http://schemas.microsoft.com/office/drawing/2010/main" val="0"/>
              </a:ext>
            </a:extLst>
          </a:blip>
          <a:srcRect/>
          <a:stretch>
            <a:fillRect/>
          </a:stretch>
        </p:blipFill>
        <p:spPr bwMode="auto">
          <a:xfrm>
            <a:off x="7891416" y="3391270"/>
            <a:ext cx="816518" cy="43128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VS Health">
            <a:extLst>
              <a:ext uri="{FF2B5EF4-FFF2-40B4-BE49-F238E27FC236}">
                <a16:creationId xmlns:a16="http://schemas.microsoft.com/office/drawing/2014/main" id="{EBBA08B5-A8FC-A2B1-E53F-6F5910068362}"/>
              </a:ext>
            </a:extLst>
          </p:cNvPr>
          <p:cNvPicPr>
            <a:picLocks noChangeAspect="1" noChangeArrowheads="1"/>
          </p:cNvPicPr>
          <p:nvPr/>
        </p:nvPicPr>
        <p:blipFill>
          <a:blip r:embed="rId4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1334" y="5755924"/>
            <a:ext cx="491057" cy="49105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Conheça mais sobre a UnitedHealth Group, conglomerado que adquiriu a Amil —  Setor Saúde">
            <a:extLst>
              <a:ext uri="{FF2B5EF4-FFF2-40B4-BE49-F238E27FC236}">
                <a16:creationId xmlns:a16="http://schemas.microsoft.com/office/drawing/2014/main" id="{1BAB147E-E3EC-6A67-B8A5-D578748307FB}"/>
              </a:ext>
            </a:extLst>
          </p:cNvPr>
          <p:cNvPicPr>
            <a:picLocks noChangeAspect="1" noChangeArrowheads="1"/>
          </p:cNvPicPr>
          <p:nvPr/>
        </p:nvPicPr>
        <p:blipFill>
          <a:blip r:embed="rId4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410" y="5352249"/>
            <a:ext cx="944042" cy="53066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4" descr="McKesson | Medical Supplies, Pharmaceuticals Healthcare Solutions">
            <a:extLst>
              <a:ext uri="{FF2B5EF4-FFF2-40B4-BE49-F238E27FC236}">
                <a16:creationId xmlns:a16="http://schemas.microsoft.com/office/drawing/2014/main" id="{DB3814F4-5DFA-9714-E4B2-6D36670C18BF}"/>
              </a:ext>
            </a:extLst>
          </p:cNvPr>
          <p:cNvPicPr>
            <a:picLocks noChangeAspect="1" noChangeArrowheads="1"/>
          </p:cNvPicPr>
          <p:nvPr/>
        </p:nvPicPr>
        <p:blipFill>
          <a:blip r:embed="rId4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430" y="5744589"/>
            <a:ext cx="768056" cy="10368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a:extLst>
              <a:ext uri="{FF2B5EF4-FFF2-40B4-BE49-F238E27FC236}">
                <a16:creationId xmlns:a16="http://schemas.microsoft.com/office/drawing/2014/main" id="{D749073D-1A1A-2501-58B6-AE11D20AAC99}"/>
              </a:ext>
            </a:extLst>
          </p:cNvPr>
          <p:cNvPicPr>
            <a:picLocks noChangeAspect="1" noChangeArrowheads="1"/>
          </p:cNvPicPr>
          <p:nvPr/>
        </p:nvPicPr>
        <p:blipFill>
          <a:blip r:embed="rId50" cstate="screen">
            <a:extLst>
              <a:ext uri="{28A0092B-C50C-407E-A947-70E740481C1C}">
                <a14:useLocalDpi xmlns:a14="http://schemas.microsoft.com/office/drawing/2010/main" val="0"/>
              </a:ext>
            </a:extLst>
          </a:blip>
          <a:srcRect/>
          <a:stretch>
            <a:fillRect/>
          </a:stretch>
        </p:blipFill>
        <p:spPr bwMode="auto">
          <a:xfrm>
            <a:off x="3390783" y="4023575"/>
            <a:ext cx="774446" cy="2112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8" descr="Doxy.me remove as barreiras da telemedicina | Business Wire">
            <a:extLst>
              <a:ext uri="{FF2B5EF4-FFF2-40B4-BE49-F238E27FC236}">
                <a16:creationId xmlns:a16="http://schemas.microsoft.com/office/drawing/2014/main" id="{746F34BD-AA24-6946-ABDC-00A71AA2D134}"/>
              </a:ext>
            </a:extLst>
          </p:cNvPr>
          <p:cNvPicPr>
            <a:picLocks noChangeAspect="1" noChangeArrowheads="1"/>
          </p:cNvPicPr>
          <p:nvPr/>
        </p:nvPicPr>
        <p:blipFill>
          <a:blip r:embed="rId51"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0944" y="3758768"/>
            <a:ext cx="859041" cy="26218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0" descr="About Us | VidyoHealth">
            <a:extLst>
              <a:ext uri="{FF2B5EF4-FFF2-40B4-BE49-F238E27FC236}">
                <a16:creationId xmlns:a16="http://schemas.microsoft.com/office/drawing/2014/main" id="{B1A3F0B4-3DB1-3333-EEA8-B43F407EE765}"/>
              </a:ext>
            </a:extLst>
          </p:cNvPr>
          <p:cNvPicPr>
            <a:picLocks noChangeAspect="1" noChangeArrowheads="1"/>
          </p:cNvPicPr>
          <p:nvPr/>
        </p:nvPicPr>
        <p:blipFill>
          <a:blip r:embed="rId5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813" y="2986137"/>
            <a:ext cx="899759" cy="17569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2">
            <a:extLst>
              <a:ext uri="{FF2B5EF4-FFF2-40B4-BE49-F238E27FC236}">
                <a16:creationId xmlns:a16="http://schemas.microsoft.com/office/drawing/2014/main" id="{2F7D2216-5D16-98F8-78F9-55F685C2D6AB}"/>
              </a:ext>
            </a:extLst>
          </p:cNvPr>
          <p:cNvPicPr>
            <a:picLocks noChangeAspect="1" noChangeArrowheads="1"/>
          </p:cNvPicPr>
          <p:nvPr/>
        </p:nvPicPr>
        <p:blipFill>
          <a:blip r:embed="rId53" cstate="screen">
            <a:extLst>
              <a:ext uri="{28A0092B-C50C-407E-A947-70E740481C1C}">
                <a14:useLocalDpi xmlns:a14="http://schemas.microsoft.com/office/drawing/2010/main" val="0"/>
              </a:ext>
            </a:extLst>
          </a:blip>
          <a:srcRect/>
          <a:stretch>
            <a:fillRect/>
          </a:stretch>
        </p:blipFill>
        <p:spPr bwMode="auto">
          <a:xfrm>
            <a:off x="4014619" y="2628020"/>
            <a:ext cx="853537" cy="18304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Wells Fargo – Wikipédia, a enciclopédia livre">
            <a:extLst>
              <a:ext uri="{FF2B5EF4-FFF2-40B4-BE49-F238E27FC236}">
                <a16:creationId xmlns:a16="http://schemas.microsoft.com/office/drawing/2014/main" id="{EC4F9599-8A52-FC70-5CA1-8CC4F46473F1}"/>
              </a:ext>
            </a:extLst>
          </p:cNvPr>
          <p:cNvPicPr>
            <a:picLocks noChangeAspect="1" noChangeArrowheads="1"/>
          </p:cNvPicPr>
          <p:nvPr/>
        </p:nvPicPr>
        <p:blipFill rotWithShape="1">
          <a:blip r:embed="rId54" cstate="screen">
            <a:extLst>
              <a:ext uri="{28A0092B-C50C-407E-A947-70E740481C1C}">
                <a14:useLocalDpi xmlns:a14="http://schemas.microsoft.com/office/drawing/2010/main" val="0"/>
              </a:ext>
            </a:extLst>
          </a:blip>
          <a:srcRect t="21481" b="20253"/>
          <a:stretch/>
        </p:blipFill>
        <p:spPr bwMode="auto">
          <a:xfrm>
            <a:off x="6075999" y="2358487"/>
            <a:ext cx="462589" cy="26953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descr="NuBank Logo (PNG e SVG) Download Vetorial Transparente">
            <a:extLst>
              <a:ext uri="{FF2B5EF4-FFF2-40B4-BE49-F238E27FC236}">
                <a16:creationId xmlns:a16="http://schemas.microsoft.com/office/drawing/2014/main" id="{3B2AEF8B-DC93-E0E1-09CA-A1A85F9A3EAD}"/>
              </a:ext>
            </a:extLst>
          </p:cNvPr>
          <p:cNvPicPr>
            <a:picLocks noChangeAspect="1" noChangeArrowheads="1"/>
          </p:cNvPicPr>
          <p:nvPr/>
        </p:nvPicPr>
        <p:blipFill>
          <a:blip r:embed="rId5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9488" y="4212798"/>
            <a:ext cx="396524" cy="21891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0">
            <a:extLst>
              <a:ext uri="{FF2B5EF4-FFF2-40B4-BE49-F238E27FC236}">
                <a16:creationId xmlns:a16="http://schemas.microsoft.com/office/drawing/2014/main" id="{7FAA50A0-F631-0F88-4878-EDD666DCF827}"/>
              </a:ext>
            </a:extLst>
          </p:cNvPr>
          <p:cNvPicPr>
            <a:picLocks noChangeAspect="1" noChangeArrowheads="1"/>
          </p:cNvPicPr>
          <p:nvPr/>
        </p:nvPicPr>
        <p:blipFill>
          <a:blip r:embed="rId56" cstate="screen">
            <a:extLst>
              <a:ext uri="{28A0092B-C50C-407E-A947-70E740481C1C}">
                <a14:useLocalDpi xmlns:a14="http://schemas.microsoft.com/office/drawing/2010/main" val="0"/>
              </a:ext>
            </a:extLst>
          </a:blip>
          <a:srcRect/>
          <a:stretch>
            <a:fillRect/>
          </a:stretch>
        </p:blipFill>
        <p:spPr bwMode="auto">
          <a:xfrm>
            <a:off x="2998224" y="4325118"/>
            <a:ext cx="396524" cy="29917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2">
            <a:extLst>
              <a:ext uri="{FF2B5EF4-FFF2-40B4-BE49-F238E27FC236}">
                <a16:creationId xmlns:a16="http://schemas.microsoft.com/office/drawing/2014/main" id="{9034BD46-7AD6-EC5C-A9B7-507EE8E01959}"/>
              </a:ext>
            </a:extLst>
          </p:cNvPr>
          <p:cNvPicPr>
            <a:picLocks noChangeAspect="1" noChangeArrowheads="1"/>
          </p:cNvPicPr>
          <p:nvPr/>
        </p:nvPicPr>
        <p:blipFill>
          <a:blip r:embed="rId57" cstate="screen">
            <a:extLst>
              <a:ext uri="{28A0092B-C50C-407E-A947-70E740481C1C}">
                <a14:useLocalDpi xmlns:a14="http://schemas.microsoft.com/office/drawing/2010/main" val="0"/>
              </a:ext>
            </a:extLst>
          </a:blip>
          <a:srcRect/>
          <a:stretch>
            <a:fillRect/>
          </a:stretch>
        </p:blipFill>
        <p:spPr bwMode="auto">
          <a:xfrm>
            <a:off x="3012094" y="4742845"/>
            <a:ext cx="569609" cy="42976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a:extLst>
              <a:ext uri="{FF2B5EF4-FFF2-40B4-BE49-F238E27FC236}">
                <a16:creationId xmlns:a16="http://schemas.microsoft.com/office/drawing/2014/main" id="{39839D2C-6B46-1B07-B276-6E4A6A016DCF}"/>
              </a:ext>
            </a:extLst>
          </p:cNvPr>
          <p:cNvPicPr>
            <a:picLocks noChangeAspect="1" noChangeArrowheads="1"/>
          </p:cNvPicPr>
          <p:nvPr/>
        </p:nvPicPr>
        <p:blipFill>
          <a:blip r:embed="rId58" cstate="screen">
            <a:extLst>
              <a:ext uri="{28A0092B-C50C-407E-A947-70E740481C1C}">
                <a14:useLocalDpi xmlns:a14="http://schemas.microsoft.com/office/drawing/2010/main" val="0"/>
              </a:ext>
            </a:extLst>
          </a:blip>
          <a:srcRect/>
          <a:stretch>
            <a:fillRect/>
          </a:stretch>
        </p:blipFill>
        <p:spPr bwMode="auto">
          <a:xfrm>
            <a:off x="3952558" y="4530602"/>
            <a:ext cx="916240" cy="31304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inco dicas para começar a usar o Slack | Slack">
            <a:extLst>
              <a:ext uri="{FF2B5EF4-FFF2-40B4-BE49-F238E27FC236}">
                <a16:creationId xmlns:a16="http://schemas.microsoft.com/office/drawing/2014/main" id="{71B29D68-E110-D95F-F856-454C6D99D7AD}"/>
              </a:ext>
            </a:extLst>
          </p:cNvPr>
          <p:cNvPicPr>
            <a:picLocks noChangeAspect="1" noChangeArrowheads="1"/>
          </p:cNvPicPr>
          <p:nvPr/>
        </p:nvPicPr>
        <p:blipFill rotWithShape="1">
          <a:blip r:embed="rId5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236607" y="5385475"/>
            <a:ext cx="814381" cy="30057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a:extLst>
              <a:ext uri="{FF2B5EF4-FFF2-40B4-BE49-F238E27FC236}">
                <a16:creationId xmlns:a16="http://schemas.microsoft.com/office/drawing/2014/main" id="{A6AC9A21-0D3A-2D46-2A8A-162F1FBEF4ED}"/>
              </a:ext>
            </a:extLst>
          </p:cNvPr>
          <p:cNvPicPr>
            <a:picLocks noChangeAspect="1" noChangeArrowheads="1"/>
          </p:cNvPicPr>
          <p:nvPr/>
        </p:nvPicPr>
        <p:blipFill>
          <a:blip r:embed="rId60" cstate="screen">
            <a:extLst>
              <a:ext uri="{28A0092B-C50C-407E-A947-70E740481C1C}">
                <a14:useLocalDpi xmlns:a14="http://schemas.microsoft.com/office/drawing/2010/main" val="0"/>
              </a:ext>
            </a:extLst>
          </a:blip>
          <a:srcRect/>
          <a:stretch>
            <a:fillRect/>
          </a:stretch>
        </p:blipFill>
        <p:spPr bwMode="auto">
          <a:xfrm>
            <a:off x="7157758" y="3569707"/>
            <a:ext cx="574371" cy="27372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a:extLst>
              <a:ext uri="{FF2B5EF4-FFF2-40B4-BE49-F238E27FC236}">
                <a16:creationId xmlns:a16="http://schemas.microsoft.com/office/drawing/2014/main" id="{90965050-8E72-3BC7-E19E-87A4CEEDA113}"/>
              </a:ext>
            </a:extLst>
          </p:cNvPr>
          <p:cNvPicPr>
            <a:picLocks noChangeAspect="1" noChangeArrowheads="1"/>
          </p:cNvPicPr>
          <p:nvPr/>
        </p:nvPicPr>
        <p:blipFill>
          <a:blip r:embed="rId61" cstate="screen">
            <a:extLst>
              <a:ext uri="{28A0092B-C50C-407E-A947-70E740481C1C}">
                <a14:useLocalDpi xmlns:a14="http://schemas.microsoft.com/office/drawing/2010/main" val="0"/>
              </a:ext>
            </a:extLst>
          </a:blip>
          <a:srcRect/>
          <a:stretch>
            <a:fillRect/>
          </a:stretch>
        </p:blipFill>
        <p:spPr bwMode="auto">
          <a:xfrm>
            <a:off x="7855530" y="3092418"/>
            <a:ext cx="686932" cy="17173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PayPal Logo: valor, história, PNG">
            <a:extLst>
              <a:ext uri="{FF2B5EF4-FFF2-40B4-BE49-F238E27FC236}">
                <a16:creationId xmlns:a16="http://schemas.microsoft.com/office/drawing/2014/main" id="{A92A7349-9A0B-84F5-975E-64694104B8D5}"/>
              </a:ext>
            </a:extLst>
          </p:cNvPr>
          <p:cNvPicPr>
            <a:picLocks noChangeAspect="1" noChangeArrowheads="1"/>
          </p:cNvPicPr>
          <p:nvPr/>
        </p:nvPicPr>
        <p:blipFill>
          <a:blip r:embed="rId62" cstate="screen">
            <a:extLst>
              <a:ext uri="{28A0092B-C50C-407E-A947-70E740481C1C}">
                <a14:useLocalDpi xmlns:a14="http://schemas.microsoft.com/office/drawing/2010/main" val="0"/>
              </a:ext>
            </a:extLst>
          </a:blip>
          <a:srcRect/>
          <a:stretch>
            <a:fillRect/>
          </a:stretch>
        </p:blipFill>
        <p:spPr bwMode="auto">
          <a:xfrm>
            <a:off x="7883329" y="4036542"/>
            <a:ext cx="718438" cy="40412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Logotipo Disney Plus PNG transparente - StickPNG">
            <a:extLst>
              <a:ext uri="{FF2B5EF4-FFF2-40B4-BE49-F238E27FC236}">
                <a16:creationId xmlns:a16="http://schemas.microsoft.com/office/drawing/2014/main" id="{86D4C36C-DC23-CFF0-8598-9CEB1C765B2A}"/>
              </a:ext>
            </a:extLst>
          </p:cNvPr>
          <p:cNvPicPr>
            <a:picLocks noChangeAspect="1" noChangeArrowheads="1"/>
          </p:cNvPicPr>
          <p:nvPr/>
        </p:nvPicPr>
        <p:blipFill>
          <a:blip r:embed="rId6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0619" y="4566649"/>
            <a:ext cx="728206" cy="48458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a:extLst>
              <a:ext uri="{FF2B5EF4-FFF2-40B4-BE49-F238E27FC236}">
                <a16:creationId xmlns:a16="http://schemas.microsoft.com/office/drawing/2014/main" id="{EF32B2D2-4C32-4E5F-A223-84EF0A913C7A}"/>
              </a:ext>
            </a:extLst>
          </p:cNvPr>
          <p:cNvPicPr>
            <a:picLocks noChangeAspect="1" noChangeArrowheads="1"/>
          </p:cNvPicPr>
          <p:nvPr/>
        </p:nvPicPr>
        <p:blipFill>
          <a:blip r:embed="rId64" cstate="screen">
            <a:extLst>
              <a:ext uri="{28A0092B-C50C-407E-A947-70E740481C1C}">
                <a14:useLocalDpi xmlns:a14="http://schemas.microsoft.com/office/drawing/2010/main" val="0"/>
              </a:ext>
            </a:extLst>
          </a:blip>
          <a:srcRect/>
          <a:stretch>
            <a:fillRect/>
          </a:stretch>
        </p:blipFill>
        <p:spPr bwMode="auto">
          <a:xfrm>
            <a:off x="3810752" y="2918643"/>
            <a:ext cx="259841" cy="319259"/>
          </a:xfrm>
          <a:prstGeom prst="rect">
            <a:avLst/>
          </a:prstGeom>
          <a:noFill/>
          <a:extLst>
            <a:ext uri="{909E8E84-426E-40DD-AFC4-6F175D3DCCD1}">
              <a14:hiddenFill xmlns:a14="http://schemas.microsoft.com/office/drawing/2010/main">
                <a:solidFill>
                  <a:srgbClr val="FFFFFF"/>
                </a:solidFill>
              </a14:hiddenFill>
            </a:ext>
          </a:extLst>
        </p:spPr>
      </p:pic>
      <p:pic>
        <p:nvPicPr>
          <p:cNvPr id="73" name="Imagem 72">
            <a:extLst>
              <a:ext uri="{FF2B5EF4-FFF2-40B4-BE49-F238E27FC236}">
                <a16:creationId xmlns:a16="http://schemas.microsoft.com/office/drawing/2014/main" id="{191EA226-D30E-3111-03D5-FB3F581E5A50}"/>
              </a:ext>
            </a:extLst>
          </p:cNvPr>
          <p:cNvPicPr>
            <a:picLocks noChangeAspect="1"/>
          </p:cNvPicPr>
          <p:nvPr/>
        </p:nvPicPr>
        <p:blipFill>
          <a:blip r:embed="rId65">
            <a:clrChange>
              <a:clrFrom>
                <a:srgbClr val="121212"/>
              </a:clrFrom>
              <a:clrTo>
                <a:srgbClr val="121212">
                  <a:alpha val="0"/>
                </a:srgbClr>
              </a:clrTo>
            </a:clrChange>
          </a:blip>
          <a:stretch>
            <a:fillRect/>
          </a:stretch>
        </p:blipFill>
        <p:spPr>
          <a:xfrm>
            <a:off x="9163448" y="4555856"/>
            <a:ext cx="742830" cy="198786"/>
          </a:xfrm>
          <a:prstGeom prst="rect">
            <a:avLst/>
          </a:prstGeom>
        </p:spPr>
      </p:pic>
      <p:pic>
        <p:nvPicPr>
          <p:cNvPr id="74" name="Imagem 73">
            <a:extLst>
              <a:ext uri="{FF2B5EF4-FFF2-40B4-BE49-F238E27FC236}">
                <a16:creationId xmlns:a16="http://schemas.microsoft.com/office/drawing/2014/main" id="{D09D34C7-783D-221C-5B8A-25EBAEB41D14}"/>
              </a:ext>
            </a:extLst>
          </p:cNvPr>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2095332" y="4887049"/>
            <a:ext cx="763335" cy="272620"/>
          </a:xfrm>
          <a:prstGeom prst="rect">
            <a:avLst/>
          </a:prstGeom>
        </p:spPr>
      </p:pic>
      <p:pic>
        <p:nvPicPr>
          <p:cNvPr id="75" name="Imagem 74">
            <a:extLst>
              <a:ext uri="{FF2B5EF4-FFF2-40B4-BE49-F238E27FC236}">
                <a16:creationId xmlns:a16="http://schemas.microsoft.com/office/drawing/2014/main" id="{C4679193-B0D0-5099-CE9E-14C5AF89411F}"/>
              </a:ext>
            </a:extLst>
          </p:cNvPr>
          <p:cNvPicPr>
            <a:picLocks noChangeAspect="1"/>
          </p:cNvPicPr>
          <p:nvPr/>
        </p:nvPicPr>
        <p:blipFill>
          <a:blip r:embed="rId67">
            <a:clrChange>
              <a:clrFrom>
                <a:srgbClr val="F6F6F6"/>
              </a:clrFrom>
              <a:clrTo>
                <a:srgbClr val="F6F6F6">
                  <a:alpha val="0"/>
                </a:srgbClr>
              </a:clrTo>
            </a:clrChange>
          </a:blip>
          <a:stretch>
            <a:fillRect/>
          </a:stretch>
        </p:blipFill>
        <p:spPr>
          <a:xfrm>
            <a:off x="8186787" y="5138764"/>
            <a:ext cx="508000" cy="279400"/>
          </a:xfrm>
          <a:prstGeom prst="rect">
            <a:avLst/>
          </a:prstGeom>
        </p:spPr>
      </p:pic>
      <p:pic>
        <p:nvPicPr>
          <p:cNvPr id="76" name="Imagem 75">
            <a:extLst>
              <a:ext uri="{FF2B5EF4-FFF2-40B4-BE49-F238E27FC236}">
                <a16:creationId xmlns:a16="http://schemas.microsoft.com/office/drawing/2014/main" id="{40D50B1B-55DB-E4DD-A36C-AA446923A850}"/>
              </a:ext>
            </a:extLst>
          </p:cNvPr>
          <p:cNvPicPr>
            <a:picLocks noChangeAspect="1"/>
          </p:cNvPicPr>
          <p:nvPr/>
        </p:nvPicPr>
        <p:blipFill>
          <a:blip r:embed="rId68" cstate="screen">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9534863" y="4928367"/>
            <a:ext cx="630855" cy="291499"/>
          </a:xfrm>
          <a:prstGeom prst="rect">
            <a:avLst/>
          </a:prstGeom>
        </p:spPr>
      </p:pic>
      <p:pic>
        <p:nvPicPr>
          <p:cNvPr id="77" name="Imagem 76">
            <a:extLst>
              <a:ext uri="{FF2B5EF4-FFF2-40B4-BE49-F238E27FC236}">
                <a16:creationId xmlns:a16="http://schemas.microsoft.com/office/drawing/2014/main" id="{2D040290-9017-EB98-EA33-07A660362A1D}"/>
              </a:ext>
            </a:extLst>
          </p:cNvPr>
          <p:cNvPicPr>
            <a:picLocks noChangeAspect="1"/>
          </p:cNvPicPr>
          <p:nvPr/>
        </p:nvPicPr>
        <p:blipFill>
          <a:blip r:embed="rId69" cstate="screen">
            <a:extLst>
              <a:ext uri="{28A0092B-C50C-407E-A947-70E740481C1C}">
                <a14:useLocalDpi xmlns:a14="http://schemas.microsoft.com/office/drawing/2010/main"/>
              </a:ext>
            </a:extLst>
          </a:blip>
          <a:stretch>
            <a:fillRect/>
          </a:stretch>
        </p:blipFill>
        <p:spPr>
          <a:xfrm>
            <a:off x="8565443" y="4277327"/>
            <a:ext cx="664917" cy="278056"/>
          </a:xfrm>
          <a:prstGeom prst="rect">
            <a:avLst/>
          </a:prstGeom>
        </p:spPr>
      </p:pic>
      <p:pic>
        <p:nvPicPr>
          <p:cNvPr id="78" name="Imagem 77">
            <a:extLst>
              <a:ext uri="{FF2B5EF4-FFF2-40B4-BE49-F238E27FC236}">
                <a16:creationId xmlns:a16="http://schemas.microsoft.com/office/drawing/2014/main" id="{1FE55785-C3C6-9589-E633-37D4169A1F24}"/>
              </a:ext>
            </a:extLst>
          </p:cNvPr>
          <p:cNvPicPr>
            <a:picLocks noChangeAspect="1"/>
          </p:cNvPicPr>
          <p:nvPr/>
        </p:nvPicPr>
        <p:blipFill>
          <a:blip r:embed="rId70">
            <a:clrChange>
              <a:clrFrom>
                <a:srgbClr val="F8F8F8"/>
              </a:clrFrom>
              <a:clrTo>
                <a:srgbClr val="F8F8F8">
                  <a:alpha val="0"/>
                </a:srgbClr>
              </a:clrTo>
            </a:clrChange>
          </a:blip>
          <a:stretch>
            <a:fillRect/>
          </a:stretch>
        </p:blipFill>
        <p:spPr>
          <a:xfrm>
            <a:off x="7158525" y="2670481"/>
            <a:ext cx="976115" cy="283388"/>
          </a:xfrm>
          <a:prstGeom prst="rect">
            <a:avLst/>
          </a:prstGeom>
        </p:spPr>
      </p:pic>
      <p:pic>
        <p:nvPicPr>
          <p:cNvPr id="79" name="Imagem 78">
            <a:extLst>
              <a:ext uri="{FF2B5EF4-FFF2-40B4-BE49-F238E27FC236}">
                <a16:creationId xmlns:a16="http://schemas.microsoft.com/office/drawing/2014/main" id="{FD803261-DAD9-9AD7-1A9E-DC286E809AC1}"/>
              </a:ext>
            </a:extLst>
          </p:cNvPr>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8097172" y="5421837"/>
            <a:ext cx="405007" cy="358532"/>
          </a:xfrm>
          <a:prstGeom prst="rect">
            <a:avLst/>
          </a:prstGeom>
        </p:spPr>
      </p:pic>
      <p:pic>
        <p:nvPicPr>
          <p:cNvPr id="80" name="Imagem 79">
            <a:extLst>
              <a:ext uri="{FF2B5EF4-FFF2-40B4-BE49-F238E27FC236}">
                <a16:creationId xmlns:a16="http://schemas.microsoft.com/office/drawing/2014/main" id="{117D272B-2A78-8BDA-955E-9D26776CC975}"/>
              </a:ext>
            </a:extLst>
          </p:cNvPr>
          <p:cNvPicPr>
            <a:picLocks noChangeAspect="1"/>
          </p:cNvPicPr>
          <p:nvPr/>
        </p:nvPicPr>
        <p:blipFill>
          <a:blip r:embed="rId72" cstate="screen">
            <a:extLst>
              <a:ext uri="{28A0092B-C50C-407E-A947-70E740481C1C}">
                <a14:useLocalDpi xmlns:a14="http://schemas.microsoft.com/office/drawing/2010/main"/>
              </a:ext>
            </a:extLst>
          </a:blip>
          <a:stretch>
            <a:fillRect/>
          </a:stretch>
        </p:blipFill>
        <p:spPr>
          <a:xfrm>
            <a:off x="4990712" y="1795207"/>
            <a:ext cx="793217" cy="239923"/>
          </a:xfrm>
          <a:prstGeom prst="rect">
            <a:avLst/>
          </a:prstGeom>
        </p:spPr>
      </p:pic>
      <p:pic>
        <p:nvPicPr>
          <p:cNvPr id="81" name="Imagem 80">
            <a:extLst>
              <a:ext uri="{FF2B5EF4-FFF2-40B4-BE49-F238E27FC236}">
                <a16:creationId xmlns:a16="http://schemas.microsoft.com/office/drawing/2014/main" id="{A677CD47-903E-5917-1F97-50AD7B5D438C}"/>
              </a:ext>
            </a:extLst>
          </p:cNvPr>
          <p:cNvPicPr>
            <a:picLocks noChangeAspect="1"/>
          </p:cNvPicPr>
          <p:nvPr/>
        </p:nvPicPr>
        <p:blipFill>
          <a:blip r:embed="rId73" cstate="screen">
            <a:extLst>
              <a:ext uri="{28A0092B-C50C-407E-A947-70E740481C1C}">
                <a14:useLocalDpi xmlns:a14="http://schemas.microsoft.com/office/drawing/2010/main"/>
              </a:ext>
            </a:extLst>
          </a:blip>
          <a:stretch>
            <a:fillRect/>
          </a:stretch>
        </p:blipFill>
        <p:spPr>
          <a:xfrm>
            <a:off x="8639716" y="4570957"/>
            <a:ext cx="449681" cy="351924"/>
          </a:xfrm>
          <a:prstGeom prst="rect">
            <a:avLst/>
          </a:prstGeom>
        </p:spPr>
      </p:pic>
      <p:pic>
        <p:nvPicPr>
          <p:cNvPr id="82" name="Imagem 81">
            <a:extLst>
              <a:ext uri="{FF2B5EF4-FFF2-40B4-BE49-F238E27FC236}">
                <a16:creationId xmlns:a16="http://schemas.microsoft.com/office/drawing/2014/main" id="{C303FCF5-94B0-31A0-FC94-4C0ADD236530}"/>
              </a:ext>
            </a:extLst>
          </p:cNvPr>
          <p:cNvPicPr>
            <a:picLocks noChangeAspect="1"/>
          </p:cNvPicPr>
          <p:nvPr/>
        </p:nvPicPr>
        <p:blipFill>
          <a:blip r:embed="rId74" cstate="screen">
            <a:extLst>
              <a:ext uri="{28A0092B-C50C-407E-A947-70E740481C1C}">
                <a14:useLocalDpi xmlns:a14="http://schemas.microsoft.com/office/drawing/2010/main"/>
              </a:ext>
            </a:extLst>
          </a:blip>
          <a:stretch>
            <a:fillRect/>
          </a:stretch>
        </p:blipFill>
        <p:spPr>
          <a:xfrm>
            <a:off x="9130039" y="5803978"/>
            <a:ext cx="361404" cy="337705"/>
          </a:xfrm>
          <a:prstGeom prst="rect">
            <a:avLst/>
          </a:prstGeom>
        </p:spPr>
      </p:pic>
      <p:pic>
        <p:nvPicPr>
          <p:cNvPr id="83" name="Imagem 82">
            <a:extLst>
              <a:ext uri="{FF2B5EF4-FFF2-40B4-BE49-F238E27FC236}">
                <a16:creationId xmlns:a16="http://schemas.microsoft.com/office/drawing/2014/main" id="{C0B73E3B-1719-F4E9-8E24-BF22E0145AA3}"/>
              </a:ext>
            </a:extLst>
          </p:cNvPr>
          <p:cNvPicPr>
            <a:picLocks noChangeAspect="1"/>
          </p:cNvPicPr>
          <p:nvPr/>
        </p:nvPicPr>
        <p:blipFill>
          <a:blip r:embed="rId75"/>
          <a:stretch>
            <a:fillRect/>
          </a:stretch>
        </p:blipFill>
        <p:spPr>
          <a:xfrm>
            <a:off x="8594711" y="4922881"/>
            <a:ext cx="780685" cy="260228"/>
          </a:xfrm>
          <a:prstGeom prst="rect">
            <a:avLst/>
          </a:prstGeom>
        </p:spPr>
      </p:pic>
      <p:pic>
        <p:nvPicPr>
          <p:cNvPr id="84" name="Imagem 83">
            <a:extLst>
              <a:ext uri="{FF2B5EF4-FFF2-40B4-BE49-F238E27FC236}">
                <a16:creationId xmlns:a16="http://schemas.microsoft.com/office/drawing/2014/main" id="{7B294965-0595-FAF8-1930-492D76E24D2A}"/>
              </a:ext>
            </a:extLst>
          </p:cNvPr>
          <p:cNvPicPr>
            <a:picLocks noChangeAspect="1"/>
          </p:cNvPicPr>
          <p:nvPr/>
        </p:nvPicPr>
        <p:blipFill>
          <a:blip r:embed="rId76"/>
          <a:stretch>
            <a:fillRect/>
          </a:stretch>
        </p:blipFill>
        <p:spPr>
          <a:xfrm>
            <a:off x="8864557" y="5265820"/>
            <a:ext cx="818139" cy="167346"/>
          </a:xfrm>
          <a:prstGeom prst="rect">
            <a:avLst/>
          </a:prstGeom>
        </p:spPr>
      </p:pic>
      <p:pic>
        <p:nvPicPr>
          <p:cNvPr id="85" name="Imagem 84">
            <a:extLst>
              <a:ext uri="{FF2B5EF4-FFF2-40B4-BE49-F238E27FC236}">
                <a16:creationId xmlns:a16="http://schemas.microsoft.com/office/drawing/2014/main" id="{74354BB8-253E-C5AE-2DBA-C516DE85BB4D}"/>
              </a:ext>
            </a:extLst>
          </p:cNvPr>
          <p:cNvPicPr>
            <a:picLocks noChangeAspect="1"/>
          </p:cNvPicPr>
          <p:nvPr/>
        </p:nvPicPr>
        <p:blipFill>
          <a:blip r:embed="rId77" cstate="screen">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1970877" y="4466753"/>
            <a:ext cx="599661" cy="417291"/>
          </a:xfrm>
          <a:prstGeom prst="rect">
            <a:avLst/>
          </a:prstGeom>
        </p:spPr>
      </p:pic>
      <p:pic>
        <p:nvPicPr>
          <p:cNvPr id="86" name="Imagem 85">
            <a:extLst>
              <a:ext uri="{FF2B5EF4-FFF2-40B4-BE49-F238E27FC236}">
                <a16:creationId xmlns:a16="http://schemas.microsoft.com/office/drawing/2014/main" id="{681A28B6-2931-7F4D-4D87-2914EC785B84}"/>
              </a:ext>
            </a:extLst>
          </p:cNvPr>
          <p:cNvPicPr>
            <a:picLocks noChangeAspect="1"/>
          </p:cNvPicPr>
          <p:nvPr/>
        </p:nvPicPr>
        <p:blipFill>
          <a:blip r:embed="rId78"/>
          <a:stretch>
            <a:fillRect/>
          </a:stretch>
        </p:blipFill>
        <p:spPr>
          <a:xfrm>
            <a:off x="5236501" y="2413198"/>
            <a:ext cx="676593" cy="182160"/>
          </a:xfrm>
          <a:prstGeom prst="rect">
            <a:avLst/>
          </a:prstGeom>
        </p:spPr>
      </p:pic>
      <p:pic>
        <p:nvPicPr>
          <p:cNvPr id="87" name="Picture 2" descr="História do Logotipo da Tesla: Mais do que uma Simples Letra &quot;T&quot;">
            <a:extLst>
              <a:ext uri="{FF2B5EF4-FFF2-40B4-BE49-F238E27FC236}">
                <a16:creationId xmlns:a16="http://schemas.microsoft.com/office/drawing/2014/main" id="{85CA80FA-1E51-69E9-2716-0D47212E01B0}"/>
              </a:ext>
            </a:extLst>
          </p:cNvPr>
          <p:cNvPicPr>
            <a:picLocks noChangeAspect="1" noChangeArrowheads="1"/>
          </p:cNvPicPr>
          <p:nvPr/>
        </p:nvPicPr>
        <p:blipFill rotWithShape="1">
          <a:blip r:embed="rId79">
            <a:extLst>
              <a:ext uri="{28A0092B-C50C-407E-A947-70E740481C1C}">
                <a14:useLocalDpi xmlns:a14="http://schemas.microsoft.com/office/drawing/2010/main" val="0"/>
              </a:ext>
            </a:extLst>
          </a:blip>
          <a:srcRect t="30015" b="30092"/>
          <a:stretch/>
        </p:blipFill>
        <p:spPr bwMode="auto">
          <a:xfrm>
            <a:off x="8675288" y="5497572"/>
            <a:ext cx="1148832" cy="3055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Logotipo da Netflix PNG transparente - StickPNG">
            <a:extLst>
              <a:ext uri="{FF2B5EF4-FFF2-40B4-BE49-F238E27FC236}">
                <a16:creationId xmlns:a16="http://schemas.microsoft.com/office/drawing/2014/main" id="{F5E3C98B-FF85-658D-9259-7A336CC66A52}"/>
              </a:ext>
            </a:extLst>
          </p:cNvPr>
          <p:cNvPicPr>
            <a:picLocks noChangeAspect="1" noChangeArrowheads="1"/>
          </p:cNvPicPr>
          <p:nvPr/>
        </p:nvPicPr>
        <p:blipFill rotWithShape="1">
          <a:blip r:embed="rId80">
            <a:extLst>
              <a:ext uri="{28A0092B-C50C-407E-A947-70E740481C1C}">
                <a14:useLocalDpi xmlns:a14="http://schemas.microsoft.com/office/drawing/2010/main" val="0"/>
              </a:ext>
            </a:extLst>
          </a:blip>
          <a:srcRect l="6642" t="27069" r="8783" b="26088"/>
          <a:stretch/>
        </p:blipFill>
        <p:spPr bwMode="auto">
          <a:xfrm>
            <a:off x="4319184" y="2295730"/>
            <a:ext cx="848539" cy="263182"/>
          </a:xfrm>
          <a:prstGeom prst="rect">
            <a:avLst/>
          </a:prstGeom>
          <a:noFill/>
          <a:extLst>
            <a:ext uri="{909E8E84-426E-40DD-AFC4-6F175D3DCCD1}">
              <a14:hiddenFill xmlns:a14="http://schemas.microsoft.com/office/drawing/2010/main">
                <a:solidFill>
                  <a:srgbClr val="FFFFFF"/>
                </a:solidFill>
              </a14:hiddenFill>
            </a:ext>
          </a:extLst>
        </p:spPr>
      </p:pic>
      <p:pic>
        <p:nvPicPr>
          <p:cNvPr id="89" name="Imagem 88">
            <a:extLst>
              <a:ext uri="{FF2B5EF4-FFF2-40B4-BE49-F238E27FC236}">
                <a16:creationId xmlns:a16="http://schemas.microsoft.com/office/drawing/2014/main" id="{8FCB3F27-8756-9B8C-FFC8-53873BB558BD}"/>
              </a:ext>
            </a:extLst>
          </p:cNvPr>
          <p:cNvPicPr>
            <a:picLocks noChangeAspect="1"/>
          </p:cNvPicPr>
          <p:nvPr/>
        </p:nvPicPr>
        <p:blipFill>
          <a:blip r:embed="rId81"/>
          <a:stretch>
            <a:fillRect/>
          </a:stretch>
        </p:blipFill>
        <p:spPr>
          <a:xfrm>
            <a:off x="7798353" y="5923848"/>
            <a:ext cx="1070177" cy="194577"/>
          </a:xfrm>
          <a:prstGeom prst="rect">
            <a:avLst/>
          </a:prstGeom>
        </p:spPr>
      </p:pic>
      <p:pic>
        <p:nvPicPr>
          <p:cNvPr id="90" name="Picture 8" descr="Banco Caixa Econômica Federal – Portal Municipal de Turismo Presidente  Getúlio">
            <a:extLst>
              <a:ext uri="{FF2B5EF4-FFF2-40B4-BE49-F238E27FC236}">
                <a16:creationId xmlns:a16="http://schemas.microsoft.com/office/drawing/2014/main" id="{95AB09AD-2DCB-3025-E74B-686A47D0EFFD}"/>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3752064" y="5969329"/>
            <a:ext cx="577443" cy="17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13199"/>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353C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872830013832C49AE34ECC7520BE263" ma:contentTypeVersion="12" ma:contentTypeDescription="Crie um novo documento." ma:contentTypeScope="" ma:versionID="f3c8fa37e72a6ab199c840e85e779eaf">
  <xsd:schema xmlns:xsd="http://www.w3.org/2001/XMLSchema" xmlns:xs="http://www.w3.org/2001/XMLSchema" xmlns:p="http://schemas.microsoft.com/office/2006/metadata/properties" xmlns:ns2="2220f34f-dbd0-43ac-a032-82a5d0ff1b4d" xmlns:ns3="461886bc-5424-4b97-b1e8-ae68c8ea6d38" targetNamespace="http://schemas.microsoft.com/office/2006/metadata/properties" ma:root="true" ma:fieldsID="978f1288c60bbe269d793d294c1208d4" ns2:_="" ns3:_="">
    <xsd:import namespace="2220f34f-dbd0-43ac-a032-82a5d0ff1b4d"/>
    <xsd:import namespace="461886bc-5424-4b97-b1e8-ae68c8ea6d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20f34f-dbd0-43ac-a032-82a5d0ff1b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Marcações de imagem" ma:readOnly="false" ma:fieldId="{5cf76f15-5ced-4ddc-b409-7134ff3c332f}" ma:taxonomyMulti="true" ma:sspId="1571951e-d9a0-4359-9f7e-1cc3e8c454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1886bc-5424-4b97-b1e8-ae68c8ea6d3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4d372b5-de72-4366-bf95-25397d51f5e2}" ma:internalName="TaxCatchAll" ma:showField="CatchAllData" ma:web="461886bc-5424-4b97-b1e8-ae68c8ea6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20f34f-dbd0-43ac-a032-82a5d0ff1b4d">
      <Terms xmlns="http://schemas.microsoft.com/office/infopath/2007/PartnerControls"/>
    </lcf76f155ced4ddcb4097134ff3c332f>
    <TaxCatchAll xmlns="461886bc-5424-4b97-b1e8-ae68c8ea6d38" xsi:nil="true"/>
  </documentManagement>
</p:properties>
</file>

<file path=customXml/itemProps1.xml><?xml version="1.0" encoding="utf-8"?>
<ds:datastoreItem xmlns:ds="http://schemas.openxmlformats.org/officeDocument/2006/customXml" ds:itemID="{6622EDD0-9110-4F76-BC04-5C0C5F5F19EA}">
  <ds:schemaRefs>
    <ds:schemaRef ds:uri="2220f34f-dbd0-43ac-a032-82a5d0ff1b4d"/>
    <ds:schemaRef ds:uri="461886bc-5424-4b97-b1e8-ae68c8ea6d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7E0FF9-2A9A-42A4-AD38-01EA79024FF8}">
  <ds:schemaRefs>
    <ds:schemaRef ds:uri="http://schemas.microsoft.com/sharepoint/v3/contenttype/forms"/>
  </ds:schemaRefs>
</ds:datastoreItem>
</file>

<file path=customXml/itemProps3.xml><?xml version="1.0" encoding="utf-8"?>
<ds:datastoreItem xmlns:ds="http://schemas.openxmlformats.org/officeDocument/2006/customXml" ds:itemID="{6CFDC3B3-EE0A-4A96-8C9A-D7E58C1822DA}">
  <ds:schemaRefs>
    <ds:schemaRef ds:uri="2220f34f-dbd0-43ac-a032-82a5d0ff1b4d"/>
    <ds:schemaRef ds:uri="461886bc-5424-4b97-b1e8-ae68c8ea6d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363</TotalTime>
  <Words>1147</Words>
  <Application>Microsoft Office PowerPoint</Application>
  <PresentationFormat>Widescreen</PresentationFormat>
  <Paragraphs>171</Paragraphs>
  <Slides>26</Slides>
  <Notes>2</Notes>
  <HiddenSlides>0</HiddenSlides>
  <MMClips>0</MMClips>
  <ScaleCrop>false</ScaleCrop>
  <HeadingPairs>
    <vt:vector size="6" baseType="variant">
      <vt:variant>
        <vt:lpstr>Fontes usadas</vt:lpstr>
      </vt:variant>
      <vt:variant>
        <vt:i4>16</vt:i4>
      </vt:variant>
      <vt:variant>
        <vt:lpstr>Tema</vt:lpstr>
      </vt:variant>
      <vt:variant>
        <vt:i4>1</vt:i4>
      </vt:variant>
      <vt:variant>
        <vt:lpstr>Títulos de slides</vt:lpstr>
      </vt:variant>
      <vt:variant>
        <vt:i4>26</vt:i4>
      </vt:variant>
    </vt:vector>
  </HeadingPairs>
  <TitlesOfParts>
    <vt:vector size="43" baseType="lpstr">
      <vt:lpstr>☞GILROY-BOLD</vt:lpstr>
      <vt:lpstr>☞GILROY-LIGHT</vt:lpstr>
      <vt:lpstr>☞GILROY-MEDIUM</vt:lpstr>
      <vt:lpstr>Aptos</vt:lpstr>
      <vt:lpstr>Arial</vt:lpstr>
      <vt:lpstr>Bebas Neue</vt:lpstr>
      <vt:lpstr>Calibri</vt:lpstr>
      <vt:lpstr>Gilroy-Bold</vt:lpstr>
      <vt:lpstr>Lucida Sans</vt:lpstr>
      <vt:lpstr>Montiserrat</vt:lpstr>
      <vt:lpstr>Montserrat</vt:lpstr>
      <vt:lpstr>Montserrat Light</vt:lpstr>
      <vt:lpstr>Montserrat Medium</vt:lpstr>
      <vt:lpstr>Open Sans Light</vt:lpstr>
      <vt:lpstr>Symbol</vt:lpstr>
      <vt:lpstr>techenfim-educacao</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 Batista</dc:creator>
  <cp:lastModifiedBy>Aguirre Estorilio Silva Pinto Neto</cp:lastModifiedBy>
  <cp:revision>8</cp:revision>
  <dcterms:created xsi:type="dcterms:W3CDTF">2025-03-12T13:27:55Z</dcterms:created>
  <dcterms:modified xsi:type="dcterms:W3CDTF">2025-05-21T11:53:18Z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0x0101004872830013832C49AE34ECC7520BE263</vt:lpwstr>
  </property>
  <property fmtid="{D5CDD505-2E9C-101B-9397-08002B2CF9AE}" pid="3" name="MediaServiceImageTags">
    <vt:lpwstr/>
  </property>
</Properties>
</file>