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56" r:id="rId4"/>
    <p:sldId id="263" r:id="rId5"/>
    <p:sldId id="257" r:id="rId6"/>
    <p:sldId id="259" r:id="rId7"/>
    <p:sldId id="258" r:id="rId8"/>
    <p:sldId id="261" r:id="rId9"/>
    <p:sldId id="271" r:id="rId10"/>
    <p:sldId id="264" r:id="rId11"/>
    <p:sldId id="265" r:id="rId12"/>
    <p:sldId id="267" r:id="rId13"/>
    <p:sldId id="266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C6114-6F6A-4897-A8C2-71890820E1A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56B845-E692-45D4-81E3-0D1663B938DD}">
      <dgm:prSet phldrT="[Texto]"/>
      <dgm:spPr/>
      <dgm:t>
        <a:bodyPr/>
        <a:lstStyle/>
        <a:p>
          <a:r>
            <a:rPr lang="en-US" dirty="0" err="1"/>
            <a:t>Projeto</a:t>
          </a:r>
          <a:r>
            <a:rPr lang="en-US" dirty="0"/>
            <a:t> do Sistema, </a:t>
          </a:r>
          <a:r>
            <a:rPr lang="en-US" i="1" dirty="0"/>
            <a:t>Design</a:t>
          </a:r>
          <a:r>
            <a:rPr lang="en-US" dirty="0"/>
            <a:t> do CI e </a:t>
          </a:r>
          <a:r>
            <a:rPr lang="en-US" dirty="0" err="1"/>
            <a:t>verificação</a:t>
          </a:r>
          <a:r>
            <a:rPr lang="en-US" dirty="0"/>
            <a:t> de </a:t>
          </a:r>
          <a:r>
            <a:rPr lang="en-US" dirty="0" err="1"/>
            <a:t>patentes</a:t>
          </a:r>
          <a:endParaRPr lang="en-US" dirty="0"/>
        </a:p>
      </dgm:t>
    </dgm:pt>
    <dgm:pt modelId="{C91AF54D-204A-4AF8-99E3-62E4A98398F7}" type="parTrans" cxnId="{F6314F43-5D0C-4AE1-9B0B-1A6C64DF9414}">
      <dgm:prSet/>
      <dgm:spPr/>
      <dgm:t>
        <a:bodyPr/>
        <a:lstStyle/>
        <a:p>
          <a:endParaRPr lang="en-US"/>
        </a:p>
      </dgm:t>
    </dgm:pt>
    <dgm:pt modelId="{9F53E3E6-CF31-478C-B9CB-B43D8BEE908F}" type="sibTrans" cxnId="{F6314F43-5D0C-4AE1-9B0B-1A6C64DF9414}">
      <dgm:prSet/>
      <dgm:spPr/>
      <dgm:t>
        <a:bodyPr/>
        <a:lstStyle/>
        <a:p>
          <a:endParaRPr lang="en-US"/>
        </a:p>
      </dgm:t>
    </dgm:pt>
    <dgm:pt modelId="{2BBBC73D-94EA-4CAC-BBBF-6FE7F80E6884}">
      <dgm:prSet phldrT="[Texto]"/>
      <dgm:spPr/>
      <dgm:t>
        <a:bodyPr/>
        <a:lstStyle/>
        <a:p>
          <a:r>
            <a:rPr lang="en-US" dirty="0" err="1"/>
            <a:t>Universidades</a:t>
          </a:r>
          <a:endParaRPr lang="en-US" dirty="0"/>
        </a:p>
      </dgm:t>
    </dgm:pt>
    <dgm:pt modelId="{A70FE4B7-A768-4013-B87F-5C27232E85AD}" type="parTrans" cxnId="{9CCE6C1F-C268-45BD-A1AC-8B5B6CA10317}">
      <dgm:prSet/>
      <dgm:spPr/>
      <dgm:t>
        <a:bodyPr/>
        <a:lstStyle/>
        <a:p>
          <a:endParaRPr lang="en-US"/>
        </a:p>
      </dgm:t>
    </dgm:pt>
    <dgm:pt modelId="{6D4C8E5A-C294-49C8-B797-D3B6456160A8}" type="sibTrans" cxnId="{9CCE6C1F-C268-45BD-A1AC-8B5B6CA10317}">
      <dgm:prSet/>
      <dgm:spPr/>
      <dgm:t>
        <a:bodyPr/>
        <a:lstStyle/>
        <a:p>
          <a:endParaRPr lang="en-US"/>
        </a:p>
      </dgm:t>
    </dgm:pt>
    <dgm:pt modelId="{605A2A4B-5A72-4460-A20B-14E598179F63}">
      <dgm:prSet phldrT="[Texto]"/>
      <dgm:spPr/>
      <dgm:t>
        <a:bodyPr/>
        <a:lstStyle/>
        <a:p>
          <a:r>
            <a:rPr lang="en-US" dirty="0"/>
            <a:t>ICTs</a:t>
          </a:r>
        </a:p>
      </dgm:t>
    </dgm:pt>
    <dgm:pt modelId="{442AAFED-9F2B-4544-AA87-6E9F0FB8178A}" type="parTrans" cxnId="{5AD6277A-9AD0-4AC8-A813-C2D4CDD5C515}">
      <dgm:prSet/>
      <dgm:spPr/>
      <dgm:t>
        <a:bodyPr/>
        <a:lstStyle/>
        <a:p>
          <a:endParaRPr lang="en-US"/>
        </a:p>
      </dgm:t>
    </dgm:pt>
    <dgm:pt modelId="{C7707D6D-FC29-4A4D-83DF-4C6D680BA8EA}" type="sibTrans" cxnId="{5AD6277A-9AD0-4AC8-A813-C2D4CDD5C515}">
      <dgm:prSet/>
      <dgm:spPr/>
      <dgm:t>
        <a:bodyPr/>
        <a:lstStyle/>
        <a:p>
          <a:endParaRPr lang="en-US"/>
        </a:p>
      </dgm:t>
    </dgm:pt>
    <dgm:pt modelId="{A95BA7B2-AE34-4E00-B2E0-E01078A286FF}">
      <dgm:prSet phldrT="[Texto]"/>
      <dgm:spPr/>
      <dgm:t>
        <a:bodyPr/>
        <a:lstStyle/>
        <a:p>
          <a:r>
            <a:rPr lang="en-US" i="0" dirty="0" err="1"/>
            <a:t>Prototipação</a:t>
          </a:r>
          <a:r>
            <a:rPr lang="en-US" i="0" dirty="0"/>
            <a:t> (MVP)</a:t>
          </a:r>
        </a:p>
      </dgm:t>
    </dgm:pt>
    <dgm:pt modelId="{DEB0BA17-2E90-4638-9168-C313B756411A}" type="parTrans" cxnId="{7D2736F4-565B-4AC0-995E-52BCFF471D9D}">
      <dgm:prSet/>
      <dgm:spPr/>
      <dgm:t>
        <a:bodyPr/>
        <a:lstStyle/>
        <a:p>
          <a:endParaRPr lang="en-US"/>
        </a:p>
      </dgm:t>
    </dgm:pt>
    <dgm:pt modelId="{545AF307-9A51-458F-AE51-C5F406FB3400}" type="sibTrans" cxnId="{7D2736F4-565B-4AC0-995E-52BCFF471D9D}">
      <dgm:prSet/>
      <dgm:spPr/>
      <dgm:t>
        <a:bodyPr/>
        <a:lstStyle/>
        <a:p>
          <a:endParaRPr lang="en-US"/>
        </a:p>
      </dgm:t>
    </dgm:pt>
    <dgm:pt modelId="{113B51AB-AF9A-409E-A93B-59E125C41091}">
      <dgm:prSet phldrT="[Texto]"/>
      <dgm:spPr/>
      <dgm:t>
        <a:bodyPr/>
        <a:lstStyle/>
        <a:p>
          <a:r>
            <a:rPr lang="en-US" dirty="0" err="1"/>
            <a:t>Universidades</a:t>
          </a:r>
          <a:endParaRPr lang="en-US" dirty="0"/>
        </a:p>
      </dgm:t>
    </dgm:pt>
    <dgm:pt modelId="{52FE186C-0A64-4315-B570-EE2E0FC18FE9}" type="parTrans" cxnId="{B7B04A9D-298D-46A3-91C7-D0780E21BE9C}">
      <dgm:prSet/>
      <dgm:spPr/>
      <dgm:t>
        <a:bodyPr/>
        <a:lstStyle/>
        <a:p>
          <a:endParaRPr lang="en-US"/>
        </a:p>
      </dgm:t>
    </dgm:pt>
    <dgm:pt modelId="{AB5DA82B-823E-45D7-B2E7-CBAF516A2F3A}" type="sibTrans" cxnId="{B7B04A9D-298D-46A3-91C7-D0780E21BE9C}">
      <dgm:prSet/>
      <dgm:spPr/>
      <dgm:t>
        <a:bodyPr/>
        <a:lstStyle/>
        <a:p>
          <a:endParaRPr lang="en-US"/>
        </a:p>
      </dgm:t>
    </dgm:pt>
    <dgm:pt modelId="{3C5D0A00-F7FA-4EE2-9CA1-ED88C064D648}">
      <dgm:prSet phldrT="[Texto]"/>
      <dgm:spPr/>
      <dgm:t>
        <a:bodyPr/>
        <a:lstStyle/>
        <a:p>
          <a:r>
            <a:rPr lang="en-US" dirty="0" err="1"/>
            <a:t>Desenvolvimento</a:t>
          </a:r>
          <a:r>
            <a:rPr lang="en-US" dirty="0"/>
            <a:t> do </a:t>
          </a:r>
          <a:r>
            <a:rPr lang="en-US" dirty="0" err="1"/>
            <a:t>Processo</a:t>
          </a:r>
          <a:r>
            <a:rPr lang="en-US" dirty="0"/>
            <a:t> </a:t>
          </a:r>
          <a:r>
            <a:rPr lang="en-US" dirty="0" err="1"/>
            <a:t>Produtivo</a:t>
          </a:r>
          <a:endParaRPr lang="en-US" dirty="0"/>
        </a:p>
      </dgm:t>
    </dgm:pt>
    <dgm:pt modelId="{218921F7-5B94-4D13-B725-A4B97F8DD7D7}" type="parTrans" cxnId="{CC6218D3-0254-4B86-918A-4B6415EF8D1B}">
      <dgm:prSet/>
      <dgm:spPr/>
      <dgm:t>
        <a:bodyPr/>
        <a:lstStyle/>
        <a:p>
          <a:endParaRPr lang="en-US"/>
        </a:p>
      </dgm:t>
    </dgm:pt>
    <dgm:pt modelId="{DC131BC2-9179-4A3D-916D-86F7B9CFD21E}" type="sibTrans" cxnId="{CC6218D3-0254-4B86-918A-4B6415EF8D1B}">
      <dgm:prSet/>
      <dgm:spPr/>
      <dgm:t>
        <a:bodyPr/>
        <a:lstStyle/>
        <a:p>
          <a:endParaRPr lang="en-US"/>
        </a:p>
      </dgm:t>
    </dgm:pt>
    <dgm:pt modelId="{980676A9-471B-4A4E-8B6B-E57B15A57D48}">
      <dgm:prSet phldrT="[Texto]"/>
      <dgm:spPr/>
      <dgm:t>
        <a:bodyPr/>
        <a:lstStyle/>
        <a:p>
          <a:r>
            <a:rPr lang="en-US" dirty="0" err="1"/>
            <a:t>Fabricação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Volume</a:t>
          </a:r>
        </a:p>
      </dgm:t>
    </dgm:pt>
    <dgm:pt modelId="{2E62B17A-AD59-4559-9069-E4032F17A38D}" type="parTrans" cxnId="{C194370E-612A-4AF5-8C31-7D6C2141BA83}">
      <dgm:prSet/>
      <dgm:spPr/>
      <dgm:t>
        <a:bodyPr/>
        <a:lstStyle/>
        <a:p>
          <a:endParaRPr lang="en-US"/>
        </a:p>
      </dgm:t>
    </dgm:pt>
    <dgm:pt modelId="{38C43610-2E77-450F-B3DB-F3FA0E009846}" type="sibTrans" cxnId="{C194370E-612A-4AF5-8C31-7D6C2141BA83}">
      <dgm:prSet/>
      <dgm:spPr/>
      <dgm:t>
        <a:bodyPr/>
        <a:lstStyle/>
        <a:p>
          <a:endParaRPr lang="en-US"/>
        </a:p>
      </dgm:t>
    </dgm:pt>
    <dgm:pt modelId="{CBDA3B3E-6177-4D33-8BF6-3BC8E95CA5DB}">
      <dgm:prSet phldrT="[Texto]"/>
      <dgm:spPr/>
      <dgm:t>
        <a:bodyPr/>
        <a:lstStyle/>
        <a:p>
          <a:r>
            <a:rPr lang="pt-BR" dirty="0"/>
            <a:t>Dependente de parceiros externos</a:t>
          </a:r>
          <a:endParaRPr lang="en-US" dirty="0"/>
        </a:p>
      </dgm:t>
    </dgm:pt>
    <dgm:pt modelId="{6AF28D9C-632F-4E07-8314-1D2C8B9733C7}" type="parTrans" cxnId="{BD00C03A-1043-485B-9791-BDD58D03F266}">
      <dgm:prSet/>
      <dgm:spPr/>
      <dgm:t>
        <a:bodyPr/>
        <a:lstStyle/>
        <a:p>
          <a:endParaRPr lang="en-US"/>
        </a:p>
      </dgm:t>
    </dgm:pt>
    <dgm:pt modelId="{D4D52DEF-DF23-4CF1-BADB-8F4E92BB3E3A}" type="sibTrans" cxnId="{BD00C03A-1043-485B-9791-BDD58D03F266}">
      <dgm:prSet/>
      <dgm:spPr/>
      <dgm:t>
        <a:bodyPr/>
        <a:lstStyle/>
        <a:p>
          <a:endParaRPr lang="en-US"/>
        </a:p>
      </dgm:t>
    </dgm:pt>
    <dgm:pt modelId="{1325029D-61A4-4248-9A30-20D1A7CE19C7}">
      <dgm:prSet phldrT="[Texto]"/>
      <dgm:spPr/>
      <dgm:t>
        <a:bodyPr/>
        <a:lstStyle/>
        <a:p>
          <a:r>
            <a:rPr lang="pt-BR" dirty="0"/>
            <a:t>Dependente de parceiros externos</a:t>
          </a:r>
          <a:endParaRPr lang="en-US" dirty="0"/>
        </a:p>
      </dgm:t>
    </dgm:pt>
    <dgm:pt modelId="{83D1333D-A485-4AD6-BBAA-CD3FDBB741DD}" type="parTrans" cxnId="{AF31D5E9-5439-4195-8096-A1015952ED71}">
      <dgm:prSet/>
      <dgm:spPr/>
      <dgm:t>
        <a:bodyPr/>
        <a:lstStyle/>
        <a:p>
          <a:endParaRPr lang="en-US"/>
        </a:p>
      </dgm:t>
    </dgm:pt>
    <dgm:pt modelId="{FBE48437-86B9-453D-89E0-070ECF65EDD8}" type="sibTrans" cxnId="{AF31D5E9-5439-4195-8096-A1015952ED71}">
      <dgm:prSet/>
      <dgm:spPr/>
      <dgm:t>
        <a:bodyPr/>
        <a:lstStyle/>
        <a:p>
          <a:endParaRPr lang="en-US"/>
        </a:p>
      </dgm:t>
    </dgm:pt>
    <dgm:pt modelId="{5D72D14B-D7C6-4B1C-9D65-DA902A9C20D0}">
      <dgm:prSet phldrT="[Texto]"/>
      <dgm:spPr/>
      <dgm:t>
        <a:bodyPr/>
        <a:lstStyle/>
        <a:p>
          <a:r>
            <a:rPr lang="en-US" dirty="0" err="1"/>
            <a:t>Empresas</a:t>
          </a:r>
          <a:endParaRPr lang="en-US" dirty="0"/>
        </a:p>
      </dgm:t>
    </dgm:pt>
    <dgm:pt modelId="{A3025B12-C6FF-4434-ACC2-E63F40DDC265}" type="parTrans" cxnId="{6976142F-9DEF-484D-85E6-B82032120FF6}">
      <dgm:prSet/>
      <dgm:spPr/>
      <dgm:t>
        <a:bodyPr/>
        <a:lstStyle/>
        <a:p>
          <a:endParaRPr lang="en-US"/>
        </a:p>
      </dgm:t>
    </dgm:pt>
    <dgm:pt modelId="{AC02C7A6-B312-4884-B2C2-8E8EE9746895}" type="sibTrans" cxnId="{6976142F-9DEF-484D-85E6-B82032120FF6}">
      <dgm:prSet/>
      <dgm:spPr/>
      <dgm:t>
        <a:bodyPr/>
        <a:lstStyle/>
        <a:p>
          <a:endParaRPr lang="en-US"/>
        </a:p>
      </dgm:t>
    </dgm:pt>
    <dgm:pt modelId="{884F7A83-BFDA-4A62-9840-76AA0CA03F5C}">
      <dgm:prSet/>
      <dgm:spPr/>
      <dgm:t>
        <a:bodyPr/>
        <a:lstStyle/>
        <a:p>
          <a:r>
            <a:rPr lang="en-US"/>
            <a:t>ICTs</a:t>
          </a:r>
          <a:endParaRPr lang="en-US" dirty="0"/>
        </a:p>
      </dgm:t>
    </dgm:pt>
    <dgm:pt modelId="{C6AB6644-BA66-461A-A08E-FC13462114E8}" type="parTrans" cxnId="{1A40EECD-3A71-4141-90BE-D8E4CD555306}">
      <dgm:prSet/>
      <dgm:spPr/>
      <dgm:t>
        <a:bodyPr/>
        <a:lstStyle/>
        <a:p>
          <a:endParaRPr lang="en-US"/>
        </a:p>
      </dgm:t>
    </dgm:pt>
    <dgm:pt modelId="{01DC9701-7A37-4FE1-846D-D782AACF39A1}" type="sibTrans" cxnId="{1A40EECD-3A71-4141-90BE-D8E4CD555306}">
      <dgm:prSet/>
      <dgm:spPr/>
      <dgm:t>
        <a:bodyPr/>
        <a:lstStyle/>
        <a:p>
          <a:endParaRPr lang="en-US"/>
        </a:p>
      </dgm:t>
    </dgm:pt>
    <dgm:pt modelId="{5F1CF999-1CD7-4A34-9C92-B1B00ABBBEFA}">
      <dgm:prSet/>
      <dgm:spPr/>
      <dgm:t>
        <a:bodyPr/>
        <a:lstStyle/>
        <a:p>
          <a:r>
            <a:rPr lang="en-US"/>
            <a:t>Empresas</a:t>
          </a:r>
          <a:endParaRPr lang="en-US" dirty="0"/>
        </a:p>
      </dgm:t>
    </dgm:pt>
    <dgm:pt modelId="{6B3E5036-538C-41F1-A5D0-B1611F0F7E1E}" type="parTrans" cxnId="{BE4F98A1-3611-4980-A11B-9A55731C87EC}">
      <dgm:prSet/>
      <dgm:spPr/>
      <dgm:t>
        <a:bodyPr/>
        <a:lstStyle/>
        <a:p>
          <a:endParaRPr lang="en-US"/>
        </a:p>
      </dgm:t>
    </dgm:pt>
    <dgm:pt modelId="{ACC697E1-3DF5-46BF-87FD-D541993ABAFE}" type="sibTrans" cxnId="{BE4F98A1-3611-4980-A11B-9A55731C87EC}">
      <dgm:prSet/>
      <dgm:spPr/>
      <dgm:t>
        <a:bodyPr/>
        <a:lstStyle/>
        <a:p>
          <a:endParaRPr lang="en-US"/>
        </a:p>
      </dgm:t>
    </dgm:pt>
    <dgm:pt modelId="{DEEA8589-4C62-404E-B882-1F745D88196B}">
      <dgm:prSet/>
      <dgm:spPr/>
      <dgm:t>
        <a:bodyPr/>
        <a:lstStyle/>
        <a:p>
          <a:r>
            <a:rPr lang="en-US" dirty="0" err="1"/>
            <a:t>Parceiros</a:t>
          </a:r>
          <a:r>
            <a:rPr lang="en-US" dirty="0"/>
            <a:t> </a:t>
          </a:r>
          <a:r>
            <a:rPr lang="en-US" dirty="0" err="1"/>
            <a:t>externos</a:t>
          </a:r>
          <a:endParaRPr lang="en-US" dirty="0"/>
        </a:p>
      </dgm:t>
    </dgm:pt>
    <dgm:pt modelId="{4D8BD70E-F572-47DC-BA20-781DDE26FF85}" type="parTrans" cxnId="{607E99DB-F7B0-45E1-B79F-2CAE687B89D4}">
      <dgm:prSet/>
      <dgm:spPr/>
      <dgm:t>
        <a:bodyPr/>
        <a:lstStyle/>
        <a:p>
          <a:endParaRPr lang="en-US"/>
        </a:p>
      </dgm:t>
    </dgm:pt>
    <dgm:pt modelId="{2315D96F-EAAA-4A4C-94E6-901C670AAF09}" type="sibTrans" cxnId="{607E99DB-F7B0-45E1-B79F-2CAE687B89D4}">
      <dgm:prSet/>
      <dgm:spPr/>
      <dgm:t>
        <a:bodyPr/>
        <a:lstStyle/>
        <a:p>
          <a:endParaRPr lang="en-US"/>
        </a:p>
      </dgm:t>
    </dgm:pt>
    <dgm:pt modelId="{3E9A86D1-7060-4D11-93EE-CCFAA6105527}">
      <dgm:prSet phldrT="[Texto]"/>
      <dgm:spPr/>
      <dgm:t>
        <a:bodyPr/>
        <a:lstStyle/>
        <a:p>
          <a:endParaRPr lang="en-US" dirty="0"/>
        </a:p>
      </dgm:t>
    </dgm:pt>
    <dgm:pt modelId="{01DA0C2A-82E2-456C-942E-EA8388877A18}" type="parTrans" cxnId="{D7D6FA56-7ED2-4C2C-9AFE-59003351E670}">
      <dgm:prSet/>
      <dgm:spPr/>
      <dgm:t>
        <a:bodyPr/>
        <a:lstStyle/>
        <a:p>
          <a:endParaRPr lang="en-US"/>
        </a:p>
      </dgm:t>
    </dgm:pt>
    <dgm:pt modelId="{73F8E45C-DE8D-46A6-AF44-95E52D35BD7E}" type="sibTrans" cxnId="{D7D6FA56-7ED2-4C2C-9AFE-59003351E670}">
      <dgm:prSet/>
      <dgm:spPr/>
      <dgm:t>
        <a:bodyPr/>
        <a:lstStyle/>
        <a:p>
          <a:endParaRPr lang="en-US"/>
        </a:p>
      </dgm:t>
    </dgm:pt>
    <dgm:pt modelId="{1813DBE0-6332-4614-8400-37F64D1BDA79}" type="pres">
      <dgm:prSet presAssocID="{579C6114-6F6A-4897-A8C2-71890820E1AA}" presName="Name0" presStyleCnt="0">
        <dgm:presLayoutVars>
          <dgm:dir/>
          <dgm:animLvl val="lvl"/>
          <dgm:resizeHandles val="exact"/>
        </dgm:presLayoutVars>
      </dgm:prSet>
      <dgm:spPr/>
    </dgm:pt>
    <dgm:pt modelId="{75B025F7-DAB8-4803-999C-DEFA1BDF954B}" type="pres">
      <dgm:prSet presAssocID="{6256B845-E692-45D4-81E3-0D1663B938DD}" presName="composite" presStyleCnt="0"/>
      <dgm:spPr/>
    </dgm:pt>
    <dgm:pt modelId="{90323BF0-3101-4026-9F53-CFB6006361D0}" type="pres">
      <dgm:prSet presAssocID="{6256B845-E692-45D4-81E3-0D1663B938D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0B314474-56DA-4705-86ED-C543C0A2AE4F}" type="pres">
      <dgm:prSet presAssocID="{6256B845-E692-45D4-81E3-0D1663B938DD}" presName="desTx" presStyleLbl="alignAccFollowNode1" presStyleIdx="0" presStyleCnt="5">
        <dgm:presLayoutVars>
          <dgm:bulletEnabled val="1"/>
        </dgm:presLayoutVars>
      </dgm:prSet>
      <dgm:spPr/>
    </dgm:pt>
    <dgm:pt modelId="{951D4B11-0383-43F2-AEA6-9D442A2F2B37}" type="pres">
      <dgm:prSet presAssocID="{9F53E3E6-CF31-478C-B9CB-B43D8BEE908F}" presName="space" presStyleCnt="0"/>
      <dgm:spPr/>
    </dgm:pt>
    <dgm:pt modelId="{87574D33-D8AA-4755-A432-43DA10CB831E}" type="pres">
      <dgm:prSet presAssocID="{A95BA7B2-AE34-4E00-B2E0-E01078A286FF}" presName="composite" presStyleCnt="0"/>
      <dgm:spPr/>
    </dgm:pt>
    <dgm:pt modelId="{C216F180-E085-454A-99D0-D8C42C9F2A8B}" type="pres">
      <dgm:prSet presAssocID="{A95BA7B2-AE34-4E00-B2E0-E01078A286F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B321951-208D-402A-A3C7-F0B77415AB17}" type="pres">
      <dgm:prSet presAssocID="{A95BA7B2-AE34-4E00-B2E0-E01078A286FF}" presName="desTx" presStyleLbl="alignAccFollowNode1" presStyleIdx="1" presStyleCnt="5">
        <dgm:presLayoutVars>
          <dgm:bulletEnabled val="1"/>
        </dgm:presLayoutVars>
      </dgm:prSet>
      <dgm:spPr/>
    </dgm:pt>
    <dgm:pt modelId="{1535FAB7-618B-4246-ADDA-6FA6E9D3093A}" type="pres">
      <dgm:prSet presAssocID="{545AF307-9A51-458F-AE51-C5F406FB3400}" presName="space" presStyleCnt="0"/>
      <dgm:spPr/>
    </dgm:pt>
    <dgm:pt modelId="{1E5F0864-41BE-4C94-94D7-6E198C077249}" type="pres">
      <dgm:prSet presAssocID="{3C5D0A00-F7FA-4EE2-9CA1-ED88C064D648}" presName="composite" presStyleCnt="0"/>
      <dgm:spPr/>
    </dgm:pt>
    <dgm:pt modelId="{02048695-BF86-4DBC-AEBE-EA1B86C6131A}" type="pres">
      <dgm:prSet presAssocID="{3C5D0A00-F7FA-4EE2-9CA1-ED88C064D64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EF16795-FE6E-4258-8B57-09E37B7D9EEA}" type="pres">
      <dgm:prSet presAssocID="{3C5D0A00-F7FA-4EE2-9CA1-ED88C064D648}" presName="desTx" presStyleLbl="alignAccFollowNode1" presStyleIdx="2" presStyleCnt="5">
        <dgm:presLayoutVars>
          <dgm:bulletEnabled val="1"/>
        </dgm:presLayoutVars>
      </dgm:prSet>
      <dgm:spPr/>
    </dgm:pt>
    <dgm:pt modelId="{1992FD66-8FBA-46DF-AFDA-8A29185BD314}" type="pres">
      <dgm:prSet presAssocID="{DC131BC2-9179-4A3D-916D-86F7B9CFD21E}" presName="space" presStyleCnt="0"/>
      <dgm:spPr/>
    </dgm:pt>
    <dgm:pt modelId="{9341BBBA-5C3A-4B8E-AF34-9D864088550B}" type="pres">
      <dgm:prSet presAssocID="{980676A9-471B-4A4E-8B6B-E57B15A57D48}" presName="composite" presStyleCnt="0"/>
      <dgm:spPr/>
    </dgm:pt>
    <dgm:pt modelId="{FB8327F9-536A-486F-80CD-82A79082871D}" type="pres">
      <dgm:prSet presAssocID="{980676A9-471B-4A4E-8B6B-E57B15A57D4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9DE96F4-8DAA-49D8-89B4-896648253385}" type="pres">
      <dgm:prSet presAssocID="{980676A9-471B-4A4E-8B6B-E57B15A57D48}" presName="desTx" presStyleLbl="alignAccFollowNode1" presStyleIdx="3" presStyleCnt="5">
        <dgm:presLayoutVars>
          <dgm:bulletEnabled val="1"/>
        </dgm:presLayoutVars>
      </dgm:prSet>
      <dgm:spPr/>
    </dgm:pt>
    <dgm:pt modelId="{3A07A503-52A7-4568-BBDC-451DBAB3F724}" type="pres">
      <dgm:prSet presAssocID="{38C43610-2E77-450F-B3DB-F3FA0E009846}" presName="space" presStyleCnt="0"/>
      <dgm:spPr/>
    </dgm:pt>
    <dgm:pt modelId="{17F8CD0A-F6B9-4936-8D46-B50C4505331A}" type="pres">
      <dgm:prSet presAssocID="{3E9A86D1-7060-4D11-93EE-CCFAA6105527}" presName="composite" presStyleCnt="0"/>
      <dgm:spPr/>
    </dgm:pt>
    <dgm:pt modelId="{C94F9CCF-A813-4D28-935B-AD754F715F69}" type="pres">
      <dgm:prSet presAssocID="{3E9A86D1-7060-4D11-93EE-CCFAA610552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5C5D809-5A6A-467F-84DD-3740A5E26BFB}" type="pres">
      <dgm:prSet presAssocID="{3E9A86D1-7060-4D11-93EE-CCFAA610552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2933DD09-24DB-45F6-810D-B17FB2C82988}" type="presOf" srcId="{1325029D-61A4-4248-9A30-20D1A7CE19C7}" destId="{9EF16795-FE6E-4258-8B57-09E37B7D9EEA}" srcOrd="0" destOrd="0" presId="urn:microsoft.com/office/officeart/2005/8/layout/hList1"/>
    <dgm:cxn modelId="{C194370E-612A-4AF5-8C31-7D6C2141BA83}" srcId="{579C6114-6F6A-4897-A8C2-71890820E1AA}" destId="{980676A9-471B-4A4E-8B6B-E57B15A57D48}" srcOrd="3" destOrd="0" parTransId="{2E62B17A-AD59-4559-9069-E4032F17A38D}" sibTransId="{38C43610-2E77-450F-B3DB-F3FA0E009846}"/>
    <dgm:cxn modelId="{79F0C713-A8C8-46D3-8BF7-5858388EE694}" type="presOf" srcId="{5F1CF999-1CD7-4A34-9C92-B1B00ABBBEFA}" destId="{0B321951-208D-402A-A3C7-F0B77415AB17}" srcOrd="0" destOrd="2" presId="urn:microsoft.com/office/officeart/2005/8/layout/hList1"/>
    <dgm:cxn modelId="{9CCE6C1F-C268-45BD-A1AC-8B5B6CA10317}" srcId="{6256B845-E692-45D4-81E3-0D1663B938DD}" destId="{2BBBC73D-94EA-4CAC-BBBF-6FE7F80E6884}" srcOrd="0" destOrd="0" parTransId="{A70FE4B7-A768-4013-B87F-5C27232E85AD}" sibTransId="{6D4C8E5A-C294-49C8-B797-D3B6456160A8}"/>
    <dgm:cxn modelId="{6976142F-9DEF-484D-85E6-B82032120FF6}" srcId="{6256B845-E692-45D4-81E3-0D1663B938DD}" destId="{5D72D14B-D7C6-4B1C-9D65-DA902A9C20D0}" srcOrd="2" destOrd="0" parTransId="{A3025B12-C6FF-4434-ACC2-E63F40DDC265}" sibTransId="{AC02C7A6-B312-4884-B2C2-8E8EE9746895}"/>
    <dgm:cxn modelId="{6F2D2D37-6213-4514-8283-B99C16BA4280}" type="presOf" srcId="{2BBBC73D-94EA-4CAC-BBBF-6FE7F80E6884}" destId="{0B314474-56DA-4705-86ED-C543C0A2AE4F}" srcOrd="0" destOrd="0" presId="urn:microsoft.com/office/officeart/2005/8/layout/hList1"/>
    <dgm:cxn modelId="{B6743038-8A3A-48A1-9D45-290C820C7135}" type="presOf" srcId="{CBDA3B3E-6177-4D33-8BF6-3BC8E95CA5DB}" destId="{B9DE96F4-8DAA-49D8-89B4-896648253385}" srcOrd="0" destOrd="0" presId="urn:microsoft.com/office/officeart/2005/8/layout/hList1"/>
    <dgm:cxn modelId="{BD00C03A-1043-485B-9791-BDD58D03F266}" srcId="{980676A9-471B-4A4E-8B6B-E57B15A57D48}" destId="{CBDA3B3E-6177-4D33-8BF6-3BC8E95CA5DB}" srcOrd="0" destOrd="0" parTransId="{6AF28D9C-632F-4E07-8314-1D2C8B9733C7}" sibTransId="{D4D52DEF-DF23-4CF1-BADB-8F4E92BB3E3A}"/>
    <dgm:cxn modelId="{BABEDD5D-480D-479E-935F-8E0855C45DEF}" type="presOf" srcId="{579C6114-6F6A-4897-A8C2-71890820E1AA}" destId="{1813DBE0-6332-4614-8400-37F64D1BDA79}" srcOrd="0" destOrd="0" presId="urn:microsoft.com/office/officeart/2005/8/layout/hList1"/>
    <dgm:cxn modelId="{FCAB8260-CB12-4CED-B38B-D9CD31A75125}" type="presOf" srcId="{A95BA7B2-AE34-4E00-B2E0-E01078A286FF}" destId="{C216F180-E085-454A-99D0-D8C42C9F2A8B}" srcOrd="0" destOrd="0" presId="urn:microsoft.com/office/officeart/2005/8/layout/hList1"/>
    <dgm:cxn modelId="{F6314F43-5D0C-4AE1-9B0B-1A6C64DF9414}" srcId="{579C6114-6F6A-4897-A8C2-71890820E1AA}" destId="{6256B845-E692-45D4-81E3-0D1663B938DD}" srcOrd="0" destOrd="0" parTransId="{C91AF54D-204A-4AF8-99E3-62E4A98398F7}" sibTransId="{9F53E3E6-CF31-478C-B9CB-B43D8BEE908F}"/>
    <dgm:cxn modelId="{B0812D6C-983C-4F87-9690-5722C50BF8D7}" type="presOf" srcId="{113B51AB-AF9A-409E-A93B-59E125C41091}" destId="{0B321951-208D-402A-A3C7-F0B77415AB17}" srcOrd="0" destOrd="0" presId="urn:microsoft.com/office/officeart/2005/8/layout/hList1"/>
    <dgm:cxn modelId="{B74AF16D-B597-40D1-AB09-A8331F0C08E7}" type="presOf" srcId="{884F7A83-BFDA-4A62-9840-76AA0CA03F5C}" destId="{0B321951-208D-402A-A3C7-F0B77415AB17}" srcOrd="0" destOrd="1" presId="urn:microsoft.com/office/officeart/2005/8/layout/hList1"/>
    <dgm:cxn modelId="{D7D6FA56-7ED2-4C2C-9AFE-59003351E670}" srcId="{579C6114-6F6A-4897-A8C2-71890820E1AA}" destId="{3E9A86D1-7060-4D11-93EE-CCFAA6105527}" srcOrd="4" destOrd="0" parTransId="{01DA0C2A-82E2-456C-942E-EA8388877A18}" sibTransId="{73F8E45C-DE8D-46A6-AF44-95E52D35BD7E}"/>
    <dgm:cxn modelId="{CAACA179-49A9-4D17-92A2-AD2B7D03996D}" type="presOf" srcId="{3E9A86D1-7060-4D11-93EE-CCFAA6105527}" destId="{C94F9CCF-A813-4D28-935B-AD754F715F69}" srcOrd="0" destOrd="0" presId="urn:microsoft.com/office/officeart/2005/8/layout/hList1"/>
    <dgm:cxn modelId="{5AD6277A-9AD0-4AC8-A813-C2D4CDD5C515}" srcId="{6256B845-E692-45D4-81E3-0D1663B938DD}" destId="{605A2A4B-5A72-4460-A20B-14E598179F63}" srcOrd="1" destOrd="0" parTransId="{442AAFED-9F2B-4544-AA87-6E9F0FB8178A}" sibTransId="{C7707D6D-FC29-4A4D-83DF-4C6D680BA8EA}"/>
    <dgm:cxn modelId="{5B81D593-37DB-40B7-B359-A1856AB94808}" type="presOf" srcId="{605A2A4B-5A72-4460-A20B-14E598179F63}" destId="{0B314474-56DA-4705-86ED-C543C0A2AE4F}" srcOrd="0" destOrd="1" presId="urn:microsoft.com/office/officeart/2005/8/layout/hList1"/>
    <dgm:cxn modelId="{B7B04A9D-298D-46A3-91C7-D0780E21BE9C}" srcId="{A95BA7B2-AE34-4E00-B2E0-E01078A286FF}" destId="{113B51AB-AF9A-409E-A93B-59E125C41091}" srcOrd="0" destOrd="0" parTransId="{52FE186C-0A64-4315-B570-EE2E0FC18FE9}" sibTransId="{AB5DA82B-823E-45D7-B2E7-CBAF516A2F3A}"/>
    <dgm:cxn modelId="{BE4F98A1-3611-4980-A11B-9A55731C87EC}" srcId="{A95BA7B2-AE34-4E00-B2E0-E01078A286FF}" destId="{5F1CF999-1CD7-4A34-9C92-B1B00ABBBEFA}" srcOrd="2" destOrd="0" parTransId="{6B3E5036-538C-41F1-A5D0-B1611F0F7E1E}" sibTransId="{ACC697E1-3DF5-46BF-87FD-D541993ABAFE}"/>
    <dgm:cxn modelId="{B6D7C4A2-13B2-49AC-B623-6DEEB6F3DBDC}" type="presOf" srcId="{980676A9-471B-4A4E-8B6B-E57B15A57D48}" destId="{FB8327F9-536A-486F-80CD-82A79082871D}" srcOrd="0" destOrd="0" presId="urn:microsoft.com/office/officeart/2005/8/layout/hList1"/>
    <dgm:cxn modelId="{3DC378A9-DFD0-4DA8-9A89-24A8A746A3FE}" type="presOf" srcId="{3C5D0A00-F7FA-4EE2-9CA1-ED88C064D648}" destId="{02048695-BF86-4DBC-AEBE-EA1B86C6131A}" srcOrd="0" destOrd="0" presId="urn:microsoft.com/office/officeart/2005/8/layout/hList1"/>
    <dgm:cxn modelId="{AB09BAC5-DF5C-488B-8663-F73B609CD376}" type="presOf" srcId="{6256B845-E692-45D4-81E3-0D1663B938DD}" destId="{90323BF0-3101-4026-9F53-CFB6006361D0}" srcOrd="0" destOrd="0" presId="urn:microsoft.com/office/officeart/2005/8/layout/hList1"/>
    <dgm:cxn modelId="{1A40EECD-3A71-4141-90BE-D8E4CD555306}" srcId="{A95BA7B2-AE34-4E00-B2E0-E01078A286FF}" destId="{884F7A83-BFDA-4A62-9840-76AA0CA03F5C}" srcOrd="1" destOrd="0" parTransId="{C6AB6644-BA66-461A-A08E-FC13462114E8}" sibTransId="{01DC9701-7A37-4FE1-846D-D782AACF39A1}"/>
    <dgm:cxn modelId="{CC6218D3-0254-4B86-918A-4B6415EF8D1B}" srcId="{579C6114-6F6A-4897-A8C2-71890820E1AA}" destId="{3C5D0A00-F7FA-4EE2-9CA1-ED88C064D648}" srcOrd="2" destOrd="0" parTransId="{218921F7-5B94-4D13-B725-A4B97F8DD7D7}" sibTransId="{DC131BC2-9179-4A3D-916D-86F7B9CFD21E}"/>
    <dgm:cxn modelId="{B4021FD8-A8FC-4F64-83AE-87517AFE1BBF}" type="presOf" srcId="{5D72D14B-D7C6-4B1C-9D65-DA902A9C20D0}" destId="{0B314474-56DA-4705-86ED-C543C0A2AE4F}" srcOrd="0" destOrd="2" presId="urn:microsoft.com/office/officeart/2005/8/layout/hList1"/>
    <dgm:cxn modelId="{607E99DB-F7B0-45E1-B79F-2CAE687B89D4}" srcId="{A95BA7B2-AE34-4E00-B2E0-E01078A286FF}" destId="{DEEA8589-4C62-404E-B882-1F745D88196B}" srcOrd="3" destOrd="0" parTransId="{4D8BD70E-F572-47DC-BA20-781DDE26FF85}" sibTransId="{2315D96F-EAAA-4A4C-94E6-901C670AAF09}"/>
    <dgm:cxn modelId="{87E6DEE8-5DB1-4071-9708-D7241DFC17EB}" type="presOf" srcId="{DEEA8589-4C62-404E-B882-1F745D88196B}" destId="{0B321951-208D-402A-A3C7-F0B77415AB17}" srcOrd="0" destOrd="3" presId="urn:microsoft.com/office/officeart/2005/8/layout/hList1"/>
    <dgm:cxn modelId="{AF31D5E9-5439-4195-8096-A1015952ED71}" srcId="{3C5D0A00-F7FA-4EE2-9CA1-ED88C064D648}" destId="{1325029D-61A4-4248-9A30-20D1A7CE19C7}" srcOrd="0" destOrd="0" parTransId="{83D1333D-A485-4AD6-BBAA-CD3FDBB741DD}" sibTransId="{FBE48437-86B9-453D-89E0-070ECF65EDD8}"/>
    <dgm:cxn modelId="{7D2736F4-565B-4AC0-995E-52BCFF471D9D}" srcId="{579C6114-6F6A-4897-A8C2-71890820E1AA}" destId="{A95BA7B2-AE34-4E00-B2E0-E01078A286FF}" srcOrd="1" destOrd="0" parTransId="{DEB0BA17-2E90-4638-9168-C313B756411A}" sibTransId="{545AF307-9A51-458F-AE51-C5F406FB3400}"/>
    <dgm:cxn modelId="{61FD4A52-0848-4A40-8E4D-FA684E0AD500}" type="presParOf" srcId="{1813DBE0-6332-4614-8400-37F64D1BDA79}" destId="{75B025F7-DAB8-4803-999C-DEFA1BDF954B}" srcOrd="0" destOrd="0" presId="urn:microsoft.com/office/officeart/2005/8/layout/hList1"/>
    <dgm:cxn modelId="{BF26FA74-ECBC-43E9-A9C0-29C443A1713F}" type="presParOf" srcId="{75B025F7-DAB8-4803-999C-DEFA1BDF954B}" destId="{90323BF0-3101-4026-9F53-CFB6006361D0}" srcOrd="0" destOrd="0" presId="urn:microsoft.com/office/officeart/2005/8/layout/hList1"/>
    <dgm:cxn modelId="{72FDB42D-C05C-4858-B71D-EBC94D7A841D}" type="presParOf" srcId="{75B025F7-DAB8-4803-999C-DEFA1BDF954B}" destId="{0B314474-56DA-4705-86ED-C543C0A2AE4F}" srcOrd="1" destOrd="0" presId="urn:microsoft.com/office/officeart/2005/8/layout/hList1"/>
    <dgm:cxn modelId="{82AD84F1-74EC-4ACE-B181-068BB4D75399}" type="presParOf" srcId="{1813DBE0-6332-4614-8400-37F64D1BDA79}" destId="{951D4B11-0383-43F2-AEA6-9D442A2F2B37}" srcOrd="1" destOrd="0" presId="urn:microsoft.com/office/officeart/2005/8/layout/hList1"/>
    <dgm:cxn modelId="{8F4361CF-DB73-44CD-B3AA-3DDBF1EE3FC9}" type="presParOf" srcId="{1813DBE0-6332-4614-8400-37F64D1BDA79}" destId="{87574D33-D8AA-4755-A432-43DA10CB831E}" srcOrd="2" destOrd="0" presId="urn:microsoft.com/office/officeart/2005/8/layout/hList1"/>
    <dgm:cxn modelId="{2874E703-C723-4111-8CF0-162EB944DD20}" type="presParOf" srcId="{87574D33-D8AA-4755-A432-43DA10CB831E}" destId="{C216F180-E085-454A-99D0-D8C42C9F2A8B}" srcOrd="0" destOrd="0" presId="urn:microsoft.com/office/officeart/2005/8/layout/hList1"/>
    <dgm:cxn modelId="{57F472A3-0E6D-46E3-BFF7-C66BFFA6373F}" type="presParOf" srcId="{87574D33-D8AA-4755-A432-43DA10CB831E}" destId="{0B321951-208D-402A-A3C7-F0B77415AB17}" srcOrd="1" destOrd="0" presId="urn:microsoft.com/office/officeart/2005/8/layout/hList1"/>
    <dgm:cxn modelId="{8DEE57B8-4358-49AB-9C63-B3C4A3E38F61}" type="presParOf" srcId="{1813DBE0-6332-4614-8400-37F64D1BDA79}" destId="{1535FAB7-618B-4246-ADDA-6FA6E9D3093A}" srcOrd="3" destOrd="0" presId="urn:microsoft.com/office/officeart/2005/8/layout/hList1"/>
    <dgm:cxn modelId="{1C25B4F0-B7DF-43CB-BDED-F2FE96D9B97C}" type="presParOf" srcId="{1813DBE0-6332-4614-8400-37F64D1BDA79}" destId="{1E5F0864-41BE-4C94-94D7-6E198C077249}" srcOrd="4" destOrd="0" presId="urn:microsoft.com/office/officeart/2005/8/layout/hList1"/>
    <dgm:cxn modelId="{34B94396-2E6E-4E4E-9BC6-38203FA50DEB}" type="presParOf" srcId="{1E5F0864-41BE-4C94-94D7-6E198C077249}" destId="{02048695-BF86-4DBC-AEBE-EA1B86C6131A}" srcOrd="0" destOrd="0" presId="urn:microsoft.com/office/officeart/2005/8/layout/hList1"/>
    <dgm:cxn modelId="{590E10B3-7187-4585-8D9A-9EDBF231CD17}" type="presParOf" srcId="{1E5F0864-41BE-4C94-94D7-6E198C077249}" destId="{9EF16795-FE6E-4258-8B57-09E37B7D9EEA}" srcOrd="1" destOrd="0" presId="urn:microsoft.com/office/officeart/2005/8/layout/hList1"/>
    <dgm:cxn modelId="{DC9D16BC-D440-4D25-BE79-79A33E0BB530}" type="presParOf" srcId="{1813DBE0-6332-4614-8400-37F64D1BDA79}" destId="{1992FD66-8FBA-46DF-AFDA-8A29185BD314}" srcOrd="5" destOrd="0" presId="urn:microsoft.com/office/officeart/2005/8/layout/hList1"/>
    <dgm:cxn modelId="{30165012-15E3-47E0-AA68-6514B3148B3C}" type="presParOf" srcId="{1813DBE0-6332-4614-8400-37F64D1BDA79}" destId="{9341BBBA-5C3A-4B8E-AF34-9D864088550B}" srcOrd="6" destOrd="0" presId="urn:microsoft.com/office/officeart/2005/8/layout/hList1"/>
    <dgm:cxn modelId="{DB42994B-840E-40D5-BF51-76A2FD3D1460}" type="presParOf" srcId="{9341BBBA-5C3A-4B8E-AF34-9D864088550B}" destId="{FB8327F9-536A-486F-80CD-82A79082871D}" srcOrd="0" destOrd="0" presId="urn:microsoft.com/office/officeart/2005/8/layout/hList1"/>
    <dgm:cxn modelId="{47DDFD49-6E20-4607-A401-CBAE9CCE77F0}" type="presParOf" srcId="{9341BBBA-5C3A-4B8E-AF34-9D864088550B}" destId="{B9DE96F4-8DAA-49D8-89B4-896648253385}" srcOrd="1" destOrd="0" presId="urn:microsoft.com/office/officeart/2005/8/layout/hList1"/>
    <dgm:cxn modelId="{C82C768B-632B-4681-8775-D3943405C26A}" type="presParOf" srcId="{1813DBE0-6332-4614-8400-37F64D1BDA79}" destId="{3A07A503-52A7-4568-BBDC-451DBAB3F724}" srcOrd="7" destOrd="0" presId="urn:microsoft.com/office/officeart/2005/8/layout/hList1"/>
    <dgm:cxn modelId="{14FED640-9610-408F-8855-E9F26DE7EEF8}" type="presParOf" srcId="{1813DBE0-6332-4614-8400-37F64D1BDA79}" destId="{17F8CD0A-F6B9-4936-8D46-B50C4505331A}" srcOrd="8" destOrd="0" presId="urn:microsoft.com/office/officeart/2005/8/layout/hList1"/>
    <dgm:cxn modelId="{426E1E9C-F288-4BC4-A6F0-69F696F19B53}" type="presParOf" srcId="{17F8CD0A-F6B9-4936-8D46-B50C4505331A}" destId="{C94F9CCF-A813-4D28-935B-AD754F715F69}" srcOrd="0" destOrd="0" presId="urn:microsoft.com/office/officeart/2005/8/layout/hList1"/>
    <dgm:cxn modelId="{C4233162-8A04-4529-90F8-D830CD27C1D3}" type="presParOf" srcId="{17F8CD0A-F6B9-4936-8D46-B50C4505331A}" destId="{B5C5D809-5A6A-467F-84DD-3740A5E26B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23BF0-3101-4026-9F53-CFB6006361D0}">
      <dsp:nvSpPr>
        <dsp:cNvPr id="0" name=""/>
        <dsp:cNvSpPr/>
      </dsp:nvSpPr>
      <dsp:spPr>
        <a:xfrm>
          <a:off x="4762" y="185409"/>
          <a:ext cx="1825625" cy="6524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Projeto</a:t>
          </a:r>
          <a:r>
            <a:rPr lang="en-US" sz="1300" kern="1200" dirty="0"/>
            <a:t> do Sistema, </a:t>
          </a:r>
          <a:r>
            <a:rPr lang="en-US" sz="1300" i="1" kern="1200" dirty="0"/>
            <a:t>Design</a:t>
          </a:r>
          <a:r>
            <a:rPr lang="en-US" sz="1300" kern="1200" dirty="0"/>
            <a:t> do CI e </a:t>
          </a:r>
          <a:r>
            <a:rPr lang="en-US" sz="1300" kern="1200" dirty="0" err="1"/>
            <a:t>verificação</a:t>
          </a:r>
          <a:r>
            <a:rPr lang="en-US" sz="1300" kern="1200" dirty="0"/>
            <a:t> de </a:t>
          </a:r>
          <a:r>
            <a:rPr lang="en-US" sz="1300" kern="1200" dirty="0" err="1"/>
            <a:t>patentes</a:t>
          </a:r>
          <a:endParaRPr lang="en-US" sz="1300" kern="1200" dirty="0"/>
        </a:p>
      </dsp:txBody>
      <dsp:txXfrm>
        <a:off x="4762" y="185409"/>
        <a:ext cx="1825625" cy="652407"/>
      </dsp:txXfrm>
    </dsp:sp>
    <dsp:sp modelId="{0B314474-56DA-4705-86ED-C543C0A2AE4F}">
      <dsp:nvSpPr>
        <dsp:cNvPr id="0" name=""/>
        <dsp:cNvSpPr/>
      </dsp:nvSpPr>
      <dsp:spPr>
        <a:xfrm>
          <a:off x="4762" y="837817"/>
          <a:ext cx="1825625" cy="10058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Universidades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ICTs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Empresas</a:t>
          </a:r>
          <a:endParaRPr lang="en-US" sz="1300" kern="1200" dirty="0"/>
        </a:p>
      </dsp:txBody>
      <dsp:txXfrm>
        <a:off x="4762" y="837817"/>
        <a:ext cx="1825625" cy="1005870"/>
      </dsp:txXfrm>
    </dsp:sp>
    <dsp:sp modelId="{C216F180-E085-454A-99D0-D8C42C9F2A8B}">
      <dsp:nvSpPr>
        <dsp:cNvPr id="0" name=""/>
        <dsp:cNvSpPr/>
      </dsp:nvSpPr>
      <dsp:spPr>
        <a:xfrm>
          <a:off x="2085975" y="185409"/>
          <a:ext cx="1825625" cy="652407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 err="1"/>
            <a:t>Prototipação</a:t>
          </a:r>
          <a:r>
            <a:rPr lang="en-US" sz="1300" i="0" kern="1200" dirty="0"/>
            <a:t> (MVP)</a:t>
          </a:r>
        </a:p>
      </dsp:txBody>
      <dsp:txXfrm>
        <a:off x="2085975" y="185409"/>
        <a:ext cx="1825625" cy="652407"/>
      </dsp:txXfrm>
    </dsp:sp>
    <dsp:sp modelId="{0B321951-208D-402A-A3C7-F0B77415AB17}">
      <dsp:nvSpPr>
        <dsp:cNvPr id="0" name=""/>
        <dsp:cNvSpPr/>
      </dsp:nvSpPr>
      <dsp:spPr>
        <a:xfrm>
          <a:off x="2085975" y="837817"/>
          <a:ext cx="1825625" cy="1005870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Universidades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ICTs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Empresas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Parceiros</a:t>
          </a:r>
          <a:r>
            <a:rPr lang="en-US" sz="1300" kern="1200" dirty="0"/>
            <a:t> </a:t>
          </a:r>
          <a:r>
            <a:rPr lang="en-US" sz="1300" kern="1200" dirty="0" err="1"/>
            <a:t>externos</a:t>
          </a:r>
          <a:endParaRPr lang="en-US" sz="1300" kern="1200" dirty="0"/>
        </a:p>
      </dsp:txBody>
      <dsp:txXfrm>
        <a:off x="2085975" y="837817"/>
        <a:ext cx="1825625" cy="1005870"/>
      </dsp:txXfrm>
    </dsp:sp>
    <dsp:sp modelId="{02048695-BF86-4DBC-AEBE-EA1B86C6131A}">
      <dsp:nvSpPr>
        <dsp:cNvPr id="0" name=""/>
        <dsp:cNvSpPr/>
      </dsp:nvSpPr>
      <dsp:spPr>
        <a:xfrm>
          <a:off x="4167187" y="185409"/>
          <a:ext cx="1825625" cy="65240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Desenvolvimento</a:t>
          </a:r>
          <a:r>
            <a:rPr lang="en-US" sz="1300" kern="1200" dirty="0"/>
            <a:t> do </a:t>
          </a:r>
          <a:r>
            <a:rPr lang="en-US" sz="1300" kern="1200" dirty="0" err="1"/>
            <a:t>Processo</a:t>
          </a:r>
          <a:r>
            <a:rPr lang="en-US" sz="1300" kern="1200" dirty="0"/>
            <a:t> </a:t>
          </a:r>
          <a:r>
            <a:rPr lang="en-US" sz="1300" kern="1200" dirty="0" err="1"/>
            <a:t>Produtivo</a:t>
          </a:r>
          <a:endParaRPr lang="en-US" sz="1300" kern="1200" dirty="0"/>
        </a:p>
      </dsp:txBody>
      <dsp:txXfrm>
        <a:off x="4167187" y="185409"/>
        <a:ext cx="1825625" cy="652407"/>
      </dsp:txXfrm>
    </dsp:sp>
    <dsp:sp modelId="{9EF16795-FE6E-4258-8B57-09E37B7D9EEA}">
      <dsp:nvSpPr>
        <dsp:cNvPr id="0" name=""/>
        <dsp:cNvSpPr/>
      </dsp:nvSpPr>
      <dsp:spPr>
        <a:xfrm>
          <a:off x="4167187" y="837817"/>
          <a:ext cx="1825625" cy="100587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Dependente de parceiros externos</a:t>
          </a:r>
          <a:endParaRPr lang="en-US" sz="1300" kern="1200" dirty="0"/>
        </a:p>
      </dsp:txBody>
      <dsp:txXfrm>
        <a:off x="4167187" y="837817"/>
        <a:ext cx="1825625" cy="1005870"/>
      </dsp:txXfrm>
    </dsp:sp>
    <dsp:sp modelId="{FB8327F9-536A-486F-80CD-82A79082871D}">
      <dsp:nvSpPr>
        <dsp:cNvPr id="0" name=""/>
        <dsp:cNvSpPr/>
      </dsp:nvSpPr>
      <dsp:spPr>
        <a:xfrm>
          <a:off x="6248400" y="185409"/>
          <a:ext cx="1825625" cy="652407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Fabricação</a:t>
          </a:r>
          <a:r>
            <a:rPr lang="en-US" sz="1300" kern="1200" dirty="0"/>
            <a:t> </a:t>
          </a:r>
          <a:r>
            <a:rPr lang="en-US" sz="1300" kern="1200" dirty="0" err="1"/>
            <a:t>em</a:t>
          </a:r>
          <a:r>
            <a:rPr lang="en-US" sz="1300" kern="1200" dirty="0"/>
            <a:t> Volume</a:t>
          </a:r>
        </a:p>
      </dsp:txBody>
      <dsp:txXfrm>
        <a:off x="6248400" y="185409"/>
        <a:ext cx="1825625" cy="652407"/>
      </dsp:txXfrm>
    </dsp:sp>
    <dsp:sp modelId="{B9DE96F4-8DAA-49D8-89B4-896648253385}">
      <dsp:nvSpPr>
        <dsp:cNvPr id="0" name=""/>
        <dsp:cNvSpPr/>
      </dsp:nvSpPr>
      <dsp:spPr>
        <a:xfrm>
          <a:off x="6248400" y="837817"/>
          <a:ext cx="1825625" cy="1005870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Dependente de parceiros externos</a:t>
          </a:r>
          <a:endParaRPr lang="en-US" sz="1300" kern="1200" dirty="0"/>
        </a:p>
      </dsp:txBody>
      <dsp:txXfrm>
        <a:off x="6248400" y="837817"/>
        <a:ext cx="1825625" cy="1005870"/>
      </dsp:txXfrm>
    </dsp:sp>
    <dsp:sp modelId="{C94F9CCF-A813-4D28-935B-AD754F715F69}">
      <dsp:nvSpPr>
        <dsp:cNvPr id="0" name=""/>
        <dsp:cNvSpPr/>
      </dsp:nvSpPr>
      <dsp:spPr>
        <a:xfrm>
          <a:off x="8329613" y="185409"/>
          <a:ext cx="1825625" cy="65240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329613" y="185409"/>
        <a:ext cx="1825625" cy="652407"/>
      </dsp:txXfrm>
    </dsp:sp>
    <dsp:sp modelId="{B5C5D809-5A6A-467F-84DD-3740A5E26BFB}">
      <dsp:nvSpPr>
        <dsp:cNvPr id="0" name=""/>
        <dsp:cNvSpPr/>
      </dsp:nvSpPr>
      <dsp:spPr>
        <a:xfrm>
          <a:off x="8329613" y="837817"/>
          <a:ext cx="1825625" cy="100587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12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7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7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09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2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57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1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4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84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5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FB22A-C43C-4D86-AA42-EC3B8096466C}" type="datetimeFigureOut">
              <a:rPr lang="pt-BR" smtClean="0"/>
              <a:t>03/12/2024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1F537-5994-4301-9CF7-D9AD8D94BD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92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>
            <a:extLst>
              <a:ext uri="{FF2B5EF4-FFF2-40B4-BE49-F238E27FC236}">
                <a16:creationId xmlns:a16="http://schemas.microsoft.com/office/drawing/2014/main" id="{C7ED6ED6-ED3B-D01E-0629-E1D55715A6B7}"/>
              </a:ext>
            </a:extLst>
          </p:cNvPr>
          <p:cNvSpPr/>
          <p:nvPr userDrawn="1"/>
        </p:nvSpPr>
        <p:spPr>
          <a:xfrm>
            <a:off x="0" y="6391922"/>
            <a:ext cx="12192000" cy="466078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000" b="1" dirty="0" err="1"/>
              <a:t>ACCEITEC</a:t>
            </a:r>
            <a:endParaRPr lang="pt-BR" sz="2000" b="1" dirty="0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9EDDCBB-44F8-8C63-FC93-0657DAF3FB4A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12192000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hyperlink" Target="https://www.youtube.com/c/ACCEITE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svg"/><Relationship Id="rId10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D4803-9EF5-4163-7A1A-FCEF19AF7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17720B-25E7-7BE4-DA9B-9E5A8E71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5" y="180398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Políticas para semicondutores no Brasil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EDFFCAA-7915-EC19-F46F-DAF5BEF209BB}"/>
              </a:ext>
            </a:extLst>
          </p:cNvPr>
          <p:cNvGrpSpPr/>
          <p:nvPr/>
        </p:nvGrpSpPr>
        <p:grpSpPr>
          <a:xfrm>
            <a:off x="2571803" y="984069"/>
            <a:ext cx="9620197" cy="5411360"/>
            <a:chOff x="2733674" y="1066413"/>
            <a:chExt cx="9458326" cy="532030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CA28E05-3042-7546-97AA-8787F2A98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3674" y="1066413"/>
              <a:ext cx="9458326" cy="532030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87D757A-6C34-72A0-2645-F3F66D22C0C7}"/>
                </a:ext>
              </a:extLst>
            </p:cNvPr>
            <p:cNvSpPr/>
            <p:nvPr/>
          </p:nvSpPr>
          <p:spPr>
            <a:xfrm>
              <a:off x="2733674" y="1066413"/>
              <a:ext cx="9458325" cy="5320307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36000">
                  <a:srgbClr val="FFFFFF">
                    <a:alpha val="81000"/>
                  </a:srgbClr>
                </a:gs>
                <a:gs pos="63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Título 3">
            <a:extLst>
              <a:ext uri="{FF2B5EF4-FFF2-40B4-BE49-F238E27FC236}">
                <a16:creationId xmlns:a16="http://schemas.microsoft.com/office/drawing/2014/main" id="{692E69AA-1DD0-9CEA-D425-C902F8EB33FE}"/>
              </a:ext>
            </a:extLst>
          </p:cNvPr>
          <p:cNvSpPr txBox="1">
            <a:spLocks/>
          </p:cNvSpPr>
          <p:nvPr/>
        </p:nvSpPr>
        <p:spPr>
          <a:xfrm>
            <a:off x="505691" y="1543697"/>
            <a:ext cx="42879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AUDIÊNCIA PÚBLICA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SENADO FEDERAL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49AF772-09C1-C757-59D9-38F1C6700E3B}"/>
              </a:ext>
            </a:extLst>
          </p:cNvPr>
          <p:cNvSpPr txBox="1">
            <a:spLocks/>
          </p:cNvSpPr>
          <p:nvPr/>
        </p:nvSpPr>
        <p:spPr>
          <a:xfrm>
            <a:off x="320963" y="6433164"/>
            <a:ext cx="4287982" cy="363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</a:rPr>
              <a:t>Brasília, 04 de dezembro de 2024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326D8E23-3AA5-EA65-1D6E-90185A7E5EE2}"/>
              </a:ext>
            </a:extLst>
          </p:cNvPr>
          <p:cNvSpPr txBox="1">
            <a:spLocks/>
          </p:cNvSpPr>
          <p:nvPr/>
        </p:nvSpPr>
        <p:spPr>
          <a:xfrm>
            <a:off x="505691" y="2604189"/>
            <a:ext cx="42879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Comissão de Ciência, Tecnologia, Inovação e Informática</a:t>
            </a:r>
          </a:p>
          <a:p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1800" dirty="0" err="1">
                <a:solidFill>
                  <a:schemeClr val="accent5">
                    <a:lumMod val="50000"/>
                  </a:schemeClr>
                </a:solidFill>
              </a:rPr>
              <a:t>Req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</a:rPr>
              <a:t>. 08, 2024-CCT</a:t>
            </a:r>
          </a:p>
        </p:txBody>
      </p:sp>
    </p:spTree>
    <p:extLst>
      <p:ext uri="{BB962C8B-B14F-4D97-AF65-F5344CB8AC3E}">
        <p14:creationId xmlns:p14="http://schemas.microsoft.com/office/powerpoint/2010/main" val="2538944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62969"/>
            <a:ext cx="10515600" cy="770948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Determinantes para a decisão de liquidação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1400342"/>
            <a:ext cx="10810461" cy="225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puramente contábil, não levando em conta os objetivos sociais da empresa, definidos na lei de criação;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Expectativa descolada da realidade: comparação da CEITEC com empresas como Intel, NVIDIA e TSMC, por exemplo;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visão das reais capacidades da empresa.</a:t>
            </a:r>
          </a:p>
        </p:txBody>
      </p:sp>
    </p:spTree>
    <p:extLst>
      <p:ext uri="{BB962C8B-B14F-4D97-AF65-F5344CB8AC3E}">
        <p14:creationId xmlns:p14="http://schemas.microsoft.com/office/powerpoint/2010/main" val="312185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48645" y="134191"/>
            <a:ext cx="10515600" cy="942109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O cenário mundial – Tendências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847436" y="1358179"/>
            <a:ext cx="10810461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Moore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2400" dirty="0"/>
              <a:t>A Lei de Moore, que prevê a </a:t>
            </a:r>
            <a:r>
              <a:rPr lang="pt-BR" sz="2400" b="1" dirty="0"/>
              <a:t>duplicação do número de transistores em um circuito integrado a cada dois anos</a:t>
            </a:r>
            <a:r>
              <a:rPr lang="pt-BR" sz="2400" dirty="0"/>
              <a:t>, impulsionou um progresso tecnológico exponencial nas últimas décadas. No entanto, essa Lei enfrenta desafios que limitam sua aplicação contínua como único indicador de progresso.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</a:t>
            </a: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Moore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Surge como um paradigma inovador que busca diversificar os avanços tecnológicos em semicondutores,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 além da mera miniaturização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transistores. Essa abordagem abrangente integra diversas tecnologias em um único chip, criando dispositivos multifuncionais com capacidades inimagináveis até então. Essa abordagem já corresponde a um terço do mercado de semicondutores.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https://fabricadesemicondutores.com.br/mais-que-moore/</a:t>
            </a:r>
            <a:endParaRPr lang="pt-B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0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148312"/>
            <a:ext cx="10515600" cy="895494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O cenário mundial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1690688"/>
            <a:ext cx="10810461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rcRect l="79356" t="92882" b="-490"/>
          <a:stretch/>
        </p:blipFill>
        <p:spPr>
          <a:xfrm>
            <a:off x="7540495" y="5913654"/>
            <a:ext cx="1662833" cy="42896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DF13FE6-2D1F-A041-C2A7-4DE2272335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879"/>
          <a:stretch/>
        </p:blipFill>
        <p:spPr>
          <a:xfrm>
            <a:off x="867578" y="1057927"/>
            <a:ext cx="8054687" cy="4855727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C9A61FB-A0BE-C58E-1560-C3FB4442E2C7}"/>
              </a:ext>
            </a:extLst>
          </p:cNvPr>
          <p:cNvSpPr/>
          <p:nvPr/>
        </p:nvSpPr>
        <p:spPr>
          <a:xfrm>
            <a:off x="5671129" y="3112655"/>
            <a:ext cx="785091" cy="1450109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FA77402-D14C-9297-37A4-94D73B7189E5}"/>
              </a:ext>
            </a:extLst>
          </p:cNvPr>
          <p:cNvSpPr/>
          <p:nvPr/>
        </p:nvSpPr>
        <p:spPr>
          <a:xfrm>
            <a:off x="7259783" y="3112655"/>
            <a:ext cx="1597889" cy="1016000"/>
          </a:xfrm>
          <a:prstGeom prst="roundRect">
            <a:avLst>
              <a:gd name="adj" fmla="val 939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0A4CE99-F2BB-4E66-148E-AF69F43C1E0C}"/>
              </a:ext>
            </a:extLst>
          </p:cNvPr>
          <p:cNvSpPr/>
          <p:nvPr/>
        </p:nvSpPr>
        <p:spPr>
          <a:xfrm>
            <a:off x="9574388" y="2796477"/>
            <a:ext cx="1570182" cy="10160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Áreas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onde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 CEITEC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atuar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7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210585"/>
            <a:ext cx="10515600" cy="770948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O cenário mundial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DAF074-03E4-62B0-64F7-F70CF5F3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49"/>
          <a:stretch/>
        </p:blipFill>
        <p:spPr>
          <a:xfrm>
            <a:off x="838200" y="1106980"/>
            <a:ext cx="7883895" cy="46440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rcRect l="79054" t="93185"/>
          <a:stretch/>
        </p:blipFill>
        <p:spPr>
          <a:xfrm>
            <a:off x="6976744" y="5167312"/>
            <a:ext cx="1651329" cy="37611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164611-903F-5921-3E16-EE8B61C9EFD8}"/>
              </a:ext>
            </a:extLst>
          </p:cNvPr>
          <p:cNvSpPr/>
          <p:nvPr/>
        </p:nvSpPr>
        <p:spPr>
          <a:xfrm>
            <a:off x="1279920" y="3362036"/>
            <a:ext cx="7236007" cy="757382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15F8963-562D-F509-D8C7-2C7971009AFA}"/>
              </a:ext>
            </a:extLst>
          </p:cNvPr>
          <p:cNvSpPr/>
          <p:nvPr/>
        </p:nvSpPr>
        <p:spPr>
          <a:xfrm>
            <a:off x="9574388" y="2796477"/>
            <a:ext cx="1570182" cy="10160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Áreas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onde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 CEITEC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atuar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34191"/>
            <a:ext cx="10515600" cy="881784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Prognóstico atual da CEITEC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1580562"/>
            <a:ext cx="10810461" cy="405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Tentativa de liquidação trouxe: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Prejuízos de imagem, infraestrutura e RH causados pelo processo de liquidação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Retomada pós tentativa de liquidação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 de foco para fabricação de dispositivos de potência em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Transição Energética e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Descarbonização</a:t>
            </a: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Janela de oportunidade em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anos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atrasos e déficits na composição orçamentária são riscos principais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3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835602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Proposições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1891" y="1072996"/>
            <a:ext cx="11314545" cy="562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Imediato: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recomposição de orçamento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 CEITEC (orçamento da liquidação era maior que o atual), PLN 22/2024;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Facilitação para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reintegração de colaboradores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demitidos durante a liquidação;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fundo específico para desenvolvimento de semicondutores no Brasil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não só fabricação em volume, mas também P&amp;D&amp;I e prototipagem, a níveis industrial e acadêmico;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o ecossistema da cadeia de semicondutores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insumos, bens de capital, formação de RH;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Flexibilização da LDO para viabilizar a sustentabilidade econômica e financeira das Estatais dependentes (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PLN 31/2024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Classificação da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CEITEC e das políticas relacionadas a semicondutores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Estratégias de Estado.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8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1B4E7E8-7987-7943-55D5-DE4D3F4F4417}"/>
              </a:ext>
            </a:extLst>
          </p:cNvPr>
          <p:cNvGrpSpPr/>
          <p:nvPr/>
        </p:nvGrpSpPr>
        <p:grpSpPr>
          <a:xfrm>
            <a:off x="2733674" y="1075122"/>
            <a:ext cx="9458326" cy="5320308"/>
            <a:chOff x="2733674" y="1066413"/>
            <a:chExt cx="9458326" cy="532030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A90B9F1-03E0-D4C1-BDB7-1AD383081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3674" y="1066413"/>
              <a:ext cx="9458326" cy="532030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</p:pic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CC46C68B-F68D-8CEA-63EF-329C044ADB26}"/>
                </a:ext>
              </a:extLst>
            </p:cNvPr>
            <p:cNvSpPr/>
            <p:nvPr/>
          </p:nvSpPr>
          <p:spPr>
            <a:xfrm>
              <a:off x="2733674" y="1066413"/>
              <a:ext cx="9458325" cy="5320307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36000">
                  <a:srgbClr val="FFFFFF">
                    <a:alpha val="81000"/>
                  </a:srgbClr>
                </a:gs>
                <a:gs pos="63000">
                  <a:schemeClr val="bg1">
                    <a:alpha val="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CFB3250-F12B-0EAB-8429-763A5A485529}"/>
              </a:ext>
            </a:extLst>
          </p:cNvPr>
          <p:cNvGrpSpPr/>
          <p:nvPr/>
        </p:nvGrpSpPr>
        <p:grpSpPr>
          <a:xfrm>
            <a:off x="838200" y="3373582"/>
            <a:ext cx="2826296" cy="504001"/>
            <a:chOff x="3917938" y="2137718"/>
            <a:chExt cx="2826296" cy="504001"/>
          </a:xfrm>
        </p:grpSpPr>
        <p:pic>
          <p:nvPicPr>
            <p:cNvPr id="6" name="Gráfico 5" descr="Cursor com preenchimento sólido">
              <a:extLst>
                <a:ext uri="{FF2B5EF4-FFF2-40B4-BE49-F238E27FC236}">
                  <a16:creationId xmlns:a16="http://schemas.microsoft.com/office/drawing/2014/main" id="{AE799942-23E5-3E4C-7ED8-EB92B460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7938" y="2137718"/>
              <a:ext cx="504001" cy="504001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A040865-E59F-EC91-84BC-A8C58F623A0C}"/>
                </a:ext>
              </a:extLst>
            </p:cNvPr>
            <p:cNvSpPr txBox="1"/>
            <p:nvPr/>
          </p:nvSpPr>
          <p:spPr>
            <a:xfrm>
              <a:off x="4358645" y="2198823"/>
              <a:ext cx="2385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dirty="0"/>
                <a:t>https://acceitec.net.br/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BCF9AB1-2C64-5752-FE73-947D48F09625}"/>
              </a:ext>
            </a:extLst>
          </p:cNvPr>
          <p:cNvGrpSpPr/>
          <p:nvPr/>
        </p:nvGrpSpPr>
        <p:grpSpPr>
          <a:xfrm>
            <a:off x="969514" y="5314658"/>
            <a:ext cx="1533837" cy="369332"/>
            <a:chOff x="4041688" y="2838547"/>
            <a:chExt cx="1533837" cy="369332"/>
          </a:xfrm>
        </p:grpSpPr>
        <p:pic>
          <p:nvPicPr>
            <p:cNvPr id="9" name="Imagem 8" descr="Desenho com traços pretos em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EDB8523E-1A7E-BF7A-4479-C588B15F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88" y="2884326"/>
              <a:ext cx="316957" cy="316957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F6BDB435-8033-16BB-E263-E9F553E5279F}"/>
                </a:ext>
              </a:extLst>
            </p:cNvPr>
            <p:cNvSpPr txBox="1"/>
            <p:nvPr/>
          </p:nvSpPr>
          <p:spPr>
            <a:xfrm>
              <a:off x="4421939" y="2838547"/>
              <a:ext cx="115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pt-BR" sz="1800" dirty="0">
                  <a:solidFill>
                    <a:schemeClr val="tx1"/>
                  </a:solidFill>
                </a:rPr>
                <a:t>@acceitec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5BF1123-F1DE-C7E8-D6EC-68E41F6F0B9D}"/>
              </a:ext>
            </a:extLst>
          </p:cNvPr>
          <p:cNvGrpSpPr/>
          <p:nvPr/>
        </p:nvGrpSpPr>
        <p:grpSpPr>
          <a:xfrm>
            <a:off x="969514" y="3920791"/>
            <a:ext cx="1533834" cy="369332"/>
            <a:chOff x="461320" y="3976209"/>
            <a:chExt cx="1533834" cy="369332"/>
          </a:xfrm>
        </p:grpSpPr>
        <p:pic>
          <p:nvPicPr>
            <p:cNvPr id="12" name="Imagem 11" descr="Uma imagem contendo machado&#10;&#10;Descrição gerada automaticamente">
              <a:extLst>
                <a:ext uri="{FF2B5EF4-FFF2-40B4-BE49-F238E27FC236}">
                  <a16:creationId xmlns:a16="http://schemas.microsoft.com/office/drawing/2014/main" id="{9A8B6069-1929-AEE7-1983-EFE1522C4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20" y="4031876"/>
              <a:ext cx="317048" cy="257998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7ACF80E-4B98-C288-DFF8-22A3CEE1D955}"/>
                </a:ext>
              </a:extLst>
            </p:cNvPr>
            <p:cNvSpPr txBox="1"/>
            <p:nvPr/>
          </p:nvSpPr>
          <p:spPr>
            <a:xfrm>
              <a:off x="841568" y="3976209"/>
              <a:ext cx="115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pt-BR" sz="1800" dirty="0">
                  <a:solidFill>
                    <a:schemeClr val="tx1"/>
                  </a:solidFill>
                </a:rPr>
                <a:t>@acceitec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D64EA39-648C-87EF-50BE-4D18F64CCD82}"/>
              </a:ext>
            </a:extLst>
          </p:cNvPr>
          <p:cNvGrpSpPr/>
          <p:nvPr/>
        </p:nvGrpSpPr>
        <p:grpSpPr>
          <a:xfrm>
            <a:off x="969514" y="4809772"/>
            <a:ext cx="2208697" cy="374407"/>
            <a:chOff x="4041691" y="4376156"/>
            <a:chExt cx="2208697" cy="374407"/>
          </a:xfrm>
        </p:grpSpPr>
        <p:pic>
          <p:nvPicPr>
            <p:cNvPr id="15" name="Imagem 14" descr="Logotipo, Ícone&#10;&#10;Descrição gerada automaticamente">
              <a:extLst>
                <a:ext uri="{FF2B5EF4-FFF2-40B4-BE49-F238E27FC236}">
                  <a16:creationId xmlns:a16="http://schemas.microsoft.com/office/drawing/2014/main" id="{3516D187-C6E0-AE6E-8168-D0BEBE839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91" y="4433606"/>
              <a:ext cx="317048" cy="316957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D85BC57-E4A6-7510-96C4-51674579B0FE}"/>
                </a:ext>
              </a:extLst>
            </p:cNvPr>
            <p:cNvSpPr txBox="1"/>
            <p:nvPr/>
          </p:nvSpPr>
          <p:spPr>
            <a:xfrm>
              <a:off x="4421939" y="4376156"/>
              <a:ext cx="1828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altLang="pt-BR" sz="1800" dirty="0">
                  <a:solidFill>
                    <a:schemeClr val="tx1"/>
                  </a:solidFill>
                </a:rPr>
                <a:t>@acceitec_oficial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42BF151-8776-1FD0-58B7-A3386731944C}"/>
              </a:ext>
            </a:extLst>
          </p:cNvPr>
          <p:cNvGrpSpPr/>
          <p:nvPr/>
        </p:nvGrpSpPr>
        <p:grpSpPr>
          <a:xfrm>
            <a:off x="961953" y="4356105"/>
            <a:ext cx="4308313" cy="369332"/>
            <a:chOff x="4041689" y="3427682"/>
            <a:chExt cx="4308313" cy="369332"/>
          </a:xfrm>
        </p:grpSpPr>
        <p:pic>
          <p:nvPicPr>
            <p:cNvPr id="18" name="Imagem 17" descr="Logotipo&#10;&#10;Descrição gerada automaticamente">
              <a:extLst>
                <a:ext uri="{FF2B5EF4-FFF2-40B4-BE49-F238E27FC236}">
                  <a16:creationId xmlns:a16="http://schemas.microsoft.com/office/drawing/2014/main" id="{483D86D2-2554-CA9F-FF8E-D1E777CBB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89" y="3501605"/>
              <a:ext cx="316956" cy="221390"/>
            </a:xfrm>
            <a:prstGeom prst="rect">
              <a:avLst/>
            </a:prstGeom>
          </p:spPr>
        </p:pic>
        <p:sp>
          <p:nvSpPr>
            <p:cNvPr id="19" name="CaixaDeTexto 18">
              <a:hlinkClick r:id="rId9"/>
              <a:extLst>
                <a:ext uri="{FF2B5EF4-FFF2-40B4-BE49-F238E27FC236}">
                  <a16:creationId xmlns:a16="http://schemas.microsoft.com/office/drawing/2014/main" id="{2F0F84CB-B924-3115-AD79-8813687A9550}"/>
                </a:ext>
              </a:extLst>
            </p:cNvPr>
            <p:cNvSpPr txBox="1"/>
            <p:nvPr/>
          </p:nvSpPr>
          <p:spPr>
            <a:xfrm>
              <a:off x="4421939" y="3427682"/>
              <a:ext cx="3928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</a:lstStyle>
            <a:p>
              <a:r>
                <a:rPr lang="pt-BR" altLang="pt-BR" dirty="0"/>
                <a:t>https://www.youtube.com/c/ACCEITEC/</a:t>
              </a:r>
            </a:p>
          </p:txBody>
        </p:sp>
      </p:grpSp>
      <p:sp>
        <p:nvSpPr>
          <p:cNvPr id="22" name="Título 3">
            <a:extLst>
              <a:ext uri="{FF2B5EF4-FFF2-40B4-BE49-F238E27FC236}">
                <a16:creationId xmlns:a16="http://schemas.microsoft.com/office/drawing/2014/main" id="{A1BB5368-6CF3-AB2F-D7B8-9B048650CE11}"/>
              </a:ext>
            </a:extLst>
          </p:cNvPr>
          <p:cNvSpPr txBox="1">
            <a:spLocks/>
          </p:cNvSpPr>
          <p:nvPr/>
        </p:nvSpPr>
        <p:spPr>
          <a:xfrm>
            <a:off x="838200" y="161926"/>
            <a:ext cx="10515600" cy="8356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48EAA"/>
                </a:solidFill>
              </a:rPr>
              <a:t>Obrigado</a:t>
            </a:r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C0230756-1584-880F-5CC2-4DBA09F2913D}"/>
              </a:ext>
            </a:extLst>
          </p:cNvPr>
          <p:cNvSpPr txBox="1">
            <a:spLocks/>
          </p:cNvSpPr>
          <p:nvPr/>
        </p:nvSpPr>
        <p:spPr>
          <a:xfrm>
            <a:off x="838200" y="1574876"/>
            <a:ext cx="5972644" cy="1371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Associação dos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Colaboradores da CEITEC</a:t>
            </a:r>
          </a:p>
        </p:txBody>
      </p:sp>
    </p:spTree>
    <p:extLst>
      <p:ext uri="{BB962C8B-B14F-4D97-AF65-F5344CB8AC3E}">
        <p14:creationId xmlns:p14="http://schemas.microsoft.com/office/powerpoint/2010/main" val="140849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78258"/>
            <a:ext cx="10515600" cy="835601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Breve histórico da ACCEITEC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1620710"/>
            <a:ext cx="10810461" cy="4445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ACCEITEC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associação civil, sem fins lucrativos, fundada em 2 de julho de 2014, com a finalidade principal de congregar os colaboradores da empresa CEITEC S.A.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a tentativa de liquidação da CEITEC a Associação atuou na defesa da empresa e de seus colaboradores.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https://acceitec.net.br/faq/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5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4855" y="180398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Políticas para semicondutores no Brasil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0769" y="1505961"/>
            <a:ext cx="10810461" cy="453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Brasil, há dois momentos marcantes de reconhecimento da indústria de semicondutores. Nos anos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1970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País construiu uma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de incentivo para a indústria eletrônica e a indústria de semicondutores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implementada nos anos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1980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abandonada na década seguinte.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indústria de semicondutores entrou na pauta governamental novamente. A política implementada nesse período foi motivada por diagnóstico de que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indústria de semicondutores era o elo ausente no complexo eletrônico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impacto na competitividade da indústria brasileira como um todo.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https://www.gov.br/mdic/pt-br/assuntos/competitividade-industrial/setor-automotivo/PlanoBrasilSemicondutores.pdf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0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97609"/>
            <a:ext cx="10515600" cy="872548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CEITEC – Lei de criação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1463692"/>
            <a:ext cx="10810461" cy="475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Nº 11.759/2008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Prestação de Serviços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Comercialização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Fomento à Tecnologia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Capacitação de Recursos Humanos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Pesquisa e Desenvolvimento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https://www.planalto.gov.br/ccivil_03/_ato2007-2010/2008/lei/l11759.htm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7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48645" y="134191"/>
            <a:ext cx="10515600" cy="835602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Breve histórico da CEITEC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9726" y="1103472"/>
            <a:ext cx="10810461" cy="5227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Civil sem fins lucrativos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2002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foi criada a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Civil CEITEC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o nome fantasia de Centro de Excelência em Tecnologia Eletrônica Avançada. Sem sede própria, a Associação Civil tinha sua equipe distribuída entre o TECNOPUC e o Instituto de Informática da UFRGS.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Fábrica – CEITEC S.A.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 de um complexo industrial e administrativo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abrigar os diversos setores da empresa iniciou-se em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iniciou a operação da recém-criada CEITEC S.A. Em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finalizou o processo de incorporação dos ativos da Associação Civil.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http://www.ceitec-sa.com/pt/Paginas/fabricaceitec.aspx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6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134191"/>
            <a:ext cx="10515600" cy="817130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Breve histórico da CEITEC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199" y="1759255"/>
            <a:ext cx="10810461" cy="4352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/>
              <a:t>Concurso público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2012</a:t>
            </a:r>
          </a:p>
          <a:p>
            <a:endParaRPr lang="pt-BR" sz="2400" dirty="0"/>
          </a:p>
          <a:p>
            <a:r>
              <a:rPr lang="pt-BR" sz="2400" dirty="0"/>
              <a:t>2015</a:t>
            </a:r>
          </a:p>
          <a:p>
            <a:endParaRPr lang="pt-BR" sz="2400" dirty="0"/>
          </a:p>
          <a:p>
            <a:r>
              <a:rPr lang="pt-BR" sz="2400" dirty="0"/>
              <a:t>Entre 2009 e 2012, a empresa operou com profissionais temporários.</a:t>
            </a:r>
          </a:p>
          <a:p>
            <a:endParaRPr lang="pt-BR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http://www.ceitec-sa.com/pt/Paginas/fabricaceitec.aspx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8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284476"/>
            <a:ext cx="10515600" cy="623166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Breve histórico da CEITEC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199" y="2054819"/>
            <a:ext cx="10810461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CEITEC NÃO 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...c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oncorrente das grandes empresas mundiais de semicondutores (Nvidia, Intel, TSMC, Samsung);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...solução isolada para o problema de déficit do setor eletroeletrônico brasileiro;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...fabricante de memórias ou processadores para smartphones ou PCs;</a:t>
            </a:r>
          </a:p>
        </p:txBody>
      </p:sp>
    </p:spTree>
    <p:extLst>
      <p:ext uri="{BB962C8B-B14F-4D97-AF65-F5344CB8AC3E}">
        <p14:creationId xmlns:p14="http://schemas.microsoft.com/office/powerpoint/2010/main" val="407032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69021"/>
            <a:ext cx="10515600" cy="854075"/>
          </a:xfrm>
        </p:spPr>
        <p:txBody>
          <a:bodyPr/>
          <a:lstStyle/>
          <a:p>
            <a:r>
              <a:rPr lang="pt-BR" b="1" dirty="0">
                <a:solidFill>
                  <a:srgbClr val="148EAA"/>
                </a:solidFill>
              </a:rPr>
              <a:t>Breve histórico da CEITEC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1546820"/>
            <a:ext cx="10810461" cy="482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Desenvolvimentos</a:t>
            </a: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empresa registrou mais de 46 patentes no Brasil e exterior, dentre elas: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Chip do Passaporte (CTC21001);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 sensor eletroquímico do tipo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micromódulo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(possibilita a realização de testes rápidos para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detecção de doenças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DENGUE e COVID19) BR 10 2020 017310 3;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Dispositivo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microfluídico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processo para medição eletroquímica de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micro-RNAv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possibilita a detecção precoce de Câncer em estágios iniciais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BR 10 2020 017927 6;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Patente internacional: Identificação e rastreamento de pneus (BR 10 2019 002815 7US20200254827A1).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https://acceitec.net.br/faq/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3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3F6DC38-B326-CFF3-3649-5F53BBE68A22}"/>
              </a:ext>
            </a:extLst>
          </p:cNvPr>
          <p:cNvSpPr/>
          <p:nvPr/>
        </p:nvSpPr>
        <p:spPr>
          <a:xfrm>
            <a:off x="1202745" y="2382166"/>
            <a:ext cx="1426280" cy="1426280"/>
          </a:xfrm>
          <a:prstGeom prst="roundRect">
            <a:avLst>
              <a:gd name="adj" fmla="val 10000"/>
            </a:avLst>
          </a:prstGeom>
          <a:blipFill>
            <a:blip r:embed="rId2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B4CAC6C-9DCE-8576-D104-1B65871F3E36}"/>
              </a:ext>
            </a:extLst>
          </p:cNvPr>
          <p:cNvSpPr/>
          <p:nvPr/>
        </p:nvSpPr>
        <p:spPr>
          <a:xfrm>
            <a:off x="3684688" y="2768740"/>
            <a:ext cx="739265" cy="739265"/>
          </a:xfrm>
          <a:prstGeom prst="roundRect">
            <a:avLst>
              <a:gd name="adj" fmla="val 10000"/>
            </a:avLst>
          </a:prstGeom>
          <a:blipFill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Gráfico 4" descr="Círculos com setas estrutura de tópicos">
            <a:extLst>
              <a:ext uri="{FF2B5EF4-FFF2-40B4-BE49-F238E27FC236}">
                <a16:creationId xmlns:a16="http://schemas.microsoft.com/office/drawing/2014/main" id="{0F5969C9-96F3-D034-6383-DBEDBF36C0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6080" y="2678729"/>
            <a:ext cx="701902" cy="701902"/>
          </a:xfrm>
          <a:prstGeom prst="rect">
            <a:avLst/>
          </a:prstGeom>
        </p:spPr>
      </p:pic>
      <p:pic>
        <p:nvPicPr>
          <p:cNvPr id="6" name="Gráfico 5" descr="Diagrama de ramificação estrutura de tópicos">
            <a:extLst>
              <a:ext uri="{FF2B5EF4-FFF2-40B4-BE49-F238E27FC236}">
                <a16:creationId xmlns:a16="http://schemas.microsoft.com/office/drawing/2014/main" id="{25B238E5-45F1-1DFF-95E1-35BFD19C3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90091" y="2950421"/>
            <a:ext cx="701902" cy="701902"/>
          </a:xfrm>
          <a:prstGeom prst="rect">
            <a:avLst/>
          </a:prstGeom>
        </p:spPr>
      </p:pic>
      <p:pic>
        <p:nvPicPr>
          <p:cNvPr id="7" name="Gráfico 6" descr="Fábrica estrutura de tópicos">
            <a:extLst>
              <a:ext uri="{FF2B5EF4-FFF2-40B4-BE49-F238E27FC236}">
                <a16:creationId xmlns:a16="http://schemas.microsoft.com/office/drawing/2014/main" id="{645CA613-2E46-4EA7-B5A9-77D2827865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9187" y="2694191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293D309-DB8B-BF66-6541-8F6D9D01D520}"/>
              </a:ext>
            </a:extLst>
          </p:cNvPr>
          <p:cNvSpPr txBox="1"/>
          <p:nvPr/>
        </p:nvSpPr>
        <p:spPr>
          <a:xfrm>
            <a:off x="9940556" y="289477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$$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6D4313B2-4D3C-5AD6-C9DE-FBD3BDA9D285}"/>
              </a:ext>
            </a:extLst>
          </p:cNvPr>
          <p:cNvSpPr/>
          <p:nvPr/>
        </p:nvSpPr>
        <p:spPr>
          <a:xfrm>
            <a:off x="995681" y="4725000"/>
            <a:ext cx="8331197" cy="1130916"/>
          </a:xfrm>
          <a:prstGeom prst="rightArrow">
            <a:avLst/>
          </a:prstGeom>
          <a:gradFill flip="none" rotWithShape="1">
            <a:gsLst>
              <a:gs pos="0">
                <a:srgbClr val="4BACC6">
                  <a:tint val="66000"/>
                  <a:satMod val="160000"/>
                </a:srgbClr>
              </a:gs>
              <a:gs pos="50000">
                <a:srgbClr val="4BACC6">
                  <a:tint val="44500"/>
                  <a:satMod val="160000"/>
                </a:srgbClr>
              </a:gs>
              <a:gs pos="100000">
                <a:srgbClr val="4BACC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7AECA77-E70C-2D10-FC50-26669A635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982687"/>
              </p:ext>
            </p:extLst>
          </p:nvPr>
        </p:nvGraphicFramePr>
        <p:xfrm>
          <a:off x="995681" y="3431181"/>
          <a:ext cx="10160001" cy="202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E4638475-0BDA-6BCF-86DE-2162D0FA24A6}"/>
              </a:ext>
            </a:extLst>
          </p:cNvPr>
          <p:cNvSpPr/>
          <p:nvPr/>
        </p:nvSpPr>
        <p:spPr>
          <a:xfrm>
            <a:off x="9326879" y="3595440"/>
            <a:ext cx="1828802" cy="170807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Mercado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EF03D91-B131-0FD2-BE8D-5F565AB9F441}"/>
              </a:ext>
            </a:extLst>
          </p:cNvPr>
          <p:cNvSpPr/>
          <p:nvPr/>
        </p:nvSpPr>
        <p:spPr>
          <a:xfrm>
            <a:off x="5024845" y="2603905"/>
            <a:ext cx="4232366" cy="3030541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1941B1-2B8D-DF06-525F-3809E819A97B}"/>
              </a:ext>
            </a:extLst>
          </p:cNvPr>
          <p:cNvSpPr txBox="1"/>
          <p:nvPr/>
        </p:nvSpPr>
        <p:spPr>
          <a:xfrm>
            <a:off x="5024845" y="1984140"/>
            <a:ext cx="4232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Dependência de </a:t>
            </a:r>
            <a:r>
              <a:rPr lang="pt-BR" sz="1500" b="1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front-</a:t>
            </a:r>
            <a:r>
              <a:rPr lang="pt-BR" sz="1500" b="1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end</a:t>
            </a:r>
            <a:r>
              <a:rPr lang="pt-BR" sz="1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externo para alcançar volume dificulta ou inviabiliza chegada ao mercado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6532916-617E-B571-55A7-82667CC65072}"/>
              </a:ext>
            </a:extLst>
          </p:cNvPr>
          <p:cNvSpPr txBox="1"/>
          <p:nvPr/>
        </p:nvSpPr>
        <p:spPr>
          <a:xfrm>
            <a:off x="6075681" y="1743110"/>
            <a:ext cx="18871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600" b="1" dirty="0">
                <a:solidFill>
                  <a:srgbClr val="C00000"/>
                </a:solidFill>
                <a:latin typeface="Calibri" panose="020F0502020204030204"/>
              </a:rPr>
              <a:t>“Vale da Morte”</a:t>
            </a: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CA715B0F-9CB4-2BFF-AE8E-3A104B0E1E1D}"/>
              </a:ext>
            </a:extLst>
          </p:cNvPr>
          <p:cNvSpPr txBox="1">
            <a:spLocks/>
          </p:cNvSpPr>
          <p:nvPr/>
        </p:nvSpPr>
        <p:spPr>
          <a:xfrm>
            <a:off x="838200" y="222686"/>
            <a:ext cx="10515600" cy="895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48EAA"/>
                </a:solidFill>
              </a:rPr>
              <a:t>O cenário de desenvolvimento no Brasil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B963B0-FC06-047D-61BE-409FB2EBC587}"/>
              </a:ext>
            </a:extLst>
          </p:cNvPr>
          <p:cNvSpPr txBox="1"/>
          <p:nvPr/>
        </p:nvSpPr>
        <p:spPr>
          <a:xfrm>
            <a:off x="5698836" y="5651392"/>
            <a:ext cx="28747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600" b="1" dirty="0">
                <a:solidFill>
                  <a:srgbClr val="C00000"/>
                </a:solidFill>
                <a:latin typeface="Calibri" panose="020F0502020204030204"/>
              </a:rPr>
              <a:t>Papel da CEITEC: atuar como ponte entre P&amp;D&amp;I e indústria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A20501C-75C8-BFC7-E398-D3422DCA8575}"/>
              </a:ext>
            </a:extLst>
          </p:cNvPr>
          <p:cNvSpPr txBox="1"/>
          <p:nvPr/>
        </p:nvSpPr>
        <p:spPr>
          <a:xfrm>
            <a:off x="606670" y="1207125"/>
            <a:ext cx="6156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Front-</a:t>
            </a:r>
            <a:r>
              <a:rPr lang="pt-BR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 faltante entre projeto e encapsulamento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99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1073</Words>
  <Application>Microsoft Office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do Office</vt:lpstr>
      <vt:lpstr>Políticas para semicondutores no Brasil</vt:lpstr>
      <vt:lpstr>Breve histórico da ACCEITEC</vt:lpstr>
      <vt:lpstr>Políticas para semicondutores no Brasil</vt:lpstr>
      <vt:lpstr>CEITEC – Lei de criação</vt:lpstr>
      <vt:lpstr>Breve histórico da CEITEC</vt:lpstr>
      <vt:lpstr>Breve histórico da CEITEC</vt:lpstr>
      <vt:lpstr>Breve histórico da CEITEC</vt:lpstr>
      <vt:lpstr>Breve histórico da CEITEC</vt:lpstr>
      <vt:lpstr>Apresentação do PowerPoint</vt:lpstr>
      <vt:lpstr>Determinantes para a decisão de liquidação</vt:lpstr>
      <vt:lpstr>O cenário mundial – Tendências</vt:lpstr>
      <vt:lpstr>O cenário mundial</vt:lpstr>
      <vt:lpstr>O cenário mundial</vt:lpstr>
      <vt:lpstr>Prognóstico atual da CEITEC</vt:lpstr>
      <vt:lpstr>Proposições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 Cesar de Oliveira</dc:creator>
  <cp:lastModifiedBy>Felipe Luiz da Silva</cp:lastModifiedBy>
  <cp:revision>29</cp:revision>
  <dcterms:created xsi:type="dcterms:W3CDTF">2024-12-02T11:36:54Z</dcterms:created>
  <dcterms:modified xsi:type="dcterms:W3CDTF">2024-12-03T19:03:42Z</dcterms:modified>
</cp:coreProperties>
</file>