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81" r:id="rId1"/>
    <p:sldMasterId id="2147483698" r:id="rId2"/>
  </p:sldMasterIdLst>
  <p:notesMasterIdLst>
    <p:notesMasterId r:id="rId10"/>
  </p:notesMasterIdLst>
  <p:sldIdLst>
    <p:sldId id="259" r:id="rId3"/>
    <p:sldId id="256" r:id="rId4"/>
    <p:sldId id="257" r:id="rId5"/>
    <p:sldId id="261" r:id="rId6"/>
    <p:sldId id="263" r:id="rId7"/>
    <p:sldId id="262" r:id="rId8"/>
    <p:sldId id="264" r:id="rId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74872" autoAdjust="0"/>
  </p:normalViewPr>
  <p:slideViewPr>
    <p:cSldViewPr snapToGrid="0">
      <p:cViewPr varScale="1">
        <p:scale>
          <a:sx n="92" d="100"/>
          <a:sy n="92" d="100"/>
        </p:scale>
        <p:origin x="498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0" d="100"/>
          <a:sy n="80" d="100"/>
        </p:scale>
        <p:origin x="4002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presProps" Target="presProps.xml"/><Relationship Id="rId5" Type="http://schemas.openxmlformats.org/officeDocument/2006/relationships/slide" Target="slides/slide3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3DF9E1A-E6B7-4E3E-A7AD-0BECF12F4EF1}" type="datetimeFigureOut">
              <a:rPr lang="pt-BR" smtClean="0"/>
              <a:t>24/10/2023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717AD8F-C90D-41D2-8CF7-3424AFE9184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3477146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717AD8F-C90D-41D2-8CF7-3424AFE9184B}" type="slidenum">
              <a:rPr lang="pt-BR" smtClean="0"/>
              <a:t>2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328171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28600" indent="-228600">
              <a:buAutoNum type="arabicPeriod"/>
            </a:pPr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717AD8F-C90D-41D2-8CF7-3424AFE9184B}" type="slidenum">
              <a:rPr lang="pt-BR" smtClean="0"/>
              <a:t>3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262375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28600" indent="-228600">
              <a:buAutoNum type="arabicPeriod"/>
            </a:pPr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717AD8F-C90D-41D2-8CF7-3424AFE9184B}" type="slidenum">
              <a:rPr lang="pt-BR" smtClean="0"/>
              <a:t>4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0184306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28600" indent="-228600">
              <a:buAutoNum type="arabicPeriod"/>
            </a:pPr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717AD8F-C90D-41D2-8CF7-3424AFE9184B}" type="slidenum">
              <a:rPr lang="pt-BR" smtClean="0"/>
              <a:t>5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4821018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28600" indent="-228600">
              <a:buAutoNum type="arabicPeriod"/>
            </a:pPr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717AD8F-C90D-41D2-8CF7-3424AFE9184B}" type="slidenum">
              <a:rPr lang="pt-BR" smtClean="0"/>
              <a:t>6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9173884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28600" indent="-228600">
              <a:buAutoNum type="arabicPeriod"/>
            </a:pPr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717AD8F-C90D-41D2-8CF7-3424AFE9184B}" type="slidenum">
              <a:rPr lang="pt-BR" smtClean="0"/>
              <a:t>7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0817083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10/24/2023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6D22F896-40B5-4ADD-8801-0D06FADFA095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230326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10/24/2023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788524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10/24/2023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6D22F896-40B5-4ADD-8801-0D06FADFA095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593796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10/24/2023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6D22F896-40B5-4ADD-8801-0D06FADFA095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547387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10/24/2023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6D22F896-40B5-4ADD-8801-0D06FADFA095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142126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10/24/2023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151993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10/24/2023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788003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10/24/2023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961046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10/24/2023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6D22F896-40B5-4ADD-8801-0D06FADFA095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44153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e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10/24/2023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6D22F896-40B5-4ADD-8801-0D06FADFA09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517709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çã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10/24/2023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6D22F896-40B5-4ADD-8801-0D06FADFA095}" type="slidenum">
              <a:rPr lang="en-US" smtClean="0"/>
              <a:pPr/>
              <a:t>‹nº›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7051131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ão de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10/24/2023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6D22F896-40B5-4ADD-8801-0D06FADFA09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4430481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r o Cartão de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10/24/2023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6D22F896-40B5-4ADD-8801-0D06FADFA095}" type="slidenum">
              <a:rPr lang="en-US" smtClean="0"/>
              <a:pPr/>
              <a:t>‹nº›</a:t>
            </a:fld>
            <a:endParaRPr 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86965625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erdadeiro ou Fals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10/24/2023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6D22F896-40B5-4ADD-8801-0D06FADFA09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9596226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10/24/2023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002132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10/24/2023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1380490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apa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3936502" y="1123581"/>
            <a:ext cx="6773333" cy="2003918"/>
          </a:xfrm>
        </p:spPr>
        <p:txBody>
          <a:bodyPr anchor="b">
            <a:normAutofit/>
          </a:bodyPr>
          <a:lstStyle>
            <a:lvl1pPr algn="ctr">
              <a:defRPr sz="3500">
                <a:solidFill>
                  <a:schemeClr val="accent6"/>
                </a:solidFill>
              </a:defRPr>
            </a:lvl1pPr>
          </a:lstStyle>
          <a:p>
            <a:r>
              <a:rPr lang="pt-BR" dirty="0"/>
              <a:t>Clique para editar o título mestre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3936502" y="3213598"/>
            <a:ext cx="6773333" cy="1023747"/>
          </a:xfrm>
        </p:spPr>
        <p:txBody>
          <a:bodyPr>
            <a:normAutofit/>
          </a:bodyPr>
          <a:lstStyle>
            <a:lvl1pPr marL="0" indent="0" algn="ctr">
              <a:buNone/>
              <a:defRPr sz="1700">
                <a:solidFill>
                  <a:schemeClr val="accent6"/>
                </a:solidFill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dirty="0"/>
              <a:t>Clique para editar o estilo do subtítulo mestre</a:t>
            </a:r>
          </a:p>
        </p:txBody>
      </p:sp>
      <p:pic>
        <p:nvPicPr>
          <p:cNvPr id="9" name="Imagem 8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052" y="0"/>
            <a:ext cx="2609088" cy="6858000"/>
          </a:xfrm>
          <a:prstGeom prst="rect">
            <a:avLst/>
          </a:prstGeom>
        </p:spPr>
      </p:pic>
      <p:pic>
        <p:nvPicPr>
          <p:cNvPr id="11" name="Imagem 10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75163" y="4334090"/>
            <a:ext cx="6096012" cy="1787656"/>
          </a:xfrm>
          <a:prstGeom prst="rect">
            <a:avLst/>
          </a:prstGeom>
        </p:spPr>
      </p:pic>
      <p:sp>
        <p:nvSpPr>
          <p:cNvPr id="19" name="Retângulo de cantos arredondados 18"/>
          <p:cNvSpPr/>
          <p:nvPr userDrawn="1"/>
        </p:nvSpPr>
        <p:spPr>
          <a:xfrm>
            <a:off x="3180159" y="-8458"/>
            <a:ext cx="8159199" cy="6292716"/>
          </a:xfrm>
          <a:custGeom>
            <a:avLst/>
            <a:gdLst>
              <a:gd name="connsiteX0" fmla="*/ 0 w 2495176"/>
              <a:gd name="connsiteY0" fmla="*/ 415871 h 2495176"/>
              <a:gd name="connsiteX1" fmla="*/ 415871 w 2495176"/>
              <a:gd name="connsiteY1" fmla="*/ 0 h 2495176"/>
              <a:gd name="connsiteX2" fmla="*/ 2079305 w 2495176"/>
              <a:gd name="connsiteY2" fmla="*/ 0 h 2495176"/>
              <a:gd name="connsiteX3" fmla="*/ 2495176 w 2495176"/>
              <a:gd name="connsiteY3" fmla="*/ 415871 h 2495176"/>
              <a:gd name="connsiteX4" fmla="*/ 2495176 w 2495176"/>
              <a:gd name="connsiteY4" fmla="*/ 2079305 h 2495176"/>
              <a:gd name="connsiteX5" fmla="*/ 2079305 w 2495176"/>
              <a:gd name="connsiteY5" fmla="*/ 2495176 h 2495176"/>
              <a:gd name="connsiteX6" fmla="*/ 415871 w 2495176"/>
              <a:gd name="connsiteY6" fmla="*/ 2495176 h 2495176"/>
              <a:gd name="connsiteX7" fmla="*/ 0 w 2495176"/>
              <a:gd name="connsiteY7" fmla="*/ 2079305 h 2495176"/>
              <a:gd name="connsiteX8" fmla="*/ 0 w 2495176"/>
              <a:gd name="connsiteY8" fmla="*/ 415871 h 2495176"/>
              <a:gd name="connsiteX0" fmla="*/ 0 w 2495176"/>
              <a:gd name="connsiteY0" fmla="*/ 415871 h 2495176"/>
              <a:gd name="connsiteX1" fmla="*/ 2079305 w 2495176"/>
              <a:gd name="connsiteY1" fmla="*/ 0 h 2495176"/>
              <a:gd name="connsiteX2" fmla="*/ 2495176 w 2495176"/>
              <a:gd name="connsiteY2" fmla="*/ 415871 h 2495176"/>
              <a:gd name="connsiteX3" fmla="*/ 2495176 w 2495176"/>
              <a:gd name="connsiteY3" fmla="*/ 2079305 h 2495176"/>
              <a:gd name="connsiteX4" fmla="*/ 2079305 w 2495176"/>
              <a:gd name="connsiteY4" fmla="*/ 2495176 h 2495176"/>
              <a:gd name="connsiteX5" fmla="*/ 415871 w 2495176"/>
              <a:gd name="connsiteY5" fmla="*/ 2495176 h 2495176"/>
              <a:gd name="connsiteX6" fmla="*/ 0 w 2495176"/>
              <a:gd name="connsiteY6" fmla="*/ 2079305 h 2495176"/>
              <a:gd name="connsiteX7" fmla="*/ 0 w 2495176"/>
              <a:gd name="connsiteY7" fmla="*/ 415871 h 2495176"/>
              <a:gd name="connsiteX0" fmla="*/ 0 w 2495176"/>
              <a:gd name="connsiteY0" fmla="*/ 415871 h 2495176"/>
              <a:gd name="connsiteX1" fmla="*/ 2079305 w 2495176"/>
              <a:gd name="connsiteY1" fmla="*/ 0 h 2495176"/>
              <a:gd name="connsiteX2" fmla="*/ 2495176 w 2495176"/>
              <a:gd name="connsiteY2" fmla="*/ 415871 h 2495176"/>
              <a:gd name="connsiteX3" fmla="*/ 2495176 w 2495176"/>
              <a:gd name="connsiteY3" fmla="*/ 2079305 h 2495176"/>
              <a:gd name="connsiteX4" fmla="*/ 2079305 w 2495176"/>
              <a:gd name="connsiteY4" fmla="*/ 2495176 h 2495176"/>
              <a:gd name="connsiteX5" fmla="*/ 415871 w 2495176"/>
              <a:gd name="connsiteY5" fmla="*/ 2495176 h 2495176"/>
              <a:gd name="connsiteX6" fmla="*/ 0 w 2495176"/>
              <a:gd name="connsiteY6" fmla="*/ 2079305 h 2495176"/>
              <a:gd name="connsiteX7" fmla="*/ 91440 w 2495176"/>
              <a:gd name="connsiteY7" fmla="*/ 507311 h 2495176"/>
              <a:gd name="connsiteX0" fmla="*/ 2079305 w 2495176"/>
              <a:gd name="connsiteY0" fmla="*/ 0 h 2495176"/>
              <a:gd name="connsiteX1" fmla="*/ 2495176 w 2495176"/>
              <a:gd name="connsiteY1" fmla="*/ 415871 h 2495176"/>
              <a:gd name="connsiteX2" fmla="*/ 2495176 w 2495176"/>
              <a:gd name="connsiteY2" fmla="*/ 2079305 h 2495176"/>
              <a:gd name="connsiteX3" fmla="*/ 2079305 w 2495176"/>
              <a:gd name="connsiteY3" fmla="*/ 2495176 h 2495176"/>
              <a:gd name="connsiteX4" fmla="*/ 415871 w 2495176"/>
              <a:gd name="connsiteY4" fmla="*/ 2495176 h 2495176"/>
              <a:gd name="connsiteX5" fmla="*/ 0 w 2495176"/>
              <a:gd name="connsiteY5" fmla="*/ 2079305 h 2495176"/>
              <a:gd name="connsiteX6" fmla="*/ 91440 w 2495176"/>
              <a:gd name="connsiteY6" fmla="*/ 507311 h 2495176"/>
              <a:gd name="connsiteX0" fmla="*/ 2079305 w 2495176"/>
              <a:gd name="connsiteY0" fmla="*/ 0 h 2495176"/>
              <a:gd name="connsiteX1" fmla="*/ 2495176 w 2495176"/>
              <a:gd name="connsiteY1" fmla="*/ 415871 h 2495176"/>
              <a:gd name="connsiteX2" fmla="*/ 2495176 w 2495176"/>
              <a:gd name="connsiteY2" fmla="*/ 2079305 h 2495176"/>
              <a:gd name="connsiteX3" fmla="*/ 2079305 w 2495176"/>
              <a:gd name="connsiteY3" fmla="*/ 2495176 h 2495176"/>
              <a:gd name="connsiteX4" fmla="*/ 415871 w 2495176"/>
              <a:gd name="connsiteY4" fmla="*/ 2495176 h 2495176"/>
              <a:gd name="connsiteX5" fmla="*/ 0 w 2495176"/>
              <a:gd name="connsiteY5" fmla="*/ 2079305 h 2495176"/>
              <a:gd name="connsiteX0" fmla="*/ 1663434 w 2079305"/>
              <a:gd name="connsiteY0" fmla="*/ 0 h 2495176"/>
              <a:gd name="connsiteX1" fmla="*/ 2079305 w 2079305"/>
              <a:gd name="connsiteY1" fmla="*/ 415871 h 2495176"/>
              <a:gd name="connsiteX2" fmla="*/ 2079305 w 2079305"/>
              <a:gd name="connsiteY2" fmla="*/ 2079305 h 2495176"/>
              <a:gd name="connsiteX3" fmla="*/ 1663434 w 2079305"/>
              <a:gd name="connsiteY3" fmla="*/ 2495176 h 2495176"/>
              <a:gd name="connsiteX4" fmla="*/ 0 w 2079305"/>
              <a:gd name="connsiteY4" fmla="*/ 2495176 h 2495176"/>
              <a:gd name="connsiteX0" fmla="*/ 2079305 w 2079305"/>
              <a:gd name="connsiteY0" fmla="*/ 0 h 2079305"/>
              <a:gd name="connsiteX1" fmla="*/ 2079305 w 2079305"/>
              <a:gd name="connsiteY1" fmla="*/ 1663434 h 2079305"/>
              <a:gd name="connsiteX2" fmla="*/ 1663434 w 2079305"/>
              <a:gd name="connsiteY2" fmla="*/ 2079305 h 2079305"/>
              <a:gd name="connsiteX3" fmla="*/ 0 w 2079305"/>
              <a:gd name="connsiteY3" fmla="*/ 2079305 h 2079305"/>
              <a:gd name="connsiteX0" fmla="*/ 6119399 w 6119399"/>
              <a:gd name="connsiteY0" fmla="*/ 0 h 2079305"/>
              <a:gd name="connsiteX1" fmla="*/ 6119399 w 6119399"/>
              <a:gd name="connsiteY1" fmla="*/ 1663434 h 2079305"/>
              <a:gd name="connsiteX2" fmla="*/ 5703528 w 6119399"/>
              <a:gd name="connsiteY2" fmla="*/ 2079305 h 2079305"/>
              <a:gd name="connsiteX3" fmla="*/ 0 w 6119399"/>
              <a:gd name="connsiteY3" fmla="*/ 2073328 h 2079305"/>
              <a:gd name="connsiteX0" fmla="*/ 6119399 w 6119399"/>
              <a:gd name="connsiteY0" fmla="*/ 0 h 6292716"/>
              <a:gd name="connsiteX1" fmla="*/ 6119399 w 6119399"/>
              <a:gd name="connsiteY1" fmla="*/ 5876845 h 6292716"/>
              <a:gd name="connsiteX2" fmla="*/ 5703528 w 6119399"/>
              <a:gd name="connsiteY2" fmla="*/ 6292716 h 6292716"/>
              <a:gd name="connsiteX3" fmla="*/ 0 w 6119399"/>
              <a:gd name="connsiteY3" fmla="*/ 6286739 h 62927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119399" h="6292716">
                <a:moveTo>
                  <a:pt x="6119399" y="0"/>
                </a:moveTo>
                <a:lnTo>
                  <a:pt x="6119399" y="5876845"/>
                </a:lnTo>
                <a:cubicBezTo>
                  <a:pt x="6119399" y="6106524"/>
                  <a:pt x="5933207" y="6292716"/>
                  <a:pt x="5703528" y="6292716"/>
                </a:cubicBezTo>
                <a:lnTo>
                  <a:pt x="0" y="6286739"/>
                </a:lnTo>
              </a:path>
            </a:pathLst>
          </a:custGeom>
          <a:noFill/>
          <a:ln w="254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sz="1800"/>
          </a:p>
        </p:txBody>
      </p:sp>
    </p:spTree>
    <p:extLst>
      <p:ext uri="{BB962C8B-B14F-4D97-AF65-F5344CB8AC3E}">
        <p14:creationId xmlns:p14="http://schemas.microsoft.com/office/powerpoint/2010/main" val="214630919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undo linha simples com curv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tângulo de cantos arredondados 18"/>
          <p:cNvSpPr/>
          <p:nvPr userDrawn="1"/>
        </p:nvSpPr>
        <p:spPr>
          <a:xfrm>
            <a:off x="677" y="-8458"/>
            <a:ext cx="11338680" cy="6292716"/>
          </a:xfrm>
          <a:custGeom>
            <a:avLst/>
            <a:gdLst>
              <a:gd name="connsiteX0" fmla="*/ 0 w 2495176"/>
              <a:gd name="connsiteY0" fmla="*/ 415871 h 2495176"/>
              <a:gd name="connsiteX1" fmla="*/ 415871 w 2495176"/>
              <a:gd name="connsiteY1" fmla="*/ 0 h 2495176"/>
              <a:gd name="connsiteX2" fmla="*/ 2079305 w 2495176"/>
              <a:gd name="connsiteY2" fmla="*/ 0 h 2495176"/>
              <a:gd name="connsiteX3" fmla="*/ 2495176 w 2495176"/>
              <a:gd name="connsiteY3" fmla="*/ 415871 h 2495176"/>
              <a:gd name="connsiteX4" fmla="*/ 2495176 w 2495176"/>
              <a:gd name="connsiteY4" fmla="*/ 2079305 h 2495176"/>
              <a:gd name="connsiteX5" fmla="*/ 2079305 w 2495176"/>
              <a:gd name="connsiteY5" fmla="*/ 2495176 h 2495176"/>
              <a:gd name="connsiteX6" fmla="*/ 415871 w 2495176"/>
              <a:gd name="connsiteY6" fmla="*/ 2495176 h 2495176"/>
              <a:gd name="connsiteX7" fmla="*/ 0 w 2495176"/>
              <a:gd name="connsiteY7" fmla="*/ 2079305 h 2495176"/>
              <a:gd name="connsiteX8" fmla="*/ 0 w 2495176"/>
              <a:gd name="connsiteY8" fmla="*/ 415871 h 2495176"/>
              <a:gd name="connsiteX0" fmla="*/ 0 w 2495176"/>
              <a:gd name="connsiteY0" fmla="*/ 415871 h 2495176"/>
              <a:gd name="connsiteX1" fmla="*/ 2079305 w 2495176"/>
              <a:gd name="connsiteY1" fmla="*/ 0 h 2495176"/>
              <a:gd name="connsiteX2" fmla="*/ 2495176 w 2495176"/>
              <a:gd name="connsiteY2" fmla="*/ 415871 h 2495176"/>
              <a:gd name="connsiteX3" fmla="*/ 2495176 w 2495176"/>
              <a:gd name="connsiteY3" fmla="*/ 2079305 h 2495176"/>
              <a:gd name="connsiteX4" fmla="*/ 2079305 w 2495176"/>
              <a:gd name="connsiteY4" fmla="*/ 2495176 h 2495176"/>
              <a:gd name="connsiteX5" fmla="*/ 415871 w 2495176"/>
              <a:gd name="connsiteY5" fmla="*/ 2495176 h 2495176"/>
              <a:gd name="connsiteX6" fmla="*/ 0 w 2495176"/>
              <a:gd name="connsiteY6" fmla="*/ 2079305 h 2495176"/>
              <a:gd name="connsiteX7" fmla="*/ 0 w 2495176"/>
              <a:gd name="connsiteY7" fmla="*/ 415871 h 2495176"/>
              <a:gd name="connsiteX0" fmla="*/ 0 w 2495176"/>
              <a:gd name="connsiteY0" fmla="*/ 415871 h 2495176"/>
              <a:gd name="connsiteX1" fmla="*/ 2079305 w 2495176"/>
              <a:gd name="connsiteY1" fmla="*/ 0 h 2495176"/>
              <a:gd name="connsiteX2" fmla="*/ 2495176 w 2495176"/>
              <a:gd name="connsiteY2" fmla="*/ 415871 h 2495176"/>
              <a:gd name="connsiteX3" fmla="*/ 2495176 w 2495176"/>
              <a:gd name="connsiteY3" fmla="*/ 2079305 h 2495176"/>
              <a:gd name="connsiteX4" fmla="*/ 2079305 w 2495176"/>
              <a:gd name="connsiteY4" fmla="*/ 2495176 h 2495176"/>
              <a:gd name="connsiteX5" fmla="*/ 415871 w 2495176"/>
              <a:gd name="connsiteY5" fmla="*/ 2495176 h 2495176"/>
              <a:gd name="connsiteX6" fmla="*/ 0 w 2495176"/>
              <a:gd name="connsiteY6" fmla="*/ 2079305 h 2495176"/>
              <a:gd name="connsiteX7" fmla="*/ 91440 w 2495176"/>
              <a:gd name="connsiteY7" fmla="*/ 507311 h 2495176"/>
              <a:gd name="connsiteX0" fmla="*/ 2079305 w 2495176"/>
              <a:gd name="connsiteY0" fmla="*/ 0 h 2495176"/>
              <a:gd name="connsiteX1" fmla="*/ 2495176 w 2495176"/>
              <a:gd name="connsiteY1" fmla="*/ 415871 h 2495176"/>
              <a:gd name="connsiteX2" fmla="*/ 2495176 w 2495176"/>
              <a:gd name="connsiteY2" fmla="*/ 2079305 h 2495176"/>
              <a:gd name="connsiteX3" fmla="*/ 2079305 w 2495176"/>
              <a:gd name="connsiteY3" fmla="*/ 2495176 h 2495176"/>
              <a:gd name="connsiteX4" fmla="*/ 415871 w 2495176"/>
              <a:gd name="connsiteY4" fmla="*/ 2495176 h 2495176"/>
              <a:gd name="connsiteX5" fmla="*/ 0 w 2495176"/>
              <a:gd name="connsiteY5" fmla="*/ 2079305 h 2495176"/>
              <a:gd name="connsiteX6" fmla="*/ 91440 w 2495176"/>
              <a:gd name="connsiteY6" fmla="*/ 507311 h 2495176"/>
              <a:gd name="connsiteX0" fmla="*/ 2079305 w 2495176"/>
              <a:gd name="connsiteY0" fmla="*/ 0 h 2495176"/>
              <a:gd name="connsiteX1" fmla="*/ 2495176 w 2495176"/>
              <a:gd name="connsiteY1" fmla="*/ 415871 h 2495176"/>
              <a:gd name="connsiteX2" fmla="*/ 2495176 w 2495176"/>
              <a:gd name="connsiteY2" fmla="*/ 2079305 h 2495176"/>
              <a:gd name="connsiteX3" fmla="*/ 2079305 w 2495176"/>
              <a:gd name="connsiteY3" fmla="*/ 2495176 h 2495176"/>
              <a:gd name="connsiteX4" fmla="*/ 415871 w 2495176"/>
              <a:gd name="connsiteY4" fmla="*/ 2495176 h 2495176"/>
              <a:gd name="connsiteX5" fmla="*/ 0 w 2495176"/>
              <a:gd name="connsiteY5" fmla="*/ 2079305 h 2495176"/>
              <a:gd name="connsiteX0" fmla="*/ 1663434 w 2079305"/>
              <a:gd name="connsiteY0" fmla="*/ 0 h 2495176"/>
              <a:gd name="connsiteX1" fmla="*/ 2079305 w 2079305"/>
              <a:gd name="connsiteY1" fmla="*/ 415871 h 2495176"/>
              <a:gd name="connsiteX2" fmla="*/ 2079305 w 2079305"/>
              <a:gd name="connsiteY2" fmla="*/ 2079305 h 2495176"/>
              <a:gd name="connsiteX3" fmla="*/ 1663434 w 2079305"/>
              <a:gd name="connsiteY3" fmla="*/ 2495176 h 2495176"/>
              <a:gd name="connsiteX4" fmla="*/ 0 w 2079305"/>
              <a:gd name="connsiteY4" fmla="*/ 2495176 h 2495176"/>
              <a:gd name="connsiteX0" fmla="*/ 2079305 w 2079305"/>
              <a:gd name="connsiteY0" fmla="*/ 0 h 2079305"/>
              <a:gd name="connsiteX1" fmla="*/ 2079305 w 2079305"/>
              <a:gd name="connsiteY1" fmla="*/ 1663434 h 2079305"/>
              <a:gd name="connsiteX2" fmla="*/ 1663434 w 2079305"/>
              <a:gd name="connsiteY2" fmla="*/ 2079305 h 2079305"/>
              <a:gd name="connsiteX3" fmla="*/ 0 w 2079305"/>
              <a:gd name="connsiteY3" fmla="*/ 2079305 h 2079305"/>
              <a:gd name="connsiteX0" fmla="*/ 6119399 w 6119399"/>
              <a:gd name="connsiteY0" fmla="*/ 0 h 2079305"/>
              <a:gd name="connsiteX1" fmla="*/ 6119399 w 6119399"/>
              <a:gd name="connsiteY1" fmla="*/ 1663434 h 2079305"/>
              <a:gd name="connsiteX2" fmla="*/ 5703528 w 6119399"/>
              <a:gd name="connsiteY2" fmla="*/ 2079305 h 2079305"/>
              <a:gd name="connsiteX3" fmla="*/ 0 w 6119399"/>
              <a:gd name="connsiteY3" fmla="*/ 2073328 h 2079305"/>
              <a:gd name="connsiteX0" fmla="*/ 6119399 w 6119399"/>
              <a:gd name="connsiteY0" fmla="*/ 0 h 6292716"/>
              <a:gd name="connsiteX1" fmla="*/ 6119399 w 6119399"/>
              <a:gd name="connsiteY1" fmla="*/ 5876845 h 6292716"/>
              <a:gd name="connsiteX2" fmla="*/ 5703528 w 6119399"/>
              <a:gd name="connsiteY2" fmla="*/ 6292716 h 6292716"/>
              <a:gd name="connsiteX3" fmla="*/ 0 w 6119399"/>
              <a:gd name="connsiteY3" fmla="*/ 6286739 h 6292716"/>
              <a:gd name="connsiteX0" fmla="*/ 8504010 w 8504010"/>
              <a:gd name="connsiteY0" fmla="*/ 0 h 6292716"/>
              <a:gd name="connsiteX1" fmla="*/ 8504010 w 8504010"/>
              <a:gd name="connsiteY1" fmla="*/ 5876845 h 6292716"/>
              <a:gd name="connsiteX2" fmla="*/ 8088139 w 8504010"/>
              <a:gd name="connsiteY2" fmla="*/ 6292716 h 6292716"/>
              <a:gd name="connsiteX3" fmla="*/ 0 w 8504010"/>
              <a:gd name="connsiteY3" fmla="*/ 6280763 h 62927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504010" h="6292716">
                <a:moveTo>
                  <a:pt x="8504010" y="0"/>
                </a:moveTo>
                <a:lnTo>
                  <a:pt x="8504010" y="5876845"/>
                </a:lnTo>
                <a:cubicBezTo>
                  <a:pt x="8504010" y="6106524"/>
                  <a:pt x="8317818" y="6292716"/>
                  <a:pt x="8088139" y="6292716"/>
                </a:cubicBezTo>
                <a:lnTo>
                  <a:pt x="0" y="6280763"/>
                </a:lnTo>
              </a:path>
            </a:pathLst>
          </a:custGeom>
          <a:noFill/>
          <a:ln w="25400" cap="flat" cmpd="sng" algn="ctr">
            <a:solidFill>
              <a:schemeClr val="tx2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1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/>
              <a:ea typeface="+mn-ea"/>
              <a:cs typeface="+mn-cs"/>
            </a:endParaRPr>
          </a:p>
        </p:txBody>
      </p:sp>
      <p:pic>
        <p:nvPicPr>
          <p:cNvPr id="9" name="Imagem 8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4437" y="6281639"/>
            <a:ext cx="3657607" cy="562357"/>
          </a:xfrm>
          <a:prstGeom prst="rect">
            <a:avLst/>
          </a:prstGeom>
        </p:spPr>
      </p:pic>
      <p:sp>
        <p:nvSpPr>
          <p:cNvPr id="4" name="CaixaDeTexto 3"/>
          <p:cNvSpPr txBox="1"/>
          <p:nvPr userDrawn="1"/>
        </p:nvSpPr>
        <p:spPr>
          <a:xfrm>
            <a:off x="8610601" y="6425601"/>
            <a:ext cx="2433919" cy="23083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r"/>
            <a:fld id="{6D8FDF64-A5D9-49E6-B209-1272492B6FA4}" type="slidenum">
              <a:rPr lang="pt-BR" sz="900" smtClean="0">
                <a:solidFill>
                  <a:schemeClr val="bg1">
                    <a:lumMod val="50000"/>
                  </a:schemeClr>
                </a:solidFill>
              </a:rPr>
              <a:pPr algn="r"/>
              <a:t>‹nº›</a:t>
            </a:fld>
            <a:endParaRPr lang="pt-BR" sz="900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4060912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undo gilhoche direi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tângulo de cantos arredondados 18"/>
          <p:cNvSpPr/>
          <p:nvPr userDrawn="1"/>
        </p:nvSpPr>
        <p:spPr>
          <a:xfrm>
            <a:off x="676" y="6266328"/>
            <a:ext cx="9015677" cy="5977"/>
          </a:xfrm>
          <a:custGeom>
            <a:avLst/>
            <a:gdLst>
              <a:gd name="connsiteX0" fmla="*/ 0 w 2495176"/>
              <a:gd name="connsiteY0" fmla="*/ 415871 h 2495176"/>
              <a:gd name="connsiteX1" fmla="*/ 415871 w 2495176"/>
              <a:gd name="connsiteY1" fmla="*/ 0 h 2495176"/>
              <a:gd name="connsiteX2" fmla="*/ 2079305 w 2495176"/>
              <a:gd name="connsiteY2" fmla="*/ 0 h 2495176"/>
              <a:gd name="connsiteX3" fmla="*/ 2495176 w 2495176"/>
              <a:gd name="connsiteY3" fmla="*/ 415871 h 2495176"/>
              <a:gd name="connsiteX4" fmla="*/ 2495176 w 2495176"/>
              <a:gd name="connsiteY4" fmla="*/ 2079305 h 2495176"/>
              <a:gd name="connsiteX5" fmla="*/ 2079305 w 2495176"/>
              <a:gd name="connsiteY5" fmla="*/ 2495176 h 2495176"/>
              <a:gd name="connsiteX6" fmla="*/ 415871 w 2495176"/>
              <a:gd name="connsiteY6" fmla="*/ 2495176 h 2495176"/>
              <a:gd name="connsiteX7" fmla="*/ 0 w 2495176"/>
              <a:gd name="connsiteY7" fmla="*/ 2079305 h 2495176"/>
              <a:gd name="connsiteX8" fmla="*/ 0 w 2495176"/>
              <a:gd name="connsiteY8" fmla="*/ 415871 h 2495176"/>
              <a:gd name="connsiteX0" fmla="*/ 0 w 2495176"/>
              <a:gd name="connsiteY0" fmla="*/ 415871 h 2495176"/>
              <a:gd name="connsiteX1" fmla="*/ 2079305 w 2495176"/>
              <a:gd name="connsiteY1" fmla="*/ 0 h 2495176"/>
              <a:gd name="connsiteX2" fmla="*/ 2495176 w 2495176"/>
              <a:gd name="connsiteY2" fmla="*/ 415871 h 2495176"/>
              <a:gd name="connsiteX3" fmla="*/ 2495176 w 2495176"/>
              <a:gd name="connsiteY3" fmla="*/ 2079305 h 2495176"/>
              <a:gd name="connsiteX4" fmla="*/ 2079305 w 2495176"/>
              <a:gd name="connsiteY4" fmla="*/ 2495176 h 2495176"/>
              <a:gd name="connsiteX5" fmla="*/ 415871 w 2495176"/>
              <a:gd name="connsiteY5" fmla="*/ 2495176 h 2495176"/>
              <a:gd name="connsiteX6" fmla="*/ 0 w 2495176"/>
              <a:gd name="connsiteY6" fmla="*/ 2079305 h 2495176"/>
              <a:gd name="connsiteX7" fmla="*/ 0 w 2495176"/>
              <a:gd name="connsiteY7" fmla="*/ 415871 h 2495176"/>
              <a:gd name="connsiteX0" fmla="*/ 0 w 2495176"/>
              <a:gd name="connsiteY0" fmla="*/ 415871 h 2495176"/>
              <a:gd name="connsiteX1" fmla="*/ 2079305 w 2495176"/>
              <a:gd name="connsiteY1" fmla="*/ 0 h 2495176"/>
              <a:gd name="connsiteX2" fmla="*/ 2495176 w 2495176"/>
              <a:gd name="connsiteY2" fmla="*/ 415871 h 2495176"/>
              <a:gd name="connsiteX3" fmla="*/ 2495176 w 2495176"/>
              <a:gd name="connsiteY3" fmla="*/ 2079305 h 2495176"/>
              <a:gd name="connsiteX4" fmla="*/ 2079305 w 2495176"/>
              <a:gd name="connsiteY4" fmla="*/ 2495176 h 2495176"/>
              <a:gd name="connsiteX5" fmla="*/ 415871 w 2495176"/>
              <a:gd name="connsiteY5" fmla="*/ 2495176 h 2495176"/>
              <a:gd name="connsiteX6" fmla="*/ 0 w 2495176"/>
              <a:gd name="connsiteY6" fmla="*/ 2079305 h 2495176"/>
              <a:gd name="connsiteX7" fmla="*/ 91440 w 2495176"/>
              <a:gd name="connsiteY7" fmla="*/ 507311 h 2495176"/>
              <a:gd name="connsiteX0" fmla="*/ 2079305 w 2495176"/>
              <a:gd name="connsiteY0" fmla="*/ 0 h 2495176"/>
              <a:gd name="connsiteX1" fmla="*/ 2495176 w 2495176"/>
              <a:gd name="connsiteY1" fmla="*/ 415871 h 2495176"/>
              <a:gd name="connsiteX2" fmla="*/ 2495176 w 2495176"/>
              <a:gd name="connsiteY2" fmla="*/ 2079305 h 2495176"/>
              <a:gd name="connsiteX3" fmla="*/ 2079305 w 2495176"/>
              <a:gd name="connsiteY3" fmla="*/ 2495176 h 2495176"/>
              <a:gd name="connsiteX4" fmla="*/ 415871 w 2495176"/>
              <a:gd name="connsiteY4" fmla="*/ 2495176 h 2495176"/>
              <a:gd name="connsiteX5" fmla="*/ 0 w 2495176"/>
              <a:gd name="connsiteY5" fmla="*/ 2079305 h 2495176"/>
              <a:gd name="connsiteX6" fmla="*/ 91440 w 2495176"/>
              <a:gd name="connsiteY6" fmla="*/ 507311 h 2495176"/>
              <a:gd name="connsiteX0" fmla="*/ 2079305 w 2495176"/>
              <a:gd name="connsiteY0" fmla="*/ 0 h 2495176"/>
              <a:gd name="connsiteX1" fmla="*/ 2495176 w 2495176"/>
              <a:gd name="connsiteY1" fmla="*/ 415871 h 2495176"/>
              <a:gd name="connsiteX2" fmla="*/ 2495176 w 2495176"/>
              <a:gd name="connsiteY2" fmla="*/ 2079305 h 2495176"/>
              <a:gd name="connsiteX3" fmla="*/ 2079305 w 2495176"/>
              <a:gd name="connsiteY3" fmla="*/ 2495176 h 2495176"/>
              <a:gd name="connsiteX4" fmla="*/ 415871 w 2495176"/>
              <a:gd name="connsiteY4" fmla="*/ 2495176 h 2495176"/>
              <a:gd name="connsiteX5" fmla="*/ 0 w 2495176"/>
              <a:gd name="connsiteY5" fmla="*/ 2079305 h 2495176"/>
              <a:gd name="connsiteX0" fmla="*/ 1663434 w 2079305"/>
              <a:gd name="connsiteY0" fmla="*/ 0 h 2495176"/>
              <a:gd name="connsiteX1" fmla="*/ 2079305 w 2079305"/>
              <a:gd name="connsiteY1" fmla="*/ 415871 h 2495176"/>
              <a:gd name="connsiteX2" fmla="*/ 2079305 w 2079305"/>
              <a:gd name="connsiteY2" fmla="*/ 2079305 h 2495176"/>
              <a:gd name="connsiteX3" fmla="*/ 1663434 w 2079305"/>
              <a:gd name="connsiteY3" fmla="*/ 2495176 h 2495176"/>
              <a:gd name="connsiteX4" fmla="*/ 0 w 2079305"/>
              <a:gd name="connsiteY4" fmla="*/ 2495176 h 2495176"/>
              <a:gd name="connsiteX0" fmla="*/ 2079305 w 2079305"/>
              <a:gd name="connsiteY0" fmla="*/ 0 h 2079305"/>
              <a:gd name="connsiteX1" fmla="*/ 2079305 w 2079305"/>
              <a:gd name="connsiteY1" fmla="*/ 1663434 h 2079305"/>
              <a:gd name="connsiteX2" fmla="*/ 1663434 w 2079305"/>
              <a:gd name="connsiteY2" fmla="*/ 2079305 h 2079305"/>
              <a:gd name="connsiteX3" fmla="*/ 0 w 2079305"/>
              <a:gd name="connsiteY3" fmla="*/ 2079305 h 2079305"/>
              <a:gd name="connsiteX0" fmla="*/ 6119399 w 6119399"/>
              <a:gd name="connsiteY0" fmla="*/ 0 h 2079305"/>
              <a:gd name="connsiteX1" fmla="*/ 6119399 w 6119399"/>
              <a:gd name="connsiteY1" fmla="*/ 1663434 h 2079305"/>
              <a:gd name="connsiteX2" fmla="*/ 5703528 w 6119399"/>
              <a:gd name="connsiteY2" fmla="*/ 2079305 h 2079305"/>
              <a:gd name="connsiteX3" fmla="*/ 0 w 6119399"/>
              <a:gd name="connsiteY3" fmla="*/ 2073328 h 2079305"/>
              <a:gd name="connsiteX0" fmla="*/ 6119399 w 6119399"/>
              <a:gd name="connsiteY0" fmla="*/ 0 h 6292716"/>
              <a:gd name="connsiteX1" fmla="*/ 6119399 w 6119399"/>
              <a:gd name="connsiteY1" fmla="*/ 5876845 h 6292716"/>
              <a:gd name="connsiteX2" fmla="*/ 5703528 w 6119399"/>
              <a:gd name="connsiteY2" fmla="*/ 6292716 h 6292716"/>
              <a:gd name="connsiteX3" fmla="*/ 0 w 6119399"/>
              <a:gd name="connsiteY3" fmla="*/ 6286739 h 6292716"/>
              <a:gd name="connsiteX0" fmla="*/ 8504010 w 8504010"/>
              <a:gd name="connsiteY0" fmla="*/ 0 h 6292716"/>
              <a:gd name="connsiteX1" fmla="*/ 8504010 w 8504010"/>
              <a:gd name="connsiteY1" fmla="*/ 5876845 h 6292716"/>
              <a:gd name="connsiteX2" fmla="*/ 8088139 w 8504010"/>
              <a:gd name="connsiteY2" fmla="*/ 6292716 h 6292716"/>
              <a:gd name="connsiteX3" fmla="*/ 0 w 8504010"/>
              <a:gd name="connsiteY3" fmla="*/ 6280763 h 6292716"/>
              <a:gd name="connsiteX0" fmla="*/ 8504010 w 8504010"/>
              <a:gd name="connsiteY0" fmla="*/ 0 h 415871"/>
              <a:gd name="connsiteX1" fmla="*/ 8088139 w 8504010"/>
              <a:gd name="connsiteY1" fmla="*/ 415871 h 415871"/>
              <a:gd name="connsiteX2" fmla="*/ 0 w 8504010"/>
              <a:gd name="connsiteY2" fmla="*/ 403918 h 415871"/>
              <a:gd name="connsiteX0" fmla="*/ 8088139 w 8088139"/>
              <a:gd name="connsiteY0" fmla="*/ 11953 h 11953"/>
              <a:gd name="connsiteX1" fmla="*/ 0 w 8088139"/>
              <a:gd name="connsiteY1" fmla="*/ 0 h 11953"/>
              <a:gd name="connsiteX0" fmla="*/ 6797222 w 6797222"/>
              <a:gd name="connsiteY0" fmla="*/ 0 h 5977"/>
              <a:gd name="connsiteX1" fmla="*/ 0 w 6797222"/>
              <a:gd name="connsiteY1" fmla="*/ 5977 h 5977"/>
              <a:gd name="connsiteX0" fmla="*/ 9165 w 9165"/>
              <a:gd name="connsiteY0" fmla="*/ 0 h 10000"/>
              <a:gd name="connsiteX1" fmla="*/ 0 w 9165"/>
              <a:gd name="connsiteY1" fmla="*/ 10000 h 10000"/>
              <a:gd name="connsiteX0" fmla="*/ 10835 w 10835"/>
              <a:gd name="connsiteY0" fmla="*/ 0 h 10000"/>
              <a:gd name="connsiteX1" fmla="*/ 0 w 10835"/>
              <a:gd name="connsiteY1" fmla="*/ 10000 h 10000"/>
              <a:gd name="connsiteX0" fmla="*/ 9837 w 9837"/>
              <a:gd name="connsiteY0" fmla="*/ 0 h 10000"/>
              <a:gd name="connsiteX1" fmla="*/ 0 w 9837"/>
              <a:gd name="connsiteY1" fmla="*/ 10000 h 10000"/>
              <a:gd name="connsiteX0" fmla="*/ 11034 w 11034"/>
              <a:gd name="connsiteY0" fmla="*/ 0 h 10000"/>
              <a:gd name="connsiteX1" fmla="*/ 0 w 11034"/>
              <a:gd name="connsiteY1" fmla="*/ 10000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1034" h="10000">
                <a:moveTo>
                  <a:pt x="11034" y="0"/>
                </a:moveTo>
                <a:lnTo>
                  <a:pt x="0" y="10000"/>
                </a:lnTo>
              </a:path>
            </a:pathLst>
          </a:custGeom>
          <a:noFill/>
          <a:ln w="25400" cap="flat" cmpd="sng" algn="ctr">
            <a:solidFill>
              <a:schemeClr val="tx2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1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/>
              <a:ea typeface="+mn-ea"/>
              <a:cs typeface="+mn-cs"/>
            </a:endParaRPr>
          </a:p>
        </p:txBody>
      </p:sp>
      <p:pic>
        <p:nvPicPr>
          <p:cNvPr id="14" name="Imagem 13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4437" y="6281639"/>
            <a:ext cx="3657607" cy="562357"/>
          </a:xfrm>
          <a:prstGeom prst="rect">
            <a:avLst/>
          </a:prstGeom>
        </p:spPr>
      </p:pic>
      <p:pic>
        <p:nvPicPr>
          <p:cNvPr id="15" name="Imagem 14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06860" y="0"/>
            <a:ext cx="2609088" cy="6858000"/>
          </a:xfrm>
          <a:prstGeom prst="rect">
            <a:avLst/>
          </a:prstGeom>
        </p:spPr>
      </p:pic>
      <p:sp>
        <p:nvSpPr>
          <p:cNvPr id="9" name="CaixaDeTexto 8"/>
          <p:cNvSpPr txBox="1"/>
          <p:nvPr userDrawn="1"/>
        </p:nvSpPr>
        <p:spPr>
          <a:xfrm>
            <a:off x="6307666" y="6425601"/>
            <a:ext cx="2433919" cy="23083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r"/>
            <a:fld id="{6D8FDF64-A5D9-49E6-B209-1272492B6FA4}" type="slidenum">
              <a:rPr lang="pt-BR" sz="900" smtClean="0">
                <a:solidFill>
                  <a:schemeClr val="bg1">
                    <a:lumMod val="50000"/>
                  </a:schemeClr>
                </a:solidFill>
              </a:rPr>
              <a:pPr algn="r"/>
              <a:t>‹nº›</a:t>
            </a:fld>
            <a:endParaRPr lang="pt-BR" sz="900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0115213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undo Guilhoche parcial esquer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tângulo de cantos arredondados 18"/>
          <p:cNvSpPr/>
          <p:nvPr userDrawn="1"/>
        </p:nvSpPr>
        <p:spPr>
          <a:xfrm>
            <a:off x="677" y="6260350"/>
            <a:ext cx="12187588" cy="11954"/>
          </a:xfrm>
          <a:custGeom>
            <a:avLst/>
            <a:gdLst>
              <a:gd name="connsiteX0" fmla="*/ 0 w 2495176"/>
              <a:gd name="connsiteY0" fmla="*/ 415871 h 2495176"/>
              <a:gd name="connsiteX1" fmla="*/ 415871 w 2495176"/>
              <a:gd name="connsiteY1" fmla="*/ 0 h 2495176"/>
              <a:gd name="connsiteX2" fmla="*/ 2079305 w 2495176"/>
              <a:gd name="connsiteY2" fmla="*/ 0 h 2495176"/>
              <a:gd name="connsiteX3" fmla="*/ 2495176 w 2495176"/>
              <a:gd name="connsiteY3" fmla="*/ 415871 h 2495176"/>
              <a:gd name="connsiteX4" fmla="*/ 2495176 w 2495176"/>
              <a:gd name="connsiteY4" fmla="*/ 2079305 h 2495176"/>
              <a:gd name="connsiteX5" fmla="*/ 2079305 w 2495176"/>
              <a:gd name="connsiteY5" fmla="*/ 2495176 h 2495176"/>
              <a:gd name="connsiteX6" fmla="*/ 415871 w 2495176"/>
              <a:gd name="connsiteY6" fmla="*/ 2495176 h 2495176"/>
              <a:gd name="connsiteX7" fmla="*/ 0 w 2495176"/>
              <a:gd name="connsiteY7" fmla="*/ 2079305 h 2495176"/>
              <a:gd name="connsiteX8" fmla="*/ 0 w 2495176"/>
              <a:gd name="connsiteY8" fmla="*/ 415871 h 2495176"/>
              <a:gd name="connsiteX0" fmla="*/ 0 w 2495176"/>
              <a:gd name="connsiteY0" fmla="*/ 415871 h 2495176"/>
              <a:gd name="connsiteX1" fmla="*/ 2079305 w 2495176"/>
              <a:gd name="connsiteY1" fmla="*/ 0 h 2495176"/>
              <a:gd name="connsiteX2" fmla="*/ 2495176 w 2495176"/>
              <a:gd name="connsiteY2" fmla="*/ 415871 h 2495176"/>
              <a:gd name="connsiteX3" fmla="*/ 2495176 w 2495176"/>
              <a:gd name="connsiteY3" fmla="*/ 2079305 h 2495176"/>
              <a:gd name="connsiteX4" fmla="*/ 2079305 w 2495176"/>
              <a:gd name="connsiteY4" fmla="*/ 2495176 h 2495176"/>
              <a:gd name="connsiteX5" fmla="*/ 415871 w 2495176"/>
              <a:gd name="connsiteY5" fmla="*/ 2495176 h 2495176"/>
              <a:gd name="connsiteX6" fmla="*/ 0 w 2495176"/>
              <a:gd name="connsiteY6" fmla="*/ 2079305 h 2495176"/>
              <a:gd name="connsiteX7" fmla="*/ 0 w 2495176"/>
              <a:gd name="connsiteY7" fmla="*/ 415871 h 2495176"/>
              <a:gd name="connsiteX0" fmla="*/ 0 w 2495176"/>
              <a:gd name="connsiteY0" fmla="*/ 415871 h 2495176"/>
              <a:gd name="connsiteX1" fmla="*/ 2079305 w 2495176"/>
              <a:gd name="connsiteY1" fmla="*/ 0 h 2495176"/>
              <a:gd name="connsiteX2" fmla="*/ 2495176 w 2495176"/>
              <a:gd name="connsiteY2" fmla="*/ 415871 h 2495176"/>
              <a:gd name="connsiteX3" fmla="*/ 2495176 w 2495176"/>
              <a:gd name="connsiteY3" fmla="*/ 2079305 h 2495176"/>
              <a:gd name="connsiteX4" fmla="*/ 2079305 w 2495176"/>
              <a:gd name="connsiteY4" fmla="*/ 2495176 h 2495176"/>
              <a:gd name="connsiteX5" fmla="*/ 415871 w 2495176"/>
              <a:gd name="connsiteY5" fmla="*/ 2495176 h 2495176"/>
              <a:gd name="connsiteX6" fmla="*/ 0 w 2495176"/>
              <a:gd name="connsiteY6" fmla="*/ 2079305 h 2495176"/>
              <a:gd name="connsiteX7" fmla="*/ 91440 w 2495176"/>
              <a:gd name="connsiteY7" fmla="*/ 507311 h 2495176"/>
              <a:gd name="connsiteX0" fmla="*/ 2079305 w 2495176"/>
              <a:gd name="connsiteY0" fmla="*/ 0 h 2495176"/>
              <a:gd name="connsiteX1" fmla="*/ 2495176 w 2495176"/>
              <a:gd name="connsiteY1" fmla="*/ 415871 h 2495176"/>
              <a:gd name="connsiteX2" fmla="*/ 2495176 w 2495176"/>
              <a:gd name="connsiteY2" fmla="*/ 2079305 h 2495176"/>
              <a:gd name="connsiteX3" fmla="*/ 2079305 w 2495176"/>
              <a:gd name="connsiteY3" fmla="*/ 2495176 h 2495176"/>
              <a:gd name="connsiteX4" fmla="*/ 415871 w 2495176"/>
              <a:gd name="connsiteY4" fmla="*/ 2495176 h 2495176"/>
              <a:gd name="connsiteX5" fmla="*/ 0 w 2495176"/>
              <a:gd name="connsiteY5" fmla="*/ 2079305 h 2495176"/>
              <a:gd name="connsiteX6" fmla="*/ 91440 w 2495176"/>
              <a:gd name="connsiteY6" fmla="*/ 507311 h 2495176"/>
              <a:gd name="connsiteX0" fmla="*/ 2079305 w 2495176"/>
              <a:gd name="connsiteY0" fmla="*/ 0 h 2495176"/>
              <a:gd name="connsiteX1" fmla="*/ 2495176 w 2495176"/>
              <a:gd name="connsiteY1" fmla="*/ 415871 h 2495176"/>
              <a:gd name="connsiteX2" fmla="*/ 2495176 w 2495176"/>
              <a:gd name="connsiteY2" fmla="*/ 2079305 h 2495176"/>
              <a:gd name="connsiteX3" fmla="*/ 2079305 w 2495176"/>
              <a:gd name="connsiteY3" fmla="*/ 2495176 h 2495176"/>
              <a:gd name="connsiteX4" fmla="*/ 415871 w 2495176"/>
              <a:gd name="connsiteY4" fmla="*/ 2495176 h 2495176"/>
              <a:gd name="connsiteX5" fmla="*/ 0 w 2495176"/>
              <a:gd name="connsiteY5" fmla="*/ 2079305 h 2495176"/>
              <a:gd name="connsiteX0" fmla="*/ 1663434 w 2079305"/>
              <a:gd name="connsiteY0" fmla="*/ 0 h 2495176"/>
              <a:gd name="connsiteX1" fmla="*/ 2079305 w 2079305"/>
              <a:gd name="connsiteY1" fmla="*/ 415871 h 2495176"/>
              <a:gd name="connsiteX2" fmla="*/ 2079305 w 2079305"/>
              <a:gd name="connsiteY2" fmla="*/ 2079305 h 2495176"/>
              <a:gd name="connsiteX3" fmla="*/ 1663434 w 2079305"/>
              <a:gd name="connsiteY3" fmla="*/ 2495176 h 2495176"/>
              <a:gd name="connsiteX4" fmla="*/ 0 w 2079305"/>
              <a:gd name="connsiteY4" fmla="*/ 2495176 h 2495176"/>
              <a:gd name="connsiteX0" fmla="*/ 2079305 w 2079305"/>
              <a:gd name="connsiteY0" fmla="*/ 0 h 2079305"/>
              <a:gd name="connsiteX1" fmla="*/ 2079305 w 2079305"/>
              <a:gd name="connsiteY1" fmla="*/ 1663434 h 2079305"/>
              <a:gd name="connsiteX2" fmla="*/ 1663434 w 2079305"/>
              <a:gd name="connsiteY2" fmla="*/ 2079305 h 2079305"/>
              <a:gd name="connsiteX3" fmla="*/ 0 w 2079305"/>
              <a:gd name="connsiteY3" fmla="*/ 2079305 h 2079305"/>
              <a:gd name="connsiteX0" fmla="*/ 6119399 w 6119399"/>
              <a:gd name="connsiteY0" fmla="*/ 0 h 2079305"/>
              <a:gd name="connsiteX1" fmla="*/ 6119399 w 6119399"/>
              <a:gd name="connsiteY1" fmla="*/ 1663434 h 2079305"/>
              <a:gd name="connsiteX2" fmla="*/ 5703528 w 6119399"/>
              <a:gd name="connsiteY2" fmla="*/ 2079305 h 2079305"/>
              <a:gd name="connsiteX3" fmla="*/ 0 w 6119399"/>
              <a:gd name="connsiteY3" fmla="*/ 2073328 h 2079305"/>
              <a:gd name="connsiteX0" fmla="*/ 6119399 w 6119399"/>
              <a:gd name="connsiteY0" fmla="*/ 0 h 6292716"/>
              <a:gd name="connsiteX1" fmla="*/ 6119399 w 6119399"/>
              <a:gd name="connsiteY1" fmla="*/ 5876845 h 6292716"/>
              <a:gd name="connsiteX2" fmla="*/ 5703528 w 6119399"/>
              <a:gd name="connsiteY2" fmla="*/ 6292716 h 6292716"/>
              <a:gd name="connsiteX3" fmla="*/ 0 w 6119399"/>
              <a:gd name="connsiteY3" fmla="*/ 6286739 h 6292716"/>
              <a:gd name="connsiteX0" fmla="*/ 8504010 w 8504010"/>
              <a:gd name="connsiteY0" fmla="*/ 0 h 6292716"/>
              <a:gd name="connsiteX1" fmla="*/ 8504010 w 8504010"/>
              <a:gd name="connsiteY1" fmla="*/ 5876845 h 6292716"/>
              <a:gd name="connsiteX2" fmla="*/ 8088139 w 8504010"/>
              <a:gd name="connsiteY2" fmla="*/ 6292716 h 6292716"/>
              <a:gd name="connsiteX3" fmla="*/ 0 w 8504010"/>
              <a:gd name="connsiteY3" fmla="*/ 6280763 h 6292716"/>
              <a:gd name="connsiteX0" fmla="*/ 8504010 w 8504010"/>
              <a:gd name="connsiteY0" fmla="*/ 0 h 415871"/>
              <a:gd name="connsiteX1" fmla="*/ 8088139 w 8504010"/>
              <a:gd name="connsiteY1" fmla="*/ 415871 h 415871"/>
              <a:gd name="connsiteX2" fmla="*/ 0 w 8504010"/>
              <a:gd name="connsiteY2" fmla="*/ 403918 h 415871"/>
              <a:gd name="connsiteX0" fmla="*/ 8088139 w 8088139"/>
              <a:gd name="connsiteY0" fmla="*/ 11953 h 11953"/>
              <a:gd name="connsiteX1" fmla="*/ 0 w 8088139"/>
              <a:gd name="connsiteY1" fmla="*/ 0 h 11953"/>
              <a:gd name="connsiteX0" fmla="*/ 6797222 w 6797222"/>
              <a:gd name="connsiteY0" fmla="*/ 0 h 5977"/>
              <a:gd name="connsiteX1" fmla="*/ 0 w 6797222"/>
              <a:gd name="connsiteY1" fmla="*/ 5977 h 5977"/>
              <a:gd name="connsiteX0" fmla="*/ 9165 w 9165"/>
              <a:gd name="connsiteY0" fmla="*/ 0 h 10000"/>
              <a:gd name="connsiteX1" fmla="*/ 0 w 9165"/>
              <a:gd name="connsiteY1" fmla="*/ 10000 h 10000"/>
              <a:gd name="connsiteX0" fmla="*/ 10835 w 10835"/>
              <a:gd name="connsiteY0" fmla="*/ 0 h 10000"/>
              <a:gd name="connsiteX1" fmla="*/ 0 w 10835"/>
              <a:gd name="connsiteY1" fmla="*/ 10000 h 10000"/>
              <a:gd name="connsiteX0" fmla="*/ 9837 w 9837"/>
              <a:gd name="connsiteY0" fmla="*/ 0 h 10000"/>
              <a:gd name="connsiteX1" fmla="*/ 0 w 9837"/>
              <a:gd name="connsiteY1" fmla="*/ 10000 h 10000"/>
              <a:gd name="connsiteX0" fmla="*/ 11034 w 11034"/>
              <a:gd name="connsiteY0" fmla="*/ 0 h 10000"/>
              <a:gd name="connsiteX1" fmla="*/ 0 w 11034"/>
              <a:gd name="connsiteY1" fmla="*/ 10000 h 10000"/>
              <a:gd name="connsiteX0" fmla="*/ 14916 w 14916"/>
              <a:gd name="connsiteY0" fmla="*/ 0 h 20000"/>
              <a:gd name="connsiteX1" fmla="*/ 0 w 14916"/>
              <a:gd name="connsiteY1" fmla="*/ 20000 h 2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4916" h="20000">
                <a:moveTo>
                  <a:pt x="14916" y="0"/>
                </a:moveTo>
                <a:cubicBezTo>
                  <a:pt x="11238" y="3333"/>
                  <a:pt x="3678" y="16667"/>
                  <a:pt x="0" y="20000"/>
                </a:cubicBezTo>
              </a:path>
            </a:pathLst>
          </a:custGeom>
          <a:noFill/>
          <a:ln w="25400" cap="flat" cmpd="sng" algn="ctr">
            <a:solidFill>
              <a:schemeClr val="tx2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1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/>
              <a:ea typeface="+mn-ea"/>
              <a:cs typeface="+mn-cs"/>
            </a:endParaRPr>
          </a:p>
        </p:txBody>
      </p:sp>
      <p:pic>
        <p:nvPicPr>
          <p:cNvPr id="9" name="Imagem 8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4437" y="6281639"/>
            <a:ext cx="3657607" cy="562357"/>
          </a:xfrm>
          <a:prstGeom prst="rect">
            <a:avLst/>
          </a:prstGeom>
        </p:spPr>
      </p:pic>
      <p:pic>
        <p:nvPicPr>
          <p:cNvPr id="10" name="Imagem 9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26148" y="-591673"/>
            <a:ext cx="2609088" cy="6858000"/>
          </a:xfrm>
          <a:prstGeom prst="rect">
            <a:avLst/>
          </a:prstGeom>
        </p:spPr>
      </p:pic>
      <p:sp>
        <p:nvSpPr>
          <p:cNvPr id="12" name="CaixaDeTexto 11"/>
          <p:cNvSpPr txBox="1"/>
          <p:nvPr userDrawn="1"/>
        </p:nvSpPr>
        <p:spPr>
          <a:xfrm>
            <a:off x="8610601" y="6425601"/>
            <a:ext cx="2433919" cy="23083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r"/>
            <a:fld id="{6D8FDF64-A5D9-49E6-B209-1272492B6FA4}" type="slidenum">
              <a:rPr lang="pt-BR" sz="900" smtClean="0">
                <a:solidFill>
                  <a:schemeClr val="bg1">
                    <a:lumMod val="50000"/>
                  </a:schemeClr>
                </a:solidFill>
              </a:rPr>
              <a:pPr algn="r"/>
              <a:t>‹nº›</a:t>
            </a:fld>
            <a:endParaRPr lang="pt-BR" sz="900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0654700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undo linha simples inferio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tângulo de cantos arredondados 18"/>
          <p:cNvSpPr/>
          <p:nvPr userDrawn="1"/>
        </p:nvSpPr>
        <p:spPr>
          <a:xfrm>
            <a:off x="677" y="6272305"/>
            <a:ext cx="12202600" cy="5976"/>
          </a:xfrm>
          <a:custGeom>
            <a:avLst/>
            <a:gdLst>
              <a:gd name="connsiteX0" fmla="*/ 0 w 2495176"/>
              <a:gd name="connsiteY0" fmla="*/ 415871 h 2495176"/>
              <a:gd name="connsiteX1" fmla="*/ 415871 w 2495176"/>
              <a:gd name="connsiteY1" fmla="*/ 0 h 2495176"/>
              <a:gd name="connsiteX2" fmla="*/ 2079305 w 2495176"/>
              <a:gd name="connsiteY2" fmla="*/ 0 h 2495176"/>
              <a:gd name="connsiteX3" fmla="*/ 2495176 w 2495176"/>
              <a:gd name="connsiteY3" fmla="*/ 415871 h 2495176"/>
              <a:gd name="connsiteX4" fmla="*/ 2495176 w 2495176"/>
              <a:gd name="connsiteY4" fmla="*/ 2079305 h 2495176"/>
              <a:gd name="connsiteX5" fmla="*/ 2079305 w 2495176"/>
              <a:gd name="connsiteY5" fmla="*/ 2495176 h 2495176"/>
              <a:gd name="connsiteX6" fmla="*/ 415871 w 2495176"/>
              <a:gd name="connsiteY6" fmla="*/ 2495176 h 2495176"/>
              <a:gd name="connsiteX7" fmla="*/ 0 w 2495176"/>
              <a:gd name="connsiteY7" fmla="*/ 2079305 h 2495176"/>
              <a:gd name="connsiteX8" fmla="*/ 0 w 2495176"/>
              <a:gd name="connsiteY8" fmla="*/ 415871 h 2495176"/>
              <a:gd name="connsiteX0" fmla="*/ 0 w 2495176"/>
              <a:gd name="connsiteY0" fmla="*/ 415871 h 2495176"/>
              <a:gd name="connsiteX1" fmla="*/ 2079305 w 2495176"/>
              <a:gd name="connsiteY1" fmla="*/ 0 h 2495176"/>
              <a:gd name="connsiteX2" fmla="*/ 2495176 w 2495176"/>
              <a:gd name="connsiteY2" fmla="*/ 415871 h 2495176"/>
              <a:gd name="connsiteX3" fmla="*/ 2495176 w 2495176"/>
              <a:gd name="connsiteY3" fmla="*/ 2079305 h 2495176"/>
              <a:gd name="connsiteX4" fmla="*/ 2079305 w 2495176"/>
              <a:gd name="connsiteY4" fmla="*/ 2495176 h 2495176"/>
              <a:gd name="connsiteX5" fmla="*/ 415871 w 2495176"/>
              <a:gd name="connsiteY5" fmla="*/ 2495176 h 2495176"/>
              <a:gd name="connsiteX6" fmla="*/ 0 w 2495176"/>
              <a:gd name="connsiteY6" fmla="*/ 2079305 h 2495176"/>
              <a:gd name="connsiteX7" fmla="*/ 0 w 2495176"/>
              <a:gd name="connsiteY7" fmla="*/ 415871 h 2495176"/>
              <a:gd name="connsiteX0" fmla="*/ 0 w 2495176"/>
              <a:gd name="connsiteY0" fmla="*/ 415871 h 2495176"/>
              <a:gd name="connsiteX1" fmla="*/ 2079305 w 2495176"/>
              <a:gd name="connsiteY1" fmla="*/ 0 h 2495176"/>
              <a:gd name="connsiteX2" fmla="*/ 2495176 w 2495176"/>
              <a:gd name="connsiteY2" fmla="*/ 415871 h 2495176"/>
              <a:gd name="connsiteX3" fmla="*/ 2495176 w 2495176"/>
              <a:gd name="connsiteY3" fmla="*/ 2079305 h 2495176"/>
              <a:gd name="connsiteX4" fmla="*/ 2079305 w 2495176"/>
              <a:gd name="connsiteY4" fmla="*/ 2495176 h 2495176"/>
              <a:gd name="connsiteX5" fmla="*/ 415871 w 2495176"/>
              <a:gd name="connsiteY5" fmla="*/ 2495176 h 2495176"/>
              <a:gd name="connsiteX6" fmla="*/ 0 w 2495176"/>
              <a:gd name="connsiteY6" fmla="*/ 2079305 h 2495176"/>
              <a:gd name="connsiteX7" fmla="*/ 91440 w 2495176"/>
              <a:gd name="connsiteY7" fmla="*/ 507311 h 2495176"/>
              <a:gd name="connsiteX0" fmla="*/ 2079305 w 2495176"/>
              <a:gd name="connsiteY0" fmla="*/ 0 h 2495176"/>
              <a:gd name="connsiteX1" fmla="*/ 2495176 w 2495176"/>
              <a:gd name="connsiteY1" fmla="*/ 415871 h 2495176"/>
              <a:gd name="connsiteX2" fmla="*/ 2495176 w 2495176"/>
              <a:gd name="connsiteY2" fmla="*/ 2079305 h 2495176"/>
              <a:gd name="connsiteX3" fmla="*/ 2079305 w 2495176"/>
              <a:gd name="connsiteY3" fmla="*/ 2495176 h 2495176"/>
              <a:gd name="connsiteX4" fmla="*/ 415871 w 2495176"/>
              <a:gd name="connsiteY4" fmla="*/ 2495176 h 2495176"/>
              <a:gd name="connsiteX5" fmla="*/ 0 w 2495176"/>
              <a:gd name="connsiteY5" fmla="*/ 2079305 h 2495176"/>
              <a:gd name="connsiteX6" fmla="*/ 91440 w 2495176"/>
              <a:gd name="connsiteY6" fmla="*/ 507311 h 2495176"/>
              <a:gd name="connsiteX0" fmla="*/ 2079305 w 2495176"/>
              <a:gd name="connsiteY0" fmla="*/ 0 h 2495176"/>
              <a:gd name="connsiteX1" fmla="*/ 2495176 w 2495176"/>
              <a:gd name="connsiteY1" fmla="*/ 415871 h 2495176"/>
              <a:gd name="connsiteX2" fmla="*/ 2495176 w 2495176"/>
              <a:gd name="connsiteY2" fmla="*/ 2079305 h 2495176"/>
              <a:gd name="connsiteX3" fmla="*/ 2079305 w 2495176"/>
              <a:gd name="connsiteY3" fmla="*/ 2495176 h 2495176"/>
              <a:gd name="connsiteX4" fmla="*/ 415871 w 2495176"/>
              <a:gd name="connsiteY4" fmla="*/ 2495176 h 2495176"/>
              <a:gd name="connsiteX5" fmla="*/ 0 w 2495176"/>
              <a:gd name="connsiteY5" fmla="*/ 2079305 h 2495176"/>
              <a:gd name="connsiteX0" fmla="*/ 1663434 w 2079305"/>
              <a:gd name="connsiteY0" fmla="*/ 0 h 2495176"/>
              <a:gd name="connsiteX1" fmla="*/ 2079305 w 2079305"/>
              <a:gd name="connsiteY1" fmla="*/ 415871 h 2495176"/>
              <a:gd name="connsiteX2" fmla="*/ 2079305 w 2079305"/>
              <a:gd name="connsiteY2" fmla="*/ 2079305 h 2495176"/>
              <a:gd name="connsiteX3" fmla="*/ 1663434 w 2079305"/>
              <a:gd name="connsiteY3" fmla="*/ 2495176 h 2495176"/>
              <a:gd name="connsiteX4" fmla="*/ 0 w 2079305"/>
              <a:gd name="connsiteY4" fmla="*/ 2495176 h 2495176"/>
              <a:gd name="connsiteX0" fmla="*/ 2079305 w 2079305"/>
              <a:gd name="connsiteY0" fmla="*/ 0 h 2079305"/>
              <a:gd name="connsiteX1" fmla="*/ 2079305 w 2079305"/>
              <a:gd name="connsiteY1" fmla="*/ 1663434 h 2079305"/>
              <a:gd name="connsiteX2" fmla="*/ 1663434 w 2079305"/>
              <a:gd name="connsiteY2" fmla="*/ 2079305 h 2079305"/>
              <a:gd name="connsiteX3" fmla="*/ 0 w 2079305"/>
              <a:gd name="connsiteY3" fmla="*/ 2079305 h 2079305"/>
              <a:gd name="connsiteX0" fmla="*/ 6119399 w 6119399"/>
              <a:gd name="connsiteY0" fmla="*/ 0 h 2079305"/>
              <a:gd name="connsiteX1" fmla="*/ 6119399 w 6119399"/>
              <a:gd name="connsiteY1" fmla="*/ 1663434 h 2079305"/>
              <a:gd name="connsiteX2" fmla="*/ 5703528 w 6119399"/>
              <a:gd name="connsiteY2" fmla="*/ 2079305 h 2079305"/>
              <a:gd name="connsiteX3" fmla="*/ 0 w 6119399"/>
              <a:gd name="connsiteY3" fmla="*/ 2073328 h 2079305"/>
              <a:gd name="connsiteX0" fmla="*/ 6119399 w 6119399"/>
              <a:gd name="connsiteY0" fmla="*/ 0 h 6292716"/>
              <a:gd name="connsiteX1" fmla="*/ 6119399 w 6119399"/>
              <a:gd name="connsiteY1" fmla="*/ 5876845 h 6292716"/>
              <a:gd name="connsiteX2" fmla="*/ 5703528 w 6119399"/>
              <a:gd name="connsiteY2" fmla="*/ 6292716 h 6292716"/>
              <a:gd name="connsiteX3" fmla="*/ 0 w 6119399"/>
              <a:gd name="connsiteY3" fmla="*/ 6286739 h 6292716"/>
              <a:gd name="connsiteX0" fmla="*/ 8504010 w 8504010"/>
              <a:gd name="connsiteY0" fmla="*/ 0 h 6292716"/>
              <a:gd name="connsiteX1" fmla="*/ 8504010 w 8504010"/>
              <a:gd name="connsiteY1" fmla="*/ 5876845 h 6292716"/>
              <a:gd name="connsiteX2" fmla="*/ 8088139 w 8504010"/>
              <a:gd name="connsiteY2" fmla="*/ 6292716 h 6292716"/>
              <a:gd name="connsiteX3" fmla="*/ 0 w 8504010"/>
              <a:gd name="connsiteY3" fmla="*/ 6280763 h 6292716"/>
              <a:gd name="connsiteX0" fmla="*/ 8504010 w 8504010"/>
              <a:gd name="connsiteY0" fmla="*/ 0 h 415871"/>
              <a:gd name="connsiteX1" fmla="*/ 8088139 w 8504010"/>
              <a:gd name="connsiteY1" fmla="*/ 415871 h 415871"/>
              <a:gd name="connsiteX2" fmla="*/ 0 w 8504010"/>
              <a:gd name="connsiteY2" fmla="*/ 403918 h 415871"/>
              <a:gd name="connsiteX0" fmla="*/ 8088139 w 8088139"/>
              <a:gd name="connsiteY0" fmla="*/ 11953 h 11953"/>
              <a:gd name="connsiteX1" fmla="*/ 0 w 8088139"/>
              <a:gd name="connsiteY1" fmla="*/ 0 h 11953"/>
              <a:gd name="connsiteX0" fmla="*/ 9151950 w 9151950"/>
              <a:gd name="connsiteY0" fmla="*/ 5976 h 5976"/>
              <a:gd name="connsiteX1" fmla="*/ 0 w 9151950"/>
              <a:gd name="connsiteY1" fmla="*/ 0 h 59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9151950" h="5976">
                <a:moveTo>
                  <a:pt x="9151950" y="5976"/>
                </a:moveTo>
                <a:lnTo>
                  <a:pt x="0" y="0"/>
                </a:lnTo>
              </a:path>
            </a:pathLst>
          </a:custGeom>
          <a:noFill/>
          <a:ln w="25400" cap="flat" cmpd="sng" algn="ctr">
            <a:solidFill>
              <a:schemeClr val="tx2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1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/>
              <a:ea typeface="+mn-ea"/>
              <a:cs typeface="+mn-cs"/>
            </a:endParaRPr>
          </a:p>
        </p:txBody>
      </p:sp>
      <p:pic>
        <p:nvPicPr>
          <p:cNvPr id="9" name="Imagem 8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4437" y="6281639"/>
            <a:ext cx="3657607" cy="562357"/>
          </a:xfrm>
          <a:prstGeom prst="rect">
            <a:avLst/>
          </a:prstGeom>
        </p:spPr>
      </p:pic>
      <p:sp>
        <p:nvSpPr>
          <p:cNvPr id="8" name="CaixaDeTexto 7"/>
          <p:cNvSpPr txBox="1"/>
          <p:nvPr userDrawn="1"/>
        </p:nvSpPr>
        <p:spPr>
          <a:xfrm>
            <a:off x="8610601" y="6425601"/>
            <a:ext cx="2433919" cy="23083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r"/>
            <a:fld id="{6D8FDF64-A5D9-49E6-B209-1272492B6FA4}" type="slidenum">
              <a:rPr lang="pt-BR" sz="900" smtClean="0">
                <a:solidFill>
                  <a:schemeClr val="bg1">
                    <a:lumMod val="50000"/>
                  </a:schemeClr>
                </a:solidFill>
              </a:rPr>
              <a:pPr algn="r"/>
              <a:t>‹nº›</a:t>
            </a:fld>
            <a:endParaRPr lang="pt-BR" sz="900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056558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undo guilhoche total (não usar texto sobre guilhoche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1997" cy="6857999"/>
          </a:xfrm>
          <a:prstGeom prst="rect">
            <a:avLst/>
          </a:prstGeom>
        </p:spPr>
      </p:pic>
      <p:sp>
        <p:nvSpPr>
          <p:cNvPr id="7" name="Retângulo 6"/>
          <p:cNvSpPr/>
          <p:nvPr userDrawn="1"/>
        </p:nvSpPr>
        <p:spPr>
          <a:xfrm>
            <a:off x="0" y="6272305"/>
            <a:ext cx="12192000" cy="58569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sz="1800"/>
          </a:p>
        </p:txBody>
      </p:sp>
      <p:sp>
        <p:nvSpPr>
          <p:cNvPr id="8" name="Retângulo de cantos arredondados 18"/>
          <p:cNvSpPr/>
          <p:nvPr userDrawn="1"/>
        </p:nvSpPr>
        <p:spPr>
          <a:xfrm>
            <a:off x="677" y="6260350"/>
            <a:ext cx="12187588" cy="11954"/>
          </a:xfrm>
          <a:custGeom>
            <a:avLst/>
            <a:gdLst>
              <a:gd name="connsiteX0" fmla="*/ 0 w 2495176"/>
              <a:gd name="connsiteY0" fmla="*/ 415871 h 2495176"/>
              <a:gd name="connsiteX1" fmla="*/ 415871 w 2495176"/>
              <a:gd name="connsiteY1" fmla="*/ 0 h 2495176"/>
              <a:gd name="connsiteX2" fmla="*/ 2079305 w 2495176"/>
              <a:gd name="connsiteY2" fmla="*/ 0 h 2495176"/>
              <a:gd name="connsiteX3" fmla="*/ 2495176 w 2495176"/>
              <a:gd name="connsiteY3" fmla="*/ 415871 h 2495176"/>
              <a:gd name="connsiteX4" fmla="*/ 2495176 w 2495176"/>
              <a:gd name="connsiteY4" fmla="*/ 2079305 h 2495176"/>
              <a:gd name="connsiteX5" fmla="*/ 2079305 w 2495176"/>
              <a:gd name="connsiteY5" fmla="*/ 2495176 h 2495176"/>
              <a:gd name="connsiteX6" fmla="*/ 415871 w 2495176"/>
              <a:gd name="connsiteY6" fmla="*/ 2495176 h 2495176"/>
              <a:gd name="connsiteX7" fmla="*/ 0 w 2495176"/>
              <a:gd name="connsiteY7" fmla="*/ 2079305 h 2495176"/>
              <a:gd name="connsiteX8" fmla="*/ 0 w 2495176"/>
              <a:gd name="connsiteY8" fmla="*/ 415871 h 2495176"/>
              <a:gd name="connsiteX0" fmla="*/ 0 w 2495176"/>
              <a:gd name="connsiteY0" fmla="*/ 415871 h 2495176"/>
              <a:gd name="connsiteX1" fmla="*/ 2079305 w 2495176"/>
              <a:gd name="connsiteY1" fmla="*/ 0 h 2495176"/>
              <a:gd name="connsiteX2" fmla="*/ 2495176 w 2495176"/>
              <a:gd name="connsiteY2" fmla="*/ 415871 h 2495176"/>
              <a:gd name="connsiteX3" fmla="*/ 2495176 w 2495176"/>
              <a:gd name="connsiteY3" fmla="*/ 2079305 h 2495176"/>
              <a:gd name="connsiteX4" fmla="*/ 2079305 w 2495176"/>
              <a:gd name="connsiteY4" fmla="*/ 2495176 h 2495176"/>
              <a:gd name="connsiteX5" fmla="*/ 415871 w 2495176"/>
              <a:gd name="connsiteY5" fmla="*/ 2495176 h 2495176"/>
              <a:gd name="connsiteX6" fmla="*/ 0 w 2495176"/>
              <a:gd name="connsiteY6" fmla="*/ 2079305 h 2495176"/>
              <a:gd name="connsiteX7" fmla="*/ 0 w 2495176"/>
              <a:gd name="connsiteY7" fmla="*/ 415871 h 2495176"/>
              <a:gd name="connsiteX0" fmla="*/ 0 w 2495176"/>
              <a:gd name="connsiteY0" fmla="*/ 415871 h 2495176"/>
              <a:gd name="connsiteX1" fmla="*/ 2079305 w 2495176"/>
              <a:gd name="connsiteY1" fmla="*/ 0 h 2495176"/>
              <a:gd name="connsiteX2" fmla="*/ 2495176 w 2495176"/>
              <a:gd name="connsiteY2" fmla="*/ 415871 h 2495176"/>
              <a:gd name="connsiteX3" fmla="*/ 2495176 w 2495176"/>
              <a:gd name="connsiteY3" fmla="*/ 2079305 h 2495176"/>
              <a:gd name="connsiteX4" fmla="*/ 2079305 w 2495176"/>
              <a:gd name="connsiteY4" fmla="*/ 2495176 h 2495176"/>
              <a:gd name="connsiteX5" fmla="*/ 415871 w 2495176"/>
              <a:gd name="connsiteY5" fmla="*/ 2495176 h 2495176"/>
              <a:gd name="connsiteX6" fmla="*/ 0 w 2495176"/>
              <a:gd name="connsiteY6" fmla="*/ 2079305 h 2495176"/>
              <a:gd name="connsiteX7" fmla="*/ 91440 w 2495176"/>
              <a:gd name="connsiteY7" fmla="*/ 507311 h 2495176"/>
              <a:gd name="connsiteX0" fmla="*/ 2079305 w 2495176"/>
              <a:gd name="connsiteY0" fmla="*/ 0 h 2495176"/>
              <a:gd name="connsiteX1" fmla="*/ 2495176 w 2495176"/>
              <a:gd name="connsiteY1" fmla="*/ 415871 h 2495176"/>
              <a:gd name="connsiteX2" fmla="*/ 2495176 w 2495176"/>
              <a:gd name="connsiteY2" fmla="*/ 2079305 h 2495176"/>
              <a:gd name="connsiteX3" fmla="*/ 2079305 w 2495176"/>
              <a:gd name="connsiteY3" fmla="*/ 2495176 h 2495176"/>
              <a:gd name="connsiteX4" fmla="*/ 415871 w 2495176"/>
              <a:gd name="connsiteY4" fmla="*/ 2495176 h 2495176"/>
              <a:gd name="connsiteX5" fmla="*/ 0 w 2495176"/>
              <a:gd name="connsiteY5" fmla="*/ 2079305 h 2495176"/>
              <a:gd name="connsiteX6" fmla="*/ 91440 w 2495176"/>
              <a:gd name="connsiteY6" fmla="*/ 507311 h 2495176"/>
              <a:gd name="connsiteX0" fmla="*/ 2079305 w 2495176"/>
              <a:gd name="connsiteY0" fmla="*/ 0 h 2495176"/>
              <a:gd name="connsiteX1" fmla="*/ 2495176 w 2495176"/>
              <a:gd name="connsiteY1" fmla="*/ 415871 h 2495176"/>
              <a:gd name="connsiteX2" fmla="*/ 2495176 w 2495176"/>
              <a:gd name="connsiteY2" fmla="*/ 2079305 h 2495176"/>
              <a:gd name="connsiteX3" fmla="*/ 2079305 w 2495176"/>
              <a:gd name="connsiteY3" fmla="*/ 2495176 h 2495176"/>
              <a:gd name="connsiteX4" fmla="*/ 415871 w 2495176"/>
              <a:gd name="connsiteY4" fmla="*/ 2495176 h 2495176"/>
              <a:gd name="connsiteX5" fmla="*/ 0 w 2495176"/>
              <a:gd name="connsiteY5" fmla="*/ 2079305 h 2495176"/>
              <a:gd name="connsiteX0" fmla="*/ 1663434 w 2079305"/>
              <a:gd name="connsiteY0" fmla="*/ 0 h 2495176"/>
              <a:gd name="connsiteX1" fmla="*/ 2079305 w 2079305"/>
              <a:gd name="connsiteY1" fmla="*/ 415871 h 2495176"/>
              <a:gd name="connsiteX2" fmla="*/ 2079305 w 2079305"/>
              <a:gd name="connsiteY2" fmla="*/ 2079305 h 2495176"/>
              <a:gd name="connsiteX3" fmla="*/ 1663434 w 2079305"/>
              <a:gd name="connsiteY3" fmla="*/ 2495176 h 2495176"/>
              <a:gd name="connsiteX4" fmla="*/ 0 w 2079305"/>
              <a:gd name="connsiteY4" fmla="*/ 2495176 h 2495176"/>
              <a:gd name="connsiteX0" fmla="*/ 2079305 w 2079305"/>
              <a:gd name="connsiteY0" fmla="*/ 0 h 2079305"/>
              <a:gd name="connsiteX1" fmla="*/ 2079305 w 2079305"/>
              <a:gd name="connsiteY1" fmla="*/ 1663434 h 2079305"/>
              <a:gd name="connsiteX2" fmla="*/ 1663434 w 2079305"/>
              <a:gd name="connsiteY2" fmla="*/ 2079305 h 2079305"/>
              <a:gd name="connsiteX3" fmla="*/ 0 w 2079305"/>
              <a:gd name="connsiteY3" fmla="*/ 2079305 h 2079305"/>
              <a:gd name="connsiteX0" fmla="*/ 6119399 w 6119399"/>
              <a:gd name="connsiteY0" fmla="*/ 0 h 2079305"/>
              <a:gd name="connsiteX1" fmla="*/ 6119399 w 6119399"/>
              <a:gd name="connsiteY1" fmla="*/ 1663434 h 2079305"/>
              <a:gd name="connsiteX2" fmla="*/ 5703528 w 6119399"/>
              <a:gd name="connsiteY2" fmla="*/ 2079305 h 2079305"/>
              <a:gd name="connsiteX3" fmla="*/ 0 w 6119399"/>
              <a:gd name="connsiteY3" fmla="*/ 2073328 h 2079305"/>
              <a:gd name="connsiteX0" fmla="*/ 6119399 w 6119399"/>
              <a:gd name="connsiteY0" fmla="*/ 0 h 6292716"/>
              <a:gd name="connsiteX1" fmla="*/ 6119399 w 6119399"/>
              <a:gd name="connsiteY1" fmla="*/ 5876845 h 6292716"/>
              <a:gd name="connsiteX2" fmla="*/ 5703528 w 6119399"/>
              <a:gd name="connsiteY2" fmla="*/ 6292716 h 6292716"/>
              <a:gd name="connsiteX3" fmla="*/ 0 w 6119399"/>
              <a:gd name="connsiteY3" fmla="*/ 6286739 h 6292716"/>
              <a:gd name="connsiteX0" fmla="*/ 8504010 w 8504010"/>
              <a:gd name="connsiteY0" fmla="*/ 0 h 6292716"/>
              <a:gd name="connsiteX1" fmla="*/ 8504010 w 8504010"/>
              <a:gd name="connsiteY1" fmla="*/ 5876845 h 6292716"/>
              <a:gd name="connsiteX2" fmla="*/ 8088139 w 8504010"/>
              <a:gd name="connsiteY2" fmla="*/ 6292716 h 6292716"/>
              <a:gd name="connsiteX3" fmla="*/ 0 w 8504010"/>
              <a:gd name="connsiteY3" fmla="*/ 6280763 h 6292716"/>
              <a:gd name="connsiteX0" fmla="*/ 8504010 w 8504010"/>
              <a:gd name="connsiteY0" fmla="*/ 0 h 415871"/>
              <a:gd name="connsiteX1" fmla="*/ 8088139 w 8504010"/>
              <a:gd name="connsiteY1" fmla="*/ 415871 h 415871"/>
              <a:gd name="connsiteX2" fmla="*/ 0 w 8504010"/>
              <a:gd name="connsiteY2" fmla="*/ 403918 h 415871"/>
              <a:gd name="connsiteX0" fmla="*/ 8088139 w 8088139"/>
              <a:gd name="connsiteY0" fmla="*/ 11953 h 11953"/>
              <a:gd name="connsiteX1" fmla="*/ 0 w 8088139"/>
              <a:gd name="connsiteY1" fmla="*/ 0 h 11953"/>
              <a:gd name="connsiteX0" fmla="*/ 6797222 w 6797222"/>
              <a:gd name="connsiteY0" fmla="*/ 0 h 5977"/>
              <a:gd name="connsiteX1" fmla="*/ 0 w 6797222"/>
              <a:gd name="connsiteY1" fmla="*/ 5977 h 5977"/>
              <a:gd name="connsiteX0" fmla="*/ 9165 w 9165"/>
              <a:gd name="connsiteY0" fmla="*/ 0 h 10000"/>
              <a:gd name="connsiteX1" fmla="*/ 0 w 9165"/>
              <a:gd name="connsiteY1" fmla="*/ 10000 h 10000"/>
              <a:gd name="connsiteX0" fmla="*/ 10835 w 10835"/>
              <a:gd name="connsiteY0" fmla="*/ 0 h 10000"/>
              <a:gd name="connsiteX1" fmla="*/ 0 w 10835"/>
              <a:gd name="connsiteY1" fmla="*/ 10000 h 10000"/>
              <a:gd name="connsiteX0" fmla="*/ 9837 w 9837"/>
              <a:gd name="connsiteY0" fmla="*/ 0 h 10000"/>
              <a:gd name="connsiteX1" fmla="*/ 0 w 9837"/>
              <a:gd name="connsiteY1" fmla="*/ 10000 h 10000"/>
              <a:gd name="connsiteX0" fmla="*/ 11034 w 11034"/>
              <a:gd name="connsiteY0" fmla="*/ 0 h 10000"/>
              <a:gd name="connsiteX1" fmla="*/ 0 w 11034"/>
              <a:gd name="connsiteY1" fmla="*/ 10000 h 10000"/>
              <a:gd name="connsiteX0" fmla="*/ 14916 w 14916"/>
              <a:gd name="connsiteY0" fmla="*/ 0 h 20000"/>
              <a:gd name="connsiteX1" fmla="*/ 0 w 14916"/>
              <a:gd name="connsiteY1" fmla="*/ 20000 h 2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4916" h="20000">
                <a:moveTo>
                  <a:pt x="14916" y="0"/>
                </a:moveTo>
                <a:cubicBezTo>
                  <a:pt x="11238" y="3333"/>
                  <a:pt x="3678" y="16667"/>
                  <a:pt x="0" y="20000"/>
                </a:cubicBezTo>
              </a:path>
            </a:pathLst>
          </a:custGeom>
          <a:noFill/>
          <a:ln w="25400" cap="flat" cmpd="sng" algn="ctr">
            <a:solidFill>
              <a:schemeClr val="tx2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1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/>
              <a:ea typeface="+mn-ea"/>
              <a:cs typeface="+mn-cs"/>
            </a:endParaRPr>
          </a:p>
        </p:txBody>
      </p:sp>
      <p:pic>
        <p:nvPicPr>
          <p:cNvPr id="9" name="Imagem 8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4437" y="6281639"/>
            <a:ext cx="3657607" cy="562357"/>
          </a:xfrm>
          <a:prstGeom prst="rect">
            <a:avLst/>
          </a:prstGeom>
        </p:spPr>
      </p:pic>
      <p:sp>
        <p:nvSpPr>
          <p:cNvPr id="12" name="CaixaDeTexto 11"/>
          <p:cNvSpPr txBox="1"/>
          <p:nvPr userDrawn="1"/>
        </p:nvSpPr>
        <p:spPr>
          <a:xfrm>
            <a:off x="8610601" y="6425601"/>
            <a:ext cx="2433919" cy="23083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r"/>
            <a:fld id="{6D8FDF64-A5D9-49E6-B209-1272492B6FA4}" type="slidenum">
              <a:rPr lang="pt-BR" sz="900" smtClean="0">
                <a:solidFill>
                  <a:schemeClr val="bg1">
                    <a:lumMod val="50000"/>
                  </a:schemeClr>
                </a:solidFill>
              </a:rPr>
              <a:pPr algn="r"/>
              <a:t>‹nº›</a:t>
            </a:fld>
            <a:endParaRPr lang="pt-BR" sz="900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44170102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bertura de seção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649506" y="1524468"/>
            <a:ext cx="8892989" cy="1834309"/>
          </a:xfrm>
        </p:spPr>
        <p:txBody>
          <a:bodyPr anchor="b">
            <a:normAutofit/>
          </a:bodyPr>
          <a:lstStyle>
            <a:lvl1pPr algn="ctr">
              <a:defRPr sz="3400">
                <a:solidFill>
                  <a:schemeClr val="tx1"/>
                </a:solidFill>
              </a:defRPr>
            </a:lvl1pPr>
          </a:lstStyle>
          <a:p>
            <a:r>
              <a:rPr lang="pt-BR" dirty="0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1649506" y="3567493"/>
            <a:ext cx="8892991" cy="1339190"/>
          </a:xfrm>
        </p:spPr>
        <p:txBody>
          <a:bodyPr/>
          <a:lstStyle>
            <a:lvl1pPr marL="0" indent="0" algn="ctr">
              <a:buNone/>
              <a:defRPr lang="pt-BR" dirty="0" smtClean="0">
                <a:solidFill>
                  <a:schemeClr val="accent6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dirty="0"/>
              <a:t>Clique para editar o texto mestre</a:t>
            </a:r>
          </a:p>
        </p:txBody>
      </p:sp>
      <p:pic>
        <p:nvPicPr>
          <p:cNvPr id="9" name="Imagem 8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4791456" y="903523"/>
            <a:ext cx="2609088" cy="1219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213079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tervalo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m 7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"/>
            <a:ext cx="12191999" cy="6857999"/>
          </a:xfrm>
          <a:prstGeom prst="rect">
            <a:avLst/>
          </a:prstGeom>
        </p:spPr>
      </p:pic>
      <p:grpSp>
        <p:nvGrpSpPr>
          <p:cNvPr id="12" name="Grupo 11"/>
          <p:cNvGrpSpPr/>
          <p:nvPr userDrawn="1"/>
        </p:nvGrpSpPr>
        <p:grpSpPr>
          <a:xfrm>
            <a:off x="7054705" y="4931722"/>
            <a:ext cx="4547625" cy="1339696"/>
            <a:chOff x="5308956" y="4955626"/>
            <a:chExt cx="3410719" cy="1339696"/>
          </a:xfrm>
        </p:grpSpPr>
        <p:pic>
          <p:nvPicPr>
            <p:cNvPr id="6" name="Imagem 5"/>
            <p:cNvPicPr>
              <a:picLocks noChangeAspect="1"/>
            </p:cNvPicPr>
            <p:nvPr userDrawn="1"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308956" y="4955626"/>
              <a:ext cx="3410719" cy="1147574"/>
            </a:xfrm>
            <a:prstGeom prst="rect">
              <a:avLst/>
            </a:prstGeom>
          </p:spPr>
        </p:pic>
        <p:sp>
          <p:nvSpPr>
            <p:cNvPr id="10" name="Título 1"/>
            <p:cNvSpPr txBox="1">
              <a:spLocks/>
            </p:cNvSpPr>
            <p:nvPr userDrawn="1"/>
          </p:nvSpPr>
          <p:spPr>
            <a:xfrm>
              <a:off x="6448612" y="5996498"/>
              <a:ext cx="2006602" cy="298824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Autofit/>
            </a:bodyPr>
            <a:lstStyle>
              <a:lvl1pPr algn="r" defTabSz="6858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600" kern="1200">
                  <a:solidFill>
                    <a:schemeClr val="accent6"/>
                  </a:solidFill>
                  <a:latin typeface="+mj-lt"/>
                  <a:ea typeface="+mj-ea"/>
                  <a:cs typeface="+mj-cs"/>
                </a:defRPr>
              </a:lvl1pPr>
            </a:lstStyle>
            <a:p>
              <a:r>
                <a:rPr lang="pt-BR" sz="1200" dirty="0">
                  <a:solidFill>
                    <a:schemeClr val="accent6"/>
                  </a:solidFill>
                </a:rPr>
                <a:t>www.casadamoeda.gov.br</a:t>
              </a:r>
            </a:p>
          </p:txBody>
        </p:sp>
      </p:grpSp>
      <p:sp>
        <p:nvSpPr>
          <p:cNvPr id="2" name="CaixaDeTexto 1"/>
          <p:cNvSpPr txBox="1"/>
          <p:nvPr userDrawn="1"/>
        </p:nvSpPr>
        <p:spPr>
          <a:xfrm>
            <a:off x="6510373" y="856123"/>
            <a:ext cx="4860864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pt-BR" sz="4600" dirty="0">
                <a:solidFill>
                  <a:schemeClr val="accent6"/>
                </a:solidFill>
              </a:rPr>
              <a:t>INTERVALO</a:t>
            </a:r>
          </a:p>
        </p:txBody>
      </p:sp>
    </p:spTree>
    <p:extLst>
      <p:ext uri="{BB962C8B-B14F-4D97-AF65-F5344CB8AC3E}">
        <p14:creationId xmlns:p14="http://schemas.microsoft.com/office/powerpoint/2010/main" val="189737037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cerramento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tângulo de cantos arredondados 18"/>
          <p:cNvSpPr/>
          <p:nvPr userDrawn="1"/>
        </p:nvSpPr>
        <p:spPr>
          <a:xfrm>
            <a:off x="-39166" y="1150978"/>
            <a:ext cx="11378524" cy="5133281"/>
          </a:xfrm>
          <a:custGeom>
            <a:avLst/>
            <a:gdLst>
              <a:gd name="connsiteX0" fmla="*/ 0 w 2495176"/>
              <a:gd name="connsiteY0" fmla="*/ 415871 h 2495176"/>
              <a:gd name="connsiteX1" fmla="*/ 415871 w 2495176"/>
              <a:gd name="connsiteY1" fmla="*/ 0 h 2495176"/>
              <a:gd name="connsiteX2" fmla="*/ 2079305 w 2495176"/>
              <a:gd name="connsiteY2" fmla="*/ 0 h 2495176"/>
              <a:gd name="connsiteX3" fmla="*/ 2495176 w 2495176"/>
              <a:gd name="connsiteY3" fmla="*/ 415871 h 2495176"/>
              <a:gd name="connsiteX4" fmla="*/ 2495176 w 2495176"/>
              <a:gd name="connsiteY4" fmla="*/ 2079305 h 2495176"/>
              <a:gd name="connsiteX5" fmla="*/ 2079305 w 2495176"/>
              <a:gd name="connsiteY5" fmla="*/ 2495176 h 2495176"/>
              <a:gd name="connsiteX6" fmla="*/ 415871 w 2495176"/>
              <a:gd name="connsiteY6" fmla="*/ 2495176 h 2495176"/>
              <a:gd name="connsiteX7" fmla="*/ 0 w 2495176"/>
              <a:gd name="connsiteY7" fmla="*/ 2079305 h 2495176"/>
              <a:gd name="connsiteX8" fmla="*/ 0 w 2495176"/>
              <a:gd name="connsiteY8" fmla="*/ 415871 h 2495176"/>
              <a:gd name="connsiteX0" fmla="*/ 0 w 2495176"/>
              <a:gd name="connsiteY0" fmla="*/ 415871 h 2495176"/>
              <a:gd name="connsiteX1" fmla="*/ 2079305 w 2495176"/>
              <a:gd name="connsiteY1" fmla="*/ 0 h 2495176"/>
              <a:gd name="connsiteX2" fmla="*/ 2495176 w 2495176"/>
              <a:gd name="connsiteY2" fmla="*/ 415871 h 2495176"/>
              <a:gd name="connsiteX3" fmla="*/ 2495176 w 2495176"/>
              <a:gd name="connsiteY3" fmla="*/ 2079305 h 2495176"/>
              <a:gd name="connsiteX4" fmla="*/ 2079305 w 2495176"/>
              <a:gd name="connsiteY4" fmla="*/ 2495176 h 2495176"/>
              <a:gd name="connsiteX5" fmla="*/ 415871 w 2495176"/>
              <a:gd name="connsiteY5" fmla="*/ 2495176 h 2495176"/>
              <a:gd name="connsiteX6" fmla="*/ 0 w 2495176"/>
              <a:gd name="connsiteY6" fmla="*/ 2079305 h 2495176"/>
              <a:gd name="connsiteX7" fmla="*/ 0 w 2495176"/>
              <a:gd name="connsiteY7" fmla="*/ 415871 h 2495176"/>
              <a:gd name="connsiteX0" fmla="*/ 0 w 2495176"/>
              <a:gd name="connsiteY0" fmla="*/ 415871 h 2495176"/>
              <a:gd name="connsiteX1" fmla="*/ 2079305 w 2495176"/>
              <a:gd name="connsiteY1" fmla="*/ 0 h 2495176"/>
              <a:gd name="connsiteX2" fmla="*/ 2495176 w 2495176"/>
              <a:gd name="connsiteY2" fmla="*/ 415871 h 2495176"/>
              <a:gd name="connsiteX3" fmla="*/ 2495176 w 2495176"/>
              <a:gd name="connsiteY3" fmla="*/ 2079305 h 2495176"/>
              <a:gd name="connsiteX4" fmla="*/ 2079305 w 2495176"/>
              <a:gd name="connsiteY4" fmla="*/ 2495176 h 2495176"/>
              <a:gd name="connsiteX5" fmla="*/ 415871 w 2495176"/>
              <a:gd name="connsiteY5" fmla="*/ 2495176 h 2495176"/>
              <a:gd name="connsiteX6" fmla="*/ 0 w 2495176"/>
              <a:gd name="connsiteY6" fmla="*/ 2079305 h 2495176"/>
              <a:gd name="connsiteX7" fmla="*/ 91440 w 2495176"/>
              <a:gd name="connsiteY7" fmla="*/ 507311 h 2495176"/>
              <a:gd name="connsiteX0" fmla="*/ 2079305 w 2495176"/>
              <a:gd name="connsiteY0" fmla="*/ 0 h 2495176"/>
              <a:gd name="connsiteX1" fmla="*/ 2495176 w 2495176"/>
              <a:gd name="connsiteY1" fmla="*/ 415871 h 2495176"/>
              <a:gd name="connsiteX2" fmla="*/ 2495176 w 2495176"/>
              <a:gd name="connsiteY2" fmla="*/ 2079305 h 2495176"/>
              <a:gd name="connsiteX3" fmla="*/ 2079305 w 2495176"/>
              <a:gd name="connsiteY3" fmla="*/ 2495176 h 2495176"/>
              <a:gd name="connsiteX4" fmla="*/ 415871 w 2495176"/>
              <a:gd name="connsiteY4" fmla="*/ 2495176 h 2495176"/>
              <a:gd name="connsiteX5" fmla="*/ 0 w 2495176"/>
              <a:gd name="connsiteY5" fmla="*/ 2079305 h 2495176"/>
              <a:gd name="connsiteX6" fmla="*/ 91440 w 2495176"/>
              <a:gd name="connsiteY6" fmla="*/ 507311 h 2495176"/>
              <a:gd name="connsiteX0" fmla="*/ 2079305 w 2495176"/>
              <a:gd name="connsiteY0" fmla="*/ 0 h 2495176"/>
              <a:gd name="connsiteX1" fmla="*/ 2495176 w 2495176"/>
              <a:gd name="connsiteY1" fmla="*/ 415871 h 2495176"/>
              <a:gd name="connsiteX2" fmla="*/ 2495176 w 2495176"/>
              <a:gd name="connsiteY2" fmla="*/ 2079305 h 2495176"/>
              <a:gd name="connsiteX3" fmla="*/ 2079305 w 2495176"/>
              <a:gd name="connsiteY3" fmla="*/ 2495176 h 2495176"/>
              <a:gd name="connsiteX4" fmla="*/ 415871 w 2495176"/>
              <a:gd name="connsiteY4" fmla="*/ 2495176 h 2495176"/>
              <a:gd name="connsiteX5" fmla="*/ 0 w 2495176"/>
              <a:gd name="connsiteY5" fmla="*/ 2079305 h 2495176"/>
              <a:gd name="connsiteX0" fmla="*/ 1663434 w 2079305"/>
              <a:gd name="connsiteY0" fmla="*/ 0 h 2495176"/>
              <a:gd name="connsiteX1" fmla="*/ 2079305 w 2079305"/>
              <a:gd name="connsiteY1" fmla="*/ 415871 h 2495176"/>
              <a:gd name="connsiteX2" fmla="*/ 2079305 w 2079305"/>
              <a:gd name="connsiteY2" fmla="*/ 2079305 h 2495176"/>
              <a:gd name="connsiteX3" fmla="*/ 1663434 w 2079305"/>
              <a:gd name="connsiteY3" fmla="*/ 2495176 h 2495176"/>
              <a:gd name="connsiteX4" fmla="*/ 0 w 2079305"/>
              <a:gd name="connsiteY4" fmla="*/ 2495176 h 2495176"/>
              <a:gd name="connsiteX0" fmla="*/ 2079305 w 2079305"/>
              <a:gd name="connsiteY0" fmla="*/ 0 h 2079305"/>
              <a:gd name="connsiteX1" fmla="*/ 2079305 w 2079305"/>
              <a:gd name="connsiteY1" fmla="*/ 1663434 h 2079305"/>
              <a:gd name="connsiteX2" fmla="*/ 1663434 w 2079305"/>
              <a:gd name="connsiteY2" fmla="*/ 2079305 h 2079305"/>
              <a:gd name="connsiteX3" fmla="*/ 0 w 2079305"/>
              <a:gd name="connsiteY3" fmla="*/ 2079305 h 2079305"/>
              <a:gd name="connsiteX0" fmla="*/ 6119399 w 6119399"/>
              <a:gd name="connsiteY0" fmla="*/ 0 h 2079305"/>
              <a:gd name="connsiteX1" fmla="*/ 6119399 w 6119399"/>
              <a:gd name="connsiteY1" fmla="*/ 1663434 h 2079305"/>
              <a:gd name="connsiteX2" fmla="*/ 5703528 w 6119399"/>
              <a:gd name="connsiteY2" fmla="*/ 2079305 h 2079305"/>
              <a:gd name="connsiteX3" fmla="*/ 0 w 6119399"/>
              <a:gd name="connsiteY3" fmla="*/ 2073328 h 2079305"/>
              <a:gd name="connsiteX0" fmla="*/ 6119399 w 6119399"/>
              <a:gd name="connsiteY0" fmla="*/ 0 h 6292716"/>
              <a:gd name="connsiteX1" fmla="*/ 6119399 w 6119399"/>
              <a:gd name="connsiteY1" fmla="*/ 5876845 h 6292716"/>
              <a:gd name="connsiteX2" fmla="*/ 5703528 w 6119399"/>
              <a:gd name="connsiteY2" fmla="*/ 6292716 h 6292716"/>
              <a:gd name="connsiteX3" fmla="*/ 0 w 6119399"/>
              <a:gd name="connsiteY3" fmla="*/ 6286739 h 6292716"/>
              <a:gd name="connsiteX0" fmla="*/ 8533893 w 8533893"/>
              <a:gd name="connsiteY0" fmla="*/ 0 h 6292716"/>
              <a:gd name="connsiteX1" fmla="*/ 8533893 w 8533893"/>
              <a:gd name="connsiteY1" fmla="*/ 5876845 h 6292716"/>
              <a:gd name="connsiteX2" fmla="*/ 8118022 w 8533893"/>
              <a:gd name="connsiteY2" fmla="*/ 6292716 h 6292716"/>
              <a:gd name="connsiteX3" fmla="*/ 0 w 8533893"/>
              <a:gd name="connsiteY3" fmla="*/ 6280762 h 6292716"/>
              <a:gd name="connsiteX0" fmla="*/ 8533893 w 8533893"/>
              <a:gd name="connsiteY0" fmla="*/ 0 h 5133281"/>
              <a:gd name="connsiteX1" fmla="*/ 8533893 w 8533893"/>
              <a:gd name="connsiteY1" fmla="*/ 4717410 h 5133281"/>
              <a:gd name="connsiteX2" fmla="*/ 8118022 w 8533893"/>
              <a:gd name="connsiteY2" fmla="*/ 5133281 h 5133281"/>
              <a:gd name="connsiteX3" fmla="*/ 0 w 8533893"/>
              <a:gd name="connsiteY3" fmla="*/ 5121327 h 51332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533893" h="5133281">
                <a:moveTo>
                  <a:pt x="8533893" y="0"/>
                </a:moveTo>
                <a:lnTo>
                  <a:pt x="8533893" y="4717410"/>
                </a:lnTo>
                <a:cubicBezTo>
                  <a:pt x="8533893" y="4947089"/>
                  <a:pt x="8347701" y="5133281"/>
                  <a:pt x="8118022" y="5133281"/>
                </a:cubicBezTo>
                <a:lnTo>
                  <a:pt x="0" y="5121327"/>
                </a:lnTo>
              </a:path>
            </a:pathLst>
          </a:custGeom>
          <a:noFill/>
          <a:ln w="254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sz="1800"/>
          </a:p>
        </p:txBody>
      </p:sp>
      <p:pic>
        <p:nvPicPr>
          <p:cNvPr id="7" name="Imagem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4791456" y="-6240066"/>
            <a:ext cx="2609088" cy="12192000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4342" y="1722873"/>
            <a:ext cx="6096012" cy="17876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526440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lide vazi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16111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4.xml"/><Relationship Id="rId3" Type="http://schemas.openxmlformats.org/officeDocument/2006/relationships/slideLayout" Target="../slideLayouts/slideLayout19.xml"/><Relationship Id="rId7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8.xml"/><Relationship Id="rId1" Type="http://schemas.openxmlformats.org/officeDocument/2006/relationships/slideLayout" Target="../slideLayouts/slideLayout17.xml"/><Relationship Id="rId6" Type="http://schemas.openxmlformats.org/officeDocument/2006/relationships/slideLayout" Target="../slideLayouts/slideLayout22.xml"/><Relationship Id="rId11" Type="http://schemas.openxmlformats.org/officeDocument/2006/relationships/theme" Target="../theme/theme2.xml"/><Relationship Id="rId5" Type="http://schemas.openxmlformats.org/officeDocument/2006/relationships/slideLayout" Target="../slideLayouts/slideLayout21.xml"/><Relationship Id="rId10" Type="http://schemas.openxmlformats.org/officeDocument/2006/relationships/slideLayout" Target="../slideLayouts/slideLayout26.xml"/><Relationship Id="rId4" Type="http://schemas.openxmlformats.org/officeDocument/2006/relationships/slideLayout" Target="../slideLayouts/slideLayout20.xml"/><Relationship Id="rId9" Type="http://schemas.openxmlformats.org/officeDocument/2006/relationships/slideLayout" Target="../slideLayouts/slideLayout2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smtClean="0"/>
              <a:pPr/>
              <a:t>10/24/2023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6D22F896-40B5-4ADD-8801-0D06FADFA09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569757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2" r:id="rId1"/>
    <p:sldLayoutId id="2147483683" r:id="rId2"/>
    <p:sldLayoutId id="2147483684" r:id="rId3"/>
    <p:sldLayoutId id="2147483685" r:id="rId4"/>
    <p:sldLayoutId id="2147483686" r:id="rId5"/>
    <p:sldLayoutId id="2147483687" r:id="rId6"/>
    <p:sldLayoutId id="2147483688" r:id="rId7"/>
    <p:sldLayoutId id="2147483689" r:id="rId8"/>
    <p:sldLayoutId id="2147483690" r:id="rId9"/>
    <p:sldLayoutId id="2147483691" r:id="rId10"/>
    <p:sldLayoutId id="2147483692" r:id="rId11"/>
    <p:sldLayoutId id="2147483693" r:id="rId12"/>
    <p:sldLayoutId id="2147483694" r:id="rId13"/>
    <p:sldLayoutId id="2147483695" r:id="rId14"/>
    <p:sldLayoutId id="2147483696" r:id="rId15"/>
    <p:sldLayoutId id="2147483697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838200" y="365127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89B044-91C1-4F89-8FCB-0D555B9AFC75}" type="datetimeFigureOut">
              <a:rPr lang="pt-BR" smtClean="0"/>
              <a:t>24/10/2023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D392F6B-EEBF-4536-B510-653308BC404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356240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9" r:id="rId1"/>
    <p:sldLayoutId id="2147483700" r:id="rId2"/>
    <p:sldLayoutId id="2147483701" r:id="rId3"/>
    <p:sldLayoutId id="2147483702" r:id="rId4"/>
    <p:sldLayoutId id="2147483703" r:id="rId5"/>
    <p:sldLayoutId id="2147483704" r:id="rId6"/>
    <p:sldLayoutId id="2147483705" r:id="rId7"/>
    <p:sldLayoutId id="2147483706" r:id="rId8"/>
    <p:sldLayoutId id="2147483707" r:id="rId9"/>
    <p:sldLayoutId id="2147483708" r:id="rId10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3696048" y="1209680"/>
            <a:ext cx="7254240" cy="2003918"/>
          </a:xfrm>
        </p:spPr>
        <p:txBody>
          <a:bodyPr>
            <a:normAutofit fontScale="90000"/>
          </a:bodyPr>
          <a:lstStyle/>
          <a:p>
            <a:r>
              <a:rPr lang="pt-BR" b="1" dirty="0">
                <a:latin typeface="Arial" panose="020B0604020202020204" pitchFamily="34" charset="0"/>
                <a:cs typeface="Arial" panose="020B0604020202020204" pitchFamily="34" charset="0"/>
              </a:rPr>
              <a:t>Regulação da IA no Brasil</a:t>
            </a:r>
            <a:br>
              <a:rPr lang="pt-BR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t-BR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pt-BR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t-BR" sz="2000" dirty="0"/>
              <a:t>Audiência Pública da Comissão Temporária Interna sobre Inteligência Artificial no Brasil no Senado Federal</a:t>
            </a:r>
            <a:r>
              <a:rPr lang="pt-BR" dirty="0"/>
              <a:t/>
            </a:r>
            <a:br>
              <a:rPr lang="pt-BR" dirty="0"/>
            </a:br>
            <a:r>
              <a:rPr lang="pt-BR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pt-BR" dirty="0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85000" lnSpcReduction="20000"/>
          </a:bodyPr>
          <a:lstStyle/>
          <a:p>
            <a:endParaRPr lang="pt-BR" dirty="0"/>
          </a:p>
          <a:p>
            <a:r>
              <a:rPr lang="pt-BR" dirty="0"/>
              <a:t>Rodrigo S. Ferreira</a:t>
            </a:r>
          </a:p>
          <a:p>
            <a:r>
              <a:rPr lang="pt-BR" dirty="0"/>
              <a:t>rsferreira@cmb.gov.br</a:t>
            </a:r>
          </a:p>
          <a:p>
            <a:r>
              <a:rPr lang="pt-BR" dirty="0"/>
              <a:t>24/10/2023</a:t>
            </a:r>
          </a:p>
        </p:txBody>
      </p:sp>
    </p:spTree>
    <p:extLst>
      <p:ext uri="{BB962C8B-B14F-4D97-AF65-F5344CB8AC3E}">
        <p14:creationId xmlns:p14="http://schemas.microsoft.com/office/powerpoint/2010/main" val="364246618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ixaDeTexto 2">
            <a:extLst>
              <a:ext uri="{FF2B5EF4-FFF2-40B4-BE49-F238E27FC236}">
                <a16:creationId xmlns:a16="http://schemas.microsoft.com/office/drawing/2014/main" xmlns="" id="{D0F6DDF6-6BF6-981B-88D3-359DE6AA4985}"/>
              </a:ext>
            </a:extLst>
          </p:cNvPr>
          <p:cNvSpPr txBox="1"/>
          <p:nvPr/>
        </p:nvSpPr>
        <p:spPr>
          <a:xfrm>
            <a:off x="841248" y="1533827"/>
            <a:ext cx="1049037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dirty="0"/>
              <a:t>“O Brasil não pode perder a corrida da </a:t>
            </a:r>
            <a:r>
              <a:rPr lang="pt-BR" strike="sngStrike" dirty="0"/>
              <a:t>regulação</a:t>
            </a:r>
            <a:r>
              <a:rPr lang="pt-BR" dirty="0"/>
              <a:t>.”</a:t>
            </a:r>
            <a:r>
              <a:rPr lang="pt-BR" b="1" dirty="0"/>
              <a:t>                                                                      </a:t>
            </a:r>
            <a:endParaRPr lang="pt-BR" dirty="0"/>
          </a:p>
        </p:txBody>
      </p:sp>
      <p:pic>
        <p:nvPicPr>
          <p:cNvPr id="7" name="Imagem 6">
            <a:extLst>
              <a:ext uri="{FF2B5EF4-FFF2-40B4-BE49-F238E27FC236}">
                <a16:creationId xmlns:a16="http://schemas.microsoft.com/office/drawing/2014/main" xmlns="" id="{4EC195F2-2CCF-39F0-FB2D-CE7E1F669B0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50882" y="2555463"/>
            <a:ext cx="7690236" cy="3578918"/>
          </a:xfrm>
          <a:prstGeom prst="rect">
            <a:avLst/>
          </a:prstGeom>
        </p:spPr>
      </p:pic>
      <p:sp>
        <p:nvSpPr>
          <p:cNvPr id="12" name="Título 1">
            <a:extLst>
              <a:ext uri="{FF2B5EF4-FFF2-40B4-BE49-F238E27FC236}">
                <a16:creationId xmlns:a16="http://schemas.microsoft.com/office/drawing/2014/main" xmlns="" id="{3A148D64-7680-BE61-0AAC-A313420D7AA4}"/>
              </a:ext>
            </a:extLst>
          </p:cNvPr>
          <p:cNvSpPr txBox="1">
            <a:spLocks/>
          </p:cNvSpPr>
          <p:nvPr/>
        </p:nvSpPr>
        <p:spPr>
          <a:xfrm>
            <a:off x="841248" y="324655"/>
            <a:ext cx="11064240" cy="1280890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pt-BR" sz="3600" dirty="0"/>
              <a:t>1. A Estratégia deve anteceder a Regulação.</a:t>
            </a:r>
          </a:p>
        </p:txBody>
      </p:sp>
      <p:sp>
        <p:nvSpPr>
          <p:cNvPr id="13" name="CaixaDeTexto 12">
            <a:extLst>
              <a:ext uri="{FF2B5EF4-FFF2-40B4-BE49-F238E27FC236}">
                <a16:creationId xmlns:a16="http://schemas.microsoft.com/office/drawing/2014/main" xmlns="" id="{DEE03C14-F72A-2539-8550-5A1C2EB1A225}"/>
              </a:ext>
            </a:extLst>
          </p:cNvPr>
          <p:cNvSpPr txBox="1"/>
          <p:nvPr/>
        </p:nvSpPr>
        <p:spPr>
          <a:xfrm>
            <a:off x="2250882" y="2630051"/>
            <a:ext cx="66556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dirty="0"/>
              <a:t>EBIA</a:t>
            </a:r>
          </a:p>
        </p:txBody>
      </p:sp>
      <p:sp>
        <p:nvSpPr>
          <p:cNvPr id="17" name="CaixaDeTexto 16">
            <a:extLst>
              <a:ext uri="{FF2B5EF4-FFF2-40B4-BE49-F238E27FC236}">
                <a16:creationId xmlns:a16="http://schemas.microsoft.com/office/drawing/2014/main" xmlns="" id="{1EB951B3-D94A-C0DD-6A40-08B5FAD29E4F}"/>
              </a:ext>
            </a:extLst>
          </p:cNvPr>
          <p:cNvSpPr txBox="1"/>
          <p:nvPr/>
        </p:nvSpPr>
        <p:spPr>
          <a:xfrm>
            <a:off x="5288668" y="1983276"/>
            <a:ext cx="609447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BR" b="1" dirty="0"/>
              <a:t>inovação!</a:t>
            </a:r>
            <a:endParaRPr lang="pt-BR" dirty="0"/>
          </a:p>
        </p:txBody>
      </p:sp>
      <p:sp>
        <p:nvSpPr>
          <p:cNvPr id="19" name="Seta: para Baixo 18">
            <a:extLst>
              <a:ext uri="{FF2B5EF4-FFF2-40B4-BE49-F238E27FC236}">
                <a16:creationId xmlns:a16="http://schemas.microsoft.com/office/drawing/2014/main" xmlns="" id="{01B16BC6-BC9C-E7CA-2319-A0586A45EBBB}"/>
              </a:ext>
            </a:extLst>
          </p:cNvPr>
          <p:cNvSpPr/>
          <p:nvPr/>
        </p:nvSpPr>
        <p:spPr>
          <a:xfrm rot="10800000">
            <a:off x="5888736" y="1852451"/>
            <a:ext cx="118872" cy="201388"/>
          </a:xfrm>
          <a:prstGeom prst="down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1643205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Agrupar 17">
            <a:extLst>
              <a:ext uri="{FF2B5EF4-FFF2-40B4-BE49-F238E27FC236}">
                <a16:creationId xmlns:a16="http://schemas.microsoft.com/office/drawing/2014/main" xmlns="" id="{29789F72-F655-9B20-FE1F-56EFBD07E8A9}"/>
              </a:ext>
            </a:extLst>
          </p:cNvPr>
          <p:cNvGrpSpPr/>
          <p:nvPr/>
        </p:nvGrpSpPr>
        <p:grpSpPr>
          <a:xfrm>
            <a:off x="1123949" y="1343025"/>
            <a:ext cx="10347693" cy="4677136"/>
            <a:chOff x="1334981" y="965100"/>
            <a:chExt cx="10590541" cy="5182323"/>
          </a:xfrm>
        </p:grpSpPr>
        <p:pic>
          <p:nvPicPr>
            <p:cNvPr id="5" name="Imagem 4">
              <a:extLst>
                <a:ext uri="{FF2B5EF4-FFF2-40B4-BE49-F238E27FC236}">
                  <a16:creationId xmlns:a16="http://schemas.microsoft.com/office/drawing/2014/main" xmlns="" id="{CE76FFA0-63FC-3C95-F291-24A086D17C52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334981" y="965100"/>
              <a:ext cx="5229955" cy="5182323"/>
            </a:xfrm>
            <a:prstGeom prst="rect">
              <a:avLst/>
            </a:prstGeom>
          </p:spPr>
        </p:pic>
        <p:sp>
          <p:nvSpPr>
            <p:cNvPr id="9" name="CaixaDeTexto 8">
              <a:extLst>
                <a:ext uri="{FF2B5EF4-FFF2-40B4-BE49-F238E27FC236}">
                  <a16:creationId xmlns:a16="http://schemas.microsoft.com/office/drawing/2014/main" xmlns="" id="{EA91184E-7C06-851F-DFA0-677884495335}"/>
                </a:ext>
              </a:extLst>
            </p:cNvPr>
            <p:cNvSpPr txBox="1"/>
            <p:nvPr/>
          </p:nvSpPr>
          <p:spPr>
            <a:xfrm>
              <a:off x="3345223" y="3172858"/>
              <a:ext cx="1209469" cy="409224"/>
            </a:xfrm>
            <a:prstGeom prst="rect">
              <a:avLst/>
            </a:prstGeom>
            <a:noFill/>
          </p:spPr>
          <p:txBody>
            <a:bodyPr wrap="none" rtlCol="0" anchor="ctr" anchorCtr="1">
              <a:spAutoFit/>
            </a:bodyPr>
            <a:lstStyle/>
            <a:p>
              <a:pPr algn="ctr"/>
              <a:r>
                <a:rPr lang="pt-BR" b="1" dirty="0">
                  <a:solidFill>
                    <a:schemeClr val="bg1"/>
                  </a:solidFill>
                </a:rPr>
                <a:t>ML e KRR</a:t>
              </a:r>
            </a:p>
          </p:txBody>
        </p:sp>
        <p:sp>
          <p:nvSpPr>
            <p:cNvPr id="10" name="CaixaDeTexto 9">
              <a:extLst>
                <a:ext uri="{FF2B5EF4-FFF2-40B4-BE49-F238E27FC236}">
                  <a16:creationId xmlns:a16="http://schemas.microsoft.com/office/drawing/2014/main" xmlns="" id="{C7D3D4C2-4120-D35E-5CA7-D3B2A1974A9F}"/>
                </a:ext>
              </a:extLst>
            </p:cNvPr>
            <p:cNvSpPr txBox="1"/>
            <p:nvPr/>
          </p:nvSpPr>
          <p:spPr>
            <a:xfrm>
              <a:off x="3125324" y="4942356"/>
              <a:ext cx="1869423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pt-BR" sz="1400" dirty="0"/>
                <a:t>Sistemas decisórios </a:t>
              </a:r>
            </a:p>
            <a:p>
              <a:pPr algn="ctr"/>
              <a:r>
                <a:rPr lang="pt-BR" sz="1400" dirty="0"/>
                <a:t>determinísticos</a:t>
              </a:r>
            </a:p>
          </p:txBody>
        </p:sp>
        <p:sp>
          <p:nvSpPr>
            <p:cNvPr id="11" name="CaixaDeTexto 10">
              <a:extLst>
                <a:ext uri="{FF2B5EF4-FFF2-40B4-BE49-F238E27FC236}">
                  <a16:creationId xmlns:a16="http://schemas.microsoft.com/office/drawing/2014/main" xmlns="" id="{AF26C200-F7FF-8EBB-6C28-DEFAAA2D2A64}"/>
                </a:ext>
              </a:extLst>
            </p:cNvPr>
            <p:cNvSpPr txBox="1"/>
            <p:nvPr/>
          </p:nvSpPr>
          <p:spPr>
            <a:xfrm>
              <a:off x="2981055" y="1966902"/>
              <a:ext cx="2013692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pt-BR" sz="1400" dirty="0"/>
                <a:t>Robótica</a:t>
              </a:r>
            </a:p>
            <a:p>
              <a:pPr algn="ctr"/>
              <a:r>
                <a:rPr lang="pt-BR" sz="1400" dirty="0"/>
                <a:t>(sensores/atuadores)</a:t>
              </a:r>
            </a:p>
          </p:txBody>
        </p:sp>
        <p:cxnSp>
          <p:nvCxnSpPr>
            <p:cNvPr id="13" name="Conector de Seta Reta 12">
              <a:extLst>
                <a:ext uri="{FF2B5EF4-FFF2-40B4-BE49-F238E27FC236}">
                  <a16:creationId xmlns:a16="http://schemas.microsoft.com/office/drawing/2014/main" xmlns="" id="{22244E8D-3AD6-0BD9-E523-F0A9FE36FD80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6096000" y="2411642"/>
              <a:ext cx="342122" cy="116869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5" name="CaixaDeTexto 14">
              <a:extLst>
                <a:ext uri="{FF2B5EF4-FFF2-40B4-BE49-F238E27FC236}">
                  <a16:creationId xmlns:a16="http://schemas.microsoft.com/office/drawing/2014/main" xmlns="" id="{8590A3F7-C97D-7DCA-C482-51510A69AAF9}"/>
                </a:ext>
              </a:extLst>
            </p:cNvPr>
            <p:cNvSpPr txBox="1"/>
            <p:nvPr/>
          </p:nvSpPr>
          <p:spPr>
            <a:xfrm>
              <a:off x="6438122" y="2106240"/>
              <a:ext cx="5487400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pt-BR" sz="1400" dirty="0"/>
                <a:t>Análise de Risco-Benefício.</a:t>
              </a:r>
              <a:br>
                <a:rPr lang="pt-BR" sz="1400" dirty="0"/>
              </a:br>
              <a:r>
                <a:rPr lang="pt-BR" sz="1400" dirty="0"/>
                <a:t>Ausência de responsabilidade por risco inerente e divulgado.</a:t>
              </a:r>
            </a:p>
          </p:txBody>
        </p:sp>
      </p:grpSp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3470D17D-12AA-BF82-4367-F36FFDCC12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53374" y="324655"/>
            <a:ext cx="10245997" cy="1280890"/>
          </a:xfrm>
        </p:spPr>
        <p:txBody>
          <a:bodyPr/>
          <a:lstStyle/>
          <a:p>
            <a:r>
              <a:rPr lang="pt-BR" dirty="0"/>
              <a:t>2. A regulação deve focar nos riscos, não na tecnologia.</a:t>
            </a:r>
          </a:p>
        </p:txBody>
      </p:sp>
      <p:pic>
        <p:nvPicPr>
          <p:cNvPr id="7" name="Imagem 6">
            <a:extLst>
              <a:ext uri="{FF2B5EF4-FFF2-40B4-BE49-F238E27FC236}">
                <a16:creationId xmlns:a16="http://schemas.microsoft.com/office/drawing/2014/main" xmlns="" id="{1F7C97BA-2F7B-3344-42FF-5B197F77F26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23161" y="3560512"/>
            <a:ext cx="2400635" cy="1200318"/>
          </a:xfrm>
          <a:prstGeom prst="rect">
            <a:avLst/>
          </a:prstGeom>
        </p:spPr>
      </p:pic>
      <p:sp>
        <p:nvSpPr>
          <p:cNvPr id="20" name="CaixaDeTexto 19">
            <a:extLst>
              <a:ext uri="{FF2B5EF4-FFF2-40B4-BE49-F238E27FC236}">
                <a16:creationId xmlns:a16="http://schemas.microsoft.com/office/drawing/2014/main" xmlns="" id="{4D03BC85-35E4-B0F9-FF2D-C1F4982EAB75}"/>
              </a:ext>
            </a:extLst>
          </p:cNvPr>
          <p:cNvSpPr txBox="1"/>
          <p:nvPr/>
        </p:nvSpPr>
        <p:spPr>
          <a:xfrm>
            <a:off x="881101" y="6000424"/>
            <a:ext cx="11634965" cy="7386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28600" indent="-228600">
              <a:buAutoNum type="arabicPeriod"/>
            </a:pPr>
            <a:r>
              <a:rPr lang="pt-BR" sz="1400" dirty="0"/>
              <a:t>O risco deve determinar o contorno da regulação. </a:t>
            </a:r>
          </a:p>
          <a:p>
            <a:pPr marL="228600" indent="-228600">
              <a:buAutoNum type="arabicPeriod"/>
            </a:pPr>
            <a:r>
              <a:rPr lang="pt-BR" sz="1400" dirty="0"/>
              <a:t>A heterogeneidade dos riscos inviabiliza um conceito uniforme que limite a incidência da lei.</a:t>
            </a:r>
          </a:p>
          <a:p>
            <a:pPr marL="228600" indent="-228600">
              <a:buAutoNum type="arabicPeriod"/>
            </a:pPr>
            <a:r>
              <a:rPr lang="pt-BR" sz="1400" dirty="0"/>
              <a:t>Os contornos dos riscos são complexos e impõem regulação setorial.</a:t>
            </a:r>
          </a:p>
        </p:txBody>
      </p:sp>
    </p:spTree>
    <p:extLst>
      <p:ext uri="{BB962C8B-B14F-4D97-AF65-F5344CB8AC3E}">
        <p14:creationId xmlns:p14="http://schemas.microsoft.com/office/powerpoint/2010/main" val="256290547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3470D17D-12AA-BF82-4367-F36FFDCC12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53374" y="324655"/>
            <a:ext cx="10245997" cy="1280890"/>
          </a:xfrm>
        </p:spPr>
        <p:txBody>
          <a:bodyPr/>
          <a:lstStyle/>
          <a:p>
            <a:r>
              <a:rPr lang="pt-BR" dirty="0"/>
              <a:t>3. Cada etapa é complexa e heterogênea.</a:t>
            </a:r>
          </a:p>
        </p:txBody>
      </p:sp>
      <p:sp>
        <p:nvSpPr>
          <p:cNvPr id="20" name="CaixaDeTexto 19">
            <a:extLst>
              <a:ext uri="{FF2B5EF4-FFF2-40B4-BE49-F238E27FC236}">
                <a16:creationId xmlns:a16="http://schemas.microsoft.com/office/drawing/2014/main" xmlns="" id="{4D03BC85-35E4-B0F9-FF2D-C1F4982EAB75}"/>
              </a:ext>
            </a:extLst>
          </p:cNvPr>
          <p:cNvSpPr txBox="1"/>
          <p:nvPr/>
        </p:nvSpPr>
        <p:spPr>
          <a:xfrm>
            <a:off x="814838" y="6078402"/>
            <a:ext cx="11634965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28600" indent="-228600">
              <a:buAutoNum type="arabicPeriod"/>
            </a:pPr>
            <a:r>
              <a:rPr lang="pt-BR" sz="1400" dirty="0"/>
              <a:t>A restrição a dois “agentes de inteligência artificial” (fornecedor e operador) não faz sentido. </a:t>
            </a:r>
          </a:p>
          <a:p>
            <a:pPr marL="228600" indent="-228600">
              <a:buAutoNum type="arabicPeriod"/>
            </a:pPr>
            <a:r>
              <a:rPr lang="pt-BR" sz="1400" dirty="0"/>
              <a:t>Diferentes etapas de um mesmo produto podem ter agentes distintos e se submeter a reguladores distintos.</a:t>
            </a:r>
          </a:p>
        </p:txBody>
      </p:sp>
      <p:sp>
        <p:nvSpPr>
          <p:cNvPr id="3" name="Freeform 121">
            <a:extLst>
              <a:ext uri="{FF2B5EF4-FFF2-40B4-BE49-F238E27FC236}">
                <a16:creationId xmlns:a16="http://schemas.microsoft.com/office/drawing/2014/main" xmlns="" id="{491FA83D-ADDC-8D0B-0FE6-9DDE114C1B1B}"/>
              </a:ext>
            </a:extLst>
          </p:cNvPr>
          <p:cNvSpPr>
            <a:spLocks noChangeArrowheads="1"/>
          </p:cNvSpPr>
          <p:nvPr/>
        </p:nvSpPr>
        <p:spPr bwMode="auto">
          <a:xfrm>
            <a:off x="881101" y="1605545"/>
            <a:ext cx="2460885" cy="1675379"/>
          </a:xfrm>
          <a:prstGeom prst="roundRect">
            <a:avLst>
              <a:gd name="adj" fmla="val 6247"/>
            </a:avLst>
          </a:prstGeom>
          <a:noFill/>
          <a:ln w="25400" cap="flat">
            <a:solidFill>
              <a:schemeClr val="accent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dirty="0">
              <a:latin typeface="Poppins" pitchFamily="2" charset="77"/>
            </a:endParaRPr>
          </a:p>
        </p:txBody>
      </p:sp>
      <p:sp>
        <p:nvSpPr>
          <p:cNvPr id="4" name="Freeform 122">
            <a:extLst>
              <a:ext uri="{FF2B5EF4-FFF2-40B4-BE49-F238E27FC236}">
                <a16:creationId xmlns:a16="http://schemas.microsoft.com/office/drawing/2014/main" xmlns="" id="{858BA234-1132-4E38-BDB6-7D232FE143E2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50624" y="1311668"/>
            <a:ext cx="521839" cy="521839"/>
          </a:xfrm>
          <a:custGeom>
            <a:avLst/>
            <a:gdLst>
              <a:gd name="T0" fmla="*/ 835 w 836"/>
              <a:gd name="T1" fmla="*/ 418 h 837"/>
              <a:gd name="T2" fmla="*/ 835 w 836"/>
              <a:gd name="T3" fmla="*/ 418 h 837"/>
              <a:gd name="T4" fmla="*/ 417 w 836"/>
              <a:gd name="T5" fmla="*/ 836 h 837"/>
              <a:gd name="T6" fmla="*/ 417 w 836"/>
              <a:gd name="T7" fmla="*/ 836 h 837"/>
              <a:gd name="T8" fmla="*/ 0 w 836"/>
              <a:gd name="T9" fmla="*/ 418 h 837"/>
              <a:gd name="T10" fmla="*/ 0 w 836"/>
              <a:gd name="T11" fmla="*/ 418 h 837"/>
              <a:gd name="T12" fmla="*/ 417 w 836"/>
              <a:gd name="T13" fmla="*/ 0 h 837"/>
              <a:gd name="T14" fmla="*/ 417 w 836"/>
              <a:gd name="T15" fmla="*/ 0 h 837"/>
              <a:gd name="T16" fmla="*/ 835 w 836"/>
              <a:gd name="T17" fmla="*/ 418 h 8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36" h="837">
                <a:moveTo>
                  <a:pt x="835" y="418"/>
                </a:moveTo>
                <a:lnTo>
                  <a:pt x="835" y="418"/>
                </a:lnTo>
                <a:cubicBezTo>
                  <a:pt x="835" y="648"/>
                  <a:pt x="648" y="836"/>
                  <a:pt x="417" y="836"/>
                </a:cubicBezTo>
                <a:lnTo>
                  <a:pt x="417" y="836"/>
                </a:lnTo>
                <a:cubicBezTo>
                  <a:pt x="187" y="836"/>
                  <a:pt x="0" y="648"/>
                  <a:pt x="0" y="418"/>
                </a:cubicBezTo>
                <a:lnTo>
                  <a:pt x="0" y="418"/>
                </a:lnTo>
                <a:cubicBezTo>
                  <a:pt x="0" y="187"/>
                  <a:pt x="187" y="0"/>
                  <a:pt x="417" y="0"/>
                </a:cubicBezTo>
                <a:lnTo>
                  <a:pt x="417" y="0"/>
                </a:lnTo>
                <a:cubicBezTo>
                  <a:pt x="648" y="0"/>
                  <a:pt x="835" y="187"/>
                  <a:pt x="835" y="418"/>
                </a:cubicBezTo>
              </a:path>
            </a:pathLst>
          </a:custGeom>
          <a:solidFill>
            <a:schemeClr val="accent1"/>
          </a:solidFill>
          <a:ln>
            <a:noFill/>
          </a:ln>
          <a:effectLst/>
        </p:spPr>
        <p:txBody>
          <a:bodyPr wrap="none" anchor="ctr"/>
          <a:lstStyle/>
          <a:p>
            <a:endParaRPr lang="en-US" dirty="0">
              <a:latin typeface="Poppins" pitchFamily="2" charset="77"/>
            </a:endParaRPr>
          </a:p>
        </p:txBody>
      </p:sp>
      <p:sp>
        <p:nvSpPr>
          <p:cNvPr id="6" name="Freeform 185">
            <a:extLst>
              <a:ext uri="{FF2B5EF4-FFF2-40B4-BE49-F238E27FC236}">
                <a16:creationId xmlns:a16="http://schemas.microsoft.com/office/drawing/2014/main" xmlns="" id="{E0F09606-EDD4-CED7-2559-491F157E36F3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71436" y="1605545"/>
            <a:ext cx="2460885" cy="1675379"/>
          </a:xfrm>
          <a:prstGeom prst="roundRect">
            <a:avLst>
              <a:gd name="adj" fmla="val 6247"/>
            </a:avLst>
          </a:prstGeom>
          <a:noFill/>
          <a:ln w="25400" cap="flat">
            <a:solidFill>
              <a:schemeClr val="accent3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dirty="0">
              <a:latin typeface="Poppins" pitchFamily="2" charset="77"/>
            </a:endParaRPr>
          </a:p>
        </p:txBody>
      </p:sp>
      <p:sp>
        <p:nvSpPr>
          <p:cNvPr id="8" name="Freeform 186">
            <a:extLst>
              <a:ext uri="{FF2B5EF4-FFF2-40B4-BE49-F238E27FC236}">
                <a16:creationId xmlns:a16="http://schemas.microsoft.com/office/drawing/2014/main" xmlns="" id="{626F3052-28D3-18AF-230D-13661CA3A5DC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40959" y="1311668"/>
            <a:ext cx="521839" cy="521839"/>
          </a:xfrm>
          <a:custGeom>
            <a:avLst/>
            <a:gdLst>
              <a:gd name="T0" fmla="*/ 835 w 836"/>
              <a:gd name="T1" fmla="*/ 418 h 837"/>
              <a:gd name="T2" fmla="*/ 835 w 836"/>
              <a:gd name="T3" fmla="*/ 418 h 837"/>
              <a:gd name="T4" fmla="*/ 418 w 836"/>
              <a:gd name="T5" fmla="*/ 836 h 837"/>
              <a:gd name="T6" fmla="*/ 418 w 836"/>
              <a:gd name="T7" fmla="*/ 836 h 837"/>
              <a:gd name="T8" fmla="*/ 0 w 836"/>
              <a:gd name="T9" fmla="*/ 418 h 837"/>
              <a:gd name="T10" fmla="*/ 0 w 836"/>
              <a:gd name="T11" fmla="*/ 418 h 837"/>
              <a:gd name="T12" fmla="*/ 418 w 836"/>
              <a:gd name="T13" fmla="*/ 0 h 837"/>
              <a:gd name="T14" fmla="*/ 418 w 836"/>
              <a:gd name="T15" fmla="*/ 0 h 837"/>
              <a:gd name="T16" fmla="*/ 835 w 836"/>
              <a:gd name="T17" fmla="*/ 418 h 8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36" h="837">
                <a:moveTo>
                  <a:pt x="835" y="418"/>
                </a:moveTo>
                <a:lnTo>
                  <a:pt x="835" y="418"/>
                </a:lnTo>
                <a:cubicBezTo>
                  <a:pt x="835" y="648"/>
                  <a:pt x="648" y="836"/>
                  <a:pt x="418" y="836"/>
                </a:cubicBezTo>
                <a:lnTo>
                  <a:pt x="418" y="836"/>
                </a:lnTo>
                <a:cubicBezTo>
                  <a:pt x="187" y="836"/>
                  <a:pt x="0" y="648"/>
                  <a:pt x="0" y="418"/>
                </a:cubicBezTo>
                <a:lnTo>
                  <a:pt x="0" y="418"/>
                </a:lnTo>
                <a:cubicBezTo>
                  <a:pt x="0" y="187"/>
                  <a:pt x="187" y="0"/>
                  <a:pt x="418" y="0"/>
                </a:cubicBezTo>
                <a:lnTo>
                  <a:pt x="418" y="0"/>
                </a:lnTo>
                <a:cubicBezTo>
                  <a:pt x="648" y="0"/>
                  <a:pt x="835" y="187"/>
                  <a:pt x="835" y="418"/>
                </a:cubicBezTo>
              </a:path>
            </a:pathLst>
          </a:custGeom>
          <a:solidFill>
            <a:schemeClr val="accent3"/>
          </a:solidFill>
          <a:ln>
            <a:noFill/>
          </a:ln>
          <a:effectLst/>
        </p:spPr>
        <p:txBody>
          <a:bodyPr wrap="none" anchor="ctr"/>
          <a:lstStyle/>
          <a:p>
            <a:endParaRPr lang="en-US" dirty="0">
              <a:latin typeface="Poppins" pitchFamily="2" charset="77"/>
            </a:endParaRPr>
          </a:p>
        </p:txBody>
      </p:sp>
      <p:sp>
        <p:nvSpPr>
          <p:cNvPr id="12" name="Freeform 248">
            <a:extLst>
              <a:ext uri="{FF2B5EF4-FFF2-40B4-BE49-F238E27FC236}">
                <a16:creationId xmlns:a16="http://schemas.microsoft.com/office/drawing/2014/main" xmlns="" id="{C1D8E002-933E-3A9A-840A-F14933F7770D}"/>
              </a:ext>
            </a:extLst>
          </p:cNvPr>
          <p:cNvSpPr>
            <a:spLocks noChangeArrowheads="1"/>
          </p:cNvSpPr>
          <p:nvPr/>
        </p:nvSpPr>
        <p:spPr bwMode="auto">
          <a:xfrm>
            <a:off x="7459024" y="1605545"/>
            <a:ext cx="2460885" cy="1675379"/>
          </a:xfrm>
          <a:prstGeom prst="roundRect">
            <a:avLst>
              <a:gd name="adj" fmla="val 5999"/>
            </a:avLst>
          </a:prstGeom>
          <a:noFill/>
          <a:ln w="25400" cap="flat">
            <a:solidFill>
              <a:schemeClr val="accent5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dirty="0">
              <a:latin typeface="Poppins" pitchFamily="2" charset="77"/>
            </a:endParaRPr>
          </a:p>
        </p:txBody>
      </p:sp>
      <p:sp>
        <p:nvSpPr>
          <p:cNvPr id="14" name="Freeform 249">
            <a:extLst>
              <a:ext uri="{FF2B5EF4-FFF2-40B4-BE49-F238E27FC236}">
                <a16:creationId xmlns:a16="http://schemas.microsoft.com/office/drawing/2014/main" xmlns="" id="{14AF3659-94B7-FB61-59AE-A21BE5A4EB3D}"/>
              </a:ext>
            </a:extLst>
          </p:cNvPr>
          <p:cNvSpPr>
            <a:spLocks noChangeArrowheads="1"/>
          </p:cNvSpPr>
          <p:nvPr/>
        </p:nvSpPr>
        <p:spPr bwMode="auto">
          <a:xfrm>
            <a:off x="8428548" y="1311668"/>
            <a:ext cx="521839" cy="521839"/>
          </a:xfrm>
          <a:custGeom>
            <a:avLst/>
            <a:gdLst>
              <a:gd name="T0" fmla="*/ 836 w 837"/>
              <a:gd name="T1" fmla="*/ 418 h 837"/>
              <a:gd name="T2" fmla="*/ 836 w 837"/>
              <a:gd name="T3" fmla="*/ 418 h 837"/>
              <a:gd name="T4" fmla="*/ 418 w 837"/>
              <a:gd name="T5" fmla="*/ 836 h 837"/>
              <a:gd name="T6" fmla="*/ 418 w 837"/>
              <a:gd name="T7" fmla="*/ 836 h 837"/>
              <a:gd name="T8" fmla="*/ 0 w 837"/>
              <a:gd name="T9" fmla="*/ 418 h 837"/>
              <a:gd name="T10" fmla="*/ 0 w 837"/>
              <a:gd name="T11" fmla="*/ 418 h 837"/>
              <a:gd name="T12" fmla="*/ 418 w 837"/>
              <a:gd name="T13" fmla="*/ 0 h 837"/>
              <a:gd name="T14" fmla="*/ 418 w 837"/>
              <a:gd name="T15" fmla="*/ 0 h 837"/>
              <a:gd name="T16" fmla="*/ 836 w 837"/>
              <a:gd name="T17" fmla="*/ 418 h 8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37" h="837">
                <a:moveTo>
                  <a:pt x="836" y="418"/>
                </a:moveTo>
                <a:lnTo>
                  <a:pt x="836" y="418"/>
                </a:lnTo>
                <a:cubicBezTo>
                  <a:pt x="836" y="648"/>
                  <a:pt x="649" y="836"/>
                  <a:pt x="418" y="836"/>
                </a:cubicBezTo>
                <a:lnTo>
                  <a:pt x="418" y="836"/>
                </a:lnTo>
                <a:cubicBezTo>
                  <a:pt x="187" y="836"/>
                  <a:pt x="0" y="648"/>
                  <a:pt x="0" y="418"/>
                </a:cubicBezTo>
                <a:lnTo>
                  <a:pt x="0" y="418"/>
                </a:lnTo>
                <a:cubicBezTo>
                  <a:pt x="0" y="187"/>
                  <a:pt x="187" y="0"/>
                  <a:pt x="418" y="0"/>
                </a:cubicBezTo>
                <a:lnTo>
                  <a:pt x="418" y="0"/>
                </a:lnTo>
                <a:cubicBezTo>
                  <a:pt x="649" y="0"/>
                  <a:pt x="836" y="187"/>
                  <a:pt x="836" y="418"/>
                </a:cubicBezTo>
              </a:path>
            </a:pathLst>
          </a:custGeom>
          <a:solidFill>
            <a:schemeClr val="accent5"/>
          </a:solidFill>
          <a:ln>
            <a:noFill/>
          </a:ln>
          <a:effectLst/>
        </p:spPr>
        <p:txBody>
          <a:bodyPr wrap="none" anchor="ctr"/>
          <a:lstStyle/>
          <a:p>
            <a:endParaRPr lang="en-US" dirty="0">
              <a:latin typeface="Poppins" pitchFamily="2" charset="77"/>
            </a:endParaRPr>
          </a:p>
        </p:txBody>
      </p:sp>
      <p:sp>
        <p:nvSpPr>
          <p:cNvPr id="16" name="Freeform 316">
            <a:extLst>
              <a:ext uri="{FF2B5EF4-FFF2-40B4-BE49-F238E27FC236}">
                <a16:creationId xmlns:a16="http://schemas.microsoft.com/office/drawing/2014/main" xmlns="" id="{C0C4755F-B9EE-756C-A667-D08B75D37132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26268" y="3912624"/>
            <a:ext cx="2460885" cy="1716578"/>
          </a:xfrm>
          <a:prstGeom prst="roundRect">
            <a:avLst>
              <a:gd name="adj" fmla="val 6497"/>
            </a:avLst>
          </a:prstGeom>
          <a:noFill/>
          <a:ln w="25400" cap="flat">
            <a:solidFill>
              <a:schemeClr val="accent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dirty="0">
              <a:latin typeface="Poppins" pitchFamily="2" charset="77"/>
            </a:endParaRPr>
          </a:p>
        </p:txBody>
      </p:sp>
      <p:sp>
        <p:nvSpPr>
          <p:cNvPr id="17" name="Freeform 317">
            <a:extLst>
              <a:ext uri="{FF2B5EF4-FFF2-40B4-BE49-F238E27FC236}">
                <a16:creationId xmlns:a16="http://schemas.microsoft.com/office/drawing/2014/main" xmlns="" id="{1683C835-98EB-23ED-E9A6-5A050A101D62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95793" y="3659944"/>
            <a:ext cx="521839" cy="521839"/>
          </a:xfrm>
          <a:custGeom>
            <a:avLst/>
            <a:gdLst>
              <a:gd name="T0" fmla="*/ 835 w 836"/>
              <a:gd name="T1" fmla="*/ 418 h 836"/>
              <a:gd name="T2" fmla="*/ 835 w 836"/>
              <a:gd name="T3" fmla="*/ 418 h 836"/>
              <a:gd name="T4" fmla="*/ 418 w 836"/>
              <a:gd name="T5" fmla="*/ 835 h 836"/>
              <a:gd name="T6" fmla="*/ 418 w 836"/>
              <a:gd name="T7" fmla="*/ 835 h 836"/>
              <a:gd name="T8" fmla="*/ 0 w 836"/>
              <a:gd name="T9" fmla="*/ 418 h 836"/>
              <a:gd name="T10" fmla="*/ 0 w 836"/>
              <a:gd name="T11" fmla="*/ 418 h 836"/>
              <a:gd name="T12" fmla="*/ 418 w 836"/>
              <a:gd name="T13" fmla="*/ 0 h 836"/>
              <a:gd name="T14" fmla="*/ 418 w 836"/>
              <a:gd name="T15" fmla="*/ 0 h 836"/>
              <a:gd name="T16" fmla="*/ 835 w 836"/>
              <a:gd name="T17" fmla="*/ 418 h 8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36" h="836">
                <a:moveTo>
                  <a:pt x="835" y="418"/>
                </a:moveTo>
                <a:lnTo>
                  <a:pt x="835" y="418"/>
                </a:lnTo>
                <a:cubicBezTo>
                  <a:pt x="835" y="648"/>
                  <a:pt x="648" y="835"/>
                  <a:pt x="418" y="835"/>
                </a:cubicBezTo>
                <a:lnTo>
                  <a:pt x="418" y="835"/>
                </a:lnTo>
                <a:cubicBezTo>
                  <a:pt x="187" y="835"/>
                  <a:pt x="0" y="648"/>
                  <a:pt x="0" y="418"/>
                </a:cubicBezTo>
                <a:lnTo>
                  <a:pt x="0" y="418"/>
                </a:lnTo>
                <a:cubicBezTo>
                  <a:pt x="0" y="187"/>
                  <a:pt x="187" y="0"/>
                  <a:pt x="418" y="0"/>
                </a:cubicBezTo>
                <a:lnTo>
                  <a:pt x="418" y="0"/>
                </a:lnTo>
                <a:cubicBezTo>
                  <a:pt x="648" y="0"/>
                  <a:pt x="835" y="187"/>
                  <a:pt x="835" y="418"/>
                </a:cubicBezTo>
              </a:path>
            </a:pathLst>
          </a:custGeom>
          <a:solidFill>
            <a:schemeClr val="accent2"/>
          </a:solidFill>
          <a:ln>
            <a:noFill/>
          </a:ln>
          <a:effectLst/>
        </p:spPr>
        <p:txBody>
          <a:bodyPr wrap="none" anchor="ctr"/>
          <a:lstStyle/>
          <a:p>
            <a:endParaRPr lang="en-US" dirty="0">
              <a:latin typeface="Poppins" pitchFamily="2" charset="77"/>
            </a:endParaRPr>
          </a:p>
        </p:txBody>
      </p:sp>
      <p:sp>
        <p:nvSpPr>
          <p:cNvPr id="19" name="Freeform 379">
            <a:extLst>
              <a:ext uri="{FF2B5EF4-FFF2-40B4-BE49-F238E27FC236}">
                <a16:creationId xmlns:a16="http://schemas.microsoft.com/office/drawing/2014/main" xmlns="" id="{2FC9AA23-6110-A3E0-666B-EBB72A282FAC}"/>
              </a:ext>
            </a:extLst>
          </p:cNvPr>
          <p:cNvSpPr>
            <a:spLocks noChangeArrowheads="1"/>
          </p:cNvSpPr>
          <p:nvPr/>
        </p:nvSpPr>
        <p:spPr bwMode="auto">
          <a:xfrm>
            <a:off x="5813857" y="3912624"/>
            <a:ext cx="2458138" cy="1716578"/>
          </a:xfrm>
          <a:prstGeom prst="roundRect">
            <a:avLst>
              <a:gd name="adj" fmla="val 6498"/>
            </a:avLst>
          </a:prstGeom>
          <a:noFill/>
          <a:ln w="25400" cap="flat">
            <a:solidFill>
              <a:schemeClr val="accent4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dirty="0">
              <a:latin typeface="Poppins" pitchFamily="2" charset="77"/>
            </a:endParaRPr>
          </a:p>
        </p:txBody>
      </p:sp>
      <p:sp>
        <p:nvSpPr>
          <p:cNvPr id="21" name="Freeform 380">
            <a:extLst>
              <a:ext uri="{FF2B5EF4-FFF2-40B4-BE49-F238E27FC236}">
                <a16:creationId xmlns:a16="http://schemas.microsoft.com/office/drawing/2014/main" xmlns="" id="{6698A74E-17DE-0138-31D8-A1324E96717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783379" y="3659944"/>
            <a:ext cx="519094" cy="521839"/>
          </a:xfrm>
          <a:custGeom>
            <a:avLst/>
            <a:gdLst>
              <a:gd name="T0" fmla="*/ 834 w 835"/>
              <a:gd name="T1" fmla="*/ 418 h 836"/>
              <a:gd name="T2" fmla="*/ 834 w 835"/>
              <a:gd name="T3" fmla="*/ 418 h 836"/>
              <a:gd name="T4" fmla="*/ 417 w 835"/>
              <a:gd name="T5" fmla="*/ 835 h 836"/>
              <a:gd name="T6" fmla="*/ 417 w 835"/>
              <a:gd name="T7" fmla="*/ 835 h 836"/>
              <a:gd name="T8" fmla="*/ 0 w 835"/>
              <a:gd name="T9" fmla="*/ 418 h 836"/>
              <a:gd name="T10" fmla="*/ 0 w 835"/>
              <a:gd name="T11" fmla="*/ 418 h 836"/>
              <a:gd name="T12" fmla="*/ 417 w 835"/>
              <a:gd name="T13" fmla="*/ 0 h 836"/>
              <a:gd name="T14" fmla="*/ 417 w 835"/>
              <a:gd name="T15" fmla="*/ 0 h 836"/>
              <a:gd name="T16" fmla="*/ 834 w 835"/>
              <a:gd name="T17" fmla="*/ 418 h 8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35" h="836">
                <a:moveTo>
                  <a:pt x="834" y="418"/>
                </a:moveTo>
                <a:lnTo>
                  <a:pt x="834" y="418"/>
                </a:lnTo>
                <a:cubicBezTo>
                  <a:pt x="834" y="648"/>
                  <a:pt x="648" y="835"/>
                  <a:pt x="417" y="835"/>
                </a:cubicBezTo>
                <a:lnTo>
                  <a:pt x="417" y="835"/>
                </a:lnTo>
                <a:cubicBezTo>
                  <a:pt x="187" y="835"/>
                  <a:pt x="0" y="648"/>
                  <a:pt x="0" y="418"/>
                </a:cubicBezTo>
                <a:lnTo>
                  <a:pt x="0" y="418"/>
                </a:lnTo>
                <a:cubicBezTo>
                  <a:pt x="0" y="187"/>
                  <a:pt x="187" y="0"/>
                  <a:pt x="417" y="0"/>
                </a:cubicBezTo>
                <a:lnTo>
                  <a:pt x="417" y="0"/>
                </a:lnTo>
                <a:cubicBezTo>
                  <a:pt x="648" y="0"/>
                  <a:pt x="834" y="187"/>
                  <a:pt x="834" y="418"/>
                </a:cubicBezTo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wrap="none" anchor="ctr"/>
          <a:lstStyle/>
          <a:p>
            <a:endParaRPr lang="en-US" dirty="0">
              <a:latin typeface="Poppins" pitchFamily="2" charset="77"/>
            </a:endParaRPr>
          </a:p>
        </p:txBody>
      </p:sp>
      <p:sp>
        <p:nvSpPr>
          <p:cNvPr id="22" name="Freeform 444">
            <a:extLst>
              <a:ext uri="{FF2B5EF4-FFF2-40B4-BE49-F238E27FC236}">
                <a16:creationId xmlns:a16="http://schemas.microsoft.com/office/drawing/2014/main" xmlns="" id="{C8BACCDA-6079-D8CA-4D11-BD2DA9BB12C8}"/>
              </a:ext>
            </a:extLst>
          </p:cNvPr>
          <p:cNvSpPr>
            <a:spLocks noChangeArrowheads="1"/>
          </p:cNvSpPr>
          <p:nvPr/>
        </p:nvSpPr>
        <p:spPr bwMode="auto">
          <a:xfrm>
            <a:off x="9104193" y="3912624"/>
            <a:ext cx="2460885" cy="1716578"/>
          </a:xfrm>
          <a:prstGeom prst="roundRect">
            <a:avLst>
              <a:gd name="adj" fmla="val 6497"/>
            </a:avLst>
          </a:prstGeom>
          <a:noFill/>
          <a:ln w="25400" cap="flat">
            <a:solidFill>
              <a:schemeClr val="accent6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dirty="0">
              <a:latin typeface="Poppins" pitchFamily="2" charset="77"/>
            </a:endParaRPr>
          </a:p>
        </p:txBody>
      </p:sp>
      <p:sp>
        <p:nvSpPr>
          <p:cNvPr id="23" name="Freeform 445">
            <a:extLst>
              <a:ext uri="{FF2B5EF4-FFF2-40B4-BE49-F238E27FC236}">
                <a16:creationId xmlns:a16="http://schemas.microsoft.com/office/drawing/2014/main" xmlns="" id="{26524D5F-9701-3211-B49B-CEC65AD8770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073716" y="3659944"/>
            <a:ext cx="521839" cy="521839"/>
          </a:xfrm>
          <a:custGeom>
            <a:avLst/>
            <a:gdLst>
              <a:gd name="T0" fmla="*/ 835 w 836"/>
              <a:gd name="T1" fmla="*/ 418 h 836"/>
              <a:gd name="T2" fmla="*/ 835 w 836"/>
              <a:gd name="T3" fmla="*/ 418 h 836"/>
              <a:gd name="T4" fmla="*/ 418 w 836"/>
              <a:gd name="T5" fmla="*/ 835 h 836"/>
              <a:gd name="T6" fmla="*/ 418 w 836"/>
              <a:gd name="T7" fmla="*/ 835 h 836"/>
              <a:gd name="T8" fmla="*/ 0 w 836"/>
              <a:gd name="T9" fmla="*/ 418 h 836"/>
              <a:gd name="T10" fmla="*/ 0 w 836"/>
              <a:gd name="T11" fmla="*/ 418 h 836"/>
              <a:gd name="T12" fmla="*/ 418 w 836"/>
              <a:gd name="T13" fmla="*/ 0 h 836"/>
              <a:gd name="T14" fmla="*/ 418 w 836"/>
              <a:gd name="T15" fmla="*/ 0 h 836"/>
              <a:gd name="T16" fmla="*/ 835 w 836"/>
              <a:gd name="T17" fmla="*/ 418 h 8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36" h="836">
                <a:moveTo>
                  <a:pt x="835" y="418"/>
                </a:moveTo>
                <a:lnTo>
                  <a:pt x="835" y="418"/>
                </a:lnTo>
                <a:cubicBezTo>
                  <a:pt x="835" y="648"/>
                  <a:pt x="648" y="835"/>
                  <a:pt x="418" y="835"/>
                </a:cubicBezTo>
                <a:lnTo>
                  <a:pt x="418" y="835"/>
                </a:lnTo>
                <a:cubicBezTo>
                  <a:pt x="187" y="835"/>
                  <a:pt x="0" y="648"/>
                  <a:pt x="0" y="418"/>
                </a:cubicBezTo>
                <a:lnTo>
                  <a:pt x="0" y="418"/>
                </a:lnTo>
                <a:cubicBezTo>
                  <a:pt x="0" y="187"/>
                  <a:pt x="187" y="0"/>
                  <a:pt x="418" y="0"/>
                </a:cubicBezTo>
                <a:lnTo>
                  <a:pt x="418" y="0"/>
                </a:lnTo>
                <a:cubicBezTo>
                  <a:pt x="648" y="0"/>
                  <a:pt x="835" y="187"/>
                  <a:pt x="835" y="418"/>
                </a:cubicBezTo>
              </a:path>
            </a:pathLst>
          </a:custGeom>
          <a:solidFill>
            <a:schemeClr val="accent6"/>
          </a:solidFill>
          <a:ln>
            <a:noFill/>
          </a:ln>
          <a:effectLst/>
        </p:spPr>
        <p:txBody>
          <a:bodyPr wrap="none" anchor="ctr"/>
          <a:lstStyle/>
          <a:p>
            <a:endParaRPr lang="en-US" dirty="0">
              <a:latin typeface="Poppins" pitchFamily="2" charset="77"/>
            </a:endParaRPr>
          </a:p>
        </p:txBody>
      </p:sp>
      <p:sp>
        <p:nvSpPr>
          <p:cNvPr id="24" name="Freeform 35">
            <a:extLst>
              <a:ext uri="{FF2B5EF4-FFF2-40B4-BE49-F238E27FC236}">
                <a16:creationId xmlns:a16="http://schemas.microsoft.com/office/drawing/2014/main" xmlns="" id="{278423D9-E532-7428-85E0-C76B2EE37D80}"/>
              </a:ext>
            </a:extLst>
          </p:cNvPr>
          <p:cNvSpPr/>
          <p:nvPr/>
        </p:nvSpPr>
        <p:spPr>
          <a:xfrm>
            <a:off x="3343218" y="2442381"/>
            <a:ext cx="410066" cy="1225485"/>
          </a:xfrm>
          <a:custGeom>
            <a:avLst/>
            <a:gdLst>
              <a:gd name="connsiteX0" fmla="*/ 0 w 820132"/>
              <a:gd name="connsiteY0" fmla="*/ 0 h 2450969"/>
              <a:gd name="connsiteX1" fmla="*/ 820132 w 820132"/>
              <a:gd name="connsiteY1" fmla="*/ 0 h 2450969"/>
              <a:gd name="connsiteX2" fmla="*/ 820132 w 820132"/>
              <a:gd name="connsiteY2" fmla="*/ 2450969 h 24509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20132" h="2450969">
                <a:moveTo>
                  <a:pt x="0" y="0"/>
                </a:moveTo>
                <a:lnTo>
                  <a:pt x="820132" y="0"/>
                </a:lnTo>
                <a:lnTo>
                  <a:pt x="820132" y="2450969"/>
                </a:lnTo>
              </a:path>
            </a:pathLst>
          </a:custGeom>
          <a:noFill/>
          <a:ln w="25400">
            <a:solidFill>
              <a:schemeClr val="accent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 dirty="0">
              <a:latin typeface="Poppins" pitchFamily="2" charset="77"/>
            </a:endParaRPr>
          </a:p>
        </p:txBody>
      </p:sp>
      <p:sp>
        <p:nvSpPr>
          <p:cNvPr id="25" name="Freeform 36">
            <a:extLst>
              <a:ext uri="{FF2B5EF4-FFF2-40B4-BE49-F238E27FC236}">
                <a16:creationId xmlns:a16="http://schemas.microsoft.com/office/drawing/2014/main" xmlns="" id="{3346849D-9B9F-B825-9468-888B59CE6871}"/>
              </a:ext>
            </a:extLst>
          </p:cNvPr>
          <p:cNvSpPr/>
          <p:nvPr/>
        </p:nvSpPr>
        <p:spPr>
          <a:xfrm rot="10800000" flipH="1">
            <a:off x="4989064" y="3280923"/>
            <a:ext cx="410066" cy="1535307"/>
          </a:xfrm>
          <a:custGeom>
            <a:avLst/>
            <a:gdLst>
              <a:gd name="connsiteX0" fmla="*/ 0 w 820132"/>
              <a:gd name="connsiteY0" fmla="*/ 0 h 2450969"/>
              <a:gd name="connsiteX1" fmla="*/ 820132 w 820132"/>
              <a:gd name="connsiteY1" fmla="*/ 0 h 2450969"/>
              <a:gd name="connsiteX2" fmla="*/ 820132 w 820132"/>
              <a:gd name="connsiteY2" fmla="*/ 2450969 h 24509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20132" h="2450969">
                <a:moveTo>
                  <a:pt x="0" y="0"/>
                </a:moveTo>
                <a:lnTo>
                  <a:pt x="820132" y="0"/>
                </a:lnTo>
                <a:lnTo>
                  <a:pt x="820132" y="2450969"/>
                </a:lnTo>
              </a:path>
            </a:pathLst>
          </a:custGeom>
          <a:noFill/>
          <a:ln w="25400">
            <a:solidFill>
              <a:schemeClr val="accent2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 dirty="0">
              <a:latin typeface="Poppins" pitchFamily="2" charset="77"/>
            </a:endParaRPr>
          </a:p>
        </p:txBody>
      </p:sp>
      <p:sp>
        <p:nvSpPr>
          <p:cNvPr id="26" name="Freeform 37">
            <a:extLst>
              <a:ext uri="{FF2B5EF4-FFF2-40B4-BE49-F238E27FC236}">
                <a16:creationId xmlns:a16="http://schemas.microsoft.com/office/drawing/2014/main" xmlns="" id="{B575AD89-4F58-9643-1B59-0DEDB58AFAEA}"/>
              </a:ext>
            </a:extLst>
          </p:cNvPr>
          <p:cNvSpPr/>
          <p:nvPr/>
        </p:nvSpPr>
        <p:spPr>
          <a:xfrm>
            <a:off x="6634232" y="2442381"/>
            <a:ext cx="410066" cy="1225485"/>
          </a:xfrm>
          <a:custGeom>
            <a:avLst/>
            <a:gdLst>
              <a:gd name="connsiteX0" fmla="*/ 0 w 820132"/>
              <a:gd name="connsiteY0" fmla="*/ 0 h 2450969"/>
              <a:gd name="connsiteX1" fmla="*/ 820132 w 820132"/>
              <a:gd name="connsiteY1" fmla="*/ 0 h 2450969"/>
              <a:gd name="connsiteX2" fmla="*/ 820132 w 820132"/>
              <a:gd name="connsiteY2" fmla="*/ 2450969 h 24509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20132" h="2450969">
                <a:moveTo>
                  <a:pt x="0" y="0"/>
                </a:moveTo>
                <a:lnTo>
                  <a:pt x="820132" y="0"/>
                </a:lnTo>
                <a:lnTo>
                  <a:pt x="820132" y="2450969"/>
                </a:lnTo>
              </a:path>
            </a:pathLst>
          </a:custGeom>
          <a:noFill/>
          <a:ln w="25400">
            <a:solidFill>
              <a:schemeClr val="accent3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 dirty="0">
              <a:latin typeface="Poppins" pitchFamily="2" charset="77"/>
            </a:endParaRPr>
          </a:p>
        </p:txBody>
      </p:sp>
      <p:sp>
        <p:nvSpPr>
          <p:cNvPr id="27" name="Freeform 38">
            <a:extLst>
              <a:ext uri="{FF2B5EF4-FFF2-40B4-BE49-F238E27FC236}">
                <a16:creationId xmlns:a16="http://schemas.microsoft.com/office/drawing/2014/main" xmlns="" id="{2AC58802-66B7-F9DB-9A72-2203388BBB70}"/>
              </a:ext>
            </a:extLst>
          </p:cNvPr>
          <p:cNvSpPr/>
          <p:nvPr/>
        </p:nvSpPr>
        <p:spPr>
          <a:xfrm rot="10800000" flipH="1">
            <a:off x="8280078" y="3280923"/>
            <a:ext cx="410066" cy="1535307"/>
          </a:xfrm>
          <a:custGeom>
            <a:avLst/>
            <a:gdLst>
              <a:gd name="connsiteX0" fmla="*/ 0 w 820132"/>
              <a:gd name="connsiteY0" fmla="*/ 0 h 2450969"/>
              <a:gd name="connsiteX1" fmla="*/ 820132 w 820132"/>
              <a:gd name="connsiteY1" fmla="*/ 0 h 2450969"/>
              <a:gd name="connsiteX2" fmla="*/ 820132 w 820132"/>
              <a:gd name="connsiteY2" fmla="*/ 2450969 h 24509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20132" h="2450969">
                <a:moveTo>
                  <a:pt x="0" y="0"/>
                </a:moveTo>
                <a:lnTo>
                  <a:pt x="820132" y="0"/>
                </a:lnTo>
                <a:lnTo>
                  <a:pt x="820132" y="2450969"/>
                </a:lnTo>
              </a:path>
            </a:pathLst>
          </a:custGeom>
          <a:noFill/>
          <a:ln w="25400">
            <a:solidFill>
              <a:schemeClr val="accent4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 dirty="0">
              <a:latin typeface="Poppins" pitchFamily="2" charset="77"/>
            </a:endParaRPr>
          </a:p>
        </p:txBody>
      </p:sp>
      <p:sp>
        <p:nvSpPr>
          <p:cNvPr id="28" name="Freeform 39">
            <a:extLst>
              <a:ext uri="{FF2B5EF4-FFF2-40B4-BE49-F238E27FC236}">
                <a16:creationId xmlns:a16="http://schemas.microsoft.com/office/drawing/2014/main" xmlns="" id="{E06253EB-FF8C-384A-9C9F-1CBA35882432}"/>
              </a:ext>
            </a:extLst>
          </p:cNvPr>
          <p:cNvSpPr/>
          <p:nvPr/>
        </p:nvSpPr>
        <p:spPr>
          <a:xfrm>
            <a:off x="9919693" y="2442381"/>
            <a:ext cx="410066" cy="1225485"/>
          </a:xfrm>
          <a:custGeom>
            <a:avLst/>
            <a:gdLst>
              <a:gd name="connsiteX0" fmla="*/ 0 w 820132"/>
              <a:gd name="connsiteY0" fmla="*/ 0 h 2450969"/>
              <a:gd name="connsiteX1" fmla="*/ 820132 w 820132"/>
              <a:gd name="connsiteY1" fmla="*/ 0 h 2450969"/>
              <a:gd name="connsiteX2" fmla="*/ 820132 w 820132"/>
              <a:gd name="connsiteY2" fmla="*/ 2450969 h 24509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20132" h="2450969">
                <a:moveTo>
                  <a:pt x="0" y="0"/>
                </a:moveTo>
                <a:lnTo>
                  <a:pt x="820132" y="0"/>
                </a:lnTo>
                <a:lnTo>
                  <a:pt x="820132" y="2450969"/>
                </a:lnTo>
              </a:path>
            </a:pathLst>
          </a:custGeom>
          <a:noFill/>
          <a:ln w="25400">
            <a:solidFill>
              <a:schemeClr val="accent5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 dirty="0">
              <a:latin typeface="Poppins" pitchFamily="2" charset="77"/>
            </a:endParaRPr>
          </a:p>
        </p:txBody>
      </p:sp>
      <p:sp>
        <p:nvSpPr>
          <p:cNvPr id="29" name="TextBox 5">
            <a:extLst>
              <a:ext uri="{FF2B5EF4-FFF2-40B4-BE49-F238E27FC236}">
                <a16:creationId xmlns:a16="http://schemas.microsoft.com/office/drawing/2014/main" xmlns="" id="{5BD24386-AF9A-74E4-E0E2-494CD97BECD9}"/>
              </a:ext>
            </a:extLst>
          </p:cNvPr>
          <p:cNvSpPr txBox="1"/>
          <p:nvPr/>
        </p:nvSpPr>
        <p:spPr>
          <a:xfrm>
            <a:off x="934946" y="1899598"/>
            <a:ext cx="2352692" cy="353943"/>
          </a:xfrm>
          <a:prstGeom prst="rect">
            <a:avLst/>
          </a:prstGeom>
          <a:noFill/>
        </p:spPr>
        <p:txBody>
          <a:bodyPr wrap="square" rtlCol="0" anchor="b">
            <a:spAutoFit/>
          </a:bodyPr>
          <a:lstStyle/>
          <a:p>
            <a:pPr algn="ctr"/>
            <a:r>
              <a:rPr lang="en-US" sz="1700" b="1" spc="-15" dirty="0">
                <a:solidFill>
                  <a:schemeClr val="tx2"/>
                </a:solidFill>
                <a:latin typeface="Poppins" pitchFamily="2" charset="77"/>
                <a:cs typeface="Poppins" pitchFamily="2" charset="77"/>
              </a:rPr>
              <a:t>Dados</a:t>
            </a:r>
          </a:p>
        </p:txBody>
      </p:sp>
      <p:sp>
        <p:nvSpPr>
          <p:cNvPr id="30" name="TextBox 6">
            <a:extLst>
              <a:ext uri="{FF2B5EF4-FFF2-40B4-BE49-F238E27FC236}">
                <a16:creationId xmlns:a16="http://schemas.microsoft.com/office/drawing/2014/main" xmlns="" id="{34512BCB-9B3A-8527-0A8D-5040D13AD8F4}"/>
              </a:ext>
            </a:extLst>
          </p:cNvPr>
          <p:cNvSpPr txBox="1"/>
          <p:nvPr/>
        </p:nvSpPr>
        <p:spPr>
          <a:xfrm>
            <a:off x="929477" y="2206390"/>
            <a:ext cx="2352692" cy="10010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1800"/>
              </a:lnSpc>
            </a:pPr>
            <a:r>
              <a:rPr lang="en-US" sz="1200" spc="-10" dirty="0" err="1">
                <a:latin typeface="Poppins" pitchFamily="2" charset="77"/>
                <a:cs typeface="Poppins" pitchFamily="2" charset="77"/>
              </a:rPr>
              <a:t>Próprios</a:t>
            </a:r>
            <a:endParaRPr lang="en-US" sz="1200" spc="-10" dirty="0">
              <a:latin typeface="Poppins" pitchFamily="2" charset="77"/>
              <a:cs typeface="Poppins" pitchFamily="2" charset="77"/>
            </a:endParaRPr>
          </a:p>
          <a:p>
            <a:pPr algn="ctr">
              <a:lnSpc>
                <a:spcPts val="1800"/>
              </a:lnSpc>
            </a:pPr>
            <a:r>
              <a:rPr lang="en-US" sz="1200" spc="-10" dirty="0" err="1">
                <a:latin typeface="Poppins" pitchFamily="2" charset="77"/>
                <a:cs typeface="Poppins" pitchFamily="2" charset="77"/>
              </a:rPr>
              <a:t>Compartilhados</a:t>
            </a:r>
            <a:endParaRPr lang="en-US" sz="1200" spc="-10" dirty="0">
              <a:latin typeface="Poppins" pitchFamily="2" charset="77"/>
              <a:cs typeface="Poppins" pitchFamily="2" charset="77"/>
            </a:endParaRPr>
          </a:p>
          <a:p>
            <a:pPr algn="ctr">
              <a:lnSpc>
                <a:spcPts val="1800"/>
              </a:lnSpc>
            </a:pPr>
            <a:r>
              <a:rPr lang="en-US" sz="1200" spc="-10" dirty="0" err="1">
                <a:latin typeface="Poppins" pitchFamily="2" charset="77"/>
                <a:cs typeface="Poppins" pitchFamily="2" charset="77"/>
              </a:rPr>
              <a:t>Agregados</a:t>
            </a:r>
            <a:r>
              <a:rPr lang="en-US" sz="1200" spc="-10" dirty="0">
                <a:latin typeface="Poppins" pitchFamily="2" charset="77"/>
                <a:cs typeface="Poppins" pitchFamily="2" charset="77"/>
              </a:rPr>
              <a:t> </a:t>
            </a:r>
            <a:r>
              <a:rPr lang="en-US" sz="1200" spc="-10" dirty="0" err="1">
                <a:latin typeface="Poppins" pitchFamily="2" charset="77"/>
                <a:cs typeface="Poppins" pitchFamily="2" charset="77"/>
              </a:rPr>
              <a:t>públicos</a:t>
            </a:r>
            <a:r>
              <a:rPr lang="en-US" sz="1200" spc="-10" dirty="0">
                <a:latin typeface="Poppins" pitchFamily="2" charset="77"/>
                <a:cs typeface="Poppins" pitchFamily="2" charset="77"/>
              </a:rPr>
              <a:t> (Common Crawl / LFW)</a:t>
            </a:r>
          </a:p>
        </p:txBody>
      </p:sp>
      <p:sp>
        <p:nvSpPr>
          <p:cNvPr id="31" name="TextBox 7">
            <a:extLst>
              <a:ext uri="{FF2B5EF4-FFF2-40B4-BE49-F238E27FC236}">
                <a16:creationId xmlns:a16="http://schemas.microsoft.com/office/drawing/2014/main" xmlns="" id="{3FA8AB49-7BA8-EAB3-FD11-8630EBF896A3}"/>
              </a:ext>
            </a:extLst>
          </p:cNvPr>
          <p:cNvSpPr txBox="1"/>
          <p:nvPr/>
        </p:nvSpPr>
        <p:spPr>
          <a:xfrm>
            <a:off x="1876511" y="1398084"/>
            <a:ext cx="458624" cy="353943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sz="1700" b="1" spc="-145" dirty="0">
                <a:solidFill>
                  <a:schemeClr val="bg1"/>
                </a:solidFill>
                <a:latin typeface="Poppins" pitchFamily="2" charset="77"/>
                <a:cs typeface="Poppins" pitchFamily="2" charset="77"/>
              </a:rPr>
              <a:t>A</a:t>
            </a:r>
          </a:p>
        </p:txBody>
      </p:sp>
      <p:sp>
        <p:nvSpPr>
          <p:cNvPr id="32" name="TextBox 8">
            <a:extLst>
              <a:ext uri="{FF2B5EF4-FFF2-40B4-BE49-F238E27FC236}">
                <a16:creationId xmlns:a16="http://schemas.microsoft.com/office/drawing/2014/main" xmlns="" id="{B2572265-DE52-F9B4-94ED-36AE08C07397}"/>
              </a:ext>
            </a:extLst>
          </p:cNvPr>
          <p:cNvSpPr txBox="1"/>
          <p:nvPr/>
        </p:nvSpPr>
        <p:spPr>
          <a:xfrm>
            <a:off x="3519658" y="3743836"/>
            <a:ext cx="458624" cy="353943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sz="1700" b="1" spc="-145" dirty="0">
                <a:solidFill>
                  <a:schemeClr val="bg1"/>
                </a:solidFill>
                <a:latin typeface="Poppins" pitchFamily="2" charset="77"/>
                <a:cs typeface="Poppins" pitchFamily="2" charset="77"/>
              </a:rPr>
              <a:t>B</a:t>
            </a:r>
          </a:p>
        </p:txBody>
      </p:sp>
      <p:sp>
        <p:nvSpPr>
          <p:cNvPr id="33" name="TextBox 9">
            <a:extLst>
              <a:ext uri="{FF2B5EF4-FFF2-40B4-BE49-F238E27FC236}">
                <a16:creationId xmlns:a16="http://schemas.microsoft.com/office/drawing/2014/main" xmlns="" id="{84AB6EAF-3D40-C995-FC33-05B342417C02}"/>
              </a:ext>
            </a:extLst>
          </p:cNvPr>
          <p:cNvSpPr txBox="1"/>
          <p:nvPr/>
        </p:nvSpPr>
        <p:spPr>
          <a:xfrm>
            <a:off x="2561878" y="4248024"/>
            <a:ext cx="2352692" cy="353943"/>
          </a:xfrm>
          <a:prstGeom prst="rect">
            <a:avLst/>
          </a:prstGeom>
          <a:noFill/>
        </p:spPr>
        <p:txBody>
          <a:bodyPr wrap="square" rtlCol="0" anchor="b">
            <a:spAutoFit/>
          </a:bodyPr>
          <a:lstStyle/>
          <a:p>
            <a:pPr algn="ctr"/>
            <a:r>
              <a:rPr lang="en-US" sz="1700" b="1" spc="-15" dirty="0" err="1">
                <a:solidFill>
                  <a:schemeClr val="tx2"/>
                </a:solidFill>
                <a:latin typeface="Poppins" pitchFamily="2" charset="77"/>
                <a:cs typeface="Poppins" pitchFamily="2" charset="77"/>
              </a:rPr>
              <a:t>Algoritmos</a:t>
            </a:r>
            <a:endParaRPr lang="en-US" sz="1700" b="1" spc="-15" dirty="0">
              <a:solidFill>
                <a:schemeClr val="tx2"/>
              </a:solidFill>
              <a:latin typeface="Poppins" pitchFamily="2" charset="77"/>
              <a:cs typeface="Poppins" pitchFamily="2" charset="77"/>
            </a:endParaRPr>
          </a:p>
        </p:txBody>
      </p:sp>
      <p:sp>
        <p:nvSpPr>
          <p:cNvPr id="34" name="TextBox 10">
            <a:extLst>
              <a:ext uri="{FF2B5EF4-FFF2-40B4-BE49-F238E27FC236}">
                <a16:creationId xmlns:a16="http://schemas.microsoft.com/office/drawing/2014/main" xmlns="" id="{0705F277-41D1-9DC7-2A4C-29F46E6568A3}"/>
              </a:ext>
            </a:extLst>
          </p:cNvPr>
          <p:cNvSpPr txBox="1"/>
          <p:nvPr/>
        </p:nvSpPr>
        <p:spPr>
          <a:xfrm>
            <a:off x="2581490" y="4690725"/>
            <a:ext cx="2352692" cy="7702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1800"/>
              </a:lnSpc>
            </a:pPr>
            <a:r>
              <a:rPr lang="en-US" sz="1200" spc="-10" dirty="0" err="1">
                <a:latin typeface="Poppins" pitchFamily="2" charset="77"/>
                <a:cs typeface="Poppins" pitchFamily="2" charset="77"/>
              </a:rPr>
              <a:t>Árvores</a:t>
            </a:r>
            <a:r>
              <a:rPr lang="en-US" sz="1200" spc="-10" dirty="0">
                <a:latin typeface="Poppins" pitchFamily="2" charset="77"/>
                <a:cs typeface="Poppins" pitchFamily="2" charset="77"/>
              </a:rPr>
              <a:t> </a:t>
            </a:r>
            <a:r>
              <a:rPr lang="en-US" sz="1200" spc="-10" dirty="0" err="1">
                <a:latin typeface="Poppins" pitchFamily="2" charset="77"/>
                <a:cs typeface="Poppins" pitchFamily="2" charset="77"/>
              </a:rPr>
              <a:t>decisórias</a:t>
            </a:r>
            <a:endParaRPr lang="en-US" sz="1200" spc="-10" dirty="0">
              <a:latin typeface="Poppins" pitchFamily="2" charset="77"/>
              <a:cs typeface="Poppins" pitchFamily="2" charset="77"/>
            </a:endParaRPr>
          </a:p>
          <a:p>
            <a:pPr algn="ctr">
              <a:lnSpc>
                <a:spcPts val="1800"/>
              </a:lnSpc>
            </a:pPr>
            <a:r>
              <a:rPr lang="en-US" sz="1200" spc="-10" dirty="0">
                <a:latin typeface="Poppins" pitchFamily="2" charset="77"/>
                <a:cs typeface="Poppins" pitchFamily="2" charset="77"/>
              </a:rPr>
              <a:t>Transformers</a:t>
            </a:r>
          </a:p>
          <a:p>
            <a:pPr algn="ctr">
              <a:lnSpc>
                <a:spcPts val="1800"/>
              </a:lnSpc>
            </a:pPr>
            <a:r>
              <a:rPr lang="en-US" sz="1200" spc="-10" dirty="0" err="1">
                <a:latin typeface="Poppins" pitchFamily="2" charset="77"/>
                <a:cs typeface="Poppins" pitchFamily="2" charset="77"/>
              </a:rPr>
              <a:t>PyTorch</a:t>
            </a:r>
            <a:r>
              <a:rPr lang="en-US" sz="1200" spc="-10" dirty="0">
                <a:latin typeface="Poppins" pitchFamily="2" charset="77"/>
                <a:cs typeface="Poppins" pitchFamily="2" charset="77"/>
              </a:rPr>
              <a:t> / TensorFlow</a:t>
            </a:r>
          </a:p>
        </p:txBody>
      </p:sp>
      <p:sp>
        <p:nvSpPr>
          <p:cNvPr id="35" name="TextBox 11">
            <a:extLst>
              <a:ext uri="{FF2B5EF4-FFF2-40B4-BE49-F238E27FC236}">
                <a16:creationId xmlns:a16="http://schemas.microsoft.com/office/drawing/2014/main" xmlns="" id="{B307421C-59E1-74CD-6A8A-8E5AE026AC4A}"/>
              </a:ext>
            </a:extLst>
          </p:cNvPr>
          <p:cNvSpPr txBox="1"/>
          <p:nvPr/>
        </p:nvSpPr>
        <p:spPr>
          <a:xfrm>
            <a:off x="4227595" y="1895050"/>
            <a:ext cx="2352692" cy="353943"/>
          </a:xfrm>
          <a:prstGeom prst="rect">
            <a:avLst/>
          </a:prstGeom>
          <a:noFill/>
        </p:spPr>
        <p:txBody>
          <a:bodyPr wrap="square" rtlCol="0" anchor="b">
            <a:spAutoFit/>
          </a:bodyPr>
          <a:lstStyle/>
          <a:p>
            <a:pPr algn="ctr"/>
            <a:r>
              <a:rPr lang="en-US" sz="1700" b="1" spc="-15" dirty="0" err="1">
                <a:solidFill>
                  <a:schemeClr val="tx2"/>
                </a:solidFill>
                <a:latin typeface="Poppins" pitchFamily="2" charset="77"/>
                <a:cs typeface="Poppins" pitchFamily="2" charset="77"/>
              </a:rPr>
              <a:t>Modelos</a:t>
            </a:r>
            <a:endParaRPr lang="en-US" sz="1700" b="1" spc="-15" dirty="0">
              <a:solidFill>
                <a:schemeClr val="tx2"/>
              </a:solidFill>
              <a:latin typeface="Poppins" pitchFamily="2" charset="77"/>
              <a:cs typeface="Poppins" pitchFamily="2" charset="77"/>
            </a:endParaRPr>
          </a:p>
        </p:txBody>
      </p:sp>
      <p:sp>
        <p:nvSpPr>
          <p:cNvPr id="36" name="TextBox 12">
            <a:extLst>
              <a:ext uri="{FF2B5EF4-FFF2-40B4-BE49-F238E27FC236}">
                <a16:creationId xmlns:a16="http://schemas.microsoft.com/office/drawing/2014/main" xmlns="" id="{B4813F7E-55CD-1919-37B0-FDC59AA86622}"/>
              </a:ext>
            </a:extLst>
          </p:cNvPr>
          <p:cNvSpPr txBox="1"/>
          <p:nvPr/>
        </p:nvSpPr>
        <p:spPr>
          <a:xfrm>
            <a:off x="4254537" y="2283185"/>
            <a:ext cx="2352692" cy="7702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1800"/>
              </a:lnSpc>
            </a:pPr>
            <a:r>
              <a:rPr lang="en-US" sz="1200" spc="-10" dirty="0">
                <a:latin typeface="Poppins" pitchFamily="2" charset="77"/>
                <a:cs typeface="Poppins" pitchFamily="2" charset="77"/>
              </a:rPr>
              <a:t>LLM</a:t>
            </a:r>
          </a:p>
          <a:p>
            <a:pPr algn="ctr">
              <a:lnSpc>
                <a:spcPts val="1800"/>
              </a:lnSpc>
            </a:pPr>
            <a:r>
              <a:rPr lang="en-US" sz="1200" spc="-10" dirty="0" err="1">
                <a:latin typeface="Poppins" pitchFamily="2" charset="77"/>
                <a:cs typeface="Poppins" pitchFamily="2" charset="77"/>
              </a:rPr>
              <a:t>Reconhecimento</a:t>
            </a:r>
            <a:r>
              <a:rPr lang="en-US" sz="1200" spc="-10" dirty="0">
                <a:latin typeface="Poppins" pitchFamily="2" charset="77"/>
                <a:cs typeface="Poppins" pitchFamily="2" charset="77"/>
              </a:rPr>
              <a:t> facial</a:t>
            </a:r>
          </a:p>
          <a:p>
            <a:pPr algn="ctr">
              <a:lnSpc>
                <a:spcPts val="1800"/>
              </a:lnSpc>
            </a:pPr>
            <a:r>
              <a:rPr lang="en-US" sz="1200" spc="-10" dirty="0" err="1">
                <a:latin typeface="Poppins" pitchFamily="2" charset="77"/>
                <a:cs typeface="Poppins" pitchFamily="2" charset="77"/>
              </a:rPr>
              <a:t>Diagnóstico</a:t>
            </a:r>
            <a:r>
              <a:rPr lang="en-US" sz="1200" spc="-10" dirty="0">
                <a:latin typeface="Poppins" pitchFamily="2" charset="77"/>
                <a:cs typeface="Poppins" pitchFamily="2" charset="77"/>
              </a:rPr>
              <a:t> </a:t>
            </a:r>
            <a:r>
              <a:rPr lang="en-US" sz="1200" spc="-10" dirty="0" err="1">
                <a:latin typeface="Poppins" pitchFamily="2" charset="77"/>
                <a:cs typeface="Poppins" pitchFamily="2" charset="77"/>
              </a:rPr>
              <a:t>médico</a:t>
            </a:r>
            <a:endParaRPr lang="en-US" sz="1200" spc="-10" dirty="0">
              <a:latin typeface="Poppins" pitchFamily="2" charset="77"/>
              <a:cs typeface="Poppins" pitchFamily="2" charset="77"/>
            </a:endParaRPr>
          </a:p>
        </p:txBody>
      </p:sp>
      <p:sp>
        <p:nvSpPr>
          <p:cNvPr id="37" name="TextBox 13">
            <a:extLst>
              <a:ext uri="{FF2B5EF4-FFF2-40B4-BE49-F238E27FC236}">
                <a16:creationId xmlns:a16="http://schemas.microsoft.com/office/drawing/2014/main" xmlns="" id="{E6EC28A2-6A3A-598A-D9D3-182CDFDFE4C1}"/>
              </a:ext>
            </a:extLst>
          </p:cNvPr>
          <p:cNvSpPr txBox="1"/>
          <p:nvPr/>
        </p:nvSpPr>
        <p:spPr>
          <a:xfrm>
            <a:off x="5162804" y="1398084"/>
            <a:ext cx="458624" cy="353943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sz="1700" b="1" spc="-145" dirty="0">
                <a:solidFill>
                  <a:schemeClr val="bg1"/>
                </a:solidFill>
                <a:latin typeface="Poppins" pitchFamily="2" charset="77"/>
                <a:cs typeface="Poppins" pitchFamily="2" charset="77"/>
              </a:rPr>
              <a:t>C</a:t>
            </a:r>
          </a:p>
        </p:txBody>
      </p:sp>
      <p:sp>
        <p:nvSpPr>
          <p:cNvPr id="38" name="TextBox 14">
            <a:extLst>
              <a:ext uri="{FF2B5EF4-FFF2-40B4-BE49-F238E27FC236}">
                <a16:creationId xmlns:a16="http://schemas.microsoft.com/office/drawing/2014/main" xmlns="" id="{FF9C246F-C945-E01E-29FA-8C55D047BB61}"/>
              </a:ext>
            </a:extLst>
          </p:cNvPr>
          <p:cNvSpPr txBox="1"/>
          <p:nvPr/>
        </p:nvSpPr>
        <p:spPr>
          <a:xfrm>
            <a:off x="6807905" y="3743836"/>
            <a:ext cx="458624" cy="353943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sz="1700" b="1" spc="-145" dirty="0">
                <a:solidFill>
                  <a:schemeClr val="bg1"/>
                </a:solidFill>
                <a:latin typeface="Poppins" pitchFamily="2" charset="77"/>
                <a:cs typeface="Poppins" pitchFamily="2" charset="77"/>
              </a:rPr>
              <a:t>D</a:t>
            </a:r>
          </a:p>
        </p:txBody>
      </p:sp>
      <p:sp>
        <p:nvSpPr>
          <p:cNvPr id="39" name="TextBox 15">
            <a:extLst>
              <a:ext uri="{FF2B5EF4-FFF2-40B4-BE49-F238E27FC236}">
                <a16:creationId xmlns:a16="http://schemas.microsoft.com/office/drawing/2014/main" xmlns="" id="{53077F7A-D962-E11F-45BB-3AEB7CD7894C}"/>
              </a:ext>
            </a:extLst>
          </p:cNvPr>
          <p:cNvSpPr txBox="1"/>
          <p:nvPr/>
        </p:nvSpPr>
        <p:spPr>
          <a:xfrm>
            <a:off x="5852892" y="4229917"/>
            <a:ext cx="2352692" cy="353943"/>
          </a:xfrm>
          <a:prstGeom prst="rect">
            <a:avLst/>
          </a:prstGeom>
          <a:noFill/>
        </p:spPr>
        <p:txBody>
          <a:bodyPr wrap="square" rtlCol="0" anchor="b">
            <a:spAutoFit/>
          </a:bodyPr>
          <a:lstStyle/>
          <a:p>
            <a:pPr algn="ctr"/>
            <a:r>
              <a:rPr lang="en-US" sz="1700" b="1" spc="-15" dirty="0" err="1">
                <a:solidFill>
                  <a:schemeClr val="tx2"/>
                </a:solidFill>
                <a:latin typeface="Poppins" pitchFamily="2" charset="77"/>
                <a:cs typeface="Poppins" pitchFamily="2" charset="77"/>
              </a:rPr>
              <a:t>Previsões</a:t>
            </a:r>
            <a:endParaRPr lang="en-US" sz="1700" b="1" spc="-15" dirty="0">
              <a:solidFill>
                <a:schemeClr val="tx2"/>
              </a:solidFill>
              <a:latin typeface="Poppins" pitchFamily="2" charset="77"/>
              <a:cs typeface="Poppins" pitchFamily="2" charset="77"/>
            </a:endParaRPr>
          </a:p>
        </p:txBody>
      </p:sp>
      <p:sp>
        <p:nvSpPr>
          <p:cNvPr id="40" name="TextBox 16">
            <a:extLst>
              <a:ext uri="{FF2B5EF4-FFF2-40B4-BE49-F238E27FC236}">
                <a16:creationId xmlns:a16="http://schemas.microsoft.com/office/drawing/2014/main" xmlns="" id="{03E78FA1-CEC6-A670-C913-7858FEED9366}"/>
              </a:ext>
            </a:extLst>
          </p:cNvPr>
          <p:cNvSpPr txBox="1"/>
          <p:nvPr/>
        </p:nvSpPr>
        <p:spPr>
          <a:xfrm>
            <a:off x="5867952" y="4636788"/>
            <a:ext cx="2352692" cy="10010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1800"/>
              </a:lnSpc>
            </a:pPr>
            <a:r>
              <a:rPr lang="en-US" sz="1200" spc="-10" dirty="0">
                <a:latin typeface="Poppins" pitchFamily="2" charset="77"/>
                <a:cs typeface="Poppins" pitchFamily="2" charset="77"/>
              </a:rPr>
              <a:t>Score de </a:t>
            </a:r>
            <a:r>
              <a:rPr lang="en-US" sz="1200" spc="-10" dirty="0" err="1">
                <a:latin typeface="Poppins" pitchFamily="2" charset="77"/>
                <a:cs typeface="Poppins" pitchFamily="2" charset="77"/>
              </a:rPr>
              <a:t>crédito</a:t>
            </a:r>
            <a:r>
              <a:rPr lang="en-US" sz="1200" spc="-10" dirty="0">
                <a:latin typeface="Poppins" pitchFamily="2" charset="77"/>
                <a:cs typeface="Poppins" pitchFamily="2" charset="77"/>
              </a:rPr>
              <a:t> individual</a:t>
            </a:r>
          </a:p>
          <a:p>
            <a:pPr algn="ctr">
              <a:lnSpc>
                <a:spcPts val="1800"/>
              </a:lnSpc>
            </a:pPr>
            <a:r>
              <a:rPr lang="en-US" sz="1200" spc="-10" dirty="0" err="1">
                <a:latin typeface="Poppins" pitchFamily="2" charset="77"/>
                <a:cs typeface="Poppins" pitchFamily="2" charset="77"/>
              </a:rPr>
              <a:t>Diagn</a:t>
            </a:r>
            <a:r>
              <a:rPr lang="en-US" sz="1200" spc="-10" dirty="0">
                <a:latin typeface="Poppins" pitchFamily="2" charset="77"/>
                <a:cs typeface="Poppins" pitchFamily="2" charset="77"/>
              </a:rPr>
              <a:t>. </a:t>
            </a:r>
            <a:r>
              <a:rPr lang="en-US" sz="1200" spc="-10" dirty="0" err="1">
                <a:latin typeface="Poppins" pitchFamily="2" charset="77"/>
                <a:cs typeface="Poppins" pitchFamily="2" charset="77"/>
              </a:rPr>
              <a:t>médico</a:t>
            </a:r>
            <a:r>
              <a:rPr lang="en-US" sz="1200" spc="-10" dirty="0">
                <a:latin typeface="Poppins" pitchFamily="2" charset="77"/>
                <a:cs typeface="Poppins" pitchFamily="2" charset="77"/>
              </a:rPr>
              <a:t> individual</a:t>
            </a:r>
          </a:p>
          <a:p>
            <a:pPr algn="ctr">
              <a:lnSpc>
                <a:spcPts val="1800"/>
              </a:lnSpc>
            </a:pPr>
            <a:r>
              <a:rPr lang="en-US" sz="1200" spc="-10" dirty="0" err="1">
                <a:latin typeface="Poppins" pitchFamily="2" charset="77"/>
                <a:cs typeface="Poppins" pitchFamily="2" charset="77"/>
              </a:rPr>
              <a:t>Detecção</a:t>
            </a:r>
            <a:r>
              <a:rPr lang="en-US" sz="1200" spc="-10" dirty="0">
                <a:latin typeface="Poppins" pitchFamily="2" charset="77"/>
                <a:cs typeface="Poppins" pitchFamily="2" charset="77"/>
              </a:rPr>
              <a:t> de um </a:t>
            </a:r>
            <a:r>
              <a:rPr lang="en-US" sz="1200" spc="-10" dirty="0" err="1">
                <a:latin typeface="Poppins" pitchFamily="2" charset="77"/>
                <a:cs typeface="Poppins" pitchFamily="2" charset="77"/>
              </a:rPr>
              <a:t>foragido</a:t>
            </a:r>
            <a:endParaRPr lang="en-US" sz="1200" spc="-10" dirty="0">
              <a:latin typeface="Poppins" pitchFamily="2" charset="77"/>
              <a:cs typeface="Poppins" pitchFamily="2" charset="77"/>
            </a:endParaRPr>
          </a:p>
          <a:p>
            <a:pPr algn="ctr">
              <a:lnSpc>
                <a:spcPts val="1800"/>
              </a:lnSpc>
            </a:pPr>
            <a:r>
              <a:rPr lang="en-US" sz="1200" spc="-10" dirty="0" err="1">
                <a:latin typeface="Poppins" pitchFamily="2" charset="77"/>
                <a:cs typeface="Poppins" pitchFamily="2" charset="77"/>
              </a:rPr>
              <a:t>Conteúdo</a:t>
            </a:r>
            <a:r>
              <a:rPr lang="en-US" sz="1200" spc="-10" dirty="0">
                <a:latin typeface="Poppins" pitchFamily="2" charset="77"/>
                <a:cs typeface="Poppins" pitchFamily="2" charset="77"/>
              </a:rPr>
              <a:t> </a:t>
            </a:r>
            <a:r>
              <a:rPr lang="en-US" sz="1200" spc="-10" dirty="0" err="1">
                <a:latin typeface="Poppins" pitchFamily="2" charset="77"/>
                <a:cs typeface="Poppins" pitchFamily="2" charset="77"/>
              </a:rPr>
              <a:t>generativo</a:t>
            </a:r>
            <a:endParaRPr lang="en-US" sz="1200" spc="-10" dirty="0">
              <a:latin typeface="Poppins" pitchFamily="2" charset="77"/>
              <a:cs typeface="Poppins" pitchFamily="2" charset="77"/>
            </a:endParaRPr>
          </a:p>
        </p:txBody>
      </p:sp>
      <p:sp>
        <p:nvSpPr>
          <p:cNvPr id="41" name="TextBox 17">
            <a:extLst>
              <a:ext uri="{FF2B5EF4-FFF2-40B4-BE49-F238E27FC236}">
                <a16:creationId xmlns:a16="http://schemas.microsoft.com/office/drawing/2014/main" xmlns="" id="{9B23C3F1-E297-FAC7-38BE-CB4E5CC5FAFD}"/>
              </a:ext>
            </a:extLst>
          </p:cNvPr>
          <p:cNvSpPr txBox="1"/>
          <p:nvPr/>
        </p:nvSpPr>
        <p:spPr>
          <a:xfrm>
            <a:off x="7513030" y="1931752"/>
            <a:ext cx="2352692" cy="353943"/>
          </a:xfrm>
          <a:prstGeom prst="rect">
            <a:avLst/>
          </a:prstGeom>
          <a:noFill/>
        </p:spPr>
        <p:txBody>
          <a:bodyPr wrap="square" rtlCol="0" anchor="b">
            <a:spAutoFit/>
          </a:bodyPr>
          <a:lstStyle/>
          <a:p>
            <a:pPr algn="ctr"/>
            <a:r>
              <a:rPr lang="en-US" sz="1700" b="1" spc="-15" dirty="0" err="1">
                <a:solidFill>
                  <a:schemeClr val="tx2"/>
                </a:solidFill>
                <a:latin typeface="Poppins" pitchFamily="2" charset="77"/>
                <a:cs typeface="Poppins" pitchFamily="2" charset="77"/>
              </a:rPr>
              <a:t>Produtos</a:t>
            </a:r>
            <a:endParaRPr lang="en-US" sz="1700" b="1" spc="-15" dirty="0">
              <a:solidFill>
                <a:schemeClr val="tx2"/>
              </a:solidFill>
              <a:latin typeface="Poppins" pitchFamily="2" charset="77"/>
              <a:cs typeface="Poppins" pitchFamily="2" charset="77"/>
            </a:endParaRPr>
          </a:p>
        </p:txBody>
      </p:sp>
      <p:sp>
        <p:nvSpPr>
          <p:cNvPr id="42" name="TextBox 18">
            <a:extLst>
              <a:ext uri="{FF2B5EF4-FFF2-40B4-BE49-F238E27FC236}">
                <a16:creationId xmlns:a16="http://schemas.microsoft.com/office/drawing/2014/main" xmlns="" id="{87435A9E-41D0-ED36-0A23-7982824D533E}"/>
              </a:ext>
            </a:extLst>
          </p:cNvPr>
          <p:cNvSpPr txBox="1"/>
          <p:nvPr/>
        </p:nvSpPr>
        <p:spPr>
          <a:xfrm>
            <a:off x="7513030" y="2283185"/>
            <a:ext cx="2352692" cy="10010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1800"/>
              </a:lnSpc>
            </a:pPr>
            <a:r>
              <a:rPr lang="en-US" sz="1200" spc="-10" dirty="0">
                <a:latin typeface="Poppins" pitchFamily="2" charset="77"/>
                <a:cs typeface="Poppins" pitchFamily="2" charset="77"/>
              </a:rPr>
              <a:t>ChatGPT</a:t>
            </a:r>
          </a:p>
          <a:p>
            <a:pPr algn="ctr">
              <a:lnSpc>
                <a:spcPts val="1800"/>
              </a:lnSpc>
            </a:pPr>
            <a:r>
              <a:rPr lang="en-US" sz="1200" spc="-10" dirty="0" err="1">
                <a:latin typeface="Poppins" pitchFamily="2" charset="77"/>
                <a:cs typeface="Poppins" pitchFamily="2" charset="77"/>
              </a:rPr>
              <a:t>Sistemas</a:t>
            </a:r>
            <a:r>
              <a:rPr lang="en-US" sz="1200" spc="-10" dirty="0">
                <a:latin typeface="Poppins" pitchFamily="2" charset="77"/>
                <a:cs typeface="Poppins" pitchFamily="2" charset="77"/>
              </a:rPr>
              <a:t> </a:t>
            </a:r>
            <a:r>
              <a:rPr lang="en-US" sz="1200" spc="-10" dirty="0" err="1">
                <a:latin typeface="Poppins" pitchFamily="2" charset="77"/>
                <a:cs typeface="Poppins" pitchFamily="2" charset="77"/>
              </a:rPr>
              <a:t>bancários</a:t>
            </a:r>
            <a:endParaRPr lang="en-US" sz="1200" spc="-10" dirty="0">
              <a:latin typeface="Poppins" pitchFamily="2" charset="77"/>
              <a:cs typeface="Poppins" pitchFamily="2" charset="77"/>
            </a:endParaRPr>
          </a:p>
          <a:p>
            <a:pPr algn="ctr">
              <a:lnSpc>
                <a:spcPts val="1800"/>
              </a:lnSpc>
            </a:pPr>
            <a:r>
              <a:rPr lang="en-US" sz="1200" spc="-10" dirty="0" err="1">
                <a:latin typeface="Poppins" pitchFamily="2" charset="77"/>
                <a:cs typeface="Poppins" pitchFamily="2" charset="77"/>
              </a:rPr>
              <a:t>Sistemas</a:t>
            </a:r>
            <a:r>
              <a:rPr lang="en-US" sz="1200" spc="-10" dirty="0">
                <a:latin typeface="Poppins" pitchFamily="2" charset="77"/>
                <a:cs typeface="Poppins" pitchFamily="2" charset="77"/>
              </a:rPr>
              <a:t> de seg. </a:t>
            </a:r>
            <a:r>
              <a:rPr lang="en-US" sz="1200" spc="-10" dirty="0" err="1">
                <a:latin typeface="Poppins" pitchFamily="2" charset="77"/>
                <a:cs typeface="Poppins" pitchFamily="2" charset="77"/>
              </a:rPr>
              <a:t>Pública</a:t>
            </a:r>
            <a:endParaRPr lang="en-US" sz="1200" spc="-10" dirty="0">
              <a:latin typeface="Poppins" pitchFamily="2" charset="77"/>
              <a:cs typeface="Poppins" pitchFamily="2" charset="77"/>
            </a:endParaRPr>
          </a:p>
          <a:p>
            <a:pPr algn="ctr">
              <a:lnSpc>
                <a:spcPts val="1800"/>
              </a:lnSpc>
            </a:pPr>
            <a:r>
              <a:rPr lang="en-US" sz="1200" spc="-10" dirty="0">
                <a:latin typeface="Poppins" pitchFamily="2" charset="77"/>
                <a:cs typeface="Poppins" pitchFamily="2" charset="77"/>
              </a:rPr>
              <a:t>API IA </a:t>
            </a:r>
            <a:r>
              <a:rPr lang="en-US" sz="1200" spc="-10" dirty="0" err="1">
                <a:latin typeface="Poppins" pitchFamily="2" charset="77"/>
                <a:cs typeface="Poppins" pitchFamily="2" charset="77"/>
              </a:rPr>
              <a:t>Generativa</a:t>
            </a:r>
            <a:endParaRPr lang="en-US" sz="1200" spc="-10" dirty="0">
              <a:latin typeface="Poppins" pitchFamily="2" charset="77"/>
              <a:cs typeface="Poppins" pitchFamily="2" charset="77"/>
            </a:endParaRPr>
          </a:p>
        </p:txBody>
      </p:sp>
      <p:sp>
        <p:nvSpPr>
          <p:cNvPr id="43" name="TextBox 19">
            <a:extLst>
              <a:ext uri="{FF2B5EF4-FFF2-40B4-BE49-F238E27FC236}">
                <a16:creationId xmlns:a16="http://schemas.microsoft.com/office/drawing/2014/main" xmlns="" id="{CDAD560D-6C0F-B58F-FFD0-CE84031A1863}"/>
              </a:ext>
            </a:extLst>
          </p:cNvPr>
          <p:cNvSpPr txBox="1"/>
          <p:nvPr/>
        </p:nvSpPr>
        <p:spPr>
          <a:xfrm>
            <a:off x="8449097" y="1398084"/>
            <a:ext cx="458624" cy="353943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sz="1700" b="1" spc="-145" dirty="0">
                <a:solidFill>
                  <a:schemeClr val="bg1"/>
                </a:solidFill>
                <a:latin typeface="Poppins" pitchFamily="2" charset="77"/>
                <a:cs typeface="Poppins" pitchFamily="2" charset="77"/>
              </a:rPr>
              <a:t>E</a:t>
            </a:r>
          </a:p>
        </p:txBody>
      </p:sp>
      <p:sp>
        <p:nvSpPr>
          <p:cNvPr id="44" name="TextBox 20">
            <a:extLst>
              <a:ext uri="{FF2B5EF4-FFF2-40B4-BE49-F238E27FC236}">
                <a16:creationId xmlns:a16="http://schemas.microsoft.com/office/drawing/2014/main" xmlns="" id="{281B612D-2573-B82F-6874-E3DA68C68042}"/>
              </a:ext>
            </a:extLst>
          </p:cNvPr>
          <p:cNvSpPr txBox="1"/>
          <p:nvPr/>
        </p:nvSpPr>
        <p:spPr>
          <a:xfrm>
            <a:off x="10096152" y="3743836"/>
            <a:ext cx="458624" cy="353943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sz="1700" b="1" spc="-145" dirty="0">
                <a:solidFill>
                  <a:schemeClr val="bg1"/>
                </a:solidFill>
                <a:latin typeface="Poppins" pitchFamily="2" charset="77"/>
                <a:cs typeface="Poppins" pitchFamily="2" charset="77"/>
              </a:rPr>
              <a:t>F</a:t>
            </a:r>
          </a:p>
        </p:txBody>
      </p:sp>
      <p:sp>
        <p:nvSpPr>
          <p:cNvPr id="45" name="TextBox 21">
            <a:extLst>
              <a:ext uri="{FF2B5EF4-FFF2-40B4-BE49-F238E27FC236}">
                <a16:creationId xmlns:a16="http://schemas.microsoft.com/office/drawing/2014/main" xmlns="" id="{84467EEF-2E4C-8B1C-808C-29D0C24A6001}"/>
              </a:ext>
            </a:extLst>
          </p:cNvPr>
          <p:cNvSpPr txBox="1"/>
          <p:nvPr/>
        </p:nvSpPr>
        <p:spPr>
          <a:xfrm>
            <a:off x="9183189" y="4268229"/>
            <a:ext cx="2352692" cy="353943"/>
          </a:xfrm>
          <a:prstGeom prst="rect">
            <a:avLst/>
          </a:prstGeom>
          <a:noFill/>
        </p:spPr>
        <p:txBody>
          <a:bodyPr wrap="square" rtlCol="0" anchor="b">
            <a:spAutoFit/>
          </a:bodyPr>
          <a:lstStyle/>
          <a:p>
            <a:pPr algn="ctr"/>
            <a:r>
              <a:rPr lang="en-US" sz="1700" b="1" spc="-15" dirty="0" err="1">
                <a:solidFill>
                  <a:schemeClr val="tx2"/>
                </a:solidFill>
                <a:latin typeface="Poppins" pitchFamily="2" charset="77"/>
                <a:cs typeface="Poppins" pitchFamily="2" charset="77"/>
              </a:rPr>
              <a:t>Produtos</a:t>
            </a:r>
            <a:r>
              <a:rPr lang="en-US" sz="1700" b="1" spc="-15" dirty="0">
                <a:solidFill>
                  <a:schemeClr val="tx2"/>
                </a:solidFill>
                <a:latin typeface="Poppins" pitchFamily="2" charset="77"/>
                <a:cs typeface="Poppins" pitchFamily="2" charset="77"/>
              </a:rPr>
              <a:t> </a:t>
            </a:r>
            <a:r>
              <a:rPr lang="en-US" sz="1700" b="1" spc="-15" dirty="0" err="1">
                <a:solidFill>
                  <a:schemeClr val="tx2"/>
                </a:solidFill>
                <a:latin typeface="Poppins" pitchFamily="2" charset="77"/>
                <a:cs typeface="Poppins" pitchFamily="2" charset="77"/>
              </a:rPr>
              <a:t>Derivados</a:t>
            </a:r>
            <a:endParaRPr lang="en-US" sz="1700" b="1" spc="-15" dirty="0">
              <a:solidFill>
                <a:schemeClr val="tx2"/>
              </a:solidFill>
              <a:latin typeface="Poppins" pitchFamily="2" charset="77"/>
              <a:cs typeface="Poppins" pitchFamily="2" charset="77"/>
            </a:endParaRPr>
          </a:p>
        </p:txBody>
      </p:sp>
      <p:sp>
        <p:nvSpPr>
          <p:cNvPr id="46" name="TextBox 22">
            <a:extLst>
              <a:ext uri="{FF2B5EF4-FFF2-40B4-BE49-F238E27FC236}">
                <a16:creationId xmlns:a16="http://schemas.microsoft.com/office/drawing/2014/main" xmlns="" id="{FEF80F21-4AA3-52D6-CAE9-3475675D1891}"/>
              </a:ext>
            </a:extLst>
          </p:cNvPr>
          <p:cNvSpPr txBox="1"/>
          <p:nvPr/>
        </p:nvSpPr>
        <p:spPr>
          <a:xfrm>
            <a:off x="9152794" y="4731156"/>
            <a:ext cx="2352692" cy="5393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1800"/>
              </a:lnSpc>
            </a:pPr>
            <a:r>
              <a:rPr lang="en-US" sz="1200" spc="-10" dirty="0" err="1">
                <a:latin typeface="Poppins" pitchFamily="2" charset="77"/>
                <a:cs typeface="Poppins" pitchFamily="2" charset="77"/>
              </a:rPr>
              <a:t>Solução</a:t>
            </a:r>
            <a:r>
              <a:rPr lang="en-US" sz="1200" spc="-10" dirty="0">
                <a:latin typeface="Poppins" pitchFamily="2" charset="77"/>
                <a:cs typeface="Poppins" pitchFamily="2" charset="77"/>
              </a:rPr>
              <a:t> </a:t>
            </a:r>
            <a:r>
              <a:rPr lang="en-US" sz="1200" spc="-10" dirty="0" err="1">
                <a:latin typeface="Poppins" pitchFamily="2" charset="77"/>
                <a:cs typeface="Poppins" pitchFamily="2" charset="77"/>
              </a:rPr>
              <a:t>generativa</a:t>
            </a:r>
            <a:r>
              <a:rPr lang="en-US" sz="1200" spc="-10" dirty="0">
                <a:latin typeface="Poppins" pitchFamily="2" charset="77"/>
                <a:cs typeface="Poppins" pitchFamily="2" charset="77"/>
              </a:rPr>
              <a:t> </a:t>
            </a:r>
            <a:r>
              <a:rPr lang="en-US" sz="1200" spc="-10" dirty="0" err="1">
                <a:latin typeface="Poppins" pitchFamily="2" charset="77"/>
                <a:cs typeface="Poppins" pitchFamily="2" charset="77"/>
              </a:rPr>
              <a:t>customizada</a:t>
            </a:r>
            <a:r>
              <a:rPr lang="en-US" sz="1200" spc="-10" dirty="0">
                <a:latin typeface="Poppins" pitchFamily="2" charset="77"/>
                <a:cs typeface="Poppins" pitchFamily="2" charset="77"/>
              </a:rPr>
              <a:t> (RAG + LLM)</a:t>
            </a:r>
          </a:p>
        </p:txBody>
      </p:sp>
    </p:spTree>
    <p:extLst>
      <p:ext uri="{BB962C8B-B14F-4D97-AF65-F5344CB8AC3E}">
        <p14:creationId xmlns:p14="http://schemas.microsoft.com/office/powerpoint/2010/main" val="392776887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3470D17D-12AA-BF82-4367-F36FFDCC12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53374" y="324655"/>
            <a:ext cx="10245997" cy="1280890"/>
          </a:xfrm>
        </p:spPr>
        <p:txBody>
          <a:bodyPr/>
          <a:lstStyle/>
          <a:p>
            <a:r>
              <a:rPr lang="pt-BR" dirty="0"/>
              <a:t>4. Direitos impõem escolhas (trade-</a:t>
            </a:r>
            <a:r>
              <a:rPr lang="pt-BR" dirty="0" err="1"/>
              <a:t>offs</a:t>
            </a:r>
            <a:r>
              <a:rPr lang="pt-BR" dirty="0"/>
              <a:t>).</a:t>
            </a:r>
          </a:p>
        </p:txBody>
      </p:sp>
      <p:pic>
        <p:nvPicPr>
          <p:cNvPr id="4" name="Imagem 3">
            <a:extLst>
              <a:ext uri="{FF2B5EF4-FFF2-40B4-BE49-F238E27FC236}">
                <a16:creationId xmlns:a16="http://schemas.microsoft.com/office/drawing/2014/main" xmlns="" id="{4DF6C83A-C9B0-BFF3-B9FC-DAC037940A0E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42000"/>
          </a:blip>
          <a:stretch>
            <a:fillRect/>
          </a:stretch>
        </p:blipFill>
        <p:spPr>
          <a:xfrm>
            <a:off x="1048270" y="1714499"/>
            <a:ext cx="10095460" cy="4304663"/>
          </a:xfrm>
          <a:prstGeom prst="rect">
            <a:avLst/>
          </a:prstGeom>
        </p:spPr>
      </p:pic>
      <p:sp>
        <p:nvSpPr>
          <p:cNvPr id="5" name="Seta: da Esquerda para a Direita 4">
            <a:extLst>
              <a:ext uri="{FF2B5EF4-FFF2-40B4-BE49-F238E27FC236}">
                <a16:creationId xmlns:a16="http://schemas.microsoft.com/office/drawing/2014/main" xmlns="" id="{05C93C1B-D164-2539-5657-354D4BA70B1E}"/>
              </a:ext>
            </a:extLst>
          </p:cNvPr>
          <p:cNvSpPr/>
          <p:nvPr/>
        </p:nvSpPr>
        <p:spPr>
          <a:xfrm rot="1672684">
            <a:off x="2971801" y="3486915"/>
            <a:ext cx="3524250" cy="266700"/>
          </a:xfrm>
          <a:prstGeom prst="left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CaixaDeTexto 5">
            <a:extLst>
              <a:ext uri="{FF2B5EF4-FFF2-40B4-BE49-F238E27FC236}">
                <a16:creationId xmlns:a16="http://schemas.microsoft.com/office/drawing/2014/main" xmlns="" id="{8CA483C5-73F7-8B34-4F1C-C8A9FB7377F0}"/>
              </a:ext>
            </a:extLst>
          </p:cNvPr>
          <p:cNvSpPr txBox="1"/>
          <p:nvPr/>
        </p:nvSpPr>
        <p:spPr>
          <a:xfrm rot="1655987">
            <a:off x="2490863" y="3244334"/>
            <a:ext cx="533351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b="1" dirty="0"/>
              <a:t>Dados sensíveis vs. Discriminação Algorítmica</a:t>
            </a:r>
          </a:p>
        </p:txBody>
      </p:sp>
      <p:sp>
        <p:nvSpPr>
          <p:cNvPr id="7" name="Seta: da Esquerda para a Direita 6">
            <a:extLst>
              <a:ext uri="{FF2B5EF4-FFF2-40B4-BE49-F238E27FC236}">
                <a16:creationId xmlns:a16="http://schemas.microsoft.com/office/drawing/2014/main" xmlns="" id="{19DCD748-1DB0-5046-909B-14BD4548CF5B}"/>
              </a:ext>
            </a:extLst>
          </p:cNvPr>
          <p:cNvSpPr/>
          <p:nvPr/>
        </p:nvSpPr>
        <p:spPr>
          <a:xfrm>
            <a:off x="3563695" y="5416107"/>
            <a:ext cx="3524250" cy="266700"/>
          </a:xfrm>
          <a:prstGeom prst="left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8" name="CaixaDeTexto 7">
            <a:extLst>
              <a:ext uri="{FF2B5EF4-FFF2-40B4-BE49-F238E27FC236}">
                <a16:creationId xmlns:a16="http://schemas.microsoft.com/office/drawing/2014/main" xmlns="" id="{0AE14409-1A6E-DD92-E470-A5A67D9CB080}"/>
              </a:ext>
            </a:extLst>
          </p:cNvPr>
          <p:cNvSpPr txBox="1"/>
          <p:nvPr/>
        </p:nvSpPr>
        <p:spPr>
          <a:xfrm rot="21583303">
            <a:off x="3564571" y="5038168"/>
            <a:ext cx="35942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b="1" dirty="0" err="1"/>
              <a:t>Explicabilidade</a:t>
            </a:r>
            <a:r>
              <a:rPr lang="pt-BR" b="1" dirty="0"/>
              <a:t> vs. Efetividade</a:t>
            </a:r>
          </a:p>
        </p:txBody>
      </p:sp>
      <p:sp>
        <p:nvSpPr>
          <p:cNvPr id="9" name="CaixaDeTexto 8">
            <a:extLst>
              <a:ext uri="{FF2B5EF4-FFF2-40B4-BE49-F238E27FC236}">
                <a16:creationId xmlns:a16="http://schemas.microsoft.com/office/drawing/2014/main" xmlns="" id="{3A2B729D-42B0-94D3-B09E-8FEF1E0C0149}"/>
              </a:ext>
            </a:extLst>
          </p:cNvPr>
          <p:cNvSpPr txBox="1"/>
          <p:nvPr/>
        </p:nvSpPr>
        <p:spPr>
          <a:xfrm>
            <a:off x="814838" y="6078402"/>
            <a:ext cx="11634965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28600" indent="-228600">
              <a:buAutoNum type="arabicPeriod"/>
            </a:pPr>
            <a:r>
              <a:rPr lang="pt-BR" sz="1400" dirty="0"/>
              <a:t>A restrição a dados sensíveis agrava a discriminação algorítmica em diversas aplicações.</a:t>
            </a:r>
          </a:p>
          <a:p>
            <a:pPr marL="228600" indent="-228600">
              <a:buAutoNum type="arabicPeriod"/>
            </a:pPr>
            <a:r>
              <a:rPr lang="pt-BR" sz="1400" dirty="0"/>
              <a:t>Algoritmos com maior </a:t>
            </a:r>
            <a:r>
              <a:rPr lang="pt-BR" sz="1400" dirty="0" err="1"/>
              <a:t>explicabilidade</a:t>
            </a:r>
            <a:r>
              <a:rPr lang="pt-BR" sz="1400" dirty="0"/>
              <a:t> podem possuir menor precisão e efetividade. </a:t>
            </a:r>
          </a:p>
        </p:txBody>
      </p:sp>
    </p:spTree>
    <p:extLst>
      <p:ext uri="{BB962C8B-B14F-4D97-AF65-F5344CB8AC3E}">
        <p14:creationId xmlns:p14="http://schemas.microsoft.com/office/powerpoint/2010/main" val="304462856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3470D17D-12AA-BF82-4367-F36FFDCC12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53374" y="324655"/>
            <a:ext cx="10245997" cy="1280890"/>
          </a:xfrm>
        </p:spPr>
        <p:txBody>
          <a:bodyPr/>
          <a:lstStyle/>
          <a:p>
            <a:r>
              <a:rPr lang="pt-BR" dirty="0"/>
              <a:t>5. Regras prescritivas devem ser setoriais e dinâmicas.</a:t>
            </a:r>
          </a:p>
        </p:txBody>
      </p:sp>
      <p:sp>
        <p:nvSpPr>
          <p:cNvPr id="20" name="CaixaDeTexto 19">
            <a:extLst>
              <a:ext uri="{FF2B5EF4-FFF2-40B4-BE49-F238E27FC236}">
                <a16:creationId xmlns:a16="http://schemas.microsoft.com/office/drawing/2014/main" xmlns="" id="{4D03BC85-35E4-B0F9-FF2D-C1F4982EAB75}"/>
              </a:ext>
            </a:extLst>
          </p:cNvPr>
          <p:cNvSpPr txBox="1"/>
          <p:nvPr/>
        </p:nvSpPr>
        <p:spPr>
          <a:xfrm>
            <a:off x="1053374" y="2234195"/>
            <a:ext cx="10085252" cy="258532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-457200">
              <a:buAutoNum type="arabicPeriod"/>
            </a:pPr>
            <a:r>
              <a:rPr lang="pt-BR" b="1" dirty="0">
                <a:solidFill>
                  <a:srgbClr val="002060"/>
                </a:solidFill>
              </a:rPr>
              <a:t>A regulação deve ser setorial</a:t>
            </a:r>
            <a:r>
              <a:rPr lang="pt-BR" dirty="0"/>
              <a:t>, sendo contraproducente a criação de uma autoridade centralizada para IA (riscos heterogêneos, sobreposição regulatória).</a:t>
            </a:r>
          </a:p>
          <a:p>
            <a:pPr marL="457200" indent="-457200">
              <a:buAutoNum type="arabicPeriod"/>
            </a:pPr>
            <a:endParaRPr lang="pt-BR" dirty="0"/>
          </a:p>
          <a:p>
            <a:pPr marL="457200" indent="-457200">
              <a:buAutoNum type="arabicPeriod"/>
            </a:pPr>
            <a:r>
              <a:rPr lang="pt-BR" b="1" dirty="0">
                <a:solidFill>
                  <a:srgbClr val="002060"/>
                </a:solidFill>
              </a:rPr>
              <a:t>O bloco de Governança é excessivamente prescritivo</a:t>
            </a:r>
            <a:r>
              <a:rPr lang="pt-BR" dirty="0"/>
              <a:t>. Melhor preservar princípios, mas deixar que regras prescritivas sejam setoriais e atualizáveis.</a:t>
            </a:r>
          </a:p>
          <a:p>
            <a:pPr marL="457200" indent="-457200">
              <a:buAutoNum type="arabicPeriod"/>
            </a:pPr>
            <a:endParaRPr lang="pt-BR" dirty="0"/>
          </a:p>
          <a:p>
            <a:pPr marL="457200" indent="-457200">
              <a:buAutoNum type="arabicPeriod"/>
            </a:pPr>
            <a:r>
              <a:rPr lang="pt-BR" b="1" dirty="0">
                <a:solidFill>
                  <a:srgbClr val="002060"/>
                </a:solidFill>
              </a:rPr>
              <a:t>O regime de responsabilidade civil é regressivo.</a:t>
            </a:r>
            <a:r>
              <a:rPr lang="pt-BR" dirty="0"/>
              <a:t> A responsabilidade civil do Estado e em relações de consumo já é objetiva. O modelo do PL 2338 prejudica pequenas empresas e soluções de saúde sem acrescentar benefícios aos hipossuficientes. </a:t>
            </a:r>
          </a:p>
        </p:txBody>
      </p:sp>
    </p:spTree>
    <p:extLst>
      <p:ext uri="{BB962C8B-B14F-4D97-AF65-F5344CB8AC3E}">
        <p14:creationId xmlns:p14="http://schemas.microsoft.com/office/powerpoint/2010/main" val="188101338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2">
                <a:tint val="90000"/>
                <a:satMod val="92000"/>
                <a:lumMod val="120000"/>
              </a:schemeClr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ítulo 1">
            <a:extLst>
              <a:ext uri="{FF2B5EF4-FFF2-40B4-BE49-F238E27FC236}">
                <a16:creationId xmlns:a16="http://schemas.microsoft.com/office/drawing/2014/main" xmlns="" id="{C08E2A00-2033-2D4E-5119-0EE6BB787DC2}"/>
              </a:ext>
            </a:extLst>
          </p:cNvPr>
          <p:cNvSpPr txBox="1">
            <a:spLocks/>
          </p:cNvSpPr>
          <p:nvPr/>
        </p:nvSpPr>
        <p:spPr>
          <a:xfrm>
            <a:off x="3611880" y="2581280"/>
            <a:ext cx="7254240" cy="2003918"/>
          </a:xfrm>
          <a:prstGeom prst="rect">
            <a:avLst/>
          </a:prstGeom>
        </p:spPr>
        <p:txBody>
          <a:bodyPr>
            <a:normAutofit fontScale="60000" lnSpcReduction="20000"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pt-BR" sz="7300" b="1" dirty="0">
                <a:latin typeface="Arial" panose="020B0604020202020204" pitchFamily="34" charset="0"/>
                <a:cs typeface="Arial" panose="020B0604020202020204" pitchFamily="34" charset="0"/>
              </a:rPr>
              <a:t>Obrigado!</a:t>
            </a:r>
            <a:r>
              <a:rPr lang="pt-BR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pt-BR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t-BR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pt-BR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pt-BR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pt-BR" sz="2700" dirty="0"/>
              <a:t>Rodrigo S. Ferreira</a:t>
            </a:r>
          </a:p>
          <a:p>
            <a:pPr algn="ctr"/>
            <a:endParaRPr lang="pt-BR" sz="2700" dirty="0"/>
          </a:p>
          <a:p>
            <a:pPr algn="ctr"/>
            <a:r>
              <a:rPr lang="pt-BR" sz="2100" dirty="0"/>
              <a:t>rsferreira@cmb.gov.br</a:t>
            </a:r>
          </a:p>
          <a:p>
            <a:pPr algn="ctr"/>
            <a:r>
              <a:rPr lang="pt-BR" dirty="0"/>
              <a:t/>
            </a:r>
            <a:br>
              <a:rPr lang="pt-BR" dirty="0"/>
            </a:br>
            <a:r>
              <a:rPr lang="pt-BR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58216204"/>
      </p:ext>
    </p:extLst>
  </p:cSld>
  <p:clrMapOvr>
    <a:masterClrMapping/>
  </p:clrMapOvr>
</p:sld>
</file>

<file path=ppt/theme/theme1.xml><?xml version="1.0" encoding="utf-8"?>
<a:theme xmlns:a="http://schemas.openxmlformats.org/drawingml/2006/main" name="Cacho">
  <a:themeElements>
    <a:clrScheme name="Cacho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Cacho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acho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ppt/theme/theme2.xml><?xml version="1.0" encoding="utf-8"?>
<a:theme xmlns:a="http://schemas.openxmlformats.org/drawingml/2006/main" name="Tema CMB">
  <a:themeElements>
    <a:clrScheme name="Cores CMB">
      <a:dk1>
        <a:sysClr val="windowText" lastClr="000000"/>
      </a:dk1>
      <a:lt1>
        <a:srgbClr val="FFFFFF"/>
      </a:lt1>
      <a:dk2>
        <a:srgbClr val="004264"/>
      </a:dk2>
      <a:lt2>
        <a:srgbClr val="FFFFFF"/>
      </a:lt2>
      <a:accent1>
        <a:srgbClr val="0063BA"/>
      </a:accent1>
      <a:accent2>
        <a:srgbClr val="A5A5A5"/>
      </a:accent2>
      <a:accent3>
        <a:srgbClr val="E3B141"/>
      </a:accent3>
      <a:accent4>
        <a:srgbClr val="B4C6E7"/>
      </a:accent4>
      <a:accent5>
        <a:srgbClr val="4472C4"/>
      </a:accent5>
      <a:accent6>
        <a:srgbClr val="BFBFBF"/>
      </a:accent6>
      <a:hlink>
        <a:srgbClr val="0063BA"/>
      </a:hlink>
      <a:folHlink>
        <a:srgbClr val="E3B141"/>
      </a:folHlink>
    </a:clrScheme>
    <a:fontScheme name="Arial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ema CMB" id="{DE8067A7-02C9-41F4-BDB0-9555374DCEB7}" vid="{C9E7B23A-E464-4D6E-97E9-6F74CAF9576E}"/>
    </a:ext>
  </a:extLst>
</a:theme>
</file>

<file path=ppt/theme/theme3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2152</TotalTime>
  <Words>353</Words>
  <Application>Microsoft Office PowerPoint</Application>
  <PresentationFormat>Widescreen</PresentationFormat>
  <Paragraphs>74</Paragraphs>
  <Slides>7</Slides>
  <Notes>6</Notes>
  <HiddenSlides>0</HiddenSlides>
  <MMClips>0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2</vt:i4>
      </vt:variant>
      <vt:variant>
        <vt:lpstr>Títulos de slides</vt:lpstr>
      </vt:variant>
      <vt:variant>
        <vt:i4>7</vt:i4>
      </vt:variant>
    </vt:vector>
  </HeadingPairs>
  <TitlesOfParts>
    <vt:vector size="14" baseType="lpstr">
      <vt:lpstr>Arial</vt:lpstr>
      <vt:lpstr>Calibri</vt:lpstr>
      <vt:lpstr>Century Gothic</vt:lpstr>
      <vt:lpstr>Poppins</vt:lpstr>
      <vt:lpstr>Wingdings 3</vt:lpstr>
      <vt:lpstr>Cacho</vt:lpstr>
      <vt:lpstr>Tema CMB</vt:lpstr>
      <vt:lpstr>Regulação da IA no Brasil  Audiência Pública da Comissão Temporária Interna sobre Inteligência Artificial no Brasil no Senado Federal  </vt:lpstr>
      <vt:lpstr>Apresentação do PowerPoint</vt:lpstr>
      <vt:lpstr>2. A regulação deve focar nos riscos, não na tecnologia.</vt:lpstr>
      <vt:lpstr>3. Cada etapa é complexa e heterogênea.</vt:lpstr>
      <vt:lpstr>4. Direitos impõem escolhas (trade-offs).</vt:lpstr>
      <vt:lpstr>5. Regras prescritivas devem ser setoriais e dinâmicas.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Foco no risco, não na tecnologia.</dc:title>
  <dc:creator>Rodrigo Ferreira</dc:creator>
  <cp:lastModifiedBy>Aguirre Estorilio Silva Pinto Neto</cp:lastModifiedBy>
  <cp:revision>54</cp:revision>
  <dcterms:created xsi:type="dcterms:W3CDTF">2023-10-21T14:50:23Z</dcterms:created>
  <dcterms:modified xsi:type="dcterms:W3CDTF">2023-10-24T13:52:06Z</dcterms:modified>
</cp:coreProperties>
</file>