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48" r:id="rId2"/>
    <p:sldMasterId id="2147483650" r:id="rId3"/>
    <p:sldMasterId id="2147483694" r:id="rId4"/>
    <p:sldMasterId id="2147483706" r:id="rId5"/>
  </p:sldMasterIdLst>
  <p:notesMasterIdLst>
    <p:notesMasterId r:id="rId31"/>
  </p:notesMasterIdLst>
  <p:handoutMasterIdLst>
    <p:handoutMasterId r:id="rId32"/>
  </p:handoutMasterIdLst>
  <p:sldIdLst>
    <p:sldId id="407" r:id="rId6"/>
    <p:sldId id="458" r:id="rId7"/>
    <p:sldId id="460" r:id="rId8"/>
    <p:sldId id="478" r:id="rId9"/>
    <p:sldId id="479" r:id="rId10"/>
    <p:sldId id="462" r:id="rId11"/>
    <p:sldId id="463" r:id="rId12"/>
    <p:sldId id="464" r:id="rId13"/>
    <p:sldId id="465" r:id="rId14"/>
    <p:sldId id="466" r:id="rId15"/>
    <p:sldId id="467" r:id="rId16"/>
    <p:sldId id="469" r:id="rId17"/>
    <p:sldId id="470" r:id="rId18"/>
    <p:sldId id="484" r:id="rId19"/>
    <p:sldId id="480" r:id="rId20"/>
    <p:sldId id="481" r:id="rId21"/>
    <p:sldId id="482" r:id="rId22"/>
    <p:sldId id="483" r:id="rId23"/>
    <p:sldId id="472" r:id="rId24"/>
    <p:sldId id="474" r:id="rId25"/>
    <p:sldId id="476" r:id="rId26"/>
    <p:sldId id="437" r:id="rId27"/>
    <p:sldId id="459" r:id="rId28"/>
    <p:sldId id="442" r:id="rId29"/>
    <p:sldId id="445" r:id="rId30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83EFF"/>
    <a:srgbClr val="12D00E"/>
    <a:srgbClr val="FEDA08"/>
    <a:srgbClr val="4E4E4E"/>
    <a:srgbClr val="FE0000"/>
    <a:srgbClr val="00D000"/>
    <a:srgbClr val="FFDA00"/>
    <a:srgbClr val="8F99A7"/>
    <a:srgbClr val="7B8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4" autoAdjust="0"/>
    <p:restoredTop sz="85603" autoAdjust="0"/>
  </p:normalViewPr>
  <p:slideViewPr>
    <p:cSldViewPr snapToGrid="0">
      <p:cViewPr varScale="1">
        <p:scale>
          <a:sx n="90" d="100"/>
          <a:sy n="90" d="100"/>
        </p:scale>
        <p:origin x="208" y="4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19170-53F6-4EFA-9B27-5D307873B804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D2C9427-46C3-40DE-9A39-491C10458180}">
      <dgm:prSet phldrT="[Texto]"/>
      <dgm:spPr/>
      <dgm:t>
        <a:bodyPr/>
        <a:lstStyle/>
        <a:p>
          <a:r>
            <a:rPr lang="pt-BR" dirty="0"/>
            <a:t>MCTI</a:t>
          </a:r>
        </a:p>
      </dgm:t>
    </dgm:pt>
    <dgm:pt modelId="{3E3EEDC9-B29E-448A-B0C9-352AB26DA57C}" type="parTrans" cxnId="{0630C784-26BE-47AD-A007-A37EF6FB83F4}">
      <dgm:prSet/>
      <dgm:spPr/>
      <dgm:t>
        <a:bodyPr/>
        <a:lstStyle/>
        <a:p>
          <a:endParaRPr lang="pt-BR"/>
        </a:p>
      </dgm:t>
    </dgm:pt>
    <dgm:pt modelId="{C8D72901-59C8-44ED-83FD-A4B508FD4027}" type="sibTrans" cxnId="{0630C784-26BE-47AD-A007-A37EF6FB83F4}">
      <dgm:prSet/>
      <dgm:spPr/>
      <dgm:t>
        <a:bodyPr/>
        <a:lstStyle/>
        <a:p>
          <a:endParaRPr lang="pt-BR"/>
        </a:p>
      </dgm:t>
    </dgm:pt>
    <dgm:pt modelId="{F2625F1A-15DE-4E27-8616-11A5957803FE}" type="asst">
      <dgm:prSet phldrT="[Texto]"/>
      <dgm:spPr/>
      <dgm:t>
        <a:bodyPr/>
        <a:lstStyle/>
        <a:p>
          <a:r>
            <a:rPr lang="pt-BR" dirty="0"/>
            <a:t>SEXEC</a:t>
          </a:r>
        </a:p>
      </dgm:t>
    </dgm:pt>
    <dgm:pt modelId="{3B4DC927-37A3-4779-98A3-DFCEF06A0D54}" type="parTrans" cxnId="{5746546B-A7DD-4CFA-862D-7C2DDC8EB266}">
      <dgm:prSet/>
      <dgm:spPr/>
      <dgm:t>
        <a:bodyPr/>
        <a:lstStyle/>
        <a:p>
          <a:endParaRPr lang="pt-BR"/>
        </a:p>
      </dgm:t>
    </dgm:pt>
    <dgm:pt modelId="{3F34930F-E767-4F0E-BEF1-F4A011D3C401}" type="sibTrans" cxnId="{5746546B-A7DD-4CFA-862D-7C2DDC8EB266}">
      <dgm:prSet/>
      <dgm:spPr/>
      <dgm:t>
        <a:bodyPr/>
        <a:lstStyle/>
        <a:p>
          <a:endParaRPr lang="pt-BR"/>
        </a:p>
      </dgm:t>
    </dgm:pt>
    <dgm:pt modelId="{20E4F772-A633-44DD-92D5-658677818783}">
      <dgm:prSet phldrT="[Texto]" custT="1"/>
      <dgm:spPr/>
      <dgm:t>
        <a:bodyPr/>
        <a:lstStyle/>
        <a:p>
          <a:r>
            <a:rPr lang="pt-BR" sz="1600" b="0" dirty="0"/>
            <a:t>Secretaria de Políticas e Programas Estratégicos – SEPPE</a:t>
          </a:r>
        </a:p>
      </dgm:t>
    </dgm:pt>
    <dgm:pt modelId="{A52455F5-25C9-41B7-80BC-87DFC60A85E5}" type="parTrans" cxnId="{84346631-4BA2-41F5-B863-2B6C0DBAFEAE}">
      <dgm:prSet/>
      <dgm:spPr/>
      <dgm:t>
        <a:bodyPr/>
        <a:lstStyle/>
        <a:p>
          <a:endParaRPr lang="pt-BR"/>
        </a:p>
      </dgm:t>
    </dgm:pt>
    <dgm:pt modelId="{546E3B06-2B5B-48F4-BFB6-7DBB7935C911}" type="sibTrans" cxnId="{84346631-4BA2-41F5-B863-2B6C0DBAFEAE}">
      <dgm:prSet/>
      <dgm:spPr/>
      <dgm:t>
        <a:bodyPr/>
        <a:lstStyle/>
        <a:p>
          <a:endParaRPr lang="pt-BR"/>
        </a:p>
      </dgm:t>
    </dgm:pt>
    <dgm:pt modelId="{C50E22DA-D869-4BA9-B171-65DC67BE2C55}">
      <dgm:prSet phldrT="[Texto]" custT="1"/>
      <dgm:spPr/>
      <dgm:t>
        <a:bodyPr/>
        <a:lstStyle/>
        <a:p>
          <a:r>
            <a:rPr lang="pt-BR" sz="1400" dirty="0"/>
            <a:t>Secretaria de Desenvolvimento Tecnológico e Inovação</a:t>
          </a:r>
        </a:p>
      </dgm:t>
    </dgm:pt>
    <dgm:pt modelId="{56D9AC52-597A-4F10-83FB-4C9EAE5A8F22}" type="parTrans" cxnId="{B834B68B-68DC-42C6-B2BC-EF2712FB2F93}">
      <dgm:prSet/>
      <dgm:spPr/>
      <dgm:t>
        <a:bodyPr/>
        <a:lstStyle/>
        <a:p>
          <a:endParaRPr lang="pt-BR"/>
        </a:p>
      </dgm:t>
    </dgm:pt>
    <dgm:pt modelId="{41AA2DAF-28DF-4ABB-A7C5-22CD0E9B4419}" type="sibTrans" cxnId="{B834B68B-68DC-42C6-B2BC-EF2712FB2F93}">
      <dgm:prSet/>
      <dgm:spPr/>
      <dgm:t>
        <a:bodyPr/>
        <a:lstStyle/>
        <a:p>
          <a:endParaRPr lang="pt-BR"/>
        </a:p>
      </dgm:t>
    </dgm:pt>
    <dgm:pt modelId="{9CD28672-3B41-4D3A-A77A-932E1844DF9A}">
      <dgm:prSet phldrT="[Texto]" custT="1"/>
      <dgm:spPr/>
      <dgm:t>
        <a:bodyPr/>
        <a:lstStyle/>
        <a:p>
          <a:r>
            <a:rPr lang="pt-BR" sz="1400" dirty="0"/>
            <a:t>Secretaria de Ciência e Tecnologia para Transformação Digital</a:t>
          </a:r>
        </a:p>
      </dgm:t>
    </dgm:pt>
    <dgm:pt modelId="{DF583421-E25C-46A9-9013-9AE032F09559}" type="parTrans" cxnId="{7D1E24C8-1D03-470B-A4EE-360B51A41177}">
      <dgm:prSet/>
      <dgm:spPr/>
      <dgm:t>
        <a:bodyPr/>
        <a:lstStyle/>
        <a:p>
          <a:endParaRPr lang="pt-BR"/>
        </a:p>
      </dgm:t>
    </dgm:pt>
    <dgm:pt modelId="{3126A506-E9BA-45CB-BAA9-8191ED67D8CF}" type="sibTrans" cxnId="{7D1E24C8-1D03-470B-A4EE-360B51A41177}">
      <dgm:prSet/>
      <dgm:spPr/>
      <dgm:t>
        <a:bodyPr/>
        <a:lstStyle/>
        <a:p>
          <a:endParaRPr lang="pt-BR"/>
        </a:p>
      </dgm:t>
    </dgm:pt>
    <dgm:pt modelId="{BA692786-8F3C-4512-AB1A-187867D876BA}">
      <dgm:prSet phldrT="[Texto]" custT="1"/>
      <dgm:spPr/>
      <dgm:t>
        <a:bodyPr/>
        <a:lstStyle/>
        <a:p>
          <a:r>
            <a:rPr lang="pt-BR" sz="1400" dirty="0"/>
            <a:t>Secretaria de Ciência e Tecnologia para o Desenvolvimento Social</a:t>
          </a:r>
        </a:p>
      </dgm:t>
    </dgm:pt>
    <dgm:pt modelId="{15E9178F-3B99-430C-9078-20AA46DB70D3}" type="parTrans" cxnId="{5BAB2E08-1E89-42B0-9A3C-E1EAC9CB24BC}">
      <dgm:prSet/>
      <dgm:spPr/>
      <dgm:t>
        <a:bodyPr/>
        <a:lstStyle/>
        <a:p>
          <a:endParaRPr lang="pt-BR"/>
        </a:p>
      </dgm:t>
    </dgm:pt>
    <dgm:pt modelId="{82687708-90C4-4321-A001-6381F1BDA0E3}" type="sibTrans" cxnId="{5BAB2E08-1E89-42B0-9A3C-E1EAC9CB24BC}">
      <dgm:prSet/>
      <dgm:spPr/>
      <dgm:t>
        <a:bodyPr/>
        <a:lstStyle/>
        <a:p>
          <a:endParaRPr lang="pt-BR"/>
        </a:p>
      </dgm:t>
    </dgm:pt>
    <dgm:pt modelId="{936D6801-1109-43A4-82B0-BE4D195C31F9}">
      <dgm:prSet phldrT="[Texto]" custT="1"/>
      <dgm:spPr/>
      <dgm:t>
        <a:bodyPr/>
        <a:lstStyle/>
        <a:p>
          <a:r>
            <a:rPr lang="pt-BR" sz="2000" b="0" dirty="0"/>
            <a:t>Departamento de Programas Temáticos - DEPTE</a:t>
          </a:r>
        </a:p>
      </dgm:t>
    </dgm:pt>
    <dgm:pt modelId="{D79375C2-8C85-4EA7-AF00-8B81EB4D6B36}" type="parTrans" cxnId="{7D417B01-49E2-435E-95BF-848989828121}">
      <dgm:prSet/>
      <dgm:spPr/>
      <dgm:t>
        <a:bodyPr/>
        <a:lstStyle/>
        <a:p>
          <a:endParaRPr lang="pt-BR"/>
        </a:p>
      </dgm:t>
    </dgm:pt>
    <dgm:pt modelId="{80D8DE99-B431-411F-B74E-91098704E71F}" type="sibTrans" cxnId="{7D417B01-49E2-435E-95BF-848989828121}">
      <dgm:prSet/>
      <dgm:spPr/>
      <dgm:t>
        <a:bodyPr/>
        <a:lstStyle/>
        <a:p>
          <a:endParaRPr lang="pt-BR"/>
        </a:p>
      </dgm:t>
    </dgm:pt>
    <dgm:pt modelId="{6B463378-2DB2-4882-A90D-D66F15E8D2C9}">
      <dgm:prSet phldrT="[Texto]" custT="1"/>
      <dgm:spPr/>
      <dgm:t>
        <a:bodyPr/>
        <a:lstStyle/>
        <a:p>
          <a:r>
            <a:rPr lang="pt-BR" sz="1800" b="0" dirty="0"/>
            <a:t>Coordenação-Geral de Ciências para Oceano e Antártica – CGOA</a:t>
          </a:r>
        </a:p>
      </dgm:t>
    </dgm:pt>
    <dgm:pt modelId="{5DD49197-95A5-4E66-8F2C-010EA985446D}" type="parTrans" cxnId="{5031F4BE-567F-4CC4-91C7-D09C336DD136}">
      <dgm:prSet/>
      <dgm:spPr/>
      <dgm:t>
        <a:bodyPr/>
        <a:lstStyle/>
        <a:p>
          <a:endParaRPr lang="pt-BR"/>
        </a:p>
      </dgm:t>
    </dgm:pt>
    <dgm:pt modelId="{58403AFD-6AE0-43C8-9183-D87A738A14CF}" type="sibTrans" cxnId="{5031F4BE-567F-4CC4-91C7-D09C336DD136}">
      <dgm:prSet/>
      <dgm:spPr/>
      <dgm:t>
        <a:bodyPr/>
        <a:lstStyle/>
        <a:p>
          <a:endParaRPr lang="pt-BR"/>
        </a:p>
      </dgm:t>
    </dgm:pt>
    <dgm:pt modelId="{C385971B-FD4A-43A1-A840-7E4F2EE04857}">
      <dgm:prSet phldrT="[Texto]" custT="1"/>
      <dgm:spPr/>
      <dgm:t>
        <a:bodyPr/>
        <a:lstStyle/>
        <a:p>
          <a:r>
            <a:rPr lang="pt-BR" sz="1400" b="0" dirty="0"/>
            <a:t>Coordenação-Geral de </a:t>
          </a:r>
          <a:r>
            <a:rPr lang="pt-BR" sz="1400" b="0" dirty="0" err="1"/>
            <a:t>Bioeconomia</a:t>
          </a:r>
          <a:r>
            <a:rPr lang="pt-BR" sz="1400" b="0" dirty="0"/>
            <a:t>, Ciências Exatas Ciências Humanas e Sociais</a:t>
          </a:r>
        </a:p>
      </dgm:t>
    </dgm:pt>
    <dgm:pt modelId="{DDC661C9-7F02-4760-AC41-241EC6E6BE51}" type="parTrans" cxnId="{70FC3C5D-6147-4EF7-B4CF-F42FC7421572}">
      <dgm:prSet/>
      <dgm:spPr/>
      <dgm:t>
        <a:bodyPr/>
        <a:lstStyle/>
        <a:p>
          <a:endParaRPr lang="pt-BR"/>
        </a:p>
      </dgm:t>
    </dgm:pt>
    <dgm:pt modelId="{37B1CFC9-91D3-487B-9229-9E5F16D18038}" type="sibTrans" cxnId="{70FC3C5D-6147-4EF7-B4CF-F42FC7421572}">
      <dgm:prSet/>
      <dgm:spPr/>
      <dgm:t>
        <a:bodyPr/>
        <a:lstStyle/>
        <a:p>
          <a:endParaRPr lang="pt-BR"/>
        </a:p>
      </dgm:t>
    </dgm:pt>
    <dgm:pt modelId="{3C04BDEB-DA34-4C81-ABC5-E1B9404FC85F}">
      <dgm:prSet phldrT="[Texto]" custT="1"/>
      <dgm:spPr/>
      <dgm:t>
        <a:bodyPr/>
        <a:lstStyle/>
        <a:p>
          <a:r>
            <a:rPr lang="pt-BR" sz="1400" b="0" dirty="0"/>
            <a:t>Coordenação-Geral de Ciências da Saúde, Biotecnológicas e Agrárias</a:t>
          </a:r>
        </a:p>
      </dgm:t>
    </dgm:pt>
    <dgm:pt modelId="{E14B4C09-40A2-4BA8-AA36-ABA17488182F}" type="parTrans" cxnId="{9F0DF0CF-828E-42A9-ACAB-8459041EB53A}">
      <dgm:prSet/>
      <dgm:spPr/>
      <dgm:t>
        <a:bodyPr/>
        <a:lstStyle/>
        <a:p>
          <a:endParaRPr lang="pt-BR"/>
        </a:p>
      </dgm:t>
    </dgm:pt>
    <dgm:pt modelId="{4F3D071C-9678-43EA-B1E3-641BC9F89F89}" type="sibTrans" cxnId="{9F0DF0CF-828E-42A9-ACAB-8459041EB53A}">
      <dgm:prSet/>
      <dgm:spPr/>
      <dgm:t>
        <a:bodyPr/>
        <a:lstStyle/>
        <a:p>
          <a:endParaRPr lang="pt-BR"/>
        </a:p>
      </dgm:t>
    </dgm:pt>
    <dgm:pt modelId="{E7A79CB4-F5B0-4701-BED9-9EB1BCDAD0B0}">
      <dgm:prSet phldrT="[Texto]" custT="1"/>
      <dgm:spPr/>
      <dgm:t>
        <a:bodyPr/>
        <a:lstStyle/>
        <a:p>
          <a:r>
            <a:rPr lang="pt-BR" sz="1400" b="0" i="0" dirty="0"/>
            <a:t>Departamento para o Clima e Sustentabilidade</a:t>
          </a:r>
          <a:endParaRPr lang="pt-BR" sz="1400" b="0" dirty="0"/>
        </a:p>
      </dgm:t>
    </dgm:pt>
    <dgm:pt modelId="{603DCCCF-04E6-4E7C-8DBB-C6372C570E68}" type="parTrans" cxnId="{F670266C-BE78-4DFC-9BC5-6688FE0328D5}">
      <dgm:prSet/>
      <dgm:spPr/>
      <dgm:t>
        <a:bodyPr/>
        <a:lstStyle/>
        <a:p>
          <a:endParaRPr lang="pt-BR"/>
        </a:p>
      </dgm:t>
    </dgm:pt>
    <dgm:pt modelId="{4B449F68-4EE8-4603-901C-BF39383D457D}" type="sibTrans" cxnId="{F670266C-BE78-4DFC-9BC5-6688FE0328D5}">
      <dgm:prSet/>
      <dgm:spPr/>
      <dgm:t>
        <a:bodyPr/>
        <a:lstStyle/>
        <a:p>
          <a:endParaRPr lang="pt-BR"/>
        </a:p>
      </dgm:t>
    </dgm:pt>
    <dgm:pt modelId="{CE5FB91C-A17B-4047-8257-91BC7E4C52D9}" type="pres">
      <dgm:prSet presAssocID="{58119170-53F6-4EFA-9B27-5D307873B80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7846010-1DDA-43C4-A350-E97C893DC03F}" type="pres">
      <dgm:prSet presAssocID="{4D2C9427-46C3-40DE-9A39-491C10458180}" presName="hierRoot1" presStyleCnt="0">
        <dgm:presLayoutVars>
          <dgm:hierBranch val="init"/>
        </dgm:presLayoutVars>
      </dgm:prSet>
      <dgm:spPr/>
    </dgm:pt>
    <dgm:pt modelId="{2FC7002C-B4BB-4F46-BF4C-284A208738D3}" type="pres">
      <dgm:prSet presAssocID="{4D2C9427-46C3-40DE-9A39-491C10458180}" presName="rootComposite1" presStyleCnt="0"/>
      <dgm:spPr/>
    </dgm:pt>
    <dgm:pt modelId="{E09E88FF-3A16-4CC3-8321-E169E39FDA4F}" type="pres">
      <dgm:prSet presAssocID="{4D2C9427-46C3-40DE-9A39-491C10458180}" presName="rootText1" presStyleLbl="node0" presStyleIdx="0" presStyleCnt="1" custScaleX="68975" custScaleY="59451" custLinFactNeighborY="-155">
        <dgm:presLayoutVars>
          <dgm:chPref val="3"/>
        </dgm:presLayoutVars>
      </dgm:prSet>
      <dgm:spPr/>
    </dgm:pt>
    <dgm:pt modelId="{137C239E-32B6-401A-BD78-D8F1BEE8AD8C}" type="pres">
      <dgm:prSet presAssocID="{4D2C9427-46C3-40DE-9A39-491C10458180}" presName="rootConnector1" presStyleLbl="node1" presStyleIdx="0" presStyleCnt="0"/>
      <dgm:spPr/>
    </dgm:pt>
    <dgm:pt modelId="{2608CC4F-A45C-460E-97F2-4772FB1ABB2C}" type="pres">
      <dgm:prSet presAssocID="{4D2C9427-46C3-40DE-9A39-491C10458180}" presName="hierChild2" presStyleCnt="0"/>
      <dgm:spPr/>
    </dgm:pt>
    <dgm:pt modelId="{8C48C58B-61F0-4D68-A812-F8D2A1940C83}" type="pres">
      <dgm:prSet presAssocID="{A52455F5-25C9-41B7-80BC-87DFC60A85E5}" presName="Name37" presStyleLbl="parChTrans1D2" presStyleIdx="0" presStyleCnt="5"/>
      <dgm:spPr/>
    </dgm:pt>
    <dgm:pt modelId="{B82CA14E-64FB-4436-A430-43B5B08BD86F}" type="pres">
      <dgm:prSet presAssocID="{20E4F772-A633-44DD-92D5-658677818783}" presName="hierRoot2" presStyleCnt="0">
        <dgm:presLayoutVars>
          <dgm:hierBranch val="init"/>
        </dgm:presLayoutVars>
      </dgm:prSet>
      <dgm:spPr/>
    </dgm:pt>
    <dgm:pt modelId="{76CA3B70-9D9F-4286-AF53-8AAEAA732B3F}" type="pres">
      <dgm:prSet presAssocID="{20E4F772-A633-44DD-92D5-658677818783}" presName="rootComposite" presStyleCnt="0"/>
      <dgm:spPr/>
    </dgm:pt>
    <dgm:pt modelId="{F2148B96-826F-429C-8FBF-4B339055FB02}" type="pres">
      <dgm:prSet presAssocID="{20E4F772-A633-44DD-92D5-658677818783}" presName="rootText" presStyleLbl="node2" presStyleIdx="0" presStyleCnt="4" custScaleX="304480" custScaleY="138140">
        <dgm:presLayoutVars>
          <dgm:chPref val="3"/>
        </dgm:presLayoutVars>
      </dgm:prSet>
      <dgm:spPr/>
    </dgm:pt>
    <dgm:pt modelId="{546107D2-154E-4CF7-BB1D-A36526B79A1E}" type="pres">
      <dgm:prSet presAssocID="{20E4F772-A633-44DD-92D5-658677818783}" presName="rootConnector" presStyleLbl="node2" presStyleIdx="0" presStyleCnt="4"/>
      <dgm:spPr/>
    </dgm:pt>
    <dgm:pt modelId="{C711BD64-728F-4A2D-AD11-48AB94A705CD}" type="pres">
      <dgm:prSet presAssocID="{20E4F772-A633-44DD-92D5-658677818783}" presName="hierChild4" presStyleCnt="0"/>
      <dgm:spPr/>
    </dgm:pt>
    <dgm:pt modelId="{967FC6FE-3149-4D8D-AFB0-5D88B2732590}" type="pres">
      <dgm:prSet presAssocID="{D79375C2-8C85-4EA7-AF00-8B81EB4D6B36}" presName="Name37" presStyleLbl="parChTrans1D3" presStyleIdx="0" presStyleCnt="2"/>
      <dgm:spPr/>
    </dgm:pt>
    <dgm:pt modelId="{6FFFAC41-1D90-480D-A937-098DCF1BE392}" type="pres">
      <dgm:prSet presAssocID="{936D6801-1109-43A4-82B0-BE4D195C31F9}" presName="hierRoot2" presStyleCnt="0">
        <dgm:presLayoutVars>
          <dgm:hierBranch val="init"/>
        </dgm:presLayoutVars>
      </dgm:prSet>
      <dgm:spPr/>
    </dgm:pt>
    <dgm:pt modelId="{C315995F-79FB-4E12-AE87-83AD89D853F4}" type="pres">
      <dgm:prSet presAssocID="{936D6801-1109-43A4-82B0-BE4D195C31F9}" presName="rootComposite" presStyleCnt="0"/>
      <dgm:spPr/>
    </dgm:pt>
    <dgm:pt modelId="{37FC7C90-A638-4EA4-9AE9-5CD06461F989}" type="pres">
      <dgm:prSet presAssocID="{936D6801-1109-43A4-82B0-BE4D195C31F9}" presName="rootText" presStyleLbl="node3" presStyleIdx="0" presStyleCnt="2" custScaleX="461611" custScaleY="137624">
        <dgm:presLayoutVars>
          <dgm:chPref val="3"/>
        </dgm:presLayoutVars>
      </dgm:prSet>
      <dgm:spPr/>
    </dgm:pt>
    <dgm:pt modelId="{B8258C6D-31F2-4D61-882A-E028F207AB1B}" type="pres">
      <dgm:prSet presAssocID="{936D6801-1109-43A4-82B0-BE4D195C31F9}" presName="rootConnector" presStyleLbl="node3" presStyleIdx="0" presStyleCnt="2"/>
      <dgm:spPr/>
    </dgm:pt>
    <dgm:pt modelId="{EAB140FF-2D6C-4E6D-9567-99CA6A7E1E05}" type="pres">
      <dgm:prSet presAssocID="{936D6801-1109-43A4-82B0-BE4D195C31F9}" presName="hierChild4" presStyleCnt="0"/>
      <dgm:spPr/>
    </dgm:pt>
    <dgm:pt modelId="{91206110-1D6A-4BAD-A28E-01DCBEE561A9}" type="pres">
      <dgm:prSet presAssocID="{5DD49197-95A5-4E66-8F2C-010EA985446D}" presName="Name37" presStyleLbl="parChTrans1D4" presStyleIdx="0" presStyleCnt="3"/>
      <dgm:spPr/>
    </dgm:pt>
    <dgm:pt modelId="{1245D9C9-4DA4-4C17-A5BB-F1320A84AEAF}" type="pres">
      <dgm:prSet presAssocID="{6B463378-2DB2-4882-A90D-D66F15E8D2C9}" presName="hierRoot2" presStyleCnt="0">
        <dgm:presLayoutVars>
          <dgm:hierBranch val="init"/>
        </dgm:presLayoutVars>
      </dgm:prSet>
      <dgm:spPr/>
    </dgm:pt>
    <dgm:pt modelId="{D028D468-739C-4CAB-8303-CD5EA4799F3C}" type="pres">
      <dgm:prSet presAssocID="{6B463378-2DB2-4882-A90D-D66F15E8D2C9}" presName="rootComposite" presStyleCnt="0"/>
      <dgm:spPr/>
    </dgm:pt>
    <dgm:pt modelId="{687AE471-B621-4BD6-AD22-BD6F18DB7D59}" type="pres">
      <dgm:prSet presAssocID="{6B463378-2DB2-4882-A90D-D66F15E8D2C9}" presName="rootText" presStyleLbl="node4" presStyleIdx="0" presStyleCnt="3" custScaleX="550190">
        <dgm:presLayoutVars>
          <dgm:chPref val="3"/>
        </dgm:presLayoutVars>
      </dgm:prSet>
      <dgm:spPr/>
    </dgm:pt>
    <dgm:pt modelId="{0C92B49F-F143-41F8-8766-15370380559C}" type="pres">
      <dgm:prSet presAssocID="{6B463378-2DB2-4882-A90D-D66F15E8D2C9}" presName="rootConnector" presStyleLbl="node4" presStyleIdx="0" presStyleCnt="3"/>
      <dgm:spPr/>
    </dgm:pt>
    <dgm:pt modelId="{5457EEF0-9367-4044-9281-1E293344F874}" type="pres">
      <dgm:prSet presAssocID="{6B463378-2DB2-4882-A90D-D66F15E8D2C9}" presName="hierChild4" presStyleCnt="0"/>
      <dgm:spPr/>
    </dgm:pt>
    <dgm:pt modelId="{96023E41-E237-4C9E-A658-D9D4C9E4EE62}" type="pres">
      <dgm:prSet presAssocID="{6B463378-2DB2-4882-A90D-D66F15E8D2C9}" presName="hierChild5" presStyleCnt="0"/>
      <dgm:spPr/>
    </dgm:pt>
    <dgm:pt modelId="{E8DBC88E-A91F-4DCE-BAE6-F23F0B29D4DA}" type="pres">
      <dgm:prSet presAssocID="{DDC661C9-7F02-4760-AC41-241EC6E6BE51}" presName="Name37" presStyleLbl="parChTrans1D4" presStyleIdx="1" presStyleCnt="3"/>
      <dgm:spPr/>
    </dgm:pt>
    <dgm:pt modelId="{B39EB793-4118-4638-BE06-BB7CAE0CEA39}" type="pres">
      <dgm:prSet presAssocID="{C385971B-FD4A-43A1-A840-7E4F2EE04857}" presName="hierRoot2" presStyleCnt="0">
        <dgm:presLayoutVars>
          <dgm:hierBranch val="init"/>
        </dgm:presLayoutVars>
      </dgm:prSet>
      <dgm:spPr/>
    </dgm:pt>
    <dgm:pt modelId="{E7613989-B2A8-4DF7-9599-A8B324738BF1}" type="pres">
      <dgm:prSet presAssocID="{C385971B-FD4A-43A1-A840-7E4F2EE04857}" presName="rootComposite" presStyleCnt="0"/>
      <dgm:spPr/>
    </dgm:pt>
    <dgm:pt modelId="{05E18E3B-8212-4116-B797-22C165DFB913}" type="pres">
      <dgm:prSet presAssocID="{C385971B-FD4A-43A1-A840-7E4F2EE04857}" presName="rootText" presStyleLbl="node4" presStyleIdx="1" presStyleCnt="3" custScaleX="532986">
        <dgm:presLayoutVars>
          <dgm:chPref val="3"/>
        </dgm:presLayoutVars>
      </dgm:prSet>
      <dgm:spPr/>
    </dgm:pt>
    <dgm:pt modelId="{F2363C4E-54BF-4033-AD4D-F3C166E878DA}" type="pres">
      <dgm:prSet presAssocID="{C385971B-FD4A-43A1-A840-7E4F2EE04857}" presName="rootConnector" presStyleLbl="node4" presStyleIdx="1" presStyleCnt="3"/>
      <dgm:spPr/>
    </dgm:pt>
    <dgm:pt modelId="{D00B8E9F-1702-4CDE-BBF3-079EC7EF10ED}" type="pres">
      <dgm:prSet presAssocID="{C385971B-FD4A-43A1-A840-7E4F2EE04857}" presName="hierChild4" presStyleCnt="0"/>
      <dgm:spPr/>
    </dgm:pt>
    <dgm:pt modelId="{6C3C2FC0-0C85-4AA4-A84D-32962947332A}" type="pres">
      <dgm:prSet presAssocID="{C385971B-FD4A-43A1-A840-7E4F2EE04857}" presName="hierChild5" presStyleCnt="0"/>
      <dgm:spPr/>
    </dgm:pt>
    <dgm:pt modelId="{B4E4F0AD-2489-443C-9A06-09CA0B4343E8}" type="pres">
      <dgm:prSet presAssocID="{E14B4C09-40A2-4BA8-AA36-ABA17488182F}" presName="Name37" presStyleLbl="parChTrans1D4" presStyleIdx="2" presStyleCnt="3"/>
      <dgm:spPr/>
    </dgm:pt>
    <dgm:pt modelId="{BDB7A789-02B8-441F-82FD-C5618EC0360E}" type="pres">
      <dgm:prSet presAssocID="{3C04BDEB-DA34-4C81-ABC5-E1B9404FC85F}" presName="hierRoot2" presStyleCnt="0">
        <dgm:presLayoutVars>
          <dgm:hierBranch val="init"/>
        </dgm:presLayoutVars>
      </dgm:prSet>
      <dgm:spPr/>
    </dgm:pt>
    <dgm:pt modelId="{38CAD94A-6999-45DD-837C-E414ACAF970E}" type="pres">
      <dgm:prSet presAssocID="{3C04BDEB-DA34-4C81-ABC5-E1B9404FC85F}" presName="rootComposite" presStyleCnt="0"/>
      <dgm:spPr/>
    </dgm:pt>
    <dgm:pt modelId="{A1C53535-678D-40CF-8039-1CF2A028D304}" type="pres">
      <dgm:prSet presAssocID="{3C04BDEB-DA34-4C81-ABC5-E1B9404FC85F}" presName="rootText" presStyleLbl="node4" presStyleIdx="2" presStyleCnt="3" custScaleX="530943">
        <dgm:presLayoutVars>
          <dgm:chPref val="3"/>
        </dgm:presLayoutVars>
      </dgm:prSet>
      <dgm:spPr/>
    </dgm:pt>
    <dgm:pt modelId="{DC181DA0-9AF2-4653-8233-1F5F3666B13A}" type="pres">
      <dgm:prSet presAssocID="{3C04BDEB-DA34-4C81-ABC5-E1B9404FC85F}" presName="rootConnector" presStyleLbl="node4" presStyleIdx="2" presStyleCnt="3"/>
      <dgm:spPr/>
    </dgm:pt>
    <dgm:pt modelId="{240B13AB-B070-40AE-8CB9-D46392131E6A}" type="pres">
      <dgm:prSet presAssocID="{3C04BDEB-DA34-4C81-ABC5-E1B9404FC85F}" presName="hierChild4" presStyleCnt="0"/>
      <dgm:spPr/>
    </dgm:pt>
    <dgm:pt modelId="{59C77484-649B-42A9-B33C-A96DCFACD7A0}" type="pres">
      <dgm:prSet presAssocID="{3C04BDEB-DA34-4C81-ABC5-E1B9404FC85F}" presName="hierChild5" presStyleCnt="0"/>
      <dgm:spPr/>
    </dgm:pt>
    <dgm:pt modelId="{0CDE1C94-5CFF-4B75-BF8A-F4FF00699A40}" type="pres">
      <dgm:prSet presAssocID="{936D6801-1109-43A4-82B0-BE4D195C31F9}" presName="hierChild5" presStyleCnt="0"/>
      <dgm:spPr/>
    </dgm:pt>
    <dgm:pt modelId="{2BA43A53-EB79-42A1-91B4-BC444F7418EA}" type="pres">
      <dgm:prSet presAssocID="{603DCCCF-04E6-4E7C-8DBB-C6372C570E68}" presName="Name37" presStyleLbl="parChTrans1D3" presStyleIdx="1" presStyleCnt="2"/>
      <dgm:spPr/>
    </dgm:pt>
    <dgm:pt modelId="{698FBA58-409A-409A-B214-7969BDBE6700}" type="pres">
      <dgm:prSet presAssocID="{E7A79CB4-F5B0-4701-BED9-9EB1BCDAD0B0}" presName="hierRoot2" presStyleCnt="0">
        <dgm:presLayoutVars>
          <dgm:hierBranch val="init"/>
        </dgm:presLayoutVars>
      </dgm:prSet>
      <dgm:spPr/>
    </dgm:pt>
    <dgm:pt modelId="{6C342D2D-C155-4F32-87DA-F2223137F7DD}" type="pres">
      <dgm:prSet presAssocID="{E7A79CB4-F5B0-4701-BED9-9EB1BCDAD0B0}" presName="rootComposite" presStyleCnt="0"/>
      <dgm:spPr/>
    </dgm:pt>
    <dgm:pt modelId="{22907B95-D307-409A-9B84-7E7E89D693F5}" type="pres">
      <dgm:prSet presAssocID="{E7A79CB4-F5B0-4701-BED9-9EB1BCDAD0B0}" presName="rootText" presStyleLbl="node3" presStyleIdx="1" presStyleCnt="2" custScaleX="161709" custScaleY="103777">
        <dgm:presLayoutVars>
          <dgm:chPref val="3"/>
        </dgm:presLayoutVars>
      </dgm:prSet>
      <dgm:spPr/>
    </dgm:pt>
    <dgm:pt modelId="{1CA7173B-17F5-428E-AD69-AD4D4F8B5AA6}" type="pres">
      <dgm:prSet presAssocID="{E7A79CB4-F5B0-4701-BED9-9EB1BCDAD0B0}" presName="rootConnector" presStyleLbl="node3" presStyleIdx="1" presStyleCnt="2"/>
      <dgm:spPr/>
    </dgm:pt>
    <dgm:pt modelId="{3DFA6F07-2857-4D41-9C18-3F6CD11599E2}" type="pres">
      <dgm:prSet presAssocID="{E7A79CB4-F5B0-4701-BED9-9EB1BCDAD0B0}" presName="hierChild4" presStyleCnt="0"/>
      <dgm:spPr/>
    </dgm:pt>
    <dgm:pt modelId="{FDA493C8-2B17-4462-A57D-48DD5D9F5F14}" type="pres">
      <dgm:prSet presAssocID="{E7A79CB4-F5B0-4701-BED9-9EB1BCDAD0B0}" presName="hierChild5" presStyleCnt="0"/>
      <dgm:spPr/>
    </dgm:pt>
    <dgm:pt modelId="{5F4FAD59-AF6E-4F1C-8053-5EE3A3618DB1}" type="pres">
      <dgm:prSet presAssocID="{20E4F772-A633-44DD-92D5-658677818783}" presName="hierChild5" presStyleCnt="0"/>
      <dgm:spPr/>
    </dgm:pt>
    <dgm:pt modelId="{4FBB234A-B024-4790-AC92-FD2A280666FF}" type="pres">
      <dgm:prSet presAssocID="{15E9178F-3B99-430C-9078-20AA46DB70D3}" presName="Name37" presStyleLbl="parChTrans1D2" presStyleIdx="1" presStyleCnt="5"/>
      <dgm:spPr/>
    </dgm:pt>
    <dgm:pt modelId="{8A5D02E8-AFA9-474D-BA1F-DE1E61CE7CB9}" type="pres">
      <dgm:prSet presAssocID="{BA692786-8F3C-4512-AB1A-187867D876BA}" presName="hierRoot2" presStyleCnt="0">
        <dgm:presLayoutVars>
          <dgm:hierBranch val="init"/>
        </dgm:presLayoutVars>
      </dgm:prSet>
      <dgm:spPr/>
    </dgm:pt>
    <dgm:pt modelId="{82615D70-0A7C-4B6B-B33C-AC58AC6363A7}" type="pres">
      <dgm:prSet presAssocID="{BA692786-8F3C-4512-AB1A-187867D876BA}" presName="rootComposite" presStyleCnt="0"/>
      <dgm:spPr/>
    </dgm:pt>
    <dgm:pt modelId="{A16DA225-E9DC-489D-A321-71028AF25820}" type="pres">
      <dgm:prSet presAssocID="{BA692786-8F3C-4512-AB1A-187867D876BA}" presName="rootText" presStyleLbl="node2" presStyleIdx="1" presStyleCnt="4" custScaleX="149536" custScaleY="137763">
        <dgm:presLayoutVars>
          <dgm:chPref val="3"/>
        </dgm:presLayoutVars>
      </dgm:prSet>
      <dgm:spPr/>
    </dgm:pt>
    <dgm:pt modelId="{3F729CC4-881E-4C67-9F1B-9F05364E408E}" type="pres">
      <dgm:prSet presAssocID="{BA692786-8F3C-4512-AB1A-187867D876BA}" presName="rootConnector" presStyleLbl="node2" presStyleIdx="1" presStyleCnt="4"/>
      <dgm:spPr/>
    </dgm:pt>
    <dgm:pt modelId="{C2AE4D72-9984-4A1D-BE1E-FC8085C63FD7}" type="pres">
      <dgm:prSet presAssocID="{BA692786-8F3C-4512-AB1A-187867D876BA}" presName="hierChild4" presStyleCnt="0"/>
      <dgm:spPr/>
    </dgm:pt>
    <dgm:pt modelId="{9983ACA7-F2C8-4635-B7A8-DC76EAA0095C}" type="pres">
      <dgm:prSet presAssocID="{BA692786-8F3C-4512-AB1A-187867D876BA}" presName="hierChild5" presStyleCnt="0"/>
      <dgm:spPr/>
    </dgm:pt>
    <dgm:pt modelId="{7E2DFB35-9C0B-4B41-993E-D141AA99BB81}" type="pres">
      <dgm:prSet presAssocID="{56D9AC52-597A-4F10-83FB-4C9EAE5A8F22}" presName="Name37" presStyleLbl="parChTrans1D2" presStyleIdx="2" presStyleCnt="5"/>
      <dgm:spPr/>
    </dgm:pt>
    <dgm:pt modelId="{BF0F3756-15E5-45BA-8064-D9554709D0DB}" type="pres">
      <dgm:prSet presAssocID="{C50E22DA-D869-4BA9-B171-65DC67BE2C55}" presName="hierRoot2" presStyleCnt="0">
        <dgm:presLayoutVars>
          <dgm:hierBranch val="init"/>
        </dgm:presLayoutVars>
      </dgm:prSet>
      <dgm:spPr/>
    </dgm:pt>
    <dgm:pt modelId="{460FBB5B-68B4-449C-ACE2-DA6D4FB6AC95}" type="pres">
      <dgm:prSet presAssocID="{C50E22DA-D869-4BA9-B171-65DC67BE2C55}" presName="rootComposite" presStyleCnt="0"/>
      <dgm:spPr/>
    </dgm:pt>
    <dgm:pt modelId="{F0E2353D-8FF3-43CD-B058-293B2DBCF9CA}" type="pres">
      <dgm:prSet presAssocID="{C50E22DA-D869-4BA9-B171-65DC67BE2C55}" presName="rootText" presStyleLbl="node2" presStyleIdx="2" presStyleCnt="4" custScaleX="142699" custScaleY="127522">
        <dgm:presLayoutVars>
          <dgm:chPref val="3"/>
        </dgm:presLayoutVars>
      </dgm:prSet>
      <dgm:spPr/>
    </dgm:pt>
    <dgm:pt modelId="{0CA35490-1CB5-4E09-A91D-151379503998}" type="pres">
      <dgm:prSet presAssocID="{C50E22DA-D869-4BA9-B171-65DC67BE2C55}" presName="rootConnector" presStyleLbl="node2" presStyleIdx="2" presStyleCnt="4"/>
      <dgm:spPr/>
    </dgm:pt>
    <dgm:pt modelId="{7A84B05F-40A5-4303-8EA3-86D9E44B0387}" type="pres">
      <dgm:prSet presAssocID="{C50E22DA-D869-4BA9-B171-65DC67BE2C55}" presName="hierChild4" presStyleCnt="0"/>
      <dgm:spPr/>
    </dgm:pt>
    <dgm:pt modelId="{2E041E98-F59A-4FDD-935A-A02E6596FAA6}" type="pres">
      <dgm:prSet presAssocID="{C50E22DA-D869-4BA9-B171-65DC67BE2C55}" presName="hierChild5" presStyleCnt="0"/>
      <dgm:spPr/>
    </dgm:pt>
    <dgm:pt modelId="{A70ED9D8-FC47-45BB-9015-FD246E080766}" type="pres">
      <dgm:prSet presAssocID="{DF583421-E25C-46A9-9013-9AE032F09559}" presName="Name37" presStyleLbl="parChTrans1D2" presStyleIdx="3" presStyleCnt="5"/>
      <dgm:spPr/>
    </dgm:pt>
    <dgm:pt modelId="{21093EFE-0128-40C8-9731-48994F1C57FE}" type="pres">
      <dgm:prSet presAssocID="{9CD28672-3B41-4D3A-A77A-932E1844DF9A}" presName="hierRoot2" presStyleCnt="0">
        <dgm:presLayoutVars>
          <dgm:hierBranch val="init"/>
        </dgm:presLayoutVars>
      </dgm:prSet>
      <dgm:spPr/>
    </dgm:pt>
    <dgm:pt modelId="{70101315-5449-4440-A312-0AA1FB0B7CD9}" type="pres">
      <dgm:prSet presAssocID="{9CD28672-3B41-4D3A-A77A-932E1844DF9A}" presName="rootComposite" presStyleCnt="0"/>
      <dgm:spPr/>
    </dgm:pt>
    <dgm:pt modelId="{7C6D68A6-805B-4997-822A-48F2A9B164BD}" type="pres">
      <dgm:prSet presAssocID="{9CD28672-3B41-4D3A-A77A-932E1844DF9A}" presName="rootText" presStyleLbl="node2" presStyleIdx="3" presStyleCnt="4" custScaleX="153333" custScaleY="135186">
        <dgm:presLayoutVars>
          <dgm:chPref val="3"/>
        </dgm:presLayoutVars>
      </dgm:prSet>
      <dgm:spPr/>
    </dgm:pt>
    <dgm:pt modelId="{1BF6C08B-7292-4A52-B7AA-297D81753C6A}" type="pres">
      <dgm:prSet presAssocID="{9CD28672-3B41-4D3A-A77A-932E1844DF9A}" presName="rootConnector" presStyleLbl="node2" presStyleIdx="3" presStyleCnt="4"/>
      <dgm:spPr/>
    </dgm:pt>
    <dgm:pt modelId="{580A7060-608F-4B2C-AD80-44B5B5F63146}" type="pres">
      <dgm:prSet presAssocID="{9CD28672-3B41-4D3A-A77A-932E1844DF9A}" presName="hierChild4" presStyleCnt="0"/>
      <dgm:spPr/>
    </dgm:pt>
    <dgm:pt modelId="{D83B222F-7174-4A29-A5E2-A2E64BB72A59}" type="pres">
      <dgm:prSet presAssocID="{9CD28672-3B41-4D3A-A77A-932E1844DF9A}" presName="hierChild5" presStyleCnt="0"/>
      <dgm:spPr/>
    </dgm:pt>
    <dgm:pt modelId="{ADF2A2AA-68B1-4A1A-AB92-3487B4A095D9}" type="pres">
      <dgm:prSet presAssocID="{4D2C9427-46C3-40DE-9A39-491C10458180}" presName="hierChild3" presStyleCnt="0"/>
      <dgm:spPr/>
    </dgm:pt>
    <dgm:pt modelId="{6351422A-48FB-43C0-A12A-AF91A107B92B}" type="pres">
      <dgm:prSet presAssocID="{3B4DC927-37A3-4779-98A3-DFCEF06A0D54}" presName="Name111" presStyleLbl="parChTrans1D2" presStyleIdx="4" presStyleCnt="5"/>
      <dgm:spPr/>
    </dgm:pt>
    <dgm:pt modelId="{4DA21392-8AC6-498A-8FA7-CE2D3F115AAE}" type="pres">
      <dgm:prSet presAssocID="{F2625F1A-15DE-4E27-8616-11A5957803FE}" presName="hierRoot3" presStyleCnt="0">
        <dgm:presLayoutVars>
          <dgm:hierBranch val="init"/>
        </dgm:presLayoutVars>
      </dgm:prSet>
      <dgm:spPr/>
    </dgm:pt>
    <dgm:pt modelId="{8F96F0AE-7B27-459D-BFBE-8BBD80D1659F}" type="pres">
      <dgm:prSet presAssocID="{F2625F1A-15DE-4E27-8616-11A5957803FE}" presName="rootComposite3" presStyleCnt="0"/>
      <dgm:spPr/>
    </dgm:pt>
    <dgm:pt modelId="{C52346A1-2DC5-471C-AFB3-8E8885E4FC9F}" type="pres">
      <dgm:prSet presAssocID="{F2625F1A-15DE-4E27-8616-11A5957803FE}" presName="rootText3" presStyleLbl="asst1" presStyleIdx="0" presStyleCnt="1" custScaleX="71736" custScaleY="59061">
        <dgm:presLayoutVars>
          <dgm:chPref val="3"/>
        </dgm:presLayoutVars>
      </dgm:prSet>
      <dgm:spPr/>
    </dgm:pt>
    <dgm:pt modelId="{A643E1FD-FC9A-4AF7-BA35-964277AC335A}" type="pres">
      <dgm:prSet presAssocID="{F2625F1A-15DE-4E27-8616-11A5957803FE}" presName="rootConnector3" presStyleLbl="asst1" presStyleIdx="0" presStyleCnt="1"/>
      <dgm:spPr/>
    </dgm:pt>
    <dgm:pt modelId="{9A158FF6-2CDD-4A5F-81B3-5D834D844F6B}" type="pres">
      <dgm:prSet presAssocID="{F2625F1A-15DE-4E27-8616-11A5957803FE}" presName="hierChild6" presStyleCnt="0"/>
      <dgm:spPr/>
    </dgm:pt>
    <dgm:pt modelId="{BC0EEBBB-89EC-44EC-9F54-2915C7ECB7E4}" type="pres">
      <dgm:prSet presAssocID="{F2625F1A-15DE-4E27-8616-11A5957803FE}" presName="hierChild7" presStyleCnt="0"/>
      <dgm:spPr/>
    </dgm:pt>
  </dgm:ptLst>
  <dgm:cxnLst>
    <dgm:cxn modelId="{7D417B01-49E2-435E-95BF-848989828121}" srcId="{20E4F772-A633-44DD-92D5-658677818783}" destId="{936D6801-1109-43A4-82B0-BE4D195C31F9}" srcOrd="0" destOrd="0" parTransId="{D79375C2-8C85-4EA7-AF00-8B81EB4D6B36}" sibTransId="{80D8DE99-B431-411F-B74E-91098704E71F}"/>
    <dgm:cxn modelId="{12FA2104-F1DD-4CC1-A362-EA1598FDFBEC}" type="presOf" srcId="{3C04BDEB-DA34-4C81-ABC5-E1B9404FC85F}" destId="{A1C53535-678D-40CF-8039-1CF2A028D304}" srcOrd="0" destOrd="0" presId="urn:microsoft.com/office/officeart/2005/8/layout/orgChart1"/>
    <dgm:cxn modelId="{5BAB2E08-1E89-42B0-9A3C-E1EAC9CB24BC}" srcId="{4D2C9427-46C3-40DE-9A39-491C10458180}" destId="{BA692786-8F3C-4512-AB1A-187867D876BA}" srcOrd="2" destOrd="0" parTransId="{15E9178F-3B99-430C-9078-20AA46DB70D3}" sibTransId="{82687708-90C4-4321-A001-6381F1BDA0E3}"/>
    <dgm:cxn modelId="{FA9A7319-F4EB-4E53-A462-B063D2EA141E}" type="presOf" srcId="{9CD28672-3B41-4D3A-A77A-932E1844DF9A}" destId="{1BF6C08B-7292-4A52-B7AA-297D81753C6A}" srcOrd="1" destOrd="0" presId="urn:microsoft.com/office/officeart/2005/8/layout/orgChart1"/>
    <dgm:cxn modelId="{39D06B1B-DC42-4E9E-B746-C6E4F198CBB9}" type="presOf" srcId="{5DD49197-95A5-4E66-8F2C-010EA985446D}" destId="{91206110-1D6A-4BAD-A28E-01DCBEE561A9}" srcOrd="0" destOrd="0" presId="urn:microsoft.com/office/officeart/2005/8/layout/orgChart1"/>
    <dgm:cxn modelId="{4B7CA12C-33F8-49BB-BEF1-D7C82BA8A9F3}" type="presOf" srcId="{E7A79CB4-F5B0-4701-BED9-9EB1BCDAD0B0}" destId="{1CA7173B-17F5-428E-AD69-AD4D4F8B5AA6}" srcOrd="1" destOrd="0" presId="urn:microsoft.com/office/officeart/2005/8/layout/orgChart1"/>
    <dgm:cxn modelId="{84346631-4BA2-41F5-B863-2B6C0DBAFEAE}" srcId="{4D2C9427-46C3-40DE-9A39-491C10458180}" destId="{20E4F772-A633-44DD-92D5-658677818783}" srcOrd="1" destOrd="0" parTransId="{A52455F5-25C9-41B7-80BC-87DFC60A85E5}" sibTransId="{546E3B06-2B5B-48F4-BFB6-7DBB7935C911}"/>
    <dgm:cxn modelId="{6E72B035-E688-401E-9C36-6893CB832EBB}" type="presOf" srcId="{3C04BDEB-DA34-4C81-ABC5-E1B9404FC85F}" destId="{DC181DA0-9AF2-4653-8233-1F5F3666B13A}" srcOrd="1" destOrd="0" presId="urn:microsoft.com/office/officeart/2005/8/layout/orgChart1"/>
    <dgm:cxn modelId="{A9D5203D-A010-462C-A26A-10DD64B57D59}" type="presOf" srcId="{15E9178F-3B99-430C-9078-20AA46DB70D3}" destId="{4FBB234A-B024-4790-AC92-FD2A280666FF}" srcOrd="0" destOrd="0" presId="urn:microsoft.com/office/officeart/2005/8/layout/orgChart1"/>
    <dgm:cxn modelId="{119AA73E-D43A-41A3-BABF-1520D1A9BD07}" type="presOf" srcId="{58119170-53F6-4EFA-9B27-5D307873B804}" destId="{CE5FB91C-A17B-4047-8257-91BC7E4C52D9}" srcOrd="0" destOrd="0" presId="urn:microsoft.com/office/officeart/2005/8/layout/orgChart1"/>
    <dgm:cxn modelId="{ADD3163F-849C-4679-8BBE-9A95E6CACA94}" type="presOf" srcId="{4D2C9427-46C3-40DE-9A39-491C10458180}" destId="{E09E88FF-3A16-4CC3-8321-E169E39FDA4F}" srcOrd="0" destOrd="0" presId="urn:microsoft.com/office/officeart/2005/8/layout/orgChart1"/>
    <dgm:cxn modelId="{70FC3C5D-6147-4EF7-B4CF-F42FC7421572}" srcId="{936D6801-1109-43A4-82B0-BE4D195C31F9}" destId="{C385971B-FD4A-43A1-A840-7E4F2EE04857}" srcOrd="1" destOrd="0" parTransId="{DDC661C9-7F02-4760-AC41-241EC6E6BE51}" sibTransId="{37B1CFC9-91D3-487B-9229-9E5F16D18038}"/>
    <dgm:cxn modelId="{205B0B61-B685-4B0C-9531-81CB47DF8372}" type="presOf" srcId="{D79375C2-8C85-4EA7-AF00-8B81EB4D6B36}" destId="{967FC6FE-3149-4D8D-AFB0-5D88B2732590}" srcOrd="0" destOrd="0" presId="urn:microsoft.com/office/officeart/2005/8/layout/orgChart1"/>
    <dgm:cxn modelId="{290EE144-EAA6-41D2-A18C-9FE4B1D3A0CA}" type="presOf" srcId="{F2625F1A-15DE-4E27-8616-11A5957803FE}" destId="{A643E1FD-FC9A-4AF7-BA35-964277AC335A}" srcOrd="1" destOrd="0" presId="urn:microsoft.com/office/officeart/2005/8/layout/orgChart1"/>
    <dgm:cxn modelId="{60903C48-2EE1-481B-8C97-61BADD970D69}" type="presOf" srcId="{DDC661C9-7F02-4760-AC41-241EC6E6BE51}" destId="{E8DBC88E-A91F-4DCE-BAE6-F23F0B29D4DA}" srcOrd="0" destOrd="0" presId="urn:microsoft.com/office/officeart/2005/8/layout/orgChart1"/>
    <dgm:cxn modelId="{5746546B-A7DD-4CFA-862D-7C2DDC8EB266}" srcId="{4D2C9427-46C3-40DE-9A39-491C10458180}" destId="{F2625F1A-15DE-4E27-8616-11A5957803FE}" srcOrd="0" destOrd="0" parTransId="{3B4DC927-37A3-4779-98A3-DFCEF06A0D54}" sibTransId="{3F34930F-E767-4F0E-BEF1-F4A011D3C401}"/>
    <dgm:cxn modelId="{F670266C-BE78-4DFC-9BC5-6688FE0328D5}" srcId="{20E4F772-A633-44DD-92D5-658677818783}" destId="{E7A79CB4-F5B0-4701-BED9-9EB1BCDAD0B0}" srcOrd="1" destOrd="0" parTransId="{603DCCCF-04E6-4E7C-8DBB-C6372C570E68}" sibTransId="{4B449F68-4EE8-4603-901C-BF39383D457D}"/>
    <dgm:cxn modelId="{AAED1E4E-246F-4B05-97AA-068A521F3F35}" type="presOf" srcId="{C50E22DA-D869-4BA9-B171-65DC67BE2C55}" destId="{F0E2353D-8FF3-43CD-B058-293B2DBCF9CA}" srcOrd="0" destOrd="0" presId="urn:microsoft.com/office/officeart/2005/8/layout/orgChart1"/>
    <dgm:cxn modelId="{10379C6E-EEEF-45DC-901C-648660032F34}" type="presOf" srcId="{56D9AC52-597A-4F10-83FB-4C9EAE5A8F22}" destId="{7E2DFB35-9C0B-4B41-993E-D141AA99BB81}" srcOrd="0" destOrd="0" presId="urn:microsoft.com/office/officeart/2005/8/layout/orgChart1"/>
    <dgm:cxn modelId="{59CECA6F-6C86-4577-A3AA-99D1358C72DF}" type="presOf" srcId="{C385971B-FD4A-43A1-A840-7E4F2EE04857}" destId="{F2363C4E-54BF-4033-AD4D-F3C166E878DA}" srcOrd="1" destOrd="0" presId="urn:microsoft.com/office/officeart/2005/8/layout/orgChart1"/>
    <dgm:cxn modelId="{278B1F71-19CF-4A30-AA87-75A9D7D4046E}" type="presOf" srcId="{A52455F5-25C9-41B7-80BC-87DFC60A85E5}" destId="{8C48C58B-61F0-4D68-A812-F8D2A1940C83}" srcOrd="0" destOrd="0" presId="urn:microsoft.com/office/officeart/2005/8/layout/orgChart1"/>
    <dgm:cxn modelId="{283A6873-99A1-43A3-8B11-00A95497624C}" type="presOf" srcId="{603DCCCF-04E6-4E7C-8DBB-C6372C570E68}" destId="{2BA43A53-EB79-42A1-91B4-BC444F7418EA}" srcOrd="0" destOrd="0" presId="urn:microsoft.com/office/officeart/2005/8/layout/orgChart1"/>
    <dgm:cxn modelId="{94585A74-549E-4375-9D54-E0F140B25B7E}" type="presOf" srcId="{BA692786-8F3C-4512-AB1A-187867D876BA}" destId="{3F729CC4-881E-4C67-9F1B-9F05364E408E}" srcOrd="1" destOrd="0" presId="urn:microsoft.com/office/officeart/2005/8/layout/orgChart1"/>
    <dgm:cxn modelId="{05AB8882-ED54-4D3A-B3D0-DAE0662AABB4}" type="presOf" srcId="{F2625F1A-15DE-4E27-8616-11A5957803FE}" destId="{C52346A1-2DC5-471C-AFB3-8E8885E4FC9F}" srcOrd="0" destOrd="0" presId="urn:microsoft.com/office/officeart/2005/8/layout/orgChart1"/>
    <dgm:cxn modelId="{0630C784-26BE-47AD-A007-A37EF6FB83F4}" srcId="{58119170-53F6-4EFA-9B27-5D307873B804}" destId="{4D2C9427-46C3-40DE-9A39-491C10458180}" srcOrd="0" destOrd="0" parTransId="{3E3EEDC9-B29E-448A-B0C9-352AB26DA57C}" sibTransId="{C8D72901-59C8-44ED-83FD-A4B508FD4027}"/>
    <dgm:cxn modelId="{B834B68B-68DC-42C6-B2BC-EF2712FB2F93}" srcId="{4D2C9427-46C3-40DE-9A39-491C10458180}" destId="{C50E22DA-D869-4BA9-B171-65DC67BE2C55}" srcOrd="3" destOrd="0" parTransId="{56D9AC52-597A-4F10-83FB-4C9EAE5A8F22}" sibTransId="{41AA2DAF-28DF-4ABB-A7C5-22CD0E9B4419}"/>
    <dgm:cxn modelId="{A540B38F-7272-4F56-BF7A-C064C50702F8}" type="presOf" srcId="{C385971B-FD4A-43A1-A840-7E4F2EE04857}" destId="{05E18E3B-8212-4116-B797-22C165DFB913}" srcOrd="0" destOrd="0" presId="urn:microsoft.com/office/officeart/2005/8/layout/orgChart1"/>
    <dgm:cxn modelId="{CEF83C93-1867-4748-9BB9-211D27F64F39}" type="presOf" srcId="{C50E22DA-D869-4BA9-B171-65DC67BE2C55}" destId="{0CA35490-1CB5-4E09-A91D-151379503998}" srcOrd="1" destOrd="0" presId="urn:microsoft.com/office/officeart/2005/8/layout/orgChart1"/>
    <dgm:cxn modelId="{51376B9B-8F1F-4DF2-A1AA-7844C414FFEB}" type="presOf" srcId="{E7A79CB4-F5B0-4701-BED9-9EB1BCDAD0B0}" destId="{22907B95-D307-409A-9B84-7E7E89D693F5}" srcOrd="0" destOrd="0" presId="urn:microsoft.com/office/officeart/2005/8/layout/orgChart1"/>
    <dgm:cxn modelId="{F674CFA8-60B4-4BE9-941C-69940E908AD9}" type="presOf" srcId="{936D6801-1109-43A4-82B0-BE4D195C31F9}" destId="{B8258C6D-31F2-4D61-882A-E028F207AB1B}" srcOrd="1" destOrd="0" presId="urn:microsoft.com/office/officeart/2005/8/layout/orgChart1"/>
    <dgm:cxn modelId="{D54E98B0-D8C5-497D-BF30-1824547D3B70}" type="presOf" srcId="{936D6801-1109-43A4-82B0-BE4D195C31F9}" destId="{37FC7C90-A638-4EA4-9AE9-5CD06461F989}" srcOrd="0" destOrd="0" presId="urn:microsoft.com/office/officeart/2005/8/layout/orgChart1"/>
    <dgm:cxn modelId="{D80E48B8-805A-4353-A926-372CF87DA695}" type="presOf" srcId="{BA692786-8F3C-4512-AB1A-187867D876BA}" destId="{A16DA225-E9DC-489D-A321-71028AF25820}" srcOrd="0" destOrd="0" presId="urn:microsoft.com/office/officeart/2005/8/layout/orgChart1"/>
    <dgm:cxn modelId="{88A4BFBB-C6E5-4801-B1F8-8A5C53F143FD}" type="presOf" srcId="{6B463378-2DB2-4882-A90D-D66F15E8D2C9}" destId="{687AE471-B621-4BD6-AD22-BD6F18DB7D59}" srcOrd="0" destOrd="0" presId="urn:microsoft.com/office/officeart/2005/8/layout/orgChart1"/>
    <dgm:cxn modelId="{5031F4BE-567F-4CC4-91C7-D09C336DD136}" srcId="{936D6801-1109-43A4-82B0-BE4D195C31F9}" destId="{6B463378-2DB2-4882-A90D-D66F15E8D2C9}" srcOrd="0" destOrd="0" parTransId="{5DD49197-95A5-4E66-8F2C-010EA985446D}" sibTransId="{58403AFD-6AE0-43C8-9183-D87A738A14CF}"/>
    <dgm:cxn modelId="{FDB20CC0-F132-4C6A-9B70-784F52FA8568}" type="presOf" srcId="{20E4F772-A633-44DD-92D5-658677818783}" destId="{F2148B96-826F-429C-8FBF-4B339055FB02}" srcOrd="0" destOrd="0" presId="urn:microsoft.com/office/officeart/2005/8/layout/orgChart1"/>
    <dgm:cxn modelId="{7D1E24C8-1D03-470B-A4EE-360B51A41177}" srcId="{4D2C9427-46C3-40DE-9A39-491C10458180}" destId="{9CD28672-3B41-4D3A-A77A-932E1844DF9A}" srcOrd="4" destOrd="0" parTransId="{DF583421-E25C-46A9-9013-9AE032F09559}" sibTransId="{3126A506-E9BA-45CB-BAA9-8191ED67D8CF}"/>
    <dgm:cxn modelId="{516C18CA-59F1-47E1-9454-97195C8986C4}" type="presOf" srcId="{6B463378-2DB2-4882-A90D-D66F15E8D2C9}" destId="{0C92B49F-F143-41F8-8766-15370380559C}" srcOrd="1" destOrd="0" presId="urn:microsoft.com/office/officeart/2005/8/layout/orgChart1"/>
    <dgm:cxn modelId="{9F0DF0CF-828E-42A9-ACAB-8459041EB53A}" srcId="{936D6801-1109-43A4-82B0-BE4D195C31F9}" destId="{3C04BDEB-DA34-4C81-ABC5-E1B9404FC85F}" srcOrd="2" destOrd="0" parTransId="{E14B4C09-40A2-4BA8-AA36-ABA17488182F}" sibTransId="{4F3D071C-9678-43EA-B1E3-641BC9F89F89}"/>
    <dgm:cxn modelId="{CFA0E0D0-F862-45B0-A6FD-BD80A3D2F88D}" type="presOf" srcId="{DF583421-E25C-46A9-9013-9AE032F09559}" destId="{A70ED9D8-FC47-45BB-9015-FD246E080766}" srcOrd="0" destOrd="0" presId="urn:microsoft.com/office/officeart/2005/8/layout/orgChart1"/>
    <dgm:cxn modelId="{0A0C30D6-31BB-449F-9BB7-14A6A52D4B42}" type="presOf" srcId="{4D2C9427-46C3-40DE-9A39-491C10458180}" destId="{137C239E-32B6-401A-BD78-D8F1BEE8AD8C}" srcOrd="1" destOrd="0" presId="urn:microsoft.com/office/officeart/2005/8/layout/orgChart1"/>
    <dgm:cxn modelId="{8C3404DE-7E7D-489C-A9C1-27F124C9C3A6}" type="presOf" srcId="{9CD28672-3B41-4D3A-A77A-932E1844DF9A}" destId="{7C6D68A6-805B-4997-822A-48F2A9B164BD}" srcOrd="0" destOrd="0" presId="urn:microsoft.com/office/officeart/2005/8/layout/orgChart1"/>
    <dgm:cxn modelId="{A29D73EC-48EA-4005-A802-04263AD8A51B}" type="presOf" srcId="{E14B4C09-40A2-4BA8-AA36-ABA17488182F}" destId="{B4E4F0AD-2489-443C-9A06-09CA0B4343E8}" srcOrd="0" destOrd="0" presId="urn:microsoft.com/office/officeart/2005/8/layout/orgChart1"/>
    <dgm:cxn modelId="{035F7AF0-61D1-4EBB-8536-FF4421177EB6}" type="presOf" srcId="{3B4DC927-37A3-4779-98A3-DFCEF06A0D54}" destId="{6351422A-48FB-43C0-A12A-AF91A107B92B}" srcOrd="0" destOrd="0" presId="urn:microsoft.com/office/officeart/2005/8/layout/orgChart1"/>
    <dgm:cxn modelId="{18DFF7FF-082E-4E94-AFC2-41D38E7DB728}" type="presOf" srcId="{20E4F772-A633-44DD-92D5-658677818783}" destId="{546107D2-154E-4CF7-BB1D-A36526B79A1E}" srcOrd="1" destOrd="0" presId="urn:microsoft.com/office/officeart/2005/8/layout/orgChart1"/>
    <dgm:cxn modelId="{809DFBD2-8F74-4DB0-A041-CD4C99D4A800}" type="presParOf" srcId="{CE5FB91C-A17B-4047-8257-91BC7E4C52D9}" destId="{47846010-1DDA-43C4-A350-E97C893DC03F}" srcOrd="0" destOrd="0" presId="urn:microsoft.com/office/officeart/2005/8/layout/orgChart1"/>
    <dgm:cxn modelId="{68633351-E394-49FE-B5CC-059EAFD9F358}" type="presParOf" srcId="{47846010-1DDA-43C4-A350-E97C893DC03F}" destId="{2FC7002C-B4BB-4F46-BF4C-284A208738D3}" srcOrd="0" destOrd="0" presId="urn:microsoft.com/office/officeart/2005/8/layout/orgChart1"/>
    <dgm:cxn modelId="{25F91B9E-F682-43EB-9262-F0C2F7254D31}" type="presParOf" srcId="{2FC7002C-B4BB-4F46-BF4C-284A208738D3}" destId="{E09E88FF-3A16-4CC3-8321-E169E39FDA4F}" srcOrd="0" destOrd="0" presId="urn:microsoft.com/office/officeart/2005/8/layout/orgChart1"/>
    <dgm:cxn modelId="{31DFA158-8094-4296-BE60-85F66C264F74}" type="presParOf" srcId="{2FC7002C-B4BB-4F46-BF4C-284A208738D3}" destId="{137C239E-32B6-401A-BD78-D8F1BEE8AD8C}" srcOrd="1" destOrd="0" presId="urn:microsoft.com/office/officeart/2005/8/layout/orgChart1"/>
    <dgm:cxn modelId="{B69685B8-4D33-42FA-9FBB-9F3C6DFF367A}" type="presParOf" srcId="{47846010-1DDA-43C4-A350-E97C893DC03F}" destId="{2608CC4F-A45C-460E-97F2-4772FB1ABB2C}" srcOrd="1" destOrd="0" presId="urn:microsoft.com/office/officeart/2005/8/layout/orgChart1"/>
    <dgm:cxn modelId="{BF7F1D15-81DB-4138-A848-60F5BDF41C1A}" type="presParOf" srcId="{2608CC4F-A45C-460E-97F2-4772FB1ABB2C}" destId="{8C48C58B-61F0-4D68-A812-F8D2A1940C83}" srcOrd="0" destOrd="0" presId="urn:microsoft.com/office/officeart/2005/8/layout/orgChart1"/>
    <dgm:cxn modelId="{17E6557B-E433-405D-9E6B-4CB0528AFF39}" type="presParOf" srcId="{2608CC4F-A45C-460E-97F2-4772FB1ABB2C}" destId="{B82CA14E-64FB-4436-A430-43B5B08BD86F}" srcOrd="1" destOrd="0" presId="urn:microsoft.com/office/officeart/2005/8/layout/orgChart1"/>
    <dgm:cxn modelId="{256F78F1-84AA-4F75-A623-3FA74C218D7D}" type="presParOf" srcId="{B82CA14E-64FB-4436-A430-43B5B08BD86F}" destId="{76CA3B70-9D9F-4286-AF53-8AAEAA732B3F}" srcOrd="0" destOrd="0" presId="urn:microsoft.com/office/officeart/2005/8/layout/orgChart1"/>
    <dgm:cxn modelId="{1BC2414D-7F89-464E-9362-42FEE8BA1E6B}" type="presParOf" srcId="{76CA3B70-9D9F-4286-AF53-8AAEAA732B3F}" destId="{F2148B96-826F-429C-8FBF-4B339055FB02}" srcOrd="0" destOrd="0" presId="urn:microsoft.com/office/officeart/2005/8/layout/orgChart1"/>
    <dgm:cxn modelId="{7162B793-8373-4110-A937-12D9247BCDBF}" type="presParOf" srcId="{76CA3B70-9D9F-4286-AF53-8AAEAA732B3F}" destId="{546107D2-154E-4CF7-BB1D-A36526B79A1E}" srcOrd="1" destOrd="0" presId="urn:microsoft.com/office/officeart/2005/8/layout/orgChart1"/>
    <dgm:cxn modelId="{0642F55E-DA79-4CEA-95A5-FE9F957DF518}" type="presParOf" srcId="{B82CA14E-64FB-4436-A430-43B5B08BD86F}" destId="{C711BD64-728F-4A2D-AD11-48AB94A705CD}" srcOrd="1" destOrd="0" presId="urn:microsoft.com/office/officeart/2005/8/layout/orgChart1"/>
    <dgm:cxn modelId="{5667BEB4-50C0-43D7-9162-F3898BBA3EA3}" type="presParOf" srcId="{C711BD64-728F-4A2D-AD11-48AB94A705CD}" destId="{967FC6FE-3149-4D8D-AFB0-5D88B2732590}" srcOrd="0" destOrd="0" presId="urn:microsoft.com/office/officeart/2005/8/layout/orgChart1"/>
    <dgm:cxn modelId="{D31FB22C-381A-40D4-B7F1-B03449F67CBD}" type="presParOf" srcId="{C711BD64-728F-4A2D-AD11-48AB94A705CD}" destId="{6FFFAC41-1D90-480D-A937-098DCF1BE392}" srcOrd="1" destOrd="0" presId="urn:microsoft.com/office/officeart/2005/8/layout/orgChart1"/>
    <dgm:cxn modelId="{94D65C8C-4157-45B6-A930-970169B63238}" type="presParOf" srcId="{6FFFAC41-1D90-480D-A937-098DCF1BE392}" destId="{C315995F-79FB-4E12-AE87-83AD89D853F4}" srcOrd="0" destOrd="0" presId="urn:microsoft.com/office/officeart/2005/8/layout/orgChart1"/>
    <dgm:cxn modelId="{F2BE6366-5C06-4E27-8208-487D54754E72}" type="presParOf" srcId="{C315995F-79FB-4E12-AE87-83AD89D853F4}" destId="{37FC7C90-A638-4EA4-9AE9-5CD06461F989}" srcOrd="0" destOrd="0" presId="urn:microsoft.com/office/officeart/2005/8/layout/orgChart1"/>
    <dgm:cxn modelId="{0241CEC9-6665-46BD-80B1-2E0E80DE3F1D}" type="presParOf" srcId="{C315995F-79FB-4E12-AE87-83AD89D853F4}" destId="{B8258C6D-31F2-4D61-882A-E028F207AB1B}" srcOrd="1" destOrd="0" presId="urn:microsoft.com/office/officeart/2005/8/layout/orgChart1"/>
    <dgm:cxn modelId="{72BE4A14-072C-4AF4-A444-E997B7E29938}" type="presParOf" srcId="{6FFFAC41-1D90-480D-A937-098DCF1BE392}" destId="{EAB140FF-2D6C-4E6D-9567-99CA6A7E1E05}" srcOrd="1" destOrd="0" presId="urn:microsoft.com/office/officeart/2005/8/layout/orgChart1"/>
    <dgm:cxn modelId="{AB5EAF1D-F44F-4802-B731-B2DCFFDD26A4}" type="presParOf" srcId="{EAB140FF-2D6C-4E6D-9567-99CA6A7E1E05}" destId="{91206110-1D6A-4BAD-A28E-01DCBEE561A9}" srcOrd="0" destOrd="0" presId="urn:microsoft.com/office/officeart/2005/8/layout/orgChart1"/>
    <dgm:cxn modelId="{46CFA54A-7843-415B-8AF2-FC5EF50FACB8}" type="presParOf" srcId="{EAB140FF-2D6C-4E6D-9567-99CA6A7E1E05}" destId="{1245D9C9-4DA4-4C17-A5BB-F1320A84AEAF}" srcOrd="1" destOrd="0" presId="urn:microsoft.com/office/officeart/2005/8/layout/orgChart1"/>
    <dgm:cxn modelId="{FEEA141E-38CC-4B92-9D52-B14937CD0035}" type="presParOf" srcId="{1245D9C9-4DA4-4C17-A5BB-F1320A84AEAF}" destId="{D028D468-739C-4CAB-8303-CD5EA4799F3C}" srcOrd="0" destOrd="0" presId="urn:microsoft.com/office/officeart/2005/8/layout/orgChart1"/>
    <dgm:cxn modelId="{87FDBDE7-2DCC-483C-B963-F44C85BFD2C7}" type="presParOf" srcId="{D028D468-739C-4CAB-8303-CD5EA4799F3C}" destId="{687AE471-B621-4BD6-AD22-BD6F18DB7D59}" srcOrd="0" destOrd="0" presId="urn:microsoft.com/office/officeart/2005/8/layout/orgChart1"/>
    <dgm:cxn modelId="{6D8660A3-667C-4B7C-9C0C-D59A495C30B9}" type="presParOf" srcId="{D028D468-739C-4CAB-8303-CD5EA4799F3C}" destId="{0C92B49F-F143-41F8-8766-15370380559C}" srcOrd="1" destOrd="0" presId="urn:microsoft.com/office/officeart/2005/8/layout/orgChart1"/>
    <dgm:cxn modelId="{2E8BD775-3435-4676-86C7-7A93A764C73C}" type="presParOf" srcId="{1245D9C9-4DA4-4C17-A5BB-F1320A84AEAF}" destId="{5457EEF0-9367-4044-9281-1E293344F874}" srcOrd="1" destOrd="0" presId="urn:microsoft.com/office/officeart/2005/8/layout/orgChart1"/>
    <dgm:cxn modelId="{CF9763EF-6D22-45AE-A308-5698497490F2}" type="presParOf" srcId="{1245D9C9-4DA4-4C17-A5BB-F1320A84AEAF}" destId="{96023E41-E237-4C9E-A658-D9D4C9E4EE62}" srcOrd="2" destOrd="0" presId="urn:microsoft.com/office/officeart/2005/8/layout/orgChart1"/>
    <dgm:cxn modelId="{17AD0C5A-67F2-4F72-BDE0-4DCEE73FA29D}" type="presParOf" srcId="{EAB140FF-2D6C-4E6D-9567-99CA6A7E1E05}" destId="{E8DBC88E-A91F-4DCE-BAE6-F23F0B29D4DA}" srcOrd="2" destOrd="0" presId="urn:microsoft.com/office/officeart/2005/8/layout/orgChart1"/>
    <dgm:cxn modelId="{A84E9037-CE88-44CA-813B-061B2BACA862}" type="presParOf" srcId="{EAB140FF-2D6C-4E6D-9567-99CA6A7E1E05}" destId="{B39EB793-4118-4638-BE06-BB7CAE0CEA39}" srcOrd="3" destOrd="0" presId="urn:microsoft.com/office/officeart/2005/8/layout/orgChart1"/>
    <dgm:cxn modelId="{A67736E7-4831-42CE-A24B-96984E6AEB14}" type="presParOf" srcId="{B39EB793-4118-4638-BE06-BB7CAE0CEA39}" destId="{E7613989-B2A8-4DF7-9599-A8B324738BF1}" srcOrd="0" destOrd="0" presId="urn:microsoft.com/office/officeart/2005/8/layout/orgChart1"/>
    <dgm:cxn modelId="{38E39D75-837B-4BEC-9285-FD2B2E26047C}" type="presParOf" srcId="{E7613989-B2A8-4DF7-9599-A8B324738BF1}" destId="{05E18E3B-8212-4116-B797-22C165DFB913}" srcOrd="0" destOrd="0" presId="urn:microsoft.com/office/officeart/2005/8/layout/orgChart1"/>
    <dgm:cxn modelId="{0285BC9C-0B65-4229-942B-3E3349769F68}" type="presParOf" srcId="{E7613989-B2A8-4DF7-9599-A8B324738BF1}" destId="{F2363C4E-54BF-4033-AD4D-F3C166E878DA}" srcOrd="1" destOrd="0" presId="urn:microsoft.com/office/officeart/2005/8/layout/orgChart1"/>
    <dgm:cxn modelId="{5C5EE2C7-E5BB-4F0C-A363-8511ECF4A14A}" type="presParOf" srcId="{B39EB793-4118-4638-BE06-BB7CAE0CEA39}" destId="{D00B8E9F-1702-4CDE-BBF3-079EC7EF10ED}" srcOrd="1" destOrd="0" presId="urn:microsoft.com/office/officeart/2005/8/layout/orgChart1"/>
    <dgm:cxn modelId="{00C1F8AE-C736-4A82-B739-CE2DE6CA03A7}" type="presParOf" srcId="{B39EB793-4118-4638-BE06-BB7CAE0CEA39}" destId="{6C3C2FC0-0C85-4AA4-A84D-32962947332A}" srcOrd="2" destOrd="0" presId="urn:microsoft.com/office/officeart/2005/8/layout/orgChart1"/>
    <dgm:cxn modelId="{80CDE16F-417F-490F-836E-8F7D6C80A878}" type="presParOf" srcId="{EAB140FF-2D6C-4E6D-9567-99CA6A7E1E05}" destId="{B4E4F0AD-2489-443C-9A06-09CA0B4343E8}" srcOrd="4" destOrd="0" presId="urn:microsoft.com/office/officeart/2005/8/layout/orgChart1"/>
    <dgm:cxn modelId="{8C64E798-87A0-4CCC-B765-B404A465E5F7}" type="presParOf" srcId="{EAB140FF-2D6C-4E6D-9567-99CA6A7E1E05}" destId="{BDB7A789-02B8-441F-82FD-C5618EC0360E}" srcOrd="5" destOrd="0" presId="urn:microsoft.com/office/officeart/2005/8/layout/orgChart1"/>
    <dgm:cxn modelId="{A5D1791E-AC88-4F60-A6A1-11A8E36A07DB}" type="presParOf" srcId="{BDB7A789-02B8-441F-82FD-C5618EC0360E}" destId="{38CAD94A-6999-45DD-837C-E414ACAF970E}" srcOrd="0" destOrd="0" presId="urn:microsoft.com/office/officeart/2005/8/layout/orgChart1"/>
    <dgm:cxn modelId="{73248CC3-5A4C-483F-98CF-F740037B5DFE}" type="presParOf" srcId="{38CAD94A-6999-45DD-837C-E414ACAF970E}" destId="{A1C53535-678D-40CF-8039-1CF2A028D304}" srcOrd="0" destOrd="0" presId="urn:microsoft.com/office/officeart/2005/8/layout/orgChart1"/>
    <dgm:cxn modelId="{12FA38DD-76CF-42D5-BF86-738652F1F07F}" type="presParOf" srcId="{38CAD94A-6999-45DD-837C-E414ACAF970E}" destId="{DC181DA0-9AF2-4653-8233-1F5F3666B13A}" srcOrd="1" destOrd="0" presId="urn:microsoft.com/office/officeart/2005/8/layout/orgChart1"/>
    <dgm:cxn modelId="{0AE4C21F-3F9D-427D-9EAE-00BBC085BDA1}" type="presParOf" srcId="{BDB7A789-02B8-441F-82FD-C5618EC0360E}" destId="{240B13AB-B070-40AE-8CB9-D46392131E6A}" srcOrd="1" destOrd="0" presId="urn:microsoft.com/office/officeart/2005/8/layout/orgChart1"/>
    <dgm:cxn modelId="{9C2E8378-B727-4185-933F-0350E8F9A75A}" type="presParOf" srcId="{BDB7A789-02B8-441F-82FD-C5618EC0360E}" destId="{59C77484-649B-42A9-B33C-A96DCFACD7A0}" srcOrd="2" destOrd="0" presId="urn:microsoft.com/office/officeart/2005/8/layout/orgChart1"/>
    <dgm:cxn modelId="{1CFCB10E-28BC-48FB-A360-E099904D36F7}" type="presParOf" srcId="{6FFFAC41-1D90-480D-A937-098DCF1BE392}" destId="{0CDE1C94-5CFF-4B75-BF8A-F4FF00699A40}" srcOrd="2" destOrd="0" presId="urn:microsoft.com/office/officeart/2005/8/layout/orgChart1"/>
    <dgm:cxn modelId="{E4157254-CAC1-4F1D-9CD9-D9E89D6E6AAC}" type="presParOf" srcId="{C711BD64-728F-4A2D-AD11-48AB94A705CD}" destId="{2BA43A53-EB79-42A1-91B4-BC444F7418EA}" srcOrd="2" destOrd="0" presId="urn:microsoft.com/office/officeart/2005/8/layout/orgChart1"/>
    <dgm:cxn modelId="{6C8199E5-C900-4480-916D-77DAD1015C7B}" type="presParOf" srcId="{C711BD64-728F-4A2D-AD11-48AB94A705CD}" destId="{698FBA58-409A-409A-B214-7969BDBE6700}" srcOrd="3" destOrd="0" presId="urn:microsoft.com/office/officeart/2005/8/layout/orgChart1"/>
    <dgm:cxn modelId="{AE0E6224-1830-48F1-A00B-333E1C6F45D9}" type="presParOf" srcId="{698FBA58-409A-409A-B214-7969BDBE6700}" destId="{6C342D2D-C155-4F32-87DA-F2223137F7DD}" srcOrd="0" destOrd="0" presId="urn:microsoft.com/office/officeart/2005/8/layout/orgChart1"/>
    <dgm:cxn modelId="{1ECC8AC8-07F3-4A12-A648-56C5165AF316}" type="presParOf" srcId="{6C342D2D-C155-4F32-87DA-F2223137F7DD}" destId="{22907B95-D307-409A-9B84-7E7E89D693F5}" srcOrd="0" destOrd="0" presId="urn:microsoft.com/office/officeart/2005/8/layout/orgChart1"/>
    <dgm:cxn modelId="{2AAD3D15-27A3-449D-89CC-55A88ADE934F}" type="presParOf" srcId="{6C342D2D-C155-4F32-87DA-F2223137F7DD}" destId="{1CA7173B-17F5-428E-AD69-AD4D4F8B5AA6}" srcOrd="1" destOrd="0" presId="urn:microsoft.com/office/officeart/2005/8/layout/orgChart1"/>
    <dgm:cxn modelId="{BD619E5D-E9A8-427A-8400-F8183381C203}" type="presParOf" srcId="{698FBA58-409A-409A-B214-7969BDBE6700}" destId="{3DFA6F07-2857-4D41-9C18-3F6CD11599E2}" srcOrd="1" destOrd="0" presId="urn:microsoft.com/office/officeart/2005/8/layout/orgChart1"/>
    <dgm:cxn modelId="{51AE2490-D83D-44CB-946A-BE03E8E040DD}" type="presParOf" srcId="{698FBA58-409A-409A-B214-7969BDBE6700}" destId="{FDA493C8-2B17-4462-A57D-48DD5D9F5F14}" srcOrd="2" destOrd="0" presId="urn:microsoft.com/office/officeart/2005/8/layout/orgChart1"/>
    <dgm:cxn modelId="{7E42402D-C146-4A49-87FE-5A952DA87A29}" type="presParOf" srcId="{B82CA14E-64FB-4436-A430-43B5B08BD86F}" destId="{5F4FAD59-AF6E-4F1C-8053-5EE3A3618DB1}" srcOrd="2" destOrd="0" presId="urn:microsoft.com/office/officeart/2005/8/layout/orgChart1"/>
    <dgm:cxn modelId="{F997164A-324F-4837-8E14-96069DD807CB}" type="presParOf" srcId="{2608CC4F-A45C-460E-97F2-4772FB1ABB2C}" destId="{4FBB234A-B024-4790-AC92-FD2A280666FF}" srcOrd="2" destOrd="0" presId="urn:microsoft.com/office/officeart/2005/8/layout/orgChart1"/>
    <dgm:cxn modelId="{6CAC9C82-F042-4D27-99E4-41E40E7D668C}" type="presParOf" srcId="{2608CC4F-A45C-460E-97F2-4772FB1ABB2C}" destId="{8A5D02E8-AFA9-474D-BA1F-DE1E61CE7CB9}" srcOrd="3" destOrd="0" presId="urn:microsoft.com/office/officeart/2005/8/layout/orgChart1"/>
    <dgm:cxn modelId="{EEB4398A-191C-4EE8-BA2B-8AB719E3DFC7}" type="presParOf" srcId="{8A5D02E8-AFA9-474D-BA1F-DE1E61CE7CB9}" destId="{82615D70-0A7C-4B6B-B33C-AC58AC6363A7}" srcOrd="0" destOrd="0" presId="urn:microsoft.com/office/officeart/2005/8/layout/orgChart1"/>
    <dgm:cxn modelId="{1BBBFA9B-F778-4507-9A29-7ECC6DF6A6F6}" type="presParOf" srcId="{82615D70-0A7C-4B6B-B33C-AC58AC6363A7}" destId="{A16DA225-E9DC-489D-A321-71028AF25820}" srcOrd="0" destOrd="0" presId="urn:microsoft.com/office/officeart/2005/8/layout/orgChart1"/>
    <dgm:cxn modelId="{ECFC0726-16E4-400B-A0E5-C7389FAD1B66}" type="presParOf" srcId="{82615D70-0A7C-4B6B-B33C-AC58AC6363A7}" destId="{3F729CC4-881E-4C67-9F1B-9F05364E408E}" srcOrd="1" destOrd="0" presId="urn:microsoft.com/office/officeart/2005/8/layout/orgChart1"/>
    <dgm:cxn modelId="{9DD67BC6-0B3F-47B9-B211-F2F84236772E}" type="presParOf" srcId="{8A5D02E8-AFA9-474D-BA1F-DE1E61CE7CB9}" destId="{C2AE4D72-9984-4A1D-BE1E-FC8085C63FD7}" srcOrd="1" destOrd="0" presId="urn:microsoft.com/office/officeart/2005/8/layout/orgChart1"/>
    <dgm:cxn modelId="{133DB6DC-4C82-4DFF-B54D-BAB9EC40C4FC}" type="presParOf" srcId="{8A5D02E8-AFA9-474D-BA1F-DE1E61CE7CB9}" destId="{9983ACA7-F2C8-4635-B7A8-DC76EAA0095C}" srcOrd="2" destOrd="0" presId="urn:microsoft.com/office/officeart/2005/8/layout/orgChart1"/>
    <dgm:cxn modelId="{2ECBBCE3-6ED3-457B-BFC5-76001AF5E0A3}" type="presParOf" srcId="{2608CC4F-A45C-460E-97F2-4772FB1ABB2C}" destId="{7E2DFB35-9C0B-4B41-993E-D141AA99BB81}" srcOrd="4" destOrd="0" presId="urn:microsoft.com/office/officeart/2005/8/layout/orgChart1"/>
    <dgm:cxn modelId="{C0A39212-0FD6-4B69-95F0-152675A36F20}" type="presParOf" srcId="{2608CC4F-A45C-460E-97F2-4772FB1ABB2C}" destId="{BF0F3756-15E5-45BA-8064-D9554709D0DB}" srcOrd="5" destOrd="0" presId="urn:microsoft.com/office/officeart/2005/8/layout/orgChart1"/>
    <dgm:cxn modelId="{2C370CEC-F472-4DFB-9142-47ADDE994A3D}" type="presParOf" srcId="{BF0F3756-15E5-45BA-8064-D9554709D0DB}" destId="{460FBB5B-68B4-449C-ACE2-DA6D4FB6AC95}" srcOrd="0" destOrd="0" presId="urn:microsoft.com/office/officeart/2005/8/layout/orgChart1"/>
    <dgm:cxn modelId="{A3C37B09-CC3E-4026-8CDE-554805CBEBFF}" type="presParOf" srcId="{460FBB5B-68B4-449C-ACE2-DA6D4FB6AC95}" destId="{F0E2353D-8FF3-43CD-B058-293B2DBCF9CA}" srcOrd="0" destOrd="0" presId="urn:microsoft.com/office/officeart/2005/8/layout/orgChart1"/>
    <dgm:cxn modelId="{5F874F2D-335C-4A89-A366-EBA7257CC5EF}" type="presParOf" srcId="{460FBB5B-68B4-449C-ACE2-DA6D4FB6AC95}" destId="{0CA35490-1CB5-4E09-A91D-151379503998}" srcOrd="1" destOrd="0" presId="urn:microsoft.com/office/officeart/2005/8/layout/orgChart1"/>
    <dgm:cxn modelId="{71071B43-48D6-43BF-A239-69470DCFAE1B}" type="presParOf" srcId="{BF0F3756-15E5-45BA-8064-D9554709D0DB}" destId="{7A84B05F-40A5-4303-8EA3-86D9E44B0387}" srcOrd="1" destOrd="0" presId="urn:microsoft.com/office/officeart/2005/8/layout/orgChart1"/>
    <dgm:cxn modelId="{834EBFCC-BF46-4AEE-9C43-B8870DEC0812}" type="presParOf" srcId="{BF0F3756-15E5-45BA-8064-D9554709D0DB}" destId="{2E041E98-F59A-4FDD-935A-A02E6596FAA6}" srcOrd="2" destOrd="0" presId="urn:microsoft.com/office/officeart/2005/8/layout/orgChart1"/>
    <dgm:cxn modelId="{5EA7B72E-C77E-4AE3-ADA3-46C9BEF8861C}" type="presParOf" srcId="{2608CC4F-A45C-460E-97F2-4772FB1ABB2C}" destId="{A70ED9D8-FC47-45BB-9015-FD246E080766}" srcOrd="6" destOrd="0" presId="urn:microsoft.com/office/officeart/2005/8/layout/orgChart1"/>
    <dgm:cxn modelId="{18C15A72-DD3B-456E-8D80-695DEE299CB1}" type="presParOf" srcId="{2608CC4F-A45C-460E-97F2-4772FB1ABB2C}" destId="{21093EFE-0128-40C8-9731-48994F1C57FE}" srcOrd="7" destOrd="0" presId="urn:microsoft.com/office/officeart/2005/8/layout/orgChart1"/>
    <dgm:cxn modelId="{F3E62FB6-3DF0-4E1E-BDC2-AA31E49AB734}" type="presParOf" srcId="{21093EFE-0128-40C8-9731-48994F1C57FE}" destId="{70101315-5449-4440-A312-0AA1FB0B7CD9}" srcOrd="0" destOrd="0" presId="urn:microsoft.com/office/officeart/2005/8/layout/orgChart1"/>
    <dgm:cxn modelId="{6D7A1858-4FF8-4994-8AF3-CD6325BAE21B}" type="presParOf" srcId="{70101315-5449-4440-A312-0AA1FB0B7CD9}" destId="{7C6D68A6-805B-4997-822A-48F2A9B164BD}" srcOrd="0" destOrd="0" presId="urn:microsoft.com/office/officeart/2005/8/layout/orgChart1"/>
    <dgm:cxn modelId="{D67FC278-A782-4CC5-A263-966EA41CEA91}" type="presParOf" srcId="{70101315-5449-4440-A312-0AA1FB0B7CD9}" destId="{1BF6C08B-7292-4A52-B7AA-297D81753C6A}" srcOrd="1" destOrd="0" presId="urn:microsoft.com/office/officeart/2005/8/layout/orgChart1"/>
    <dgm:cxn modelId="{6D0B20C7-CC88-4033-87EA-602B3215C00B}" type="presParOf" srcId="{21093EFE-0128-40C8-9731-48994F1C57FE}" destId="{580A7060-608F-4B2C-AD80-44B5B5F63146}" srcOrd="1" destOrd="0" presId="urn:microsoft.com/office/officeart/2005/8/layout/orgChart1"/>
    <dgm:cxn modelId="{BF50AB67-C64D-48C4-B042-2D7DB942153A}" type="presParOf" srcId="{21093EFE-0128-40C8-9731-48994F1C57FE}" destId="{D83B222F-7174-4A29-A5E2-A2E64BB72A59}" srcOrd="2" destOrd="0" presId="urn:microsoft.com/office/officeart/2005/8/layout/orgChart1"/>
    <dgm:cxn modelId="{C9563352-9292-4172-8259-56B8B0C382C3}" type="presParOf" srcId="{47846010-1DDA-43C4-A350-E97C893DC03F}" destId="{ADF2A2AA-68B1-4A1A-AB92-3487B4A095D9}" srcOrd="2" destOrd="0" presId="urn:microsoft.com/office/officeart/2005/8/layout/orgChart1"/>
    <dgm:cxn modelId="{54D34CFC-8443-4EC1-B58E-FBA7A448F3B1}" type="presParOf" srcId="{ADF2A2AA-68B1-4A1A-AB92-3487B4A095D9}" destId="{6351422A-48FB-43C0-A12A-AF91A107B92B}" srcOrd="0" destOrd="0" presId="urn:microsoft.com/office/officeart/2005/8/layout/orgChart1"/>
    <dgm:cxn modelId="{88F3335F-1787-41FF-BEDC-5B38481984AF}" type="presParOf" srcId="{ADF2A2AA-68B1-4A1A-AB92-3487B4A095D9}" destId="{4DA21392-8AC6-498A-8FA7-CE2D3F115AAE}" srcOrd="1" destOrd="0" presId="urn:microsoft.com/office/officeart/2005/8/layout/orgChart1"/>
    <dgm:cxn modelId="{D3720B33-E96A-4FF4-ADE8-5C3F8FA67A2E}" type="presParOf" srcId="{4DA21392-8AC6-498A-8FA7-CE2D3F115AAE}" destId="{8F96F0AE-7B27-459D-BFBE-8BBD80D1659F}" srcOrd="0" destOrd="0" presId="urn:microsoft.com/office/officeart/2005/8/layout/orgChart1"/>
    <dgm:cxn modelId="{3D833D56-AD45-4736-94FD-D5445FB44A11}" type="presParOf" srcId="{8F96F0AE-7B27-459D-BFBE-8BBD80D1659F}" destId="{C52346A1-2DC5-471C-AFB3-8E8885E4FC9F}" srcOrd="0" destOrd="0" presId="urn:microsoft.com/office/officeart/2005/8/layout/orgChart1"/>
    <dgm:cxn modelId="{2267E480-68AE-4E15-A702-5F8A6742649B}" type="presParOf" srcId="{8F96F0AE-7B27-459D-BFBE-8BBD80D1659F}" destId="{A643E1FD-FC9A-4AF7-BA35-964277AC335A}" srcOrd="1" destOrd="0" presId="urn:microsoft.com/office/officeart/2005/8/layout/orgChart1"/>
    <dgm:cxn modelId="{BCE93E32-43A6-4A1C-9174-7404387A44AE}" type="presParOf" srcId="{4DA21392-8AC6-498A-8FA7-CE2D3F115AAE}" destId="{9A158FF6-2CDD-4A5F-81B3-5D834D844F6B}" srcOrd="1" destOrd="0" presId="urn:microsoft.com/office/officeart/2005/8/layout/orgChart1"/>
    <dgm:cxn modelId="{633A222B-2FE9-4962-82A6-3F10CB044054}" type="presParOf" srcId="{4DA21392-8AC6-498A-8FA7-CE2D3F115AAE}" destId="{BC0EEBBB-89EC-44EC-9F54-2915C7ECB7E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1422A-48FB-43C0-A12A-AF91A107B92B}">
      <dsp:nvSpPr>
        <dsp:cNvPr id="0" name=""/>
        <dsp:cNvSpPr/>
      </dsp:nvSpPr>
      <dsp:spPr>
        <a:xfrm>
          <a:off x="7125113" y="352504"/>
          <a:ext cx="123898" cy="543708"/>
        </a:xfrm>
        <a:custGeom>
          <a:avLst/>
          <a:gdLst/>
          <a:ahLst/>
          <a:cxnLst/>
          <a:rect l="0" t="0" r="0" b="0"/>
          <a:pathLst>
            <a:path>
              <a:moveTo>
                <a:pt x="123898" y="0"/>
              </a:moveTo>
              <a:lnTo>
                <a:pt x="123898" y="543708"/>
              </a:lnTo>
              <a:lnTo>
                <a:pt x="0" y="5437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0ED9D8-FC47-45BB-9015-FD246E080766}">
      <dsp:nvSpPr>
        <dsp:cNvPr id="0" name=""/>
        <dsp:cNvSpPr/>
      </dsp:nvSpPr>
      <dsp:spPr>
        <a:xfrm>
          <a:off x="7249011" y="352504"/>
          <a:ext cx="3892274" cy="1086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603"/>
              </a:lnTo>
              <a:lnTo>
                <a:pt x="3892274" y="962603"/>
              </a:lnTo>
              <a:lnTo>
                <a:pt x="3892274" y="10865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DFB35-9C0B-4B41-993E-D141AA99BB81}">
      <dsp:nvSpPr>
        <dsp:cNvPr id="0" name=""/>
        <dsp:cNvSpPr/>
      </dsp:nvSpPr>
      <dsp:spPr>
        <a:xfrm>
          <a:off x="7249011" y="352504"/>
          <a:ext cx="1897908" cy="1086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603"/>
              </a:lnTo>
              <a:lnTo>
                <a:pt x="1897908" y="962603"/>
              </a:lnTo>
              <a:lnTo>
                <a:pt x="1897908" y="10865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B234A-B024-4790-AC92-FD2A280666FF}">
      <dsp:nvSpPr>
        <dsp:cNvPr id="0" name=""/>
        <dsp:cNvSpPr/>
      </dsp:nvSpPr>
      <dsp:spPr>
        <a:xfrm>
          <a:off x="7129235" y="352504"/>
          <a:ext cx="91440" cy="1086502"/>
        </a:xfrm>
        <a:custGeom>
          <a:avLst/>
          <a:gdLst/>
          <a:ahLst/>
          <a:cxnLst/>
          <a:rect l="0" t="0" r="0" b="0"/>
          <a:pathLst>
            <a:path>
              <a:moveTo>
                <a:pt x="119775" y="0"/>
              </a:moveTo>
              <a:lnTo>
                <a:pt x="119775" y="962603"/>
              </a:lnTo>
              <a:lnTo>
                <a:pt x="45720" y="962603"/>
              </a:lnTo>
              <a:lnTo>
                <a:pt x="45720" y="10865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A43A53-EB79-42A1-91B4-BC444F7418EA}">
      <dsp:nvSpPr>
        <dsp:cNvPr id="0" name=""/>
        <dsp:cNvSpPr/>
      </dsp:nvSpPr>
      <dsp:spPr>
        <a:xfrm>
          <a:off x="4248494" y="2254023"/>
          <a:ext cx="2847372" cy="247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898"/>
              </a:lnTo>
              <a:lnTo>
                <a:pt x="2847372" y="123898"/>
              </a:lnTo>
              <a:lnTo>
                <a:pt x="2847372" y="247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4F0AD-2489-443C-9A06-09CA0B4343E8}">
      <dsp:nvSpPr>
        <dsp:cNvPr id="0" name=""/>
        <dsp:cNvSpPr/>
      </dsp:nvSpPr>
      <dsp:spPr>
        <a:xfrm>
          <a:off x="991744" y="3313792"/>
          <a:ext cx="817042" cy="2218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8374"/>
              </a:lnTo>
              <a:lnTo>
                <a:pt x="817042" y="22183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BC88E-A91F-4DCE-BAE6-F23F0B29D4DA}">
      <dsp:nvSpPr>
        <dsp:cNvPr id="0" name=""/>
        <dsp:cNvSpPr/>
      </dsp:nvSpPr>
      <dsp:spPr>
        <a:xfrm>
          <a:off x="991744" y="3313792"/>
          <a:ext cx="817042" cy="1380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0584"/>
              </a:lnTo>
              <a:lnTo>
                <a:pt x="817042" y="13805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206110-1D6A-4BAD-A28E-01DCBEE561A9}">
      <dsp:nvSpPr>
        <dsp:cNvPr id="0" name=""/>
        <dsp:cNvSpPr/>
      </dsp:nvSpPr>
      <dsp:spPr>
        <a:xfrm>
          <a:off x="991744" y="3313792"/>
          <a:ext cx="817042" cy="542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793"/>
              </a:lnTo>
              <a:lnTo>
                <a:pt x="817042" y="5427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7FC6FE-3149-4D8D-AFB0-5D88B2732590}">
      <dsp:nvSpPr>
        <dsp:cNvPr id="0" name=""/>
        <dsp:cNvSpPr/>
      </dsp:nvSpPr>
      <dsp:spPr>
        <a:xfrm>
          <a:off x="3170523" y="2254023"/>
          <a:ext cx="1077970" cy="247797"/>
        </a:xfrm>
        <a:custGeom>
          <a:avLst/>
          <a:gdLst/>
          <a:ahLst/>
          <a:cxnLst/>
          <a:rect l="0" t="0" r="0" b="0"/>
          <a:pathLst>
            <a:path>
              <a:moveTo>
                <a:pt x="1077970" y="0"/>
              </a:moveTo>
              <a:lnTo>
                <a:pt x="1077970" y="123898"/>
              </a:lnTo>
              <a:lnTo>
                <a:pt x="0" y="123898"/>
              </a:lnTo>
              <a:lnTo>
                <a:pt x="0" y="247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48C58B-61F0-4D68-A812-F8D2A1940C83}">
      <dsp:nvSpPr>
        <dsp:cNvPr id="0" name=""/>
        <dsp:cNvSpPr/>
      </dsp:nvSpPr>
      <dsp:spPr>
        <a:xfrm>
          <a:off x="4248494" y="352504"/>
          <a:ext cx="3000517" cy="1086502"/>
        </a:xfrm>
        <a:custGeom>
          <a:avLst/>
          <a:gdLst/>
          <a:ahLst/>
          <a:cxnLst/>
          <a:rect l="0" t="0" r="0" b="0"/>
          <a:pathLst>
            <a:path>
              <a:moveTo>
                <a:pt x="3000517" y="0"/>
              </a:moveTo>
              <a:lnTo>
                <a:pt x="3000517" y="962603"/>
              </a:lnTo>
              <a:lnTo>
                <a:pt x="0" y="962603"/>
              </a:lnTo>
              <a:lnTo>
                <a:pt x="0" y="10865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E88FF-3A16-4CC3-8321-E169E39FDA4F}">
      <dsp:nvSpPr>
        <dsp:cNvPr id="0" name=""/>
        <dsp:cNvSpPr/>
      </dsp:nvSpPr>
      <dsp:spPr>
        <a:xfrm>
          <a:off x="6842063" y="1747"/>
          <a:ext cx="813895" cy="3507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MCTI</a:t>
          </a:r>
        </a:p>
      </dsp:txBody>
      <dsp:txXfrm>
        <a:off x="6842063" y="1747"/>
        <a:ext cx="813895" cy="350756"/>
      </dsp:txXfrm>
    </dsp:sp>
    <dsp:sp modelId="{F2148B96-826F-429C-8FBF-4B339055FB02}">
      <dsp:nvSpPr>
        <dsp:cNvPr id="0" name=""/>
        <dsp:cNvSpPr/>
      </dsp:nvSpPr>
      <dsp:spPr>
        <a:xfrm>
          <a:off x="2452082" y="1439006"/>
          <a:ext cx="3592823" cy="815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dirty="0"/>
            <a:t>Secretaria de Políticas e Programas Estratégicos – SEPPE</a:t>
          </a:r>
        </a:p>
      </dsp:txBody>
      <dsp:txXfrm>
        <a:off x="2452082" y="1439006"/>
        <a:ext cx="3592823" cy="815016"/>
      </dsp:txXfrm>
    </dsp:sp>
    <dsp:sp modelId="{37FC7C90-A638-4EA4-9AE9-5CD06461F989}">
      <dsp:nvSpPr>
        <dsp:cNvPr id="0" name=""/>
        <dsp:cNvSpPr/>
      </dsp:nvSpPr>
      <dsp:spPr>
        <a:xfrm>
          <a:off x="447049" y="2501820"/>
          <a:ext cx="5446948" cy="8119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0" kern="1200" dirty="0"/>
            <a:t>Departamento de Programas Temáticos - DEPTE</a:t>
          </a:r>
        </a:p>
      </dsp:txBody>
      <dsp:txXfrm>
        <a:off x="447049" y="2501820"/>
        <a:ext cx="5446948" cy="811972"/>
      </dsp:txXfrm>
    </dsp:sp>
    <dsp:sp modelId="{687AE471-B621-4BD6-AD22-BD6F18DB7D59}">
      <dsp:nvSpPr>
        <dsp:cNvPr id="0" name=""/>
        <dsp:cNvSpPr/>
      </dsp:nvSpPr>
      <dsp:spPr>
        <a:xfrm>
          <a:off x="1808786" y="3561589"/>
          <a:ext cx="6492168" cy="5899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/>
            <a:t>Coordenação-Geral de Ciências para Oceano e Antártica – CGOA</a:t>
          </a:r>
        </a:p>
      </dsp:txBody>
      <dsp:txXfrm>
        <a:off x="1808786" y="3561589"/>
        <a:ext cx="6492168" cy="589993"/>
      </dsp:txXfrm>
    </dsp:sp>
    <dsp:sp modelId="{05E18E3B-8212-4116-B797-22C165DFB913}">
      <dsp:nvSpPr>
        <dsp:cNvPr id="0" name=""/>
        <dsp:cNvSpPr/>
      </dsp:nvSpPr>
      <dsp:spPr>
        <a:xfrm>
          <a:off x="1808786" y="4399380"/>
          <a:ext cx="6289163" cy="5899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/>
            <a:t>Coordenação-Geral de </a:t>
          </a:r>
          <a:r>
            <a:rPr lang="pt-BR" sz="1400" b="0" kern="1200" dirty="0" err="1"/>
            <a:t>Bioeconomia</a:t>
          </a:r>
          <a:r>
            <a:rPr lang="pt-BR" sz="1400" b="0" kern="1200" dirty="0"/>
            <a:t>, Ciências Exatas Ciências Humanas e Sociais</a:t>
          </a:r>
        </a:p>
      </dsp:txBody>
      <dsp:txXfrm>
        <a:off x="1808786" y="4399380"/>
        <a:ext cx="6289163" cy="589993"/>
      </dsp:txXfrm>
    </dsp:sp>
    <dsp:sp modelId="{A1C53535-678D-40CF-8039-1CF2A028D304}">
      <dsp:nvSpPr>
        <dsp:cNvPr id="0" name=""/>
        <dsp:cNvSpPr/>
      </dsp:nvSpPr>
      <dsp:spPr>
        <a:xfrm>
          <a:off x="1808786" y="5237171"/>
          <a:ext cx="6265056" cy="5899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/>
            <a:t>Coordenação-Geral de Ciências da Saúde, Biotecnológicas e Agrárias</a:t>
          </a:r>
        </a:p>
      </dsp:txBody>
      <dsp:txXfrm>
        <a:off x="1808786" y="5237171"/>
        <a:ext cx="6265056" cy="589993"/>
      </dsp:txXfrm>
    </dsp:sp>
    <dsp:sp modelId="{22907B95-D307-409A-9B84-7E7E89D693F5}">
      <dsp:nvSpPr>
        <dsp:cNvPr id="0" name=""/>
        <dsp:cNvSpPr/>
      </dsp:nvSpPr>
      <dsp:spPr>
        <a:xfrm>
          <a:off x="6141794" y="2501820"/>
          <a:ext cx="1908144" cy="6122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i="0" kern="1200" dirty="0"/>
            <a:t>Departamento para o Clima e Sustentabilidade</a:t>
          </a:r>
          <a:endParaRPr lang="pt-BR" sz="1400" b="0" kern="1200" dirty="0"/>
        </a:p>
      </dsp:txBody>
      <dsp:txXfrm>
        <a:off x="6141794" y="2501820"/>
        <a:ext cx="1908144" cy="612277"/>
      </dsp:txXfrm>
    </dsp:sp>
    <dsp:sp modelId="{A16DA225-E9DC-489D-A321-71028AF25820}">
      <dsp:nvSpPr>
        <dsp:cNvPr id="0" name=""/>
        <dsp:cNvSpPr/>
      </dsp:nvSpPr>
      <dsp:spPr>
        <a:xfrm>
          <a:off x="6292703" y="1439006"/>
          <a:ext cx="1764504" cy="8127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Secretaria de Ciência e Tecnologia para o Desenvolvimento Social</a:t>
          </a:r>
        </a:p>
      </dsp:txBody>
      <dsp:txXfrm>
        <a:off x="6292703" y="1439006"/>
        <a:ext cx="1764504" cy="812792"/>
      </dsp:txXfrm>
    </dsp:sp>
    <dsp:sp modelId="{F0E2353D-8FF3-43CD-B058-293B2DBCF9CA}">
      <dsp:nvSpPr>
        <dsp:cNvPr id="0" name=""/>
        <dsp:cNvSpPr/>
      </dsp:nvSpPr>
      <dsp:spPr>
        <a:xfrm>
          <a:off x="8305005" y="1439006"/>
          <a:ext cx="1683829" cy="7523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Secretaria de Desenvolvimento Tecnológico e Inovação</a:t>
          </a:r>
        </a:p>
      </dsp:txBody>
      <dsp:txXfrm>
        <a:off x="8305005" y="1439006"/>
        <a:ext cx="1683829" cy="752371"/>
      </dsp:txXfrm>
    </dsp:sp>
    <dsp:sp modelId="{7C6D68A6-805B-4997-822A-48F2A9B164BD}">
      <dsp:nvSpPr>
        <dsp:cNvPr id="0" name=""/>
        <dsp:cNvSpPr/>
      </dsp:nvSpPr>
      <dsp:spPr>
        <a:xfrm>
          <a:off x="10236631" y="1439006"/>
          <a:ext cx="1809309" cy="7975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Secretaria de Ciência e Tecnologia para Transformação Digital</a:t>
          </a:r>
        </a:p>
      </dsp:txBody>
      <dsp:txXfrm>
        <a:off x="10236631" y="1439006"/>
        <a:ext cx="1809309" cy="797588"/>
      </dsp:txXfrm>
    </dsp:sp>
    <dsp:sp modelId="{C52346A1-2DC5-471C-AFB3-8E8885E4FC9F}">
      <dsp:nvSpPr>
        <dsp:cNvPr id="0" name=""/>
        <dsp:cNvSpPr/>
      </dsp:nvSpPr>
      <dsp:spPr>
        <a:xfrm>
          <a:off x="6278637" y="721984"/>
          <a:ext cx="846475" cy="3484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SEXEC</a:t>
          </a:r>
        </a:p>
      </dsp:txBody>
      <dsp:txXfrm>
        <a:off x="6278637" y="721984"/>
        <a:ext cx="846475" cy="3484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7265A-B58A-4F68-AA54-0E1BDB47BA80}" type="datetimeFigureOut">
              <a:rPr lang="pt-BR" smtClean="0"/>
              <a:t>14/05/2025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48951-8451-4EC3-8159-E711D52282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992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10AEB-F644-4480-9DD1-77C4637A55E6}" type="datetimeFigureOut">
              <a:rPr lang="pt-BR" smtClean="0"/>
              <a:t>14/05/2025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B4F2C-EED1-4E23-8E02-B06ACF07E4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815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4F2C-EED1-4E23-8E02-B06ACF07E44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180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200" dirty="0">
                <a:latin typeface="+mn-lt"/>
              </a:rPr>
              <a:t>Instrumento fundamental para a atuação do País nas Reuniões Consultivas do próprio Tratado, suas Convenções, o Comitê Científico para Pesquisas Antárticas – SCAR e outros;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200" dirty="0">
                <a:latin typeface="+mn-lt"/>
              </a:rPr>
              <a:t>Foro de debates científicos entre as instituições que desenvolvem projetos de pesquisa e estudos antárticos, bem como um órgão difusor das atividades técnico-científicas antárticas;</a:t>
            </a:r>
          </a:p>
          <a:p>
            <a:pPr marL="342900" indent="-342900" algn="just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t-BR" sz="1200" dirty="0">
                <a:latin typeface="+mn-lt"/>
              </a:rPr>
              <a:t>Elaboração/avaliação Plano de Ação em ciência antártica 2013 -2022</a:t>
            </a:r>
          </a:p>
          <a:p>
            <a:pPr marL="342900" indent="-342900" algn="just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t-BR" sz="1200" dirty="0">
                <a:latin typeface="+mn-lt"/>
              </a:rPr>
              <a:t>Formulação</a:t>
            </a:r>
            <a:r>
              <a:rPr lang="pt-BR" sz="1200" baseline="0" dirty="0">
                <a:latin typeface="+mn-lt"/>
              </a:rPr>
              <a:t> Plano Decenal 2023/2032</a:t>
            </a:r>
            <a:endParaRPr lang="pt-BR" sz="1200" dirty="0">
              <a:latin typeface="+mn-lt"/>
            </a:endParaRPr>
          </a:p>
          <a:p>
            <a:pPr fontAlgn="base"/>
            <a:r>
              <a:rPr lang="pt-BR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Cabe ao MCTI, como gestor das atividades científicas desenvolvidas na Antártica, envidar esforços político-institucionais permanentes para o apoio à Ciência, Tecnologia e Inovação brasileira para a Antártica. </a:t>
            </a:r>
          </a:p>
          <a:p>
            <a:pPr fontAlgn="base"/>
            <a:r>
              <a:rPr lang="pt-BR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MCTI coordena o Comitê Nacional de Pesquisas Antárticas – CONAPA, colegiado coordenado pela Secretária de Políticas e Programas</a:t>
            </a:r>
            <a:r>
              <a:rPr lang="pt-BR" sz="1200" b="0" i="0" u="none" strike="noStrike" cap="none" baseline="0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Estratégicos</a:t>
            </a:r>
            <a:r>
              <a:rPr lang="pt-BR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/MCTI; com a participação de grupo </a:t>
            </a:r>
            <a:r>
              <a:rPr lang="pt-BR" sz="1200" b="0" i="1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ad hoc</a:t>
            </a:r>
            <a:r>
              <a:rPr lang="pt-BR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de cientistas brasileiros com reconhecida atuação, competência e produção científica em estudos antárticos, abrangendo as áreas científicas em que o País atua na Antártica.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pt-BR" sz="12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4F2C-EED1-4E23-8E02-B06ACF07E44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74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4F2C-EED1-4E23-8E02-B06ACF07E44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695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4F2C-EED1-4E23-8E02-B06ACF07E44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042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4F2C-EED1-4E23-8E02-B06ACF07E44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008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9B5E5-0C7F-DF8E-675C-4BE253828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34764E4-533E-DFAA-60A3-1BF8DC0C53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EDCE083-1800-1D4D-FB2F-602C75238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968AA2-1AC9-3C6B-F1F6-CEAD6C16AF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4F2C-EED1-4E23-8E02-B06ACF07E44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1036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Os navios polares são os meios para desenvolver atividades científicas em áreas ampliadas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Navio Polar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Almte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Maximiano  H-41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Navio de Apoio Oceanográfico Ary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Rongel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H-44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Coletar dados de importância estratégica;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Atender as necessidades e demandas laboratoriais 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Apoiar os acampamentos dos pesquisadores na Antártica.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/>
              <a:t>Um dos principais apoio dos navios é a logística para os acampamentos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/>
              <a:t>Os acampamentos propiciam explorar áreas distintas com ampliação da capacidade científica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4F2C-EED1-4E23-8E02-B06ACF07E44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57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4F2C-EED1-4E23-8E02-B06ACF07E44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125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4F2C-EED1-4E23-8E02-B06ACF07E44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92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4F2C-EED1-4E23-8E02-B06ACF07E44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79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4F2C-EED1-4E23-8E02-B06ACF07E44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85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4F2C-EED1-4E23-8E02-B06ACF07E44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070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4F2C-EED1-4E23-8E02-B06ACF07E44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21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Pesquisas na Antártica permitem fazer melhores previsões de tempo e clima, que impactam diretamente a agricultura no Brasil, devido à ligação da variabilidade climática da Antártica e do Sul do País. 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aumento dos ventos no centro da Antártica pode afetar o clima na região amazônica. A redução da camada de ozônio sobre o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Pólo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Sul provoca um resfriamento na estratosfera (alta atmosfera) na região central da Antártica, enquanto ao seu redor as temperaturas se mantêm mais quentes por ação dos gases de efeito estufa.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Altamente relevantes para o desenvolvimento de pesquisas básicas e biotecnológicas para o Brasil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Aumento conhecimento e do acervo das coleções biológicas da Antártica para o Brasil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Condições meteorológicas na Antártica afetam fortemente a temperatura e o regime de precipitações no Brasil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correntes marinhas oriundas da Antártica também têm influência crucial na produtividade e biodiversidade de importantes recursos pesqueiros ao longo da costa do Brasil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Explosões solares captadas na Antártica, interferem nas comunicações do Brasil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Medicina: antibióticos, anticâncer,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antiparasíticos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probióticos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Setor industrial: cosméticos, preservação de alimentos;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Agricultura: pesticidas, herbicidas, genes para tolerantes ao frio e escassez de água e nutrientes.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Antártica abriga uma das mais abundantes comunidades biológicas do planeta.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 base nos estudos da biodiversidade adaptada àquele clima é possível identificar uma série de moléculas de potencial uso na medicina, na agricultura e em vários setores da economia.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4F2C-EED1-4E23-8E02-B06ACF07E44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254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4F2C-EED1-4E23-8E02-B06ACF07E44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0386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4F2C-EED1-4E23-8E02-B06ACF07E44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326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4F2C-EED1-4E23-8E02-B06ACF07E44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130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4F2C-EED1-4E23-8E02-B06ACF07E44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036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:notes"/>
          <p:cNvSpPr txBox="1">
            <a:spLocks noGrp="1"/>
          </p:cNvSpPr>
          <p:nvPr>
            <p:ph type="dt" idx="10"/>
          </p:nvPr>
        </p:nvSpPr>
        <p:spPr>
          <a:xfrm>
            <a:off x="5180014" y="1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2350" y="512763"/>
            <a:ext cx="4559300" cy="256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1:notes"/>
          <p:cNvSpPr txBox="1">
            <a:spLocks noGrp="1"/>
          </p:cNvSpPr>
          <p:nvPr>
            <p:ph type="body" idx="1"/>
          </p:nvPr>
        </p:nvSpPr>
        <p:spPr>
          <a:xfrm>
            <a:off x="914401" y="3251202"/>
            <a:ext cx="7315200" cy="308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CGOA:</a:t>
            </a:r>
            <a:r>
              <a:rPr lang="pt-BR" baseline="0" dirty="0"/>
              <a:t> gestão da ciência oceânica e Polar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aseline="0" dirty="0"/>
              <a:t>Responsável pelas iniciativas: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Ciência no Mar: Produção de conhecimento para a conservação e uso sustentável do mar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Ciência Antártica: Apoio à ciência de excelência para manutenção do Brasil no Tratado Antártico</a:t>
            </a: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CND: Década da Ciência Oceânica para o Desenvolvimento Sustentável, coordenada pelo MCTI no Brasil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INPO: Contrato de gestão da organização social qualificada para a pesquisa marinha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Rede Oceano sem plástico: Rede de Especialistas em Oceanos Sem Plástico – MCTI - Fórum consultivo científico</a:t>
            </a:r>
            <a:endParaRPr dirty="0"/>
          </a:p>
        </p:txBody>
      </p:sp>
      <p:sp>
        <p:nvSpPr>
          <p:cNvPr id="370" name="Google Shape;370;p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:notes"/>
          <p:cNvSpPr txBox="1">
            <a:spLocks noGrp="1"/>
          </p:cNvSpPr>
          <p:nvPr>
            <p:ph type="sldNum" idx="12"/>
          </p:nvPr>
        </p:nvSpPr>
        <p:spPr>
          <a:xfrm>
            <a:off x="5180014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‹#›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112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4F2C-EED1-4E23-8E02-B06ACF07E44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0840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Tratado da</a:t>
            </a:r>
            <a:r>
              <a:rPr lang="pt-BR" baseline="0" dirty="0"/>
              <a:t> Antártica: Assinado em 1959/vigor em 1961 por 12 países</a:t>
            </a:r>
          </a:p>
          <a:p>
            <a:r>
              <a:rPr lang="pt-BR" baseline="0" dirty="0"/>
              <a:t>Liberdade de pesquisa científica</a:t>
            </a:r>
          </a:p>
          <a:p>
            <a:r>
              <a:rPr lang="pt-BR" baseline="0" dirty="0"/>
              <a:t>Cooperação internacional</a:t>
            </a:r>
          </a:p>
          <a:p>
            <a:r>
              <a:rPr lang="pt-BR" baseline="0" dirty="0"/>
              <a:t>Preservação ecossistema antártico</a:t>
            </a:r>
          </a:p>
          <a:p>
            <a:r>
              <a:rPr lang="pt-BR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 Tratado da Antártida - que regulamenta o uso do continente Antártico - foi firmado em 1º de dezembro de 1959 e envolveu países interessados em explorar ou pesquisar a região. </a:t>
            </a:r>
          </a:p>
          <a:p>
            <a:r>
              <a:rPr lang="pt-BR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 Tratado torna a região Antártica uma RESERVA NATURAL CONSAGRADA À PAZ e À CIÊNCIA, e proíbe até 2047 a exploração econômica de seus recursos minerais.</a:t>
            </a:r>
          </a:p>
          <a:p>
            <a:r>
              <a:rPr lang="pt-BR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 Brasil aderiu ao Tratado em 1975 e é membro Consultivo desde 1983, realizando substancial atividade científica na Antártica e, assim, integrando o grupo de países que atualmente decidem os rumos da Antártica. O segmento científico é, portanto, parte essencial para o processo mundial de tomada de decisões.</a:t>
            </a:r>
          </a:p>
          <a:p>
            <a:endParaRPr lang="pt-BR" sz="1200" b="0" i="0" u="none" strike="noStrike" cap="none" dirty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4F2C-EED1-4E23-8E02-B06ACF07E44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64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/>
              <a:t>A Antártica está mais próxima dos brasileiros do que se imagina. A distância entre Porto Alegre, capital do Rio Grande do Sul, e a Estação Antártica Comandante Ferraz, base brasileira na Península Antártica é de 3.600 quilômetros. Em comparação, a distância entre a cidade gaúcha e Boa Vista, capital de Roraima, é de 3.789 km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/>
              <a:t>Modulo </a:t>
            </a:r>
            <a:r>
              <a:rPr lang="pt-BR" dirty="0" err="1"/>
              <a:t>Criosfera</a:t>
            </a:r>
            <a:r>
              <a:rPr lang="pt-BR" dirty="0"/>
              <a:t> 1: 2500 km da EACF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/>
              <a:t>Módulo </a:t>
            </a:r>
            <a:r>
              <a:rPr lang="pt-BR" dirty="0" err="1"/>
              <a:t>Criosfera</a:t>
            </a:r>
            <a:r>
              <a:rPr lang="pt-BR" baseline="0" dirty="0"/>
              <a:t> 2: cerca de 2000 km da EACF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4F2C-EED1-4E23-8E02-B06ACF07E44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84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PROANTAR - Coordenado pela Marinha do Brasil, possui três segmentos: 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Científico – coordenado pelo MCTI, responsável juntamente com CNPq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Logístico – responsabilidade da Secretaria da Comissão Interministerial para os Recursos do Mar – SECIRM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Ambiental - Grupo de Avaliação Ambiental do PROANTAR (GAAM), coordenado pelo Ministério do Meio Ambiente e Mudanças Climáticas - MMA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pt-BR" sz="14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4F2C-EED1-4E23-8E02-B06ACF07E44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196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- Comitê Científico sobre Pesquisa Antártica - SCAR</a:t>
            </a:r>
            <a:endParaRPr lang="pt-BR" sz="1200" b="0" i="0" u="none" strike="noStrike" cap="none" dirty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pt-BR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 Comitê Científico sobre Pesquisa Antártica (</a:t>
            </a:r>
            <a:r>
              <a:rPr lang="pt-BR" sz="1200" b="0" i="1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Scientific</a:t>
            </a:r>
            <a:r>
              <a:rPr lang="pt-BR" sz="1200" b="0" i="1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pt-BR" sz="1200" b="0" i="1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Committee</a:t>
            </a:r>
            <a:r>
              <a:rPr lang="pt-BR" sz="1200" b="0" i="1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pt-BR" sz="1200" b="0" i="1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On</a:t>
            </a:r>
            <a:r>
              <a:rPr lang="pt-BR" sz="1200" b="0" i="1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pt-BR" sz="1200" b="0" i="1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Antarctic</a:t>
            </a:r>
            <a:r>
              <a:rPr lang="pt-BR" sz="1200" b="0" i="1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pt-BR" sz="1200" b="0" i="1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Research</a:t>
            </a:r>
            <a:r>
              <a:rPr lang="pt-BR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; sigla: SCAR) é um </a:t>
            </a:r>
            <a:r>
              <a:rPr lang="pt-BR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orgão</a:t>
            </a:r>
            <a:r>
              <a:rPr lang="pt-BR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interdisciplinar do Conselho Internacional de Ciência (ISC). Foi estabelecido em Fevereiro de 1958 para continuar a coordenação internacional das atividades científicas antárticas que tinham começado durante o Ano Geofísico Internacional de 1957-58. SCAR é encarregado de iniciar, desenvolver e coordenar a pesquisa científica na região antártica. A atividade científica do SCAR é conduzida por seus Grupos Científicos Permanentes. O SCAR também fornece aconselhamento científico às Reuniões Consultivas do Tratado Antártico e organizações sobre questões de ciência e conservação afetando a gestão da Antártica e o Oceano Antártico. Neste papel, o SCAR tem feito numerosas recomendações sobre grande variedade de assuntos, muitos dos quais têm sido incorporados aos instrumentos do Tratado Antártico.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4F2C-EED1-4E23-8E02-B06ACF07E44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15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DECRETO Nº 11.096, DE 15 DE JUNHO DE 2022</a:t>
            </a:r>
          </a:p>
          <a:p>
            <a:r>
              <a:rPr lang="pt-BR" dirty="0"/>
              <a:t>Institui a Política Nacional para Assuntos Antárticos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4F2C-EED1-4E23-8E02-B06ACF07E44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1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1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0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02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87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23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34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7654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378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308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333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067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5952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11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374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6661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494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1pPr>
            <a:lvl2pPr marL="914400" lvl="1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867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marL="2286000" lvl="4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marL="2743200" lvl="5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marL="3200400" lvl="6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marL="3657600" lvl="7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marL="4114800" lvl="8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5253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092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5660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70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3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42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1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90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87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19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9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Logotipo&#10;&#10;Descrição gerada automaticamente">
            <a:extLst>
              <a:ext uri="{FF2B5EF4-FFF2-40B4-BE49-F238E27FC236}">
                <a16:creationId xmlns:a16="http://schemas.microsoft.com/office/drawing/2014/main" id="{3B8AB810-E62D-D533-1D76-3574F75A3D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2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2772575-5B36-F6D8-2727-BD2B3965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D89411-64A8-62CE-66AD-F4FA2E1EF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275322-1148-B265-45D7-4DBC521A9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90478-1C87-4299-9586-6436A5F3D114}" type="datetimeFigureOut">
              <a:rPr lang="pt-BR" smtClean="0"/>
              <a:t>14/05/2025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A157E1-7FF1-7CB0-2255-5F2AB5C14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3C1A72-E9D4-C55E-724F-02E911DDD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1C082-8E6F-4B26-A1E7-A56BA379FDB5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A728608-D31B-F17E-2D00-2DA7351B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ED15ECB-2FBE-D456-C29D-E9ABA3452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28" y="317691"/>
            <a:ext cx="3578384" cy="9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7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DA5F2557-0936-FB6C-D0FB-4661410F7B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Logotipo&#10;&#10;Descrição gerada automaticamente com confiança baixa">
            <a:extLst>
              <a:ext uri="{FF2B5EF4-FFF2-40B4-BE49-F238E27FC236}">
                <a16:creationId xmlns:a16="http://schemas.microsoft.com/office/drawing/2014/main" id="{BD312C72-0411-5D41-EC71-ECBF9F8985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51" y="2044541"/>
            <a:ext cx="8575897" cy="216541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D055DA-E344-44D7-1BC6-62E2C3B7446B}"/>
              </a:ext>
            </a:extLst>
          </p:cNvPr>
          <p:cNvSpPr txBox="1"/>
          <p:nvPr userDrawn="1"/>
        </p:nvSpPr>
        <p:spPr>
          <a:xfrm>
            <a:off x="2642616" y="5458968"/>
            <a:ext cx="721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spc="300" dirty="0">
                <a:solidFill>
                  <a:srgbClr val="4E4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www.gov.br/mcti</a:t>
            </a:r>
          </a:p>
        </p:txBody>
      </p:sp>
    </p:spTree>
    <p:extLst>
      <p:ext uri="{BB962C8B-B14F-4D97-AF65-F5344CB8AC3E}">
        <p14:creationId xmlns:p14="http://schemas.microsoft.com/office/powerpoint/2010/main" val="191304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6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2843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2448141" y="5101052"/>
            <a:ext cx="7295715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Andréa Cruz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Coordenadora-Geral de Ciências para Oceano e Antártica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1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6390089" y="3027023"/>
            <a:ext cx="1847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96540" y="462610"/>
            <a:ext cx="109989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Secretaria de Políticas e Programas Estratégicos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Departamento Programas Temáticos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Coordenação-Geral de Ciências para Oceano e Antártica</a:t>
            </a:r>
          </a:p>
        </p:txBody>
      </p:sp>
      <p:sp>
        <p:nvSpPr>
          <p:cNvPr id="4" name="Retângulo 3"/>
          <p:cNvSpPr/>
          <p:nvPr/>
        </p:nvSpPr>
        <p:spPr>
          <a:xfrm>
            <a:off x="2648070" y="2215907"/>
            <a:ext cx="7668768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400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PROANTAR: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Importância estratégica para o Brasil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Avanços científicos e operacionais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 e perspectivas para o futuro </a:t>
            </a:r>
          </a:p>
        </p:txBody>
      </p:sp>
    </p:spTree>
    <p:extLst>
      <p:ext uri="{BB962C8B-B14F-4D97-AF65-F5344CB8AC3E}">
        <p14:creationId xmlns:p14="http://schemas.microsoft.com/office/powerpoint/2010/main" val="3815645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404194" y="347004"/>
            <a:ext cx="804238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Comitê Nacional de Pesquisas Antárticas (CONAPA)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1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368;p10"/>
          <p:cNvSpPr/>
          <p:nvPr/>
        </p:nvSpPr>
        <p:spPr>
          <a:xfrm>
            <a:off x="4122013" y="3173710"/>
            <a:ext cx="7413559" cy="2932377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Órgão de assessoramento à Ministra acerca dos assuntos de P&amp;D na Antártica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Define as diretrizes científicas do Brasil na Antártica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Participação de grupo 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ad hoc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 cientistas brasileiros com reconhecida atuação em estudos antárticos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Coordenação – SEPPE/DEPTE/CGOA</a:t>
            </a:r>
          </a:p>
        </p:txBody>
      </p:sp>
      <p:sp>
        <p:nvSpPr>
          <p:cNvPr id="3" name="Retângulo 2"/>
          <p:cNvSpPr/>
          <p:nvPr/>
        </p:nvSpPr>
        <p:spPr>
          <a:xfrm>
            <a:off x="4425385" y="1380537"/>
            <a:ext cx="8738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Decreto Nº 10.603/2021</a:t>
            </a:r>
          </a:p>
          <a:p>
            <a:pPr lvl="0">
              <a:defRPr/>
            </a:pPr>
            <a:r>
              <a:rPr lang="pt-BR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nº 1.791/1996</a:t>
            </a:r>
            <a:endParaRPr kumimoji="0" lang="pt-BR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447;p16" descr="Avião sobrevoando praia&#10;&#10;Descrição gerada automaticamente com confiança baixa"/>
          <p:cNvPicPr preferRelativeResize="0"/>
          <p:nvPr/>
        </p:nvPicPr>
        <p:blipFill rotWithShape="1">
          <a:blip r:embed="rId3">
            <a:alphaModFix/>
          </a:blip>
          <a:srcRect l="3474" t="6514" r="3133" b="7405"/>
          <a:stretch/>
        </p:blipFill>
        <p:spPr>
          <a:xfrm>
            <a:off x="578101" y="1380537"/>
            <a:ext cx="2874979" cy="1793173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448;p16" descr="Foca branca na água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101" y="3107760"/>
            <a:ext cx="2874979" cy="191665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49;p16" descr="Montanha com neve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101" y="4736427"/>
            <a:ext cx="2874979" cy="191665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172199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404195" y="177539"/>
            <a:ext cx="804238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Plano Decenal Ciência Antártica 2023-2032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1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368;p10"/>
          <p:cNvSpPr/>
          <p:nvPr/>
        </p:nvSpPr>
        <p:spPr>
          <a:xfrm>
            <a:off x="428950" y="1250952"/>
            <a:ext cx="8968603" cy="2971290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Plano Decenal para Ciência Antártica Brasil 2023 a 2032, foi elaborado pelo MCTI por meio do CONAPA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CONAPA é responsável pela elaboração do documento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Ampla participação da comunidade científica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Estabelecer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objetivos e os resultados esperados da pesquisa brasileira na Antártica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553" y="3742944"/>
            <a:ext cx="2452104" cy="287753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976424" y="6343114"/>
            <a:ext cx="34211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</a:pPr>
            <a:r>
              <a:rPr lang="pt-BR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Plano de Ação Antártica 2013-2022</a:t>
            </a:r>
          </a:p>
        </p:txBody>
      </p:sp>
    </p:spTree>
    <p:extLst>
      <p:ext uri="{BB962C8B-B14F-4D97-AF65-F5344CB8AC3E}">
        <p14:creationId xmlns:p14="http://schemas.microsoft.com/office/powerpoint/2010/main" val="23725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404195" y="177539"/>
            <a:ext cx="804238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Plano Decenal Ciência Antártica 2023-2032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1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9970" y="1132725"/>
            <a:ext cx="4539970" cy="55856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2764" t="1508" r="1412" b="1183"/>
          <a:stretch/>
        </p:blipFill>
        <p:spPr>
          <a:xfrm>
            <a:off x="1417320" y="1565909"/>
            <a:ext cx="4145351" cy="492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08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713624" y="677602"/>
            <a:ext cx="804238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Plano Decenal Ciência Antártica 2023-2032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1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624" y="2443766"/>
            <a:ext cx="10764752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88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D2180-917C-3C1F-AC69-E20024340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7E57EDA-3CA3-4DFD-4210-1B33F4B360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59" t="15814" r="3137" b="8025"/>
          <a:stretch/>
        </p:blipFill>
        <p:spPr>
          <a:xfrm>
            <a:off x="4876800" y="1254698"/>
            <a:ext cx="6390810" cy="543566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0E0EF6C-2244-8693-8270-0259CEEBBF91}"/>
              </a:ext>
            </a:extLst>
          </p:cNvPr>
          <p:cNvSpPr txBox="1"/>
          <p:nvPr/>
        </p:nvSpPr>
        <p:spPr>
          <a:xfrm>
            <a:off x="644987" y="0"/>
            <a:ext cx="80423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Projetos Vigentes</a:t>
            </a: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253;p9">
            <a:extLst>
              <a:ext uri="{FF2B5EF4-FFF2-40B4-BE49-F238E27FC236}">
                <a16:creationId xmlns:a16="http://schemas.microsoft.com/office/drawing/2014/main" id="{02C05CC3-792D-60F6-F882-C8FA2646D801}"/>
              </a:ext>
            </a:extLst>
          </p:cNvPr>
          <p:cNvSpPr txBox="1"/>
          <p:nvPr/>
        </p:nvSpPr>
        <p:spPr>
          <a:xfrm>
            <a:off x="644987" y="843717"/>
            <a:ext cx="10028607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pt-BR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Chamada Pública 08/2023 - Programa Antártico Brasileiro </a:t>
            </a:r>
            <a:endParaRPr kumimoji="0" sz="1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 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Parceria com CNPq e FNDCT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Contratados 29 projetos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0E52416-D00A-FF02-9B30-E96FDE0234C6}"/>
              </a:ext>
            </a:extLst>
          </p:cNvPr>
          <p:cNvSpPr txBox="1"/>
          <p:nvPr/>
        </p:nvSpPr>
        <p:spPr>
          <a:xfrm>
            <a:off x="7599765" y="3906552"/>
            <a:ext cx="4724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accent1"/>
                </a:solidFill>
              </a:rPr>
              <a:t>DF</a:t>
            </a:r>
          </a:p>
          <a:p>
            <a:r>
              <a:rPr lang="pt-BR" sz="1050" dirty="0">
                <a:solidFill>
                  <a:schemeClr val="accent1"/>
                </a:solidFill>
              </a:rPr>
              <a:t> 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19B489A-80E2-0748-85D2-E1E66767D860}"/>
              </a:ext>
            </a:extLst>
          </p:cNvPr>
          <p:cNvSpPr txBox="1"/>
          <p:nvPr/>
        </p:nvSpPr>
        <p:spPr>
          <a:xfrm>
            <a:off x="8372095" y="4185741"/>
            <a:ext cx="7004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accent1"/>
                </a:solidFill>
              </a:rPr>
              <a:t>Minas Gerais</a:t>
            </a:r>
          </a:p>
          <a:p>
            <a:r>
              <a:rPr lang="pt-BR" sz="900" dirty="0">
                <a:solidFill>
                  <a:schemeClr val="accent1"/>
                </a:solidFill>
              </a:rPr>
              <a:t>  3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BD66F36-E0C9-8C9D-26DE-77D0A73FA79E}"/>
              </a:ext>
            </a:extLst>
          </p:cNvPr>
          <p:cNvSpPr txBox="1"/>
          <p:nvPr/>
        </p:nvSpPr>
        <p:spPr>
          <a:xfrm>
            <a:off x="7321256" y="4344142"/>
            <a:ext cx="472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accent1"/>
                </a:solidFill>
              </a:rPr>
              <a:t>São Paulo</a:t>
            </a:r>
          </a:p>
          <a:p>
            <a:r>
              <a:rPr lang="pt-BR" sz="1000" dirty="0">
                <a:solidFill>
                  <a:schemeClr val="accent1"/>
                </a:solidFill>
              </a:rPr>
              <a:t>  8</a:t>
            </a:r>
          </a:p>
        </p:txBody>
      </p:sp>
    </p:spTree>
    <p:extLst>
      <p:ext uri="{BB962C8B-B14F-4D97-AF65-F5344CB8AC3E}">
        <p14:creationId xmlns:p14="http://schemas.microsoft.com/office/powerpoint/2010/main" val="3061439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26095" y="341114"/>
            <a:ext cx="406277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Infraestrutura Ciência Antártica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Google Shape;37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095" y="946828"/>
            <a:ext cx="7792255" cy="2575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F9892C9-9838-1644-BF18-0A3685A67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730" y="3562315"/>
            <a:ext cx="4186362" cy="31397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721" y="3553032"/>
            <a:ext cx="4397009" cy="31583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7960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7700" y="449446"/>
            <a:ext cx="6096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Infraestrutura Ciência Antártica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Estação Antártica Comandante Ferraz</a:t>
            </a:r>
          </a:p>
        </p:txBody>
      </p:sp>
      <p:sp>
        <p:nvSpPr>
          <p:cNvPr id="14" name="Google Shape;344;p15"/>
          <p:cNvSpPr txBox="1"/>
          <p:nvPr/>
        </p:nvSpPr>
        <p:spPr>
          <a:xfrm>
            <a:off x="931881" y="208850"/>
            <a:ext cx="5338053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346;p15"/>
          <p:cNvSpPr txBox="1"/>
          <p:nvPr/>
        </p:nvSpPr>
        <p:spPr>
          <a:xfrm>
            <a:off x="645608" y="1628761"/>
            <a:ext cx="5338053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Instalada em 6 de fevereiro de 1984 e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reinaugurada em 2020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Gerar novos conhecimentos a partir da melhor infraestrutura científica disponível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/>
              <a:ea typeface="Verdana"/>
              <a:cs typeface="Arial" panose="020B0604020202020204" pitchFamily="34" charset="0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4266F03-1E37-DB4D-89C2-DDAC742B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68" y="0"/>
            <a:ext cx="6210431" cy="46578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7" name="Imagem 16" descr="Foto preta e branca de trem nos trilhos ao lado de uma praia&#10;&#10;Descrição gerada automaticamente">
            <a:extLst>
              <a:ext uri="{FF2B5EF4-FFF2-40B4-BE49-F238E27FC236}">
                <a16:creationId xmlns:a16="http://schemas.microsoft.com/office/drawing/2014/main" id="{FFDB430E-9D58-6649-BAFB-7A5FD99158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2" t="3202" r="3262" b="3753"/>
          <a:stretch/>
        </p:blipFill>
        <p:spPr>
          <a:xfrm>
            <a:off x="2310710" y="3402139"/>
            <a:ext cx="5338053" cy="35956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8" name="Oval 3">
            <a:extLst>
              <a:ext uri="{FF2B5EF4-FFF2-40B4-BE49-F238E27FC236}">
                <a16:creationId xmlns:a16="http://schemas.microsoft.com/office/drawing/2014/main" id="{9D73F14F-B115-2A46-8833-1BD667877625}"/>
              </a:ext>
            </a:extLst>
          </p:cNvPr>
          <p:cNvSpPr/>
          <p:nvPr/>
        </p:nvSpPr>
        <p:spPr>
          <a:xfrm>
            <a:off x="6058129" y="2543476"/>
            <a:ext cx="1968285" cy="103838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79410AB-9A0D-DC44-93D8-375077D65934}"/>
              </a:ext>
            </a:extLst>
          </p:cNvPr>
          <p:cNvSpPr txBox="1"/>
          <p:nvPr/>
        </p:nvSpPr>
        <p:spPr>
          <a:xfrm>
            <a:off x="10416547" y="4215538"/>
            <a:ext cx="1806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SeCIRM</a:t>
            </a: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/Marinha do Brasil</a:t>
            </a:r>
          </a:p>
        </p:txBody>
      </p:sp>
    </p:spTree>
    <p:extLst>
      <p:ext uri="{BB962C8B-B14F-4D97-AF65-F5344CB8AC3E}">
        <p14:creationId xmlns:p14="http://schemas.microsoft.com/office/powerpoint/2010/main" val="362852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50520" y="64881"/>
            <a:ext cx="6096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Infraestrutura Ciência Antártica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Estação Antártica Comandante Ferraz</a:t>
            </a:r>
          </a:p>
        </p:txBody>
      </p:sp>
      <p:sp>
        <p:nvSpPr>
          <p:cNvPr id="14" name="Google Shape;344;p15"/>
          <p:cNvSpPr txBox="1"/>
          <p:nvPr/>
        </p:nvSpPr>
        <p:spPr>
          <a:xfrm>
            <a:off x="224790" y="-265938"/>
            <a:ext cx="5338053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i="0" u="none" strike="noStrike" kern="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i="0" u="none" strike="noStrike" kern="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5996" y="1003600"/>
            <a:ext cx="4415640" cy="331173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4212" y="4008961"/>
            <a:ext cx="3962398" cy="29717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610" y="0"/>
            <a:ext cx="4632960" cy="34747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610" y="3474720"/>
            <a:ext cx="463296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74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7700" y="44944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Cooperação Internacional Ciência Antártica</a:t>
            </a:r>
          </a:p>
        </p:txBody>
      </p:sp>
      <p:sp>
        <p:nvSpPr>
          <p:cNvPr id="14" name="Google Shape;344;p15"/>
          <p:cNvSpPr txBox="1"/>
          <p:nvPr/>
        </p:nvSpPr>
        <p:spPr>
          <a:xfrm>
            <a:off x="931881" y="208850"/>
            <a:ext cx="5338053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47700" y="1476078"/>
            <a:ext cx="8496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Acordos de Cooperação vigentes em pesquisa científica na Antártica com Chile, Argentina, Portugal e Turquia;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Também desenvolve atividades conjuntas com outros países, como Espanha, Polônia, Austrália, Uruguai, e outros.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DB9BB90-3374-A443-B7E0-1308D969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25" y="4462320"/>
            <a:ext cx="2834690" cy="212601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DSC00298.JPG">
            <a:extLst>
              <a:ext uri="{FF2B5EF4-FFF2-40B4-BE49-F238E27FC236}">
                <a16:creationId xmlns:a16="http://schemas.microsoft.com/office/drawing/2014/main" id="{EA5F3019-3123-6A47-A34D-B9612396F6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69"/>
          <a:stretch>
            <a:fillRect/>
          </a:stretch>
        </p:blipFill>
        <p:spPr>
          <a:xfrm>
            <a:off x="275497" y="4466450"/>
            <a:ext cx="3570504" cy="21243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3720BBF3-1E5A-1A4B-929C-D746E757A302}"/>
              </a:ext>
            </a:extLst>
          </p:cNvPr>
          <p:cNvGrpSpPr/>
          <p:nvPr/>
        </p:nvGrpSpPr>
        <p:grpSpPr>
          <a:xfrm>
            <a:off x="6590008" y="4462320"/>
            <a:ext cx="2834690" cy="2126018"/>
            <a:chOff x="6180783" y="1556792"/>
            <a:chExt cx="2834690" cy="212601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5078319-8F94-F349-9B78-5DD38B2A0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0783" y="1556792"/>
              <a:ext cx="2834690" cy="21260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FFD1718-E145-AB49-B10B-20810A70D275}"/>
                </a:ext>
              </a:extLst>
            </p:cNvPr>
            <p:cNvSpPr/>
            <p:nvPr/>
          </p:nvSpPr>
          <p:spPr>
            <a:xfrm>
              <a:off x="7122336" y="3320990"/>
              <a:ext cx="18805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  <a:sym typeface="Arial"/>
                </a:rPr>
                <a:t>Base CAMARA - Argentina </a:t>
              </a:r>
            </a:p>
          </p:txBody>
        </p:sp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957423DA-9EF0-FF41-9DF9-61482E76FB26}"/>
              </a:ext>
            </a:extLst>
          </p:cNvPr>
          <p:cNvSpPr/>
          <p:nvPr/>
        </p:nvSpPr>
        <p:spPr>
          <a:xfrm>
            <a:off x="1193552" y="4604088"/>
            <a:ext cx="2605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rial"/>
              </a:rPr>
              <a:t>Estação </a:t>
            </a:r>
            <a:r>
              <a:rPr kumimoji="0" lang="pt-B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rial"/>
              </a:rPr>
              <a:t>Henryk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rial"/>
              </a:rPr>
              <a:t> ARCTOWSKI - Polônia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C6A2AA4-49B5-874A-A06B-1E643910CA30}"/>
              </a:ext>
            </a:extLst>
          </p:cNvPr>
          <p:cNvSpPr/>
          <p:nvPr/>
        </p:nvSpPr>
        <p:spPr>
          <a:xfrm>
            <a:off x="4005456" y="4552070"/>
            <a:ext cx="26121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rial"/>
              </a:rPr>
              <a:t>Base Professor </a:t>
            </a:r>
            <a:r>
              <a:rPr kumimoji="0" lang="pt-B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rial"/>
              </a:rPr>
              <a:t>Julio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rial"/>
              </a:rPr>
              <a:t> ESCUDERO - Chile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DEE2386-D988-CA4D-ABD7-1171681390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2" y="4466552"/>
            <a:ext cx="2811718" cy="21087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C040AED-762B-9940-97EC-FAA518A8433A}"/>
              </a:ext>
            </a:extLst>
          </p:cNvPr>
          <p:cNvSpPr txBox="1"/>
          <p:nvPr/>
        </p:nvSpPr>
        <p:spPr>
          <a:xfrm>
            <a:off x="9512976" y="5977084"/>
            <a:ext cx="267902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Base Gabriel de </a:t>
            </a:r>
            <a:r>
              <a:rPr kumimoji="0" lang="pt-B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Castilla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– Espanha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7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Cortesia </a:t>
            </a:r>
            <a:r>
              <a:rPr kumimoji="0" lang="pt-BR" sz="7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Prof</a:t>
            </a:r>
            <a:r>
              <a:rPr kumimoji="0" lang="pt-BR" sz="7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Paulo </a:t>
            </a:r>
            <a:r>
              <a:rPr kumimoji="0" lang="pt-BR" sz="7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Camara</a:t>
            </a:r>
            <a:endParaRPr kumimoji="0" lang="pt-BR" sz="7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5923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404195" y="177539"/>
            <a:ext cx="8042381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Recursos Orçamentários Ciência Antártica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1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0189"/>
          <a:stretch/>
        </p:blipFill>
        <p:spPr>
          <a:xfrm>
            <a:off x="1834302" y="1292352"/>
            <a:ext cx="8782900" cy="533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20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38;p8"/>
          <p:cNvSpPr txBox="1"/>
          <p:nvPr/>
        </p:nvSpPr>
        <p:spPr>
          <a:xfrm>
            <a:off x="453889" y="109350"/>
            <a:ext cx="99909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Estrutura Organizacional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graphicFrame>
        <p:nvGraphicFramePr>
          <p:cNvPr id="3" name="Diagrama 2"/>
          <p:cNvGraphicFramePr/>
          <p:nvPr/>
        </p:nvGraphicFramePr>
        <p:xfrm>
          <a:off x="-34290" y="570974"/>
          <a:ext cx="12492990" cy="5829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7450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590174" y="143928"/>
            <a:ext cx="7360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Execução Ciência Antártica MCTI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Perspectivas Ciência Antártica </a:t>
            </a:r>
          </a:p>
        </p:txBody>
      </p:sp>
      <p:sp>
        <p:nvSpPr>
          <p:cNvPr id="5" name="Google Shape;231;p37"/>
          <p:cNvSpPr txBox="1">
            <a:spLocks/>
          </p:cNvSpPr>
          <p:nvPr/>
        </p:nvSpPr>
        <p:spPr>
          <a:xfrm>
            <a:off x="590174" y="1979896"/>
            <a:ext cx="9336760" cy="352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00100" marR="0" lvl="1" indent="-264563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66"/>
              <a:buFont typeface="Arial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Chamada CNPq/MCTI/FNDCT Nº 08/2023 – Apoio à Pesquisa, Desenvolvimento e Inovação relacionados à Antártica – PROANTAR</a:t>
            </a:r>
          </a:p>
          <a:p>
            <a:pPr marL="800100" marR="0" lvl="1" indent="-264563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66"/>
              <a:buFont typeface="Arial"/>
              <a:buChar char="•"/>
              <a:tabLst/>
              <a:defRPr/>
            </a:pPr>
            <a:r>
              <a: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Contratação 29 projetos – Valor total: R$30milhões</a:t>
            </a:r>
          </a:p>
          <a:p>
            <a:pPr marL="800100" marR="0" lvl="1" indent="-264563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66"/>
              <a:buFont typeface="Arial"/>
              <a:buChar char="•"/>
              <a:tabLst/>
              <a:defRPr/>
            </a:pP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800100" marR="0" lvl="1" indent="-264563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66"/>
              <a:buFont typeface="Arial"/>
              <a:buChar char="•"/>
              <a:tabLst/>
              <a:defRPr/>
            </a:pP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al"/>
              <a:buNone/>
              <a:tabLst/>
              <a:defRPr/>
            </a:pPr>
            <a:endParaRPr kumimoji="0" lang="pt-BR" sz="45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al"/>
              <a:buNone/>
              <a:tabLst/>
              <a:defRPr/>
            </a:pPr>
            <a:r>
              <a:rPr kumimoji="0" lang="pt-BR" sz="45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 </a:t>
            </a:r>
          </a:p>
          <a:p>
            <a:pPr marL="685800" marR="0" lvl="2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al"/>
              <a:buNone/>
              <a:tabLst/>
              <a:defRPr/>
            </a:pPr>
            <a:endParaRPr kumimoji="0" lang="pt-BR" sz="37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47374" y="4100245"/>
            <a:ext cx="102615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Implementação Plano Decenal Ciência Antártica – 2023/2032 – CONAPA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 Polar Internacional – 2032/2033</a:t>
            </a:r>
          </a:p>
        </p:txBody>
      </p:sp>
    </p:spTree>
    <p:extLst>
      <p:ext uri="{BB962C8B-B14F-4D97-AF65-F5344CB8AC3E}">
        <p14:creationId xmlns:p14="http://schemas.microsoft.com/office/powerpoint/2010/main" val="1251613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 que é agricultura urbana e quais são suas vantag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98" y="1188764"/>
            <a:ext cx="3934565" cy="252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984" y="1366651"/>
            <a:ext cx="4629431" cy="2587035"/>
          </a:xfrm>
          <a:prstGeom prst="rect">
            <a:avLst/>
          </a:prstGeom>
        </p:spPr>
      </p:pic>
      <p:pic>
        <p:nvPicPr>
          <p:cNvPr id="2052" name="Picture 4" descr="Plantas Bipolares? | CI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17" y="3953686"/>
            <a:ext cx="3718335" cy="278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68794" y="312566"/>
            <a:ext cx="66951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000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 do PROANTAR no desenvolvimento do setor produtivo/econômico do Brasil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9037" y="4443282"/>
            <a:ext cx="3209861" cy="180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36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828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65727" y="435977"/>
            <a:ext cx="2031847" cy="973035"/>
            <a:chOff x="0" y="0"/>
            <a:chExt cx="802705" cy="3844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2705" cy="384409"/>
            </a:xfrm>
            <a:custGeom>
              <a:avLst/>
              <a:gdLst/>
              <a:ahLst/>
              <a:cxnLst/>
              <a:rect l="l" t="t" r="r" b="b"/>
              <a:pathLst>
                <a:path w="802705" h="384409">
                  <a:moveTo>
                    <a:pt x="129550" y="0"/>
                  </a:moveTo>
                  <a:lnTo>
                    <a:pt x="673155" y="0"/>
                  </a:lnTo>
                  <a:cubicBezTo>
                    <a:pt x="707514" y="0"/>
                    <a:pt x="740465" y="13649"/>
                    <a:pt x="764761" y="37944"/>
                  </a:cubicBezTo>
                  <a:cubicBezTo>
                    <a:pt x="789056" y="62240"/>
                    <a:pt x="802705" y="95191"/>
                    <a:pt x="802705" y="129550"/>
                  </a:cubicBezTo>
                  <a:lnTo>
                    <a:pt x="802705" y="254859"/>
                  </a:lnTo>
                  <a:cubicBezTo>
                    <a:pt x="802705" y="289218"/>
                    <a:pt x="789056" y="322170"/>
                    <a:pt x="764761" y="346465"/>
                  </a:cubicBezTo>
                  <a:cubicBezTo>
                    <a:pt x="740465" y="370760"/>
                    <a:pt x="707514" y="384409"/>
                    <a:pt x="673155" y="384409"/>
                  </a:cubicBezTo>
                  <a:lnTo>
                    <a:pt x="129550" y="384409"/>
                  </a:lnTo>
                  <a:cubicBezTo>
                    <a:pt x="95191" y="384409"/>
                    <a:pt x="62240" y="370760"/>
                    <a:pt x="37944" y="346465"/>
                  </a:cubicBezTo>
                  <a:cubicBezTo>
                    <a:pt x="13649" y="322170"/>
                    <a:pt x="0" y="289218"/>
                    <a:pt x="0" y="254859"/>
                  </a:cubicBezTo>
                  <a:lnTo>
                    <a:pt x="0" y="129550"/>
                  </a:lnTo>
                  <a:cubicBezTo>
                    <a:pt x="0" y="95191"/>
                    <a:pt x="13649" y="62240"/>
                    <a:pt x="37944" y="37944"/>
                  </a:cubicBezTo>
                  <a:cubicBezTo>
                    <a:pt x="62240" y="13649"/>
                    <a:pt x="95191" y="0"/>
                    <a:pt x="129550" y="0"/>
                  </a:cubicBezTo>
                  <a:close/>
                </a:path>
              </a:pathLst>
            </a:custGeom>
            <a:solidFill>
              <a:srgbClr val="8CB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02705" cy="5272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Rustic Printed"/>
                <a:ea typeface="Rustic Printed"/>
                <a:cs typeface="Rustic Printed"/>
                <a:sym typeface="Rustic Printed"/>
              </a:endParaRPr>
            </a:p>
            <a:p>
              <a:pPr lvl="0" algn="ctr" defTabSz="609630">
                <a:lnSpc>
                  <a:spcPts val="2800"/>
                </a:lnSpc>
              </a:pPr>
              <a:r>
                <a:rPr lang="en-US" sz="2000" dirty="0" err="1">
                  <a:solidFill>
                    <a:srgbClr val="292F3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ustic Printed"/>
                </a:rPr>
                <a:t>Definição</a:t>
              </a:r>
              <a:r>
                <a:rPr lang="en-US" sz="2000" dirty="0">
                  <a:solidFill>
                    <a:srgbClr val="292F3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ustic Printed"/>
                </a:rPr>
                <a:t> de </a:t>
              </a:r>
              <a:r>
                <a:rPr lang="en-US" sz="2000" dirty="0" err="1">
                  <a:solidFill>
                    <a:srgbClr val="292F3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ustic Printed"/>
                </a:rPr>
                <a:t>Áreas</a:t>
              </a:r>
              <a:r>
                <a:rPr lang="en-US" sz="2000" dirty="0">
                  <a:solidFill>
                    <a:srgbClr val="292F3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ustic Printed"/>
                </a:rPr>
                <a:t> </a:t>
              </a:r>
              <a:r>
                <a:rPr lang="en-US" sz="2000" dirty="0" err="1">
                  <a:solidFill>
                    <a:srgbClr val="292F3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ustic Printed"/>
                </a:rPr>
                <a:t>Prioritárias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stic Printe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614793" y="414449"/>
            <a:ext cx="2052278" cy="973035"/>
            <a:chOff x="0" y="0"/>
            <a:chExt cx="810776" cy="384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0776" cy="384409"/>
            </a:xfrm>
            <a:custGeom>
              <a:avLst/>
              <a:gdLst/>
              <a:ahLst/>
              <a:cxnLst/>
              <a:rect l="l" t="t" r="r" b="b"/>
              <a:pathLst>
                <a:path w="810776" h="384409">
                  <a:moveTo>
                    <a:pt x="128260" y="0"/>
                  </a:moveTo>
                  <a:lnTo>
                    <a:pt x="682516" y="0"/>
                  </a:lnTo>
                  <a:cubicBezTo>
                    <a:pt x="716533" y="0"/>
                    <a:pt x="749157" y="13513"/>
                    <a:pt x="773210" y="37567"/>
                  </a:cubicBezTo>
                  <a:cubicBezTo>
                    <a:pt x="797263" y="61620"/>
                    <a:pt x="810776" y="94243"/>
                    <a:pt x="810776" y="128260"/>
                  </a:cubicBezTo>
                  <a:lnTo>
                    <a:pt x="810776" y="256149"/>
                  </a:lnTo>
                  <a:cubicBezTo>
                    <a:pt x="810776" y="326985"/>
                    <a:pt x="753352" y="384409"/>
                    <a:pt x="682516" y="384409"/>
                  </a:cubicBezTo>
                  <a:lnTo>
                    <a:pt x="128260" y="384409"/>
                  </a:lnTo>
                  <a:cubicBezTo>
                    <a:pt x="94243" y="384409"/>
                    <a:pt x="61620" y="370896"/>
                    <a:pt x="37567" y="346843"/>
                  </a:cubicBezTo>
                  <a:cubicBezTo>
                    <a:pt x="13513" y="322789"/>
                    <a:pt x="0" y="290166"/>
                    <a:pt x="0" y="256149"/>
                  </a:cubicBezTo>
                  <a:lnTo>
                    <a:pt x="0" y="128260"/>
                  </a:lnTo>
                  <a:cubicBezTo>
                    <a:pt x="0" y="94243"/>
                    <a:pt x="13513" y="61620"/>
                    <a:pt x="37567" y="37567"/>
                  </a:cubicBezTo>
                  <a:cubicBezTo>
                    <a:pt x="61620" y="13513"/>
                    <a:pt x="94243" y="0"/>
                    <a:pt x="128260" y="0"/>
                  </a:cubicBezTo>
                  <a:close/>
                </a:path>
              </a:pathLst>
            </a:custGeom>
            <a:solidFill>
              <a:srgbClr val="8CB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0776" cy="5272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Rustic Printed"/>
                <a:ea typeface="Rustic Printed"/>
                <a:cs typeface="Rustic Printed"/>
                <a:sym typeface="Rustic Printed"/>
              </a:endParaRPr>
            </a:p>
            <a:p>
              <a:pPr lvl="0" algn="ctr" defTabSz="609630">
                <a:lnSpc>
                  <a:spcPts val="2800"/>
                </a:lnSpc>
              </a:pPr>
              <a:r>
                <a:rPr lang="en-US" sz="2000" dirty="0" err="1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Lançamento</a:t>
              </a:r>
              <a:r>
                <a:rPr lang="en-US" sz="2000" dirty="0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 da </a:t>
              </a:r>
              <a:r>
                <a:rPr lang="en-US" sz="2000" dirty="0" err="1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Chamada</a:t>
              </a:r>
              <a:r>
                <a:rPr lang="en-US" sz="2000" dirty="0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 </a:t>
              </a:r>
              <a:r>
                <a:rPr lang="en-US" sz="2000" dirty="0" err="1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Pública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81568" y="451364"/>
            <a:ext cx="1951259" cy="936121"/>
            <a:chOff x="0" y="0"/>
            <a:chExt cx="770868" cy="3698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0868" cy="369825"/>
            </a:xfrm>
            <a:custGeom>
              <a:avLst/>
              <a:gdLst/>
              <a:ahLst/>
              <a:cxnLst/>
              <a:rect l="l" t="t" r="r" b="b"/>
              <a:pathLst>
                <a:path w="770868" h="369825">
                  <a:moveTo>
                    <a:pt x="134900" y="0"/>
                  </a:moveTo>
                  <a:lnTo>
                    <a:pt x="635967" y="0"/>
                  </a:lnTo>
                  <a:cubicBezTo>
                    <a:pt x="710471" y="0"/>
                    <a:pt x="770868" y="60397"/>
                    <a:pt x="770868" y="134900"/>
                  </a:cubicBezTo>
                  <a:lnTo>
                    <a:pt x="770868" y="234925"/>
                  </a:lnTo>
                  <a:cubicBezTo>
                    <a:pt x="770868" y="309428"/>
                    <a:pt x="710471" y="369825"/>
                    <a:pt x="635967" y="369825"/>
                  </a:cubicBezTo>
                  <a:lnTo>
                    <a:pt x="134900" y="369825"/>
                  </a:lnTo>
                  <a:cubicBezTo>
                    <a:pt x="60397" y="369825"/>
                    <a:pt x="0" y="309428"/>
                    <a:pt x="0" y="234925"/>
                  </a:cubicBezTo>
                  <a:lnTo>
                    <a:pt x="0" y="134900"/>
                  </a:lnTo>
                  <a:cubicBezTo>
                    <a:pt x="0" y="60397"/>
                    <a:pt x="60397" y="0"/>
                    <a:pt x="134900" y="0"/>
                  </a:cubicBezTo>
                  <a:close/>
                </a:path>
              </a:pathLst>
            </a:custGeom>
            <a:solidFill>
              <a:srgbClr val="8CB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770868" cy="512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Rustic Printed"/>
                <a:ea typeface="Rustic Printed"/>
                <a:cs typeface="Rustic Printed"/>
                <a:sym typeface="Rustic Printed"/>
              </a:endParaRPr>
            </a:p>
            <a:p>
              <a:pPr lvl="0" algn="ctr" defTabSz="609630">
                <a:lnSpc>
                  <a:spcPts val="2800"/>
                </a:lnSpc>
              </a:pPr>
              <a:r>
                <a:rPr lang="en-US" sz="2000" dirty="0" err="1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Envio</a:t>
              </a:r>
              <a:r>
                <a:rPr lang="en-US" sz="2000" dirty="0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 de </a:t>
              </a:r>
              <a:r>
                <a:rPr lang="en-US" sz="2000" dirty="0" err="1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Proposta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10576" y="1930698"/>
            <a:ext cx="2155869" cy="695645"/>
            <a:chOff x="0" y="0"/>
            <a:chExt cx="851702" cy="2748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51702" cy="274823"/>
            </a:xfrm>
            <a:custGeom>
              <a:avLst/>
              <a:gdLst/>
              <a:ahLst/>
              <a:cxnLst/>
              <a:rect l="l" t="t" r="r" b="b"/>
              <a:pathLst>
                <a:path w="851702" h="274823">
                  <a:moveTo>
                    <a:pt x="122097" y="0"/>
                  </a:moveTo>
                  <a:lnTo>
                    <a:pt x="729605" y="0"/>
                  </a:lnTo>
                  <a:cubicBezTo>
                    <a:pt x="797037" y="0"/>
                    <a:pt x="851702" y="54665"/>
                    <a:pt x="851702" y="122097"/>
                  </a:cubicBezTo>
                  <a:lnTo>
                    <a:pt x="851702" y="152726"/>
                  </a:lnTo>
                  <a:cubicBezTo>
                    <a:pt x="851702" y="220158"/>
                    <a:pt x="797037" y="274823"/>
                    <a:pt x="729605" y="274823"/>
                  </a:cubicBezTo>
                  <a:lnTo>
                    <a:pt x="122097" y="274823"/>
                  </a:lnTo>
                  <a:cubicBezTo>
                    <a:pt x="89715" y="274823"/>
                    <a:pt x="58659" y="261959"/>
                    <a:pt x="35761" y="239061"/>
                  </a:cubicBezTo>
                  <a:cubicBezTo>
                    <a:pt x="12864" y="216164"/>
                    <a:pt x="0" y="185108"/>
                    <a:pt x="0" y="152726"/>
                  </a:cubicBezTo>
                  <a:lnTo>
                    <a:pt x="0" y="122097"/>
                  </a:lnTo>
                  <a:cubicBezTo>
                    <a:pt x="0" y="89715"/>
                    <a:pt x="12864" y="58659"/>
                    <a:pt x="35761" y="35761"/>
                  </a:cubicBezTo>
                  <a:cubicBezTo>
                    <a:pt x="58659" y="12864"/>
                    <a:pt x="89715" y="0"/>
                    <a:pt x="122097" y="0"/>
                  </a:cubicBezTo>
                  <a:close/>
                </a:path>
              </a:pathLst>
            </a:custGeom>
            <a:solidFill>
              <a:srgbClr val="8CB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42875"/>
              <a:ext cx="851702" cy="4176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Rustic Printed"/>
                <a:ea typeface="Rustic Printed"/>
                <a:cs typeface="Rustic Printed"/>
                <a:sym typeface="Rustic Printed"/>
              </a:endParaRPr>
            </a:p>
            <a:p>
              <a:pPr lvl="0"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2000" dirty="0" err="1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Consultores</a:t>
              </a:r>
              <a:r>
                <a:rPr lang="en-US" sz="2000" dirty="0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 ad hoc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9204" y="2875828"/>
            <a:ext cx="2143219" cy="926437"/>
            <a:chOff x="0" y="-45094"/>
            <a:chExt cx="846704" cy="366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6704" cy="320906"/>
            </a:xfrm>
            <a:custGeom>
              <a:avLst/>
              <a:gdLst/>
              <a:ahLst/>
              <a:cxnLst/>
              <a:rect l="l" t="t" r="r" b="b"/>
              <a:pathLst>
                <a:path w="846704" h="320906">
                  <a:moveTo>
                    <a:pt x="122818" y="0"/>
                  </a:moveTo>
                  <a:lnTo>
                    <a:pt x="723886" y="0"/>
                  </a:lnTo>
                  <a:cubicBezTo>
                    <a:pt x="791717" y="0"/>
                    <a:pt x="846704" y="54987"/>
                    <a:pt x="846704" y="122818"/>
                  </a:cubicBezTo>
                  <a:lnTo>
                    <a:pt x="846704" y="198088"/>
                  </a:lnTo>
                  <a:cubicBezTo>
                    <a:pt x="846704" y="265919"/>
                    <a:pt x="791717" y="320906"/>
                    <a:pt x="723886" y="320906"/>
                  </a:cubicBezTo>
                  <a:lnTo>
                    <a:pt x="122818" y="320906"/>
                  </a:lnTo>
                  <a:cubicBezTo>
                    <a:pt x="54987" y="320906"/>
                    <a:pt x="0" y="265919"/>
                    <a:pt x="0" y="198088"/>
                  </a:cubicBezTo>
                  <a:lnTo>
                    <a:pt x="0" y="122818"/>
                  </a:lnTo>
                  <a:cubicBezTo>
                    <a:pt x="0" y="54987"/>
                    <a:pt x="54987" y="0"/>
                    <a:pt x="122818" y="0"/>
                  </a:cubicBezTo>
                  <a:close/>
                </a:path>
              </a:pathLst>
            </a:custGeom>
            <a:solidFill>
              <a:srgbClr val="8CB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5094"/>
              <a:ext cx="846704" cy="366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lvl="0"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2000" dirty="0" err="1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Aprovação</a:t>
              </a:r>
              <a:r>
                <a:rPr lang="en-US" sz="2000" dirty="0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 de </a:t>
              </a:r>
              <a:r>
                <a:rPr lang="en-US" sz="2000" dirty="0" err="1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Projetos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746550" y="2989972"/>
            <a:ext cx="2762212" cy="883760"/>
            <a:chOff x="0" y="0"/>
            <a:chExt cx="1091244" cy="3491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91244" cy="349140"/>
            </a:xfrm>
            <a:custGeom>
              <a:avLst/>
              <a:gdLst/>
              <a:ahLst/>
              <a:cxnLst/>
              <a:rect l="l" t="t" r="r" b="b"/>
              <a:pathLst>
                <a:path w="1091244" h="349140">
                  <a:moveTo>
                    <a:pt x="95295" y="0"/>
                  </a:moveTo>
                  <a:lnTo>
                    <a:pt x="995949" y="0"/>
                  </a:lnTo>
                  <a:cubicBezTo>
                    <a:pt x="1048579" y="0"/>
                    <a:pt x="1091244" y="42665"/>
                    <a:pt x="1091244" y="95295"/>
                  </a:cubicBezTo>
                  <a:lnTo>
                    <a:pt x="1091244" y="253845"/>
                  </a:lnTo>
                  <a:cubicBezTo>
                    <a:pt x="1091244" y="279118"/>
                    <a:pt x="1081204" y="303357"/>
                    <a:pt x="1063333" y="321228"/>
                  </a:cubicBezTo>
                  <a:cubicBezTo>
                    <a:pt x="1045462" y="339100"/>
                    <a:pt x="1021223" y="349140"/>
                    <a:pt x="995949" y="349140"/>
                  </a:cubicBezTo>
                  <a:lnTo>
                    <a:pt x="95295" y="349140"/>
                  </a:lnTo>
                  <a:cubicBezTo>
                    <a:pt x="70021" y="349140"/>
                    <a:pt x="45783" y="339100"/>
                    <a:pt x="27911" y="321228"/>
                  </a:cubicBezTo>
                  <a:cubicBezTo>
                    <a:pt x="10040" y="303357"/>
                    <a:pt x="0" y="279118"/>
                    <a:pt x="0" y="253845"/>
                  </a:cubicBezTo>
                  <a:lnTo>
                    <a:pt x="0" y="95295"/>
                  </a:lnTo>
                  <a:cubicBezTo>
                    <a:pt x="0" y="70021"/>
                    <a:pt x="10040" y="45783"/>
                    <a:pt x="27911" y="27911"/>
                  </a:cubicBezTo>
                  <a:cubicBezTo>
                    <a:pt x="45783" y="10040"/>
                    <a:pt x="70021" y="0"/>
                    <a:pt x="95295" y="0"/>
                  </a:cubicBezTo>
                  <a:close/>
                </a:path>
              </a:pathLst>
            </a:custGeom>
            <a:solidFill>
              <a:srgbClr val="8CB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42875"/>
              <a:ext cx="1091244" cy="4920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Rustic Printed"/>
                <a:ea typeface="Rustic Printed"/>
                <a:cs typeface="Rustic Printed"/>
                <a:sym typeface="Rustic Printed"/>
              </a:endParaRPr>
            </a:p>
            <a:p>
              <a:pPr lvl="0"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pt-BR" sz="2000" dirty="0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Análise da Área Técnico-Científica do CNPq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564391" y="530644"/>
            <a:ext cx="783702" cy="78370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4A6E89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88900"/>
              <a:ext cx="711200" cy="520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933888" y="527573"/>
            <a:ext cx="783702" cy="78370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4A6E89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88900"/>
              <a:ext cx="711200" cy="520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7673862" y="2989972"/>
            <a:ext cx="783702" cy="78370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4A6E89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88900"/>
              <a:ext cx="711200" cy="520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 rot="-10800000">
            <a:off x="3687523" y="3004268"/>
            <a:ext cx="783702" cy="783702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4A6E89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88900"/>
              <a:ext cx="711200" cy="520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659391" y="4281004"/>
            <a:ext cx="4351184" cy="2525750"/>
            <a:chOff x="0" y="0"/>
            <a:chExt cx="1718986" cy="99782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718986" cy="997827"/>
            </a:xfrm>
            <a:custGeom>
              <a:avLst/>
              <a:gdLst/>
              <a:ahLst/>
              <a:cxnLst/>
              <a:rect l="l" t="t" r="r" b="b"/>
              <a:pathLst>
                <a:path w="1718986" h="997827">
                  <a:moveTo>
                    <a:pt x="60495" y="0"/>
                  </a:moveTo>
                  <a:lnTo>
                    <a:pt x="1658491" y="0"/>
                  </a:lnTo>
                  <a:cubicBezTo>
                    <a:pt x="1674536" y="0"/>
                    <a:pt x="1689923" y="6374"/>
                    <a:pt x="1701268" y="17719"/>
                  </a:cubicBezTo>
                  <a:cubicBezTo>
                    <a:pt x="1712613" y="29064"/>
                    <a:pt x="1718986" y="44451"/>
                    <a:pt x="1718986" y="60495"/>
                  </a:cubicBezTo>
                  <a:lnTo>
                    <a:pt x="1718986" y="937332"/>
                  </a:lnTo>
                  <a:cubicBezTo>
                    <a:pt x="1718986" y="953376"/>
                    <a:pt x="1712613" y="968763"/>
                    <a:pt x="1701268" y="980108"/>
                  </a:cubicBezTo>
                  <a:cubicBezTo>
                    <a:pt x="1689923" y="991454"/>
                    <a:pt x="1674536" y="997827"/>
                    <a:pt x="1658491" y="997827"/>
                  </a:cubicBezTo>
                  <a:lnTo>
                    <a:pt x="60495" y="997827"/>
                  </a:lnTo>
                  <a:cubicBezTo>
                    <a:pt x="44451" y="997827"/>
                    <a:pt x="29064" y="991454"/>
                    <a:pt x="17719" y="980108"/>
                  </a:cubicBezTo>
                  <a:cubicBezTo>
                    <a:pt x="6374" y="968763"/>
                    <a:pt x="0" y="953376"/>
                    <a:pt x="0" y="937332"/>
                  </a:cubicBezTo>
                  <a:lnTo>
                    <a:pt x="0" y="60495"/>
                  </a:lnTo>
                  <a:cubicBezTo>
                    <a:pt x="0" y="44451"/>
                    <a:pt x="6374" y="29064"/>
                    <a:pt x="17719" y="17719"/>
                  </a:cubicBezTo>
                  <a:cubicBezTo>
                    <a:pt x="29064" y="6374"/>
                    <a:pt x="44451" y="0"/>
                    <a:pt x="60495" y="0"/>
                  </a:cubicBezTo>
                  <a:close/>
                </a:path>
              </a:pathLst>
            </a:custGeom>
            <a:solidFill>
              <a:srgbClr val="8CB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42875"/>
              <a:ext cx="1718986" cy="11407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010483" y="4978185"/>
            <a:ext cx="1662201" cy="1193851"/>
            <a:chOff x="0" y="0"/>
            <a:chExt cx="524018" cy="37636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24018" cy="376368"/>
            </a:xfrm>
            <a:custGeom>
              <a:avLst/>
              <a:gdLst/>
              <a:ahLst/>
              <a:cxnLst/>
              <a:rect l="l" t="t" r="r" b="b"/>
              <a:pathLst>
                <a:path w="524018" h="376368">
                  <a:moveTo>
                    <a:pt x="93153" y="0"/>
                  </a:moveTo>
                  <a:lnTo>
                    <a:pt x="430866" y="0"/>
                  </a:lnTo>
                  <a:cubicBezTo>
                    <a:pt x="455571" y="0"/>
                    <a:pt x="479265" y="9814"/>
                    <a:pt x="496735" y="27284"/>
                  </a:cubicBezTo>
                  <a:cubicBezTo>
                    <a:pt x="514204" y="44753"/>
                    <a:pt x="524018" y="68447"/>
                    <a:pt x="524018" y="93153"/>
                  </a:cubicBezTo>
                  <a:lnTo>
                    <a:pt x="524018" y="283216"/>
                  </a:lnTo>
                  <a:cubicBezTo>
                    <a:pt x="524018" y="334663"/>
                    <a:pt x="482313" y="376368"/>
                    <a:pt x="430866" y="376368"/>
                  </a:cubicBezTo>
                  <a:lnTo>
                    <a:pt x="93153" y="376368"/>
                  </a:lnTo>
                  <a:cubicBezTo>
                    <a:pt x="41706" y="376368"/>
                    <a:pt x="0" y="334663"/>
                    <a:pt x="0" y="283216"/>
                  </a:cubicBezTo>
                  <a:lnTo>
                    <a:pt x="0" y="93153"/>
                  </a:lnTo>
                  <a:cubicBezTo>
                    <a:pt x="0" y="41706"/>
                    <a:pt x="41706" y="0"/>
                    <a:pt x="93153" y="0"/>
                  </a:cubicBezTo>
                  <a:close/>
                </a:path>
              </a:pathLst>
            </a:custGeom>
            <a:solidFill>
              <a:srgbClr val="22427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161925"/>
              <a:ext cx="524018" cy="53829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32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>
            <a:off x="5849500" y="4871719"/>
            <a:ext cx="1725400" cy="1144015"/>
          </a:xfrm>
          <a:custGeom>
            <a:avLst/>
            <a:gdLst/>
            <a:ahLst/>
            <a:cxnLst/>
            <a:rect l="l" t="t" r="r" b="b"/>
            <a:pathLst>
              <a:path w="2588100" h="1716023">
                <a:moveTo>
                  <a:pt x="0" y="0"/>
                </a:moveTo>
                <a:lnTo>
                  <a:pt x="2588099" y="0"/>
                </a:lnTo>
                <a:lnTo>
                  <a:pt x="2588099" y="1716023"/>
                </a:lnTo>
                <a:lnTo>
                  <a:pt x="0" y="1716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9"/>
          <p:cNvGrpSpPr/>
          <p:nvPr/>
        </p:nvGrpSpPr>
        <p:grpSpPr>
          <a:xfrm>
            <a:off x="8085808" y="5020663"/>
            <a:ext cx="1771389" cy="946875"/>
            <a:chOff x="0" y="0"/>
            <a:chExt cx="594391" cy="31772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94391" cy="317724"/>
            </a:xfrm>
            <a:custGeom>
              <a:avLst/>
              <a:gdLst/>
              <a:ahLst/>
              <a:cxnLst/>
              <a:rect l="l" t="t" r="r" b="b"/>
              <a:pathLst>
                <a:path w="594391" h="317724">
                  <a:moveTo>
                    <a:pt x="87411" y="0"/>
                  </a:moveTo>
                  <a:lnTo>
                    <a:pt x="506980" y="0"/>
                  </a:lnTo>
                  <a:cubicBezTo>
                    <a:pt x="555256" y="0"/>
                    <a:pt x="594391" y="39135"/>
                    <a:pt x="594391" y="87411"/>
                  </a:cubicBezTo>
                  <a:lnTo>
                    <a:pt x="594391" y="230314"/>
                  </a:lnTo>
                  <a:cubicBezTo>
                    <a:pt x="594391" y="253497"/>
                    <a:pt x="585182" y="275730"/>
                    <a:pt x="568789" y="292122"/>
                  </a:cubicBezTo>
                  <a:cubicBezTo>
                    <a:pt x="552396" y="308515"/>
                    <a:pt x="530163" y="317724"/>
                    <a:pt x="506980" y="317724"/>
                  </a:cubicBezTo>
                  <a:lnTo>
                    <a:pt x="87411" y="317724"/>
                  </a:lnTo>
                  <a:cubicBezTo>
                    <a:pt x="39135" y="317724"/>
                    <a:pt x="0" y="278589"/>
                    <a:pt x="0" y="230314"/>
                  </a:cubicBezTo>
                  <a:lnTo>
                    <a:pt x="0" y="87411"/>
                  </a:lnTo>
                  <a:cubicBezTo>
                    <a:pt x="0" y="39135"/>
                    <a:pt x="39135" y="0"/>
                    <a:pt x="87411" y="0"/>
                  </a:cubicBezTo>
                  <a:close/>
                </a:path>
              </a:pathLst>
            </a:custGeom>
            <a:solidFill>
              <a:srgbClr val="22427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161925"/>
              <a:ext cx="594391" cy="4796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32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Freeform 42"/>
          <p:cNvSpPr/>
          <p:nvPr/>
        </p:nvSpPr>
        <p:spPr>
          <a:xfrm>
            <a:off x="7893552" y="4871719"/>
            <a:ext cx="1797408" cy="1000231"/>
          </a:xfrm>
          <a:custGeom>
            <a:avLst/>
            <a:gdLst/>
            <a:ahLst/>
            <a:cxnLst/>
            <a:rect l="l" t="t" r="r" b="b"/>
            <a:pathLst>
              <a:path w="2696112" h="1500347">
                <a:moveTo>
                  <a:pt x="0" y="0"/>
                </a:moveTo>
                <a:lnTo>
                  <a:pt x="2696113" y="0"/>
                </a:lnTo>
                <a:lnTo>
                  <a:pt x="2696113" y="1500348"/>
                </a:lnTo>
                <a:lnTo>
                  <a:pt x="0" y="1500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8494474" y="5938274"/>
            <a:ext cx="139680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3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rPr>
              <a:t>NApOc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rPr>
              <a:t>Ary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rPr>
              <a:t>Rongel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rPr>
              <a:t> H-44</a:t>
            </a:r>
          </a:p>
        </p:txBody>
      </p:sp>
      <p:sp>
        <p:nvSpPr>
          <p:cNvPr id="44" name="Freeform 44"/>
          <p:cNvSpPr/>
          <p:nvPr/>
        </p:nvSpPr>
        <p:spPr>
          <a:xfrm rot="-6725651" flipH="1">
            <a:off x="8148442" y="5992602"/>
            <a:ext cx="498378" cy="198445"/>
          </a:xfrm>
          <a:custGeom>
            <a:avLst/>
            <a:gdLst/>
            <a:ahLst/>
            <a:cxnLst/>
            <a:rect l="l" t="t" r="r" b="b"/>
            <a:pathLst>
              <a:path w="747567" h="297668">
                <a:moveTo>
                  <a:pt x="747568" y="0"/>
                </a:moveTo>
                <a:lnTo>
                  <a:pt x="0" y="0"/>
                </a:lnTo>
                <a:lnTo>
                  <a:pt x="0" y="297668"/>
                </a:lnTo>
                <a:lnTo>
                  <a:pt x="747568" y="297668"/>
                </a:lnTo>
                <a:lnTo>
                  <a:pt x="74756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reeform 45"/>
          <p:cNvSpPr/>
          <p:nvPr/>
        </p:nvSpPr>
        <p:spPr>
          <a:xfrm>
            <a:off x="7254263" y="1765279"/>
            <a:ext cx="2193638" cy="1110548"/>
          </a:xfrm>
          <a:custGeom>
            <a:avLst/>
            <a:gdLst/>
            <a:ahLst/>
            <a:cxnLst/>
            <a:rect l="l" t="t" r="r" b="b"/>
            <a:pathLst>
              <a:path w="3290457" h="1665822">
                <a:moveTo>
                  <a:pt x="0" y="0"/>
                </a:moveTo>
                <a:lnTo>
                  <a:pt x="3290457" y="0"/>
                </a:lnTo>
                <a:lnTo>
                  <a:pt x="3290457" y="1665822"/>
                </a:lnTo>
                <a:lnTo>
                  <a:pt x="0" y="16658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4839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6"/>
          <p:cNvGrpSpPr/>
          <p:nvPr/>
        </p:nvGrpSpPr>
        <p:grpSpPr>
          <a:xfrm>
            <a:off x="198347" y="4531095"/>
            <a:ext cx="2179181" cy="1141476"/>
            <a:chOff x="0" y="0"/>
            <a:chExt cx="860911" cy="45095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60911" cy="450953"/>
            </a:xfrm>
            <a:custGeom>
              <a:avLst/>
              <a:gdLst/>
              <a:ahLst/>
              <a:cxnLst/>
              <a:rect l="l" t="t" r="r" b="b"/>
              <a:pathLst>
                <a:path w="860911" h="450953">
                  <a:moveTo>
                    <a:pt x="120791" y="0"/>
                  </a:moveTo>
                  <a:lnTo>
                    <a:pt x="740120" y="0"/>
                  </a:lnTo>
                  <a:cubicBezTo>
                    <a:pt x="806831" y="0"/>
                    <a:pt x="860911" y="54080"/>
                    <a:pt x="860911" y="120791"/>
                  </a:cubicBezTo>
                  <a:lnTo>
                    <a:pt x="860911" y="330163"/>
                  </a:lnTo>
                  <a:cubicBezTo>
                    <a:pt x="860911" y="362198"/>
                    <a:pt x="848185" y="392922"/>
                    <a:pt x="825532" y="415575"/>
                  </a:cubicBezTo>
                  <a:cubicBezTo>
                    <a:pt x="802879" y="438227"/>
                    <a:pt x="772156" y="450953"/>
                    <a:pt x="740120" y="450953"/>
                  </a:cubicBezTo>
                  <a:lnTo>
                    <a:pt x="120791" y="450953"/>
                  </a:lnTo>
                  <a:cubicBezTo>
                    <a:pt x="88755" y="450953"/>
                    <a:pt x="58032" y="438227"/>
                    <a:pt x="35379" y="415575"/>
                  </a:cubicBezTo>
                  <a:cubicBezTo>
                    <a:pt x="12726" y="392922"/>
                    <a:pt x="0" y="362198"/>
                    <a:pt x="0" y="330163"/>
                  </a:cubicBezTo>
                  <a:lnTo>
                    <a:pt x="0" y="120791"/>
                  </a:lnTo>
                  <a:cubicBezTo>
                    <a:pt x="0" y="88755"/>
                    <a:pt x="12726" y="58032"/>
                    <a:pt x="35379" y="35379"/>
                  </a:cubicBezTo>
                  <a:cubicBezTo>
                    <a:pt x="58032" y="12726"/>
                    <a:pt x="88755" y="0"/>
                    <a:pt x="120791" y="0"/>
                  </a:cubicBezTo>
                  <a:close/>
                </a:path>
              </a:pathLst>
            </a:custGeom>
            <a:solidFill>
              <a:srgbClr val="8CB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142875"/>
              <a:ext cx="860911" cy="5938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Rustic Printed"/>
                <a:ea typeface="Rustic Printed"/>
                <a:cs typeface="Rustic Printed"/>
                <a:sym typeface="Rustic Printed"/>
              </a:endParaRPr>
            </a:p>
            <a:p>
              <a:pPr lvl="0"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pt-BR" sz="2000" dirty="0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Análise de Impacto Ambiental - </a:t>
              </a:r>
              <a:r>
                <a:rPr lang="pt-BR" sz="2000" dirty="0" err="1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GAAm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endParaR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3594477" y="4625762"/>
            <a:ext cx="1963314" cy="878369"/>
            <a:chOff x="0" y="0"/>
            <a:chExt cx="775630" cy="34701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775630" cy="347010"/>
            </a:xfrm>
            <a:custGeom>
              <a:avLst/>
              <a:gdLst/>
              <a:ahLst/>
              <a:cxnLst/>
              <a:rect l="l" t="t" r="r" b="b"/>
              <a:pathLst>
                <a:path w="775630" h="347010">
                  <a:moveTo>
                    <a:pt x="134072" y="0"/>
                  </a:moveTo>
                  <a:lnTo>
                    <a:pt x="641558" y="0"/>
                  </a:lnTo>
                  <a:cubicBezTo>
                    <a:pt x="715604" y="0"/>
                    <a:pt x="775630" y="60026"/>
                    <a:pt x="775630" y="134072"/>
                  </a:cubicBezTo>
                  <a:lnTo>
                    <a:pt x="775630" y="212938"/>
                  </a:lnTo>
                  <a:cubicBezTo>
                    <a:pt x="775630" y="248496"/>
                    <a:pt x="761505" y="282598"/>
                    <a:pt x="736362" y="307741"/>
                  </a:cubicBezTo>
                  <a:cubicBezTo>
                    <a:pt x="711218" y="332885"/>
                    <a:pt x="677117" y="347010"/>
                    <a:pt x="641558" y="347010"/>
                  </a:cubicBezTo>
                  <a:lnTo>
                    <a:pt x="134072" y="347010"/>
                  </a:lnTo>
                  <a:cubicBezTo>
                    <a:pt x="98514" y="347010"/>
                    <a:pt x="64412" y="332885"/>
                    <a:pt x="39269" y="307741"/>
                  </a:cubicBezTo>
                  <a:cubicBezTo>
                    <a:pt x="14125" y="282598"/>
                    <a:pt x="0" y="248496"/>
                    <a:pt x="0" y="212938"/>
                  </a:cubicBezTo>
                  <a:lnTo>
                    <a:pt x="0" y="134072"/>
                  </a:lnTo>
                  <a:cubicBezTo>
                    <a:pt x="0" y="98514"/>
                    <a:pt x="14125" y="64412"/>
                    <a:pt x="39269" y="39269"/>
                  </a:cubicBezTo>
                  <a:cubicBezTo>
                    <a:pt x="64412" y="14125"/>
                    <a:pt x="98514" y="0"/>
                    <a:pt x="134072" y="0"/>
                  </a:cubicBezTo>
                  <a:close/>
                </a:path>
              </a:pathLst>
            </a:custGeom>
            <a:solidFill>
              <a:srgbClr val="8CB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142875"/>
              <a:ext cx="775630" cy="4898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Rustic Printed"/>
                <a:ea typeface="Rustic Printed"/>
                <a:cs typeface="Rustic Printed"/>
                <a:sym typeface="Rustic Printed"/>
              </a:endParaRPr>
            </a:p>
            <a:p>
              <a:pPr lvl="0" algn="ctr" defTabSz="609630">
                <a:lnSpc>
                  <a:spcPts val="2800"/>
                </a:lnSpc>
              </a:pPr>
              <a:r>
                <a:rPr lang="en-US" sz="2000" dirty="0">
                  <a:solidFill>
                    <a:srgbClr val="292F33"/>
                  </a:solidFill>
                  <a:latin typeface="Rustic Printed"/>
                  <a:ea typeface="Rustic Printed"/>
                  <a:cs typeface="Rustic Printed"/>
                  <a:sym typeface="Rustic Printed"/>
                </a:rPr>
                <a:t>PROANTAR - GO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2594152" y="4673096"/>
            <a:ext cx="783702" cy="783702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4A6E89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88900"/>
              <a:ext cx="711200" cy="520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8622663" y="2975973"/>
            <a:ext cx="2232751" cy="897759"/>
            <a:chOff x="0" y="0"/>
            <a:chExt cx="882074" cy="35467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82074" cy="354670"/>
            </a:xfrm>
            <a:custGeom>
              <a:avLst/>
              <a:gdLst/>
              <a:ahLst/>
              <a:cxnLst/>
              <a:rect l="l" t="t" r="r" b="b"/>
              <a:pathLst>
                <a:path w="882074" h="354670">
                  <a:moveTo>
                    <a:pt x="117893" y="0"/>
                  </a:moveTo>
                  <a:lnTo>
                    <a:pt x="764181" y="0"/>
                  </a:lnTo>
                  <a:cubicBezTo>
                    <a:pt x="829292" y="0"/>
                    <a:pt x="882074" y="52782"/>
                    <a:pt x="882074" y="117893"/>
                  </a:cubicBezTo>
                  <a:lnTo>
                    <a:pt x="882074" y="236778"/>
                  </a:lnTo>
                  <a:cubicBezTo>
                    <a:pt x="882074" y="301888"/>
                    <a:pt x="829292" y="354670"/>
                    <a:pt x="764181" y="354670"/>
                  </a:cubicBezTo>
                  <a:lnTo>
                    <a:pt x="117893" y="354670"/>
                  </a:lnTo>
                  <a:cubicBezTo>
                    <a:pt x="52782" y="354670"/>
                    <a:pt x="0" y="301888"/>
                    <a:pt x="0" y="236778"/>
                  </a:cubicBezTo>
                  <a:lnTo>
                    <a:pt x="0" y="117893"/>
                  </a:lnTo>
                  <a:cubicBezTo>
                    <a:pt x="0" y="52782"/>
                    <a:pt x="52782" y="0"/>
                    <a:pt x="117893" y="0"/>
                  </a:cubicBezTo>
                  <a:close/>
                </a:path>
              </a:pathLst>
            </a:custGeom>
            <a:solidFill>
              <a:srgbClr val="8CB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142875"/>
              <a:ext cx="882074" cy="4975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Rustic Printed"/>
                <a:ea typeface="Rustic Printed"/>
                <a:cs typeface="Rustic Printed"/>
                <a:sym typeface="Rustic Printed"/>
              </a:endParaRPr>
            </a:p>
            <a:p>
              <a:pPr lvl="0"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pt-BR" sz="2000" dirty="0">
                  <a:solidFill>
                    <a:srgbClr val="292F33"/>
                  </a:solidFill>
                  <a:ea typeface="Rustic Printed"/>
                  <a:cs typeface="Rustic Printed"/>
                  <a:sym typeface="Rustic Printed"/>
                </a:rPr>
                <a:t>Classificação pela Comissão de Seleção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endParaR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0266780" y="5159374"/>
            <a:ext cx="1625529" cy="1026397"/>
            <a:chOff x="0" y="0"/>
            <a:chExt cx="552704" cy="34899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552704" cy="348990"/>
            </a:xfrm>
            <a:custGeom>
              <a:avLst/>
              <a:gdLst/>
              <a:ahLst/>
              <a:cxnLst/>
              <a:rect l="l" t="t" r="r" b="b"/>
              <a:pathLst>
                <a:path w="552704" h="348990">
                  <a:moveTo>
                    <a:pt x="95254" y="0"/>
                  </a:moveTo>
                  <a:lnTo>
                    <a:pt x="457450" y="0"/>
                  </a:lnTo>
                  <a:cubicBezTo>
                    <a:pt x="482713" y="0"/>
                    <a:pt x="506941" y="10036"/>
                    <a:pt x="524804" y="27899"/>
                  </a:cubicBezTo>
                  <a:cubicBezTo>
                    <a:pt x="542668" y="45763"/>
                    <a:pt x="552704" y="69991"/>
                    <a:pt x="552704" y="95254"/>
                  </a:cubicBezTo>
                  <a:lnTo>
                    <a:pt x="552704" y="253736"/>
                  </a:lnTo>
                  <a:cubicBezTo>
                    <a:pt x="552704" y="306343"/>
                    <a:pt x="510057" y="348990"/>
                    <a:pt x="457450" y="348990"/>
                  </a:cubicBezTo>
                  <a:lnTo>
                    <a:pt x="95254" y="348990"/>
                  </a:lnTo>
                  <a:cubicBezTo>
                    <a:pt x="69991" y="348990"/>
                    <a:pt x="45763" y="338954"/>
                    <a:pt x="27899" y="321091"/>
                  </a:cubicBezTo>
                  <a:cubicBezTo>
                    <a:pt x="10036" y="303227"/>
                    <a:pt x="0" y="278999"/>
                    <a:pt x="0" y="253736"/>
                  </a:cubicBezTo>
                  <a:lnTo>
                    <a:pt x="0" y="95254"/>
                  </a:lnTo>
                  <a:cubicBezTo>
                    <a:pt x="0" y="69991"/>
                    <a:pt x="10036" y="45763"/>
                    <a:pt x="27899" y="27899"/>
                  </a:cubicBezTo>
                  <a:cubicBezTo>
                    <a:pt x="45763" y="10036"/>
                    <a:pt x="69991" y="0"/>
                    <a:pt x="95254" y="0"/>
                  </a:cubicBezTo>
                  <a:close/>
                </a:path>
              </a:pathLst>
            </a:custGeom>
            <a:solidFill>
              <a:srgbClr val="22427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161925"/>
              <a:ext cx="552704" cy="5109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32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Freeform 61"/>
          <p:cNvSpPr/>
          <p:nvPr/>
        </p:nvSpPr>
        <p:spPr>
          <a:xfrm>
            <a:off x="10113525" y="4965627"/>
            <a:ext cx="1657957" cy="1108759"/>
          </a:xfrm>
          <a:custGeom>
            <a:avLst/>
            <a:gdLst/>
            <a:ahLst/>
            <a:cxnLst/>
            <a:rect l="l" t="t" r="r" b="b"/>
            <a:pathLst>
              <a:path w="2486936" h="1663139">
                <a:moveTo>
                  <a:pt x="0" y="0"/>
                </a:moveTo>
                <a:lnTo>
                  <a:pt x="2486936" y="0"/>
                </a:lnTo>
                <a:lnTo>
                  <a:pt x="2486936" y="1663139"/>
                </a:lnTo>
                <a:lnTo>
                  <a:pt x="0" y="16631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10828129" y="6229924"/>
            <a:ext cx="136039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Rustic Printed"/>
                <a:ea typeface="Rustic Printed"/>
                <a:cs typeface="Rustic Printed"/>
                <a:sym typeface="Rustic Printed"/>
              </a:rPr>
              <a:t>Acampamento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92F33"/>
              </a:solidFill>
              <a:effectLst/>
              <a:uLnTx/>
              <a:uFillTx/>
              <a:latin typeface="Rustic Printed"/>
              <a:ea typeface="Rustic Printed"/>
              <a:cs typeface="Rustic Printed"/>
              <a:sym typeface="Rustic Printed"/>
            </a:endParaRPr>
          </a:p>
        </p:txBody>
      </p:sp>
      <p:sp>
        <p:nvSpPr>
          <p:cNvPr id="65" name="Freeform 65"/>
          <p:cNvSpPr/>
          <p:nvPr/>
        </p:nvSpPr>
        <p:spPr>
          <a:xfrm rot="-6202238" flipH="1">
            <a:off x="5905922" y="6202724"/>
            <a:ext cx="548357" cy="218345"/>
          </a:xfrm>
          <a:custGeom>
            <a:avLst/>
            <a:gdLst/>
            <a:ahLst/>
            <a:cxnLst/>
            <a:rect l="l" t="t" r="r" b="b"/>
            <a:pathLst>
              <a:path w="822535" h="327518">
                <a:moveTo>
                  <a:pt x="822534" y="0"/>
                </a:moveTo>
                <a:lnTo>
                  <a:pt x="0" y="0"/>
                </a:lnTo>
                <a:lnTo>
                  <a:pt x="0" y="327518"/>
                </a:lnTo>
                <a:lnTo>
                  <a:pt x="822534" y="327518"/>
                </a:lnTo>
                <a:lnTo>
                  <a:pt x="8225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Freeform 66"/>
          <p:cNvSpPr/>
          <p:nvPr/>
        </p:nvSpPr>
        <p:spPr>
          <a:xfrm rot="-7973473" flipH="1">
            <a:off x="10681402" y="5499329"/>
            <a:ext cx="449149" cy="178843"/>
          </a:xfrm>
          <a:custGeom>
            <a:avLst/>
            <a:gdLst/>
            <a:ahLst/>
            <a:cxnLst/>
            <a:rect l="l" t="t" r="r" b="b"/>
            <a:pathLst>
              <a:path w="673723" h="268264">
                <a:moveTo>
                  <a:pt x="673722" y="0"/>
                </a:moveTo>
                <a:lnTo>
                  <a:pt x="0" y="0"/>
                </a:lnTo>
                <a:lnTo>
                  <a:pt x="0" y="268265"/>
                </a:lnTo>
                <a:lnTo>
                  <a:pt x="673722" y="268265"/>
                </a:lnTo>
                <a:lnTo>
                  <a:pt x="67372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Freeform 67"/>
          <p:cNvSpPr/>
          <p:nvPr/>
        </p:nvSpPr>
        <p:spPr>
          <a:xfrm rot="-7793797" flipH="1">
            <a:off x="10724488" y="6148146"/>
            <a:ext cx="410757" cy="163556"/>
          </a:xfrm>
          <a:custGeom>
            <a:avLst/>
            <a:gdLst/>
            <a:ahLst/>
            <a:cxnLst/>
            <a:rect l="l" t="t" r="r" b="b"/>
            <a:pathLst>
              <a:path w="616136" h="245334">
                <a:moveTo>
                  <a:pt x="616136" y="0"/>
                </a:moveTo>
                <a:lnTo>
                  <a:pt x="0" y="0"/>
                </a:lnTo>
                <a:lnTo>
                  <a:pt x="0" y="245334"/>
                </a:lnTo>
                <a:lnTo>
                  <a:pt x="616136" y="245334"/>
                </a:lnTo>
                <a:lnTo>
                  <a:pt x="61613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8" name="Group 68"/>
          <p:cNvGrpSpPr/>
          <p:nvPr/>
        </p:nvGrpSpPr>
        <p:grpSpPr>
          <a:xfrm rot="5400000">
            <a:off x="322452" y="3431852"/>
            <a:ext cx="783702" cy="783702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4A6E89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88900"/>
              <a:ext cx="711200" cy="520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18292" y="3240349"/>
            <a:ext cx="587862" cy="282949"/>
            <a:chOff x="0" y="0"/>
            <a:chExt cx="232242" cy="111782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232242" cy="111782"/>
            </a:xfrm>
            <a:custGeom>
              <a:avLst/>
              <a:gdLst/>
              <a:ahLst/>
              <a:cxnLst/>
              <a:rect l="l" t="t" r="r" b="b"/>
              <a:pathLst>
                <a:path w="232242" h="111782">
                  <a:moveTo>
                    <a:pt x="0" y="0"/>
                  </a:moveTo>
                  <a:lnTo>
                    <a:pt x="232242" y="0"/>
                  </a:lnTo>
                  <a:lnTo>
                    <a:pt x="232242" y="111782"/>
                  </a:lnTo>
                  <a:lnTo>
                    <a:pt x="0" y="111782"/>
                  </a:lnTo>
                  <a:close/>
                </a:path>
              </a:pathLst>
            </a:custGeom>
            <a:solidFill>
              <a:srgbClr val="4A6E89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114300"/>
              <a:ext cx="232242" cy="2260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TextBox 74"/>
          <p:cNvSpPr txBox="1"/>
          <p:nvPr/>
        </p:nvSpPr>
        <p:spPr>
          <a:xfrm>
            <a:off x="6325375" y="6188687"/>
            <a:ext cx="1886592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3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rPr>
              <a:t>NPo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rPr>
              <a:t> Almirante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rPr>
              <a:t>Maximiano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Calibri"/>
                <a:ea typeface="Rustic Printed"/>
                <a:cs typeface="Rustic Printed"/>
                <a:sym typeface="Rustic Printed"/>
              </a:rPr>
              <a:t> - H41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7430220" y="4319953"/>
            <a:ext cx="1287370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Rustic Printed"/>
                <a:ea typeface="Rustic Printed"/>
                <a:cs typeface="Rustic Printed"/>
                <a:sym typeface="Rustic Printed"/>
              </a:rPr>
              <a:t>Navios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2F33"/>
              </a:solidFill>
              <a:effectLst/>
              <a:uLnTx/>
              <a:uFillTx/>
              <a:latin typeface="Rustic Printed"/>
              <a:ea typeface="Rustic Printed"/>
              <a:cs typeface="Rustic Printed"/>
              <a:sym typeface="Rustic Printed"/>
            </a:endParaRPr>
          </a:p>
        </p:txBody>
      </p:sp>
      <p:grpSp>
        <p:nvGrpSpPr>
          <p:cNvPr id="76" name="Group 76"/>
          <p:cNvGrpSpPr/>
          <p:nvPr/>
        </p:nvGrpSpPr>
        <p:grpSpPr>
          <a:xfrm>
            <a:off x="11180855" y="685800"/>
            <a:ext cx="783702" cy="986322"/>
            <a:chOff x="0" y="0"/>
            <a:chExt cx="1567404" cy="1972644"/>
          </a:xfrm>
        </p:grpSpPr>
        <p:grpSp>
          <p:nvGrpSpPr>
            <p:cNvPr id="77" name="Group 77"/>
            <p:cNvGrpSpPr/>
            <p:nvPr/>
          </p:nvGrpSpPr>
          <p:grpSpPr>
            <a:xfrm rot="5400000">
              <a:off x="0" y="405240"/>
              <a:ext cx="1567404" cy="1567404"/>
              <a:chOff x="0" y="0"/>
              <a:chExt cx="812800" cy="812800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4A6E89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TextBox 79"/>
              <p:cNvSpPr txBox="1"/>
              <p:nvPr/>
            </p:nvSpPr>
            <p:spPr>
              <a:xfrm>
                <a:off x="0" y="88900"/>
                <a:ext cx="711200" cy="520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223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0" name="Group 80"/>
            <p:cNvGrpSpPr/>
            <p:nvPr/>
          </p:nvGrpSpPr>
          <p:grpSpPr>
            <a:xfrm>
              <a:off x="0" y="0"/>
              <a:ext cx="1175724" cy="565899"/>
              <a:chOff x="0" y="0"/>
              <a:chExt cx="232242" cy="111782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232242" cy="111782"/>
              </a:xfrm>
              <a:custGeom>
                <a:avLst/>
                <a:gdLst/>
                <a:ahLst/>
                <a:cxnLst/>
                <a:rect l="l" t="t" r="r" b="b"/>
                <a:pathLst>
                  <a:path w="232242" h="111782">
                    <a:moveTo>
                      <a:pt x="0" y="0"/>
                    </a:moveTo>
                    <a:lnTo>
                      <a:pt x="232242" y="0"/>
                    </a:lnTo>
                    <a:lnTo>
                      <a:pt x="232242" y="111782"/>
                    </a:lnTo>
                    <a:lnTo>
                      <a:pt x="0" y="111782"/>
                    </a:lnTo>
                    <a:close/>
                  </a:path>
                </a:pathLst>
              </a:custGeom>
              <a:solidFill>
                <a:srgbClr val="4A6E89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TextBox 82"/>
              <p:cNvSpPr txBox="1"/>
              <p:nvPr/>
            </p:nvSpPr>
            <p:spPr>
              <a:xfrm>
                <a:off x="0" y="-114300"/>
                <a:ext cx="232242" cy="22608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223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3" name="Group 83"/>
          <p:cNvGrpSpPr/>
          <p:nvPr/>
        </p:nvGrpSpPr>
        <p:grpSpPr>
          <a:xfrm rot="5400000">
            <a:off x="11079545" y="2938691"/>
            <a:ext cx="783702" cy="986322"/>
            <a:chOff x="0" y="0"/>
            <a:chExt cx="1567404" cy="1972644"/>
          </a:xfrm>
        </p:grpSpPr>
        <p:grpSp>
          <p:nvGrpSpPr>
            <p:cNvPr id="84" name="Group 84"/>
            <p:cNvGrpSpPr/>
            <p:nvPr/>
          </p:nvGrpSpPr>
          <p:grpSpPr>
            <a:xfrm rot="5400000">
              <a:off x="0" y="405240"/>
              <a:ext cx="1567404" cy="1567404"/>
              <a:chOff x="0" y="0"/>
              <a:chExt cx="812800" cy="812800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4A6E89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TextBox 86"/>
              <p:cNvSpPr txBox="1"/>
              <p:nvPr/>
            </p:nvSpPr>
            <p:spPr>
              <a:xfrm>
                <a:off x="0" y="88900"/>
                <a:ext cx="711200" cy="520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223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0" y="0"/>
              <a:ext cx="1175724" cy="565899"/>
              <a:chOff x="0" y="0"/>
              <a:chExt cx="232242" cy="111782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232242" cy="111782"/>
              </a:xfrm>
              <a:custGeom>
                <a:avLst/>
                <a:gdLst/>
                <a:ahLst/>
                <a:cxnLst/>
                <a:rect l="l" t="t" r="r" b="b"/>
                <a:pathLst>
                  <a:path w="232242" h="111782">
                    <a:moveTo>
                      <a:pt x="0" y="0"/>
                    </a:moveTo>
                    <a:lnTo>
                      <a:pt x="232242" y="0"/>
                    </a:lnTo>
                    <a:lnTo>
                      <a:pt x="232242" y="111782"/>
                    </a:lnTo>
                    <a:lnTo>
                      <a:pt x="0" y="111782"/>
                    </a:lnTo>
                    <a:close/>
                  </a:path>
                </a:pathLst>
              </a:custGeom>
              <a:solidFill>
                <a:srgbClr val="4A6E89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TextBox 89"/>
              <p:cNvSpPr txBox="1"/>
              <p:nvPr/>
            </p:nvSpPr>
            <p:spPr>
              <a:xfrm>
                <a:off x="0" y="-114300"/>
                <a:ext cx="232242" cy="22608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223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1" name="Imagem 90"/>
          <p:cNvPicPr>
            <a:picLocks noChangeAspect="1"/>
          </p:cNvPicPr>
          <p:nvPr/>
        </p:nvPicPr>
        <p:blipFill rotWithShape="1">
          <a:blip r:embed="rId9"/>
          <a:srcRect l="2764" t="1508" r="1412" b="1183"/>
          <a:stretch/>
        </p:blipFill>
        <p:spPr>
          <a:xfrm>
            <a:off x="129148" y="67272"/>
            <a:ext cx="2054344" cy="244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96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2;p51"/>
          <p:cNvSpPr txBox="1"/>
          <p:nvPr/>
        </p:nvSpPr>
        <p:spPr>
          <a:xfrm>
            <a:off x="807122" y="1200071"/>
            <a:ext cx="651772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Laboratório avançado no interior do continente à 2500km da EACF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Provê de maneira contínua e automatizada dados meteorológicos e sobre a química atmosférica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Google Shape;36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0607" y="-181913"/>
            <a:ext cx="4965515" cy="3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B11D97B-995D-7B48-8B93-E7F2E1CB52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05" y="3429000"/>
            <a:ext cx="5177118" cy="3429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BF952ED-DAC8-BF48-9073-5C4D8D880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286" y="2748213"/>
            <a:ext cx="5481592" cy="412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372;p18"/>
          <p:cNvSpPr txBox="1"/>
          <p:nvPr/>
        </p:nvSpPr>
        <p:spPr>
          <a:xfrm>
            <a:off x="807122" y="144417"/>
            <a:ext cx="5338053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pt-BR" sz="2200" b="1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Ciência Antártica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Criosfera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4224276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7700" y="449446"/>
            <a:ext cx="6096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Ciência Antártica</a:t>
            </a:r>
          </a:p>
          <a:p>
            <a:pPr lvl="0">
              <a:spcAft>
                <a:spcPts val="180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</a:t>
            </a:r>
            <a:r>
              <a:rPr lang="pt-BR" sz="2000" b="1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Criosfera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II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84" y="2758857"/>
            <a:ext cx="5768340" cy="38305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707297"/>
            <a:ext cx="5049309" cy="342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62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4"/>
          <p:cNvSpPr/>
          <p:nvPr/>
        </p:nvSpPr>
        <p:spPr>
          <a:xfrm>
            <a:off x="9349659" y="6074914"/>
            <a:ext cx="2722297" cy="706388"/>
          </a:xfrm>
          <a:custGeom>
            <a:avLst/>
            <a:gdLst/>
            <a:ahLst/>
            <a:cxnLst/>
            <a:rect l="l" t="t" r="r" b="b"/>
            <a:pathLst>
              <a:path w="4083445" h="1059582" extrusionOk="0">
                <a:moveTo>
                  <a:pt x="0" y="0"/>
                </a:moveTo>
                <a:lnTo>
                  <a:pt x="4083446" y="0"/>
                </a:lnTo>
                <a:lnTo>
                  <a:pt x="4083446" y="1059581"/>
                </a:lnTo>
                <a:lnTo>
                  <a:pt x="0" y="1059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64"/>
          <p:cNvSpPr/>
          <p:nvPr/>
        </p:nvSpPr>
        <p:spPr>
          <a:xfrm>
            <a:off x="5094410" y="-1369309"/>
            <a:ext cx="8510499" cy="6382874"/>
          </a:xfrm>
          <a:custGeom>
            <a:avLst/>
            <a:gdLst/>
            <a:ahLst/>
            <a:cxnLst/>
            <a:rect l="l" t="t" r="r" b="b"/>
            <a:pathLst>
              <a:path w="812800" h="609600" extrusionOk="0">
                <a:moveTo>
                  <a:pt x="203200" y="0"/>
                </a:moveTo>
                <a:lnTo>
                  <a:pt x="812800" y="0"/>
                </a:lnTo>
                <a:lnTo>
                  <a:pt x="609600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6248" r="-6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64"/>
          <p:cNvSpPr/>
          <p:nvPr/>
        </p:nvSpPr>
        <p:spPr>
          <a:xfrm>
            <a:off x="-1412909" y="606751"/>
            <a:ext cx="7898501" cy="5729675"/>
          </a:xfrm>
          <a:custGeom>
            <a:avLst/>
            <a:gdLst/>
            <a:ahLst/>
            <a:cxnLst/>
            <a:rect l="l" t="t" r="r" b="b"/>
            <a:pathLst>
              <a:path w="840349" h="609600" extrusionOk="0">
                <a:moveTo>
                  <a:pt x="203200" y="0"/>
                </a:moveTo>
                <a:lnTo>
                  <a:pt x="840349" y="0"/>
                </a:lnTo>
                <a:lnTo>
                  <a:pt x="637149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341" b="-34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64"/>
          <p:cNvSpPr txBox="1"/>
          <p:nvPr/>
        </p:nvSpPr>
        <p:spPr>
          <a:xfrm>
            <a:off x="5163616" y="4899838"/>
            <a:ext cx="5668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79961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3598"/>
              <a:buFont typeface="Open Sans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64"/>
          <p:cNvSpPr txBox="1"/>
          <p:nvPr/>
        </p:nvSpPr>
        <p:spPr>
          <a:xfrm>
            <a:off x="5163615" y="5306645"/>
            <a:ext cx="5041500" cy="100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2715"/>
              <a:buFont typeface="Arial"/>
              <a:buNone/>
              <a:tabLst/>
              <a:defRPr/>
            </a:pPr>
            <a:r>
              <a:rPr kumimoji="0" lang="en-US" sz="2715" i="0" u="none" strike="noStrike" kern="0" cap="none" spc="0" normalizeH="0" baseline="0" noProof="0" dirty="0" err="1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Ciências</a:t>
            </a:r>
            <a:r>
              <a:rPr kumimoji="0" lang="en-US" sz="2715" i="0" u="none" strike="noStrike" kern="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para </a:t>
            </a:r>
            <a:r>
              <a:rPr kumimoji="0" lang="en-US" sz="2715" i="0" u="none" strike="noStrike" kern="0" cap="none" spc="0" normalizeH="0" baseline="0" noProof="0" dirty="0" err="1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Oceano</a:t>
            </a:r>
            <a:r>
              <a:rPr kumimoji="0" lang="en-US" sz="2715" i="0" u="none" strike="noStrike" kern="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kumimoji="0" lang="en-US" sz="2715" i="0" u="none" strike="noStrike" kern="0" cap="none" spc="0" normalizeH="0" baseline="0" noProof="0" dirty="0" err="1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Antártica</a:t>
            </a:r>
            <a:endParaRPr kumimoji="0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6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78516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/>
          <p:cNvGrpSpPr/>
          <p:nvPr/>
        </p:nvGrpSpPr>
        <p:grpSpPr>
          <a:xfrm>
            <a:off x="2273300" y="0"/>
            <a:ext cx="7467600" cy="6865938"/>
            <a:chOff x="2273300" y="0"/>
            <a:chExt cx="7467600" cy="6865938"/>
          </a:xfrm>
        </p:grpSpPr>
        <p:grpSp>
          <p:nvGrpSpPr>
            <p:cNvPr id="10" name="Agrupar 9"/>
            <p:cNvGrpSpPr/>
            <p:nvPr/>
          </p:nvGrpSpPr>
          <p:grpSpPr>
            <a:xfrm>
              <a:off x="2273300" y="0"/>
              <a:ext cx="7467600" cy="6865938"/>
              <a:chOff x="2273300" y="0"/>
              <a:chExt cx="7467600" cy="6865938"/>
            </a:xfrm>
          </p:grpSpPr>
          <p:pic>
            <p:nvPicPr>
              <p:cNvPr id="4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61" r="14876" b="2853"/>
              <a:stretch>
                <a:fillRect/>
              </a:stretch>
            </p:blipFill>
            <p:spPr bwMode="auto">
              <a:xfrm>
                <a:off x="2273300" y="0"/>
                <a:ext cx="7467600" cy="6865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Group 19"/>
              <p:cNvGrpSpPr>
                <a:grpSpLocks/>
              </p:cNvGrpSpPr>
              <p:nvPr/>
            </p:nvGrpSpPr>
            <p:grpSpPr bwMode="auto">
              <a:xfrm>
                <a:off x="3314701" y="1889444"/>
                <a:ext cx="5624513" cy="3870325"/>
                <a:chOff x="1236" y="1111"/>
                <a:chExt cx="3543" cy="2438"/>
              </a:xfrm>
            </p:grpSpPr>
            <p:sp>
              <p:nvSpPr>
                <p:cNvPr id="7" name="Oval 15"/>
                <p:cNvSpPr>
                  <a:spLocks noChangeArrowheads="1"/>
                </p:cNvSpPr>
                <p:nvPr/>
              </p:nvSpPr>
              <p:spPr bwMode="auto">
                <a:xfrm>
                  <a:off x="1236" y="1111"/>
                  <a:ext cx="2580" cy="2438"/>
                </a:xfrm>
                <a:prstGeom prst="ellipse">
                  <a:avLst/>
                </a:prstGeom>
                <a:noFill/>
                <a:ln w="571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endPara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CaixaDeTexto 8"/>
                <p:cNvSpPr txBox="1">
                  <a:spLocks noChangeArrowheads="1"/>
                </p:cNvSpPr>
                <p:nvPr/>
              </p:nvSpPr>
              <p:spPr bwMode="auto">
                <a:xfrm>
                  <a:off x="3730" y="1735"/>
                  <a:ext cx="1049" cy="5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pt-BR" altLang="pt-B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/>
                      <a:sym typeface="Arial"/>
                    </a:rPr>
                    <a:t>Corrente Circumpolar Antártica</a:t>
                  </a:r>
                </a:p>
              </p:txBody>
            </p:sp>
          </p:grpSp>
          <p:pic>
            <p:nvPicPr>
              <p:cNvPr id="9" name="Picture 2" descr="https://upload.wikimedia.org/wikipedia/commons/b/be/Mapa_do_Brasil_com_a_Bandeira_Nacional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1664" y="2726055"/>
                <a:ext cx="2714625" cy="2700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CaixaDeTexto 7"/>
            <p:cNvSpPr txBox="1">
              <a:spLocks noChangeArrowheads="1"/>
            </p:cNvSpPr>
            <p:nvPr/>
          </p:nvSpPr>
          <p:spPr bwMode="auto">
            <a:xfrm>
              <a:off x="4656139" y="2806700"/>
              <a:ext cx="17938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alt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Brasil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alt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8,5 milhões Km</a:t>
              </a:r>
              <a:r>
                <a:rPr kumimoji="0" lang="pt-BR" altLang="pt-BR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2 </a:t>
              </a:r>
            </a:p>
          </p:txBody>
        </p:sp>
      </p:grpSp>
      <p:sp>
        <p:nvSpPr>
          <p:cNvPr id="3" name="Google Shape;338;p8"/>
          <p:cNvSpPr txBox="1"/>
          <p:nvPr/>
        </p:nvSpPr>
        <p:spPr>
          <a:xfrm>
            <a:off x="488179" y="257940"/>
            <a:ext cx="999096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Por que estudar a Antártica?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685925" y="768350"/>
            <a:ext cx="8642350" cy="5329237"/>
          </a:xfrm>
          <a:prstGeom prst="rect">
            <a:avLst/>
          </a:prstGeom>
          <a:solidFill>
            <a:srgbClr val="C0C0C0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76250" marR="0" lvl="0" indent="-4762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Tx/>
              <a:buFont typeface="Wingdings" pitchFamily="2" charset="2"/>
              <a:buChar char="ü"/>
              <a:tabLst/>
              <a:defRPr/>
            </a:pPr>
            <a:endParaRPr kumimoji="0" lang="pt-BR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476250" marR="0" lvl="0" indent="-4762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Tx/>
              <a:buFont typeface="Wingdings" pitchFamily="2" charset="2"/>
              <a:buChar char="ü"/>
              <a:tabLst/>
              <a:defRPr/>
            </a:pPr>
            <a:endParaRPr kumimoji="0" lang="pt-BR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476250" marR="0" lvl="0" indent="-4762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14 milhões km²</a:t>
            </a:r>
          </a:p>
          <a:p>
            <a:pPr marL="476250" marR="0" lvl="0" indent="-476250" algn="just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5F5F5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98% da superfície 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é </a:t>
            </a:r>
            <a:r>
              <a:rPr kumimoji="0" lang="pt-BR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coberta por gelo</a:t>
            </a:r>
          </a:p>
          <a:p>
            <a:pPr marL="95250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5F5F5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maior espessura, 4.776 m</a:t>
            </a:r>
          </a:p>
          <a:p>
            <a:pPr marL="95250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5F5F5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espessura média, 2.160 m</a:t>
            </a:r>
          </a:p>
          <a:p>
            <a:pPr marL="476250" marR="0" lvl="0" indent="-476250" algn="just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5F5F5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90% do gelo do planeta</a:t>
            </a:r>
          </a:p>
          <a:p>
            <a:pPr marL="476250" marR="0" lvl="0" indent="-476250" algn="just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5F5F5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70% de toda a água doce </a:t>
            </a:r>
          </a:p>
          <a:p>
            <a:pPr marL="476250" marR="0" lvl="0" indent="-476250" algn="just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5F5F5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grande influência em nosso clima</a:t>
            </a:r>
          </a:p>
        </p:txBody>
      </p:sp>
    </p:spTree>
    <p:extLst>
      <p:ext uri="{BB962C8B-B14F-4D97-AF65-F5344CB8AC3E}">
        <p14:creationId xmlns:p14="http://schemas.microsoft.com/office/powerpoint/2010/main" val="167188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8;p8"/>
          <p:cNvSpPr txBox="1"/>
          <p:nvPr/>
        </p:nvSpPr>
        <p:spPr>
          <a:xfrm>
            <a:off x="488179" y="257940"/>
            <a:ext cx="999096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O Brasil na Antártica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47F6C0-372E-8F5B-195E-5A19CB40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686" y="0"/>
            <a:ext cx="8102439" cy="686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8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38;p8"/>
          <p:cNvSpPr txBox="1"/>
          <p:nvPr/>
        </p:nvSpPr>
        <p:spPr>
          <a:xfrm>
            <a:off x="453889" y="109350"/>
            <a:ext cx="99909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Presença brasileira na Antártica</a:t>
            </a:r>
          </a:p>
        </p:txBody>
      </p:sp>
      <p:pic>
        <p:nvPicPr>
          <p:cNvPr id="17" name="Google Shape;36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7336" y="4806697"/>
            <a:ext cx="1828413" cy="1310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425" t="13706" r="10864" b="3071"/>
          <a:stretch/>
        </p:blipFill>
        <p:spPr>
          <a:xfrm>
            <a:off x="6035041" y="1368376"/>
            <a:ext cx="5557032" cy="5485617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925830" y="775836"/>
            <a:ext cx="4055865" cy="4030861"/>
            <a:chOff x="925830" y="775836"/>
            <a:chExt cx="4055865" cy="4030861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86"/>
            <a:stretch/>
          </p:blipFill>
          <p:spPr>
            <a:xfrm>
              <a:off x="925830" y="775836"/>
              <a:ext cx="4055865" cy="4030861"/>
            </a:xfrm>
            <a:prstGeom prst="rect">
              <a:avLst/>
            </a:prstGeom>
          </p:spPr>
        </p:pic>
        <p:sp>
          <p:nvSpPr>
            <p:cNvPr id="4" name="Elipse 3"/>
            <p:cNvSpPr/>
            <p:nvPr/>
          </p:nvSpPr>
          <p:spPr>
            <a:xfrm>
              <a:off x="2736592" y="3417570"/>
              <a:ext cx="102870" cy="102870"/>
            </a:xfrm>
            <a:prstGeom prst="ellipse">
              <a:avLst/>
            </a:prstGeom>
            <a:solidFill>
              <a:srgbClr val="FEDA0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2817555" y="3347085"/>
              <a:ext cx="102870" cy="102870"/>
            </a:xfrm>
            <a:prstGeom prst="ellipse">
              <a:avLst/>
            </a:prstGeom>
            <a:solidFill>
              <a:srgbClr val="12D00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Elipse 19"/>
            <p:cNvSpPr/>
            <p:nvPr/>
          </p:nvSpPr>
          <p:spPr>
            <a:xfrm>
              <a:off x="2795647" y="3436620"/>
              <a:ext cx="102870" cy="1028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/>
          <a:srcRect l="6186" t="20439" r="11857"/>
          <a:stretch/>
        </p:blipFill>
        <p:spPr>
          <a:xfrm>
            <a:off x="607058" y="4791291"/>
            <a:ext cx="1729360" cy="1341104"/>
          </a:xfrm>
          <a:prstGeom prst="rect">
            <a:avLst/>
          </a:prstGeom>
        </p:spPr>
      </p:pic>
      <p:pic>
        <p:nvPicPr>
          <p:cNvPr id="1028" name="Picture 4" descr="EACF | Estação Antártica Comandante Ferraz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42501" r="4829" b="12936"/>
          <a:stretch/>
        </p:blipFill>
        <p:spPr bwMode="auto">
          <a:xfrm>
            <a:off x="4535424" y="543980"/>
            <a:ext cx="2575911" cy="85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07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1484" y="628124"/>
            <a:ext cx="7745516" cy="5842252"/>
          </a:xfrm>
          <a:prstGeom prst="rect">
            <a:avLst/>
          </a:prstGeom>
        </p:spPr>
      </p:pic>
      <p:sp>
        <p:nvSpPr>
          <p:cNvPr id="8" name="Google Shape;338;p8"/>
          <p:cNvSpPr txBox="1"/>
          <p:nvPr/>
        </p:nvSpPr>
        <p:spPr>
          <a:xfrm>
            <a:off x="453889" y="109350"/>
            <a:ext cx="99909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Sistema Antártico Brasileiro</a:t>
            </a:r>
          </a:p>
        </p:txBody>
      </p:sp>
      <p:sp>
        <p:nvSpPr>
          <p:cNvPr id="2" name="Elipse 1"/>
          <p:cNvSpPr/>
          <p:nvPr/>
        </p:nvSpPr>
        <p:spPr>
          <a:xfrm>
            <a:off x="4892040" y="2274570"/>
            <a:ext cx="1501001" cy="914400"/>
          </a:xfrm>
          <a:prstGeom prst="ellipse">
            <a:avLst/>
          </a:prstGeom>
          <a:noFill/>
          <a:ln w="19050">
            <a:solidFill>
              <a:srgbClr val="183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6598781" y="4425848"/>
            <a:ext cx="1253629" cy="845820"/>
          </a:xfrm>
          <a:prstGeom prst="ellipse">
            <a:avLst/>
          </a:prstGeom>
          <a:noFill/>
          <a:ln w="19050">
            <a:solidFill>
              <a:srgbClr val="183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3108961" y="3421380"/>
            <a:ext cx="1518322" cy="910590"/>
          </a:xfrm>
          <a:prstGeom prst="ellipse">
            <a:avLst/>
          </a:prstGeom>
          <a:noFill/>
          <a:ln w="19050">
            <a:solidFill>
              <a:srgbClr val="183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68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38;p8"/>
          <p:cNvSpPr txBox="1"/>
          <p:nvPr/>
        </p:nvSpPr>
        <p:spPr>
          <a:xfrm>
            <a:off x="453889" y="109350"/>
            <a:ext cx="99909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Comitê Científico sobre Pesquisa Antártica - SCAR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517D48D-22CB-A240-82D2-2ECEF788C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7" y="687219"/>
            <a:ext cx="1608190" cy="155679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212457" y="687219"/>
            <a:ext cx="551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SCAR - Scientific Committee on Antarctic Research 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C9198F18-4D0A-BD46-BA99-E0F22D0BE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89" y="2360256"/>
            <a:ext cx="737235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Comitê consultivo ligado ao ISC –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International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Science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Council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Brasil é membro pleno do SCAR desde 1984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Diretrizes para o Comitê Nacional de Pesquisas Antárticas (CONAPA)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Brasil no SCAR: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Visibilidade internacional à pesquisa antártica brasileira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Oportunidades de cooperação científica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Google Shape;1102;p17" descr="C:\Users\andrea.cruz\Documents\Proantar\Gigi Fotos Antartica\DSC00081z.JPG">
            <a:extLst>
              <a:ext uri="{FF2B5EF4-FFF2-40B4-BE49-F238E27FC236}">
                <a16:creationId xmlns:a16="http://schemas.microsoft.com/office/drawing/2014/main" id="{B734A37D-E70D-5548-BD72-0A2E7F5C71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500" t="5940" r="7141" b="11606"/>
          <a:stretch/>
        </p:blipFill>
        <p:spPr>
          <a:xfrm>
            <a:off x="7972199" y="3188970"/>
            <a:ext cx="4040731" cy="270087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229173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404195" y="177539"/>
            <a:ext cx="718997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Atribuições MCTI para a ciência Antártica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Ciência Antártica MCTI</a:t>
            </a:r>
            <a:endParaRPr kumimoji="0" lang="pt-BR" sz="2400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352;p9"/>
          <p:cNvSpPr txBox="1"/>
          <p:nvPr/>
        </p:nvSpPr>
        <p:spPr>
          <a:xfrm>
            <a:off x="404195" y="1018544"/>
            <a:ext cx="1073534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Decreto Nº 11.096/2022 –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Polantar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spcBef>
                <a:spcPts val="600"/>
              </a:spcBef>
            </a:pPr>
            <a:r>
              <a:rPr lang="pt-BR" sz="16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Decreto nº 94.401/1987</a:t>
            </a:r>
            <a:endParaRPr sz="16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Google Shape;353;p9"/>
          <p:cNvSpPr/>
          <p:nvPr/>
        </p:nvSpPr>
        <p:spPr>
          <a:xfrm>
            <a:off x="404195" y="1762668"/>
            <a:ext cx="7003995" cy="1935359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Estimular a pesquisa de excelência sobre a Antártica, bem como suas conexões com o Oceano Atlântico e a América do Sul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pesquisa científica é a atividade que assegura a permanência do Brasil na Antártica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434;p15" descr="C:\Users\andrea.cruz\Documents\Proantar\Gigi Fotos Antartica\DSC005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4169" y="2944678"/>
            <a:ext cx="4324028" cy="3472369"/>
          </a:xfrm>
          <a:prstGeom prst="rect">
            <a:avLst/>
          </a:prstGeom>
          <a:noFill/>
          <a:ln w="15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355;p9"/>
          <p:cNvSpPr/>
          <p:nvPr/>
        </p:nvSpPr>
        <p:spPr>
          <a:xfrm>
            <a:off x="710209" y="4075951"/>
            <a:ext cx="5907567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Linhas Temáticas: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Gelo e Clima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Biodiversidade Antártica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Oceano Austral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Geologia e Geofísica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Alta Atmosfera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Ciências Humanas e Sociais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Saúde Polar</a:t>
            </a:r>
          </a:p>
        </p:txBody>
      </p:sp>
    </p:spTree>
    <p:extLst>
      <p:ext uri="{BB962C8B-B14F-4D97-AF65-F5344CB8AC3E}">
        <p14:creationId xmlns:p14="http://schemas.microsoft.com/office/powerpoint/2010/main" val="3065352807"/>
      </p:ext>
    </p:extLst>
  </p:cSld>
  <p:clrMapOvr>
    <a:masterClrMapping/>
  </p:clrMapOvr>
</p:sld>
</file>

<file path=ppt/theme/theme1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5571</TotalTime>
  <Words>1763</Words>
  <Application>Microsoft Office PowerPoint</Application>
  <PresentationFormat>Widescreen</PresentationFormat>
  <Paragraphs>248</Paragraphs>
  <Slides>25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1_Personalizar design</vt:lpstr>
      <vt:lpstr>Tema do Office</vt:lpstr>
      <vt:lpstr>Personalizar design</vt:lpstr>
      <vt:lpstr>1_Office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Pericles Teodoro Marques da Silva</dc:creator>
  <cp:lastModifiedBy>Andréa Cruz</cp:lastModifiedBy>
  <cp:revision>138</cp:revision>
  <dcterms:created xsi:type="dcterms:W3CDTF">2023-02-09T15:22:24Z</dcterms:created>
  <dcterms:modified xsi:type="dcterms:W3CDTF">2025-05-14T12:09:47Z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2023-02-09T15:22:24Z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bea6516b-68f0-4b48-8d01-bd769a13f065</vt:lpwstr>
  </property>
  <property fmtid="{D5CDD505-2E9C-101B-9397-08002B2CF9AE}" pid="7" name="MSIP_Label_defa4170-0d19-0005-0004-bc88714345d2_ActionId">
    <vt:lpwstr>ef0e18ae-a525-4552-95c3-f7f0c9b0e2b1</vt:lpwstr>
  </property>
  <property fmtid="{D5CDD505-2E9C-101B-9397-08002B2CF9AE}" pid="8" name="MSIP_Label_defa4170-0d19-0005-0004-bc88714345d2_ContentBits">
    <vt:lpwstr>0</vt:lpwstr>
  </property>
</Properties>
</file>