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1658" r:id="rId2"/>
    <p:sldId id="259" r:id="rId3"/>
    <p:sldId id="843" r:id="rId4"/>
    <p:sldId id="3474" r:id="rId5"/>
    <p:sldId id="1751" r:id="rId6"/>
    <p:sldId id="3477" r:id="rId7"/>
    <p:sldId id="3482" r:id="rId8"/>
    <p:sldId id="3478" r:id="rId9"/>
    <p:sldId id="3480" r:id="rId10"/>
    <p:sldId id="3481" r:id="rId11"/>
    <p:sldId id="347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Montserrat" pitchFamily="2" charset="77"/>
      <p:regular r:id="rId22"/>
      <p:bold r:id="rId23"/>
      <p:italic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68E"/>
    <a:srgbClr val="365B92"/>
    <a:srgbClr val="395F9B"/>
    <a:srgbClr val="9DC0F7"/>
    <a:srgbClr val="93B4E7"/>
    <a:srgbClr val="94C9A3"/>
    <a:srgbClr val="2F6297"/>
    <a:srgbClr val="384D86"/>
    <a:srgbClr val="0070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20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C652D003-3D30-49DA-BF05-F406AE5988EF}" type="datetimeFigureOut">
              <a:rPr lang="pt-BR" smtClean="0"/>
              <a:pPr/>
              <a:t>21/06/2023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50DF685D-5F38-4850-B7B4-9B7EB02DDCD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749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EC37D-3ED2-43E0-B132-4D3EDEDFE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9655C8-9773-4741-BE11-1E882F57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35B13B-8CCA-4558-922E-A45C724D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05DC60-8150-4CA5-BA6E-713DE790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E62F7D-7EBE-4077-87ED-6BFD76ED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96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8B932-2697-49DB-9A10-3E38A344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DE27AE-671C-4B52-B520-B16B205DE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63797E-B2D8-4E00-9241-833BA2A7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A29D02-3A36-4C45-AAF2-7003743A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68AF77-4B6E-4E29-8FF8-2AD57717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24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9F3991-D5DC-4F46-9A62-A15E85012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D28AAE7-FC11-46D4-8571-4FA7617C2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7A6E92-10C4-45B5-AC2D-FB2F688C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B61720-9B50-4CAA-BD01-E9467BE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3EB7FD-05B6-41DE-BB6A-0B538EDE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536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래픽 20">
            <a:extLst>
              <a:ext uri="{FF2B5EF4-FFF2-40B4-BE49-F238E27FC236}">
                <a16:creationId xmlns:a16="http://schemas.microsoft.com/office/drawing/2014/main" id="{24C55B42-7EB5-41C6-A225-68185F4B0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976" y="5463170"/>
            <a:ext cx="969446" cy="840188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4A64A591-90CC-4636-96FA-717839FD6A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22025" y="6129602"/>
            <a:ext cx="3357216" cy="72000"/>
            <a:chOff x="3882524" y="5936798"/>
            <a:chExt cx="8882677" cy="190501"/>
          </a:xfrm>
          <a:solidFill>
            <a:schemeClr val="bg1">
              <a:lumMod val="85000"/>
              <a:alpha val="72000"/>
            </a:schemeClr>
          </a:solidFill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AD843C79-F295-43E3-BD7C-88DE9F194631}"/>
                </a:ext>
              </a:extLst>
            </p:cNvPr>
            <p:cNvSpPr/>
            <p:nvPr userDrawn="1"/>
          </p:nvSpPr>
          <p:spPr>
            <a:xfrm>
              <a:off x="3882524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FF54E34C-CAA4-461E-840E-376385EC952C}"/>
                </a:ext>
              </a:extLst>
            </p:cNvPr>
            <p:cNvSpPr/>
            <p:nvPr userDrawn="1"/>
          </p:nvSpPr>
          <p:spPr>
            <a:xfrm>
              <a:off x="4462002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607D0540-83E9-41AD-8FB0-CD0226D04003}"/>
                </a:ext>
              </a:extLst>
            </p:cNvPr>
            <p:cNvSpPr/>
            <p:nvPr userDrawn="1"/>
          </p:nvSpPr>
          <p:spPr>
            <a:xfrm>
              <a:off x="5041480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D3A8F29-3757-42D0-8BDC-CBF488FDDBDF}"/>
                </a:ext>
              </a:extLst>
            </p:cNvPr>
            <p:cNvSpPr/>
            <p:nvPr userDrawn="1"/>
          </p:nvSpPr>
          <p:spPr>
            <a:xfrm>
              <a:off x="5620958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F582AB5-0075-4957-A556-B192A1B73071}"/>
                </a:ext>
              </a:extLst>
            </p:cNvPr>
            <p:cNvSpPr/>
            <p:nvPr userDrawn="1"/>
          </p:nvSpPr>
          <p:spPr>
            <a:xfrm>
              <a:off x="6200436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BF4246D-BD0B-4140-9AD1-3C1A2DC45B70}"/>
                </a:ext>
              </a:extLst>
            </p:cNvPr>
            <p:cNvSpPr/>
            <p:nvPr userDrawn="1"/>
          </p:nvSpPr>
          <p:spPr>
            <a:xfrm>
              <a:off x="6779914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0BECF743-4D5D-4735-9967-45BA02DACCD2}"/>
                </a:ext>
              </a:extLst>
            </p:cNvPr>
            <p:cNvSpPr/>
            <p:nvPr userDrawn="1"/>
          </p:nvSpPr>
          <p:spPr>
            <a:xfrm>
              <a:off x="7359392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B0AB4693-B1B1-4DFF-8EAD-DAAB5E96637C}"/>
                </a:ext>
              </a:extLst>
            </p:cNvPr>
            <p:cNvSpPr/>
            <p:nvPr userDrawn="1"/>
          </p:nvSpPr>
          <p:spPr>
            <a:xfrm>
              <a:off x="7938870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D3121111-78B9-441F-9537-83A6648E1E11}"/>
                </a:ext>
              </a:extLst>
            </p:cNvPr>
            <p:cNvSpPr/>
            <p:nvPr userDrawn="1"/>
          </p:nvSpPr>
          <p:spPr>
            <a:xfrm>
              <a:off x="8518348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B0B2A672-5D9C-4DF4-B933-7D8D8118B85D}"/>
                </a:ext>
              </a:extLst>
            </p:cNvPr>
            <p:cNvSpPr/>
            <p:nvPr userDrawn="1"/>
          </p:nvSpPr>
          <p:spPr>
            <a:xfrm>
              <a:off x="9097826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8FB02C50-4978-421C-92AA-C2B36A4584A2}"/>
                </a:ext>
              </a:extLst>
            </p:cNvPr>
            <p:cNvSpPr/>
            <p:nvPr userDrawn="1"/>
          </p:nvSpPr>
          <p:spPr>
            <a:xfrm>
              <a:off x="9677304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D36C66B8-B515-4B96-9019-0DFD20B8EBB8}"/>
                </a:ext>
              </a:extLst>
            </p:cNvPr>
            <p:cNvSpPr/>
            <p:nvPr userDrawn="1"/>
          </p:nvSpPr>
          <p:spPr>
            <a:xfrm>
              <a:off x="10256782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6D3E0483-7439-42F8-8C3A-61998F1CA770}"/>
                </a:ext>
              </a:extLst>
            </p:cNvPr>
            <p:cNvSpPr/>
            <p:nvPr userDrawn="1"/>
          </p:nvSpPr>
          <p:spPr>
            <a:xfrm>
              <a:off x="10836260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0550F1E1-3614-4297-A168-B148DBAAE0A9}"/>
                </a:ext>
              </a:extLst>
            </p:cNvPr>
            <p:cNvSpPr/>
            <p:nvPr userDrawn="1"/>
          </p:nvSpPr>
          <p:spPr>
            <a:xfrm>
              <a:off x="11415738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D60CC4F7-8694-457B-AD3B-F70D988136E3}"/>
                </a:ext>
              </a:extLst>
            </p:cNvPr>
            <p:cNvSpPr/>
            <p:nvPr userDrawn="1"/>
          </p:nvSpPr>
          <p:spPr>
            <a:xfrm>
              <a:off x="11995216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C4667A1C-8ECA-498D-B79B-2581567020F9}"/>
                </a:ext>
              </a:extLst>
            </p:cNvPr>
            <p:cNvSpPr/>
            <p:nvPr userDrawn="1"/>
          </p:nvSpPr>
          <p:spPr>
            <a:xfrm>
              <a:off x="12574700" y="5936798"/>
              <a:ext cx="190501" cy="190501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sz="1800"/>
            </a:p>
          </p:txBody>
        </p:sp>
      </p:grpSp>
      <p:sp>
        <p:nvSpPr>
          <p:cNvPr id="22" name="원형: 비어 있음 21">
            <a:extLst>
              <a:ext uri="{FF2B5EF4-FFF2-40B4-BE49-F238E27FC236}">
                <a16:creationId xmlns:a16="http://schemas.microsoft.com/office/drawing/2014/main" id="{FB32E9A8-1EDC-4FE7-A112-2638FC111AC8}"/>
              </a:ext>
            </a:extLst>
          </p:cNvPr>
          <p:cNvSpPr/>
          <p:nvPr userDrawn="1"/>
        </p:nvSpPr>
        <p:spPr>
          <a:xfrm>
            <a:off x="1196081" y="4827761"/>
            <a:ext cx="995578" cy="995578"/>
          </a:xfrm>
          <a:prstGeom prst="donut">
            <a:avLst/>
          </a:prstGeom>
          <a:solidFill>
            <a:srgbClr val="00CC66">
              <a:alpha val="72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3702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4C834-FD3E-499A-B39B-E545AC8B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7EDBA-42F4-483A-9B41-C83B4FADD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295822-A06D-42A3-AE2C-F3E9E2D6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F46C4D-EFF0-4B0C-B912-B3892D17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A27884-D715-40CE-8FED-6F5EFF7A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89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0F03F-0D0D-40FA-87D6-688CE649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5FD2B3-1201-4DFD-9259-50E21D3DF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F7B748-E67A-4377-BCFF-AC8E4C1E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9E8BF2-287B-4159-8E35-8BCE5202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E71979-95BB-45B4-A571-7E37681A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20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8F93D-7F9B-4523-AB43-AC00FE9E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0F6FF9-77E7-40BE-901A-3ED37C390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A82E4B-501C-4B69-986B-AD4C2B5A5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AB1868-54DD-45E9-9FC7-75497454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E9C864E-0FAC-4CCA-8496-094C0AC1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06FB26-26AA-46FC-A601-52908FD3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0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79F93-CF6F-4BCC-B90E-32DCF028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016F6E-A94F-4A41-9BEB-7F0F713FE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0A1D852-63A2-440C-809B-66AC48C27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8CCDC2-77E5-4C82-B802-528D53845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B76B8E-D5F4-4272-9D3F-BF6A2DD30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7E1A39E-037D-4574-A523-5AD6167C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3A29405-42E7-4542-B7B0-E0DB0B49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6418452-99B7-437A-9D59-F4722D4A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54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4043E-22A6-4EEB-8085-8C6A16D2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BBBD219-FF0F-430A-B695-A97CEB6F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1A05C05-99F8-40F5-8659-4BCF4B676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49A054C-E83F-40FF-A78F-FB53B58E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74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F01763-4863-4CF3-A467-03342DDB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7DCC865-278B-45ED-8CA1-D40D67EAF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F80242-EBEC-4358-A961-BBF15ECB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30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6EA69-0DF0-4020-A441-9DF9690F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21B86E-268F-433B-8554-326FFE9CE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D14E65-E264-488C-B655-D818F1C67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E2C34A-E5F1-444C-91BB-01E305E60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A8EC8F-E257-4239-89AE-356CC1B4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FA749B-647E-439F-92A0-16972928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8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72A1C-6160-4744-9525-3ECECFDA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B1BC85-1CD0-40CF-8ACC-9081FF392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627C63-6AB6-4C8D-9886-B009E82D7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57681A-6E9F-4DCD-9C09-A7A6DF41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D8E0-4E36-4E17-AA32-ACA0B0410D8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EB7016-DB29-4853-BB0A-EF5445E3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FF6B29-151B-472B-B60D-84EC4CA3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6E21-D5F6-4F30-ACAA-DFFCA143F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4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7AD7775-7BFE-4B53-8848-361E6169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877E39-762C-44C2-94E4-D26EB16D6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81DA6B-5816-4DD6-9425-D0D0281C3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123D8E0-4E36-4E17-AA32-ACA0B0410D80}" type="datetimeFigureOut">
              <a:rPr lang="pt-BR" smtClean="0"/>
              <a:pPr/>
              <a:t>21/06/2023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7852B5-E538-42D0-BC8A-DC0BEF60D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D39573-E249-4AC2-8FCA-4835D2E0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2F576E21-D5F6-4F30-ACAA-DFFCA143F9A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88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61743DE-F8A1-4340-895A-A590C030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36" y="-25400"/>
            <a:ext cx="11215497" cy="71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D32A265-C1D2-4E2C-85F6-2CAC8D7F2F67}"/>
              </a:ext>
            </a:extLst>
          </p:cNvPr>
          <p:cNvSpPr/>
          <p:nvPr/>
        </p:nvSpPr>
        <p:spPr>
          <a:xfrm>
            <a:off x="0" y="-547761"/>
            <a:ext cx="5270853" cy="7627647"/>
          </a:xfrm>
          <a:prstGeom prst="rect">
            <a:avLst/>
          </a:prstGeom>
          <a:solidFill>
            <a:srgbClr val="233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7CF7B20-0A70-4965-826A-F6A5927C6F3E}"/>
              </a:ext>
            </a:extLst>
          </p:cNvPr>
          <p:cNvSpPr/>
          <p:nvPr/>
        </p:nvSpPr>
        <p:spPr>
          <a:xfrm>
            <a:off x="10699884" y="6492179"/>
            <a:ext cx="1492116" cy="1325660"/>
          </a:xfrm>
          <a:prstGeom prst="rect">
            <a:avLst/>
          </a:prstGeom>
          <a:solidFill>
            <a:srgbClr val="00A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B3FA7A0-23BA-4509-A8A7-AC3CFD30E905}"/>
              </a:ext>
            </a:extLst>
          </p:cNvPr>
          <p:cNvSpPr/>
          <p:nvPr/>
        </p:nvSpPr>
        <p:spPr>
          <a:xfrm>
            <a:off x="11648190" y="-25400"/>
            <a:ext cx="607310" cy="584200"/>
          </a:xfrm>
          <a:prstGeom prst="rect">
            <a:avLst/>
          </a:prstGeom>
          <a:solidFill>
            <a:srgbClr val="00A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B7EFD41-8794-4546-9948-3746B14459B9}"/>
              </a:ext>
            </a:extLst>
          </p:cNvPr>
          <p:cNvSpPr/>
          <p:nvPr/>
        </p:nvSpPr>
        <p:spPr>
          <a:xfrm>
            <a:off x="655274" y="1843950"/>
            <a:ext cx="4597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3600" b="1" dirty="0">
                <a:solidFill>
                  <a:schemeClr val="bg1"/>
                </a:solidFill>
                <a:latin typeface="Montserrat" panose="00000500000000000000" pitchFamily="2" charset="0"/>
                <a:sym typeface="Helvetica" panose="020B0604020202020204" pitchFamily="34" charset="0"/>
              </a:rPr>
              <a:t>VEM DF </a:t>
            </a:r>
          </a:p>
          <a:p>
            <a:endParaRPr lang="pt-BR" altLang="pt-BR" sz="3600" b="1" dirty="0">
              <a:solidFill>
                <a:schemeClr val="bg1"/>
              </a:solidFill>
              <a:latin typeface="Montserrat" panose="00000500000000000000" pitchFamily="2" charset="0"/>
              <a:sym typeface="Helvetica" panose="020B0604020202020204" pitchFamily="34" charset="0"/>
            </a:endParaRPr>
          </a:p>
          <a:p>
            <a:r>
              <a:rPr lang="pt-BR" altLang="pt-BR" sz="3600" b="1" dirty="0">
                <a:solidFill>
                  <a:schemeClr val="bg1"/>
                </a:solidFill>
                <a:latin typeface="Montserrat" panose="00000500000000000000" pitchFamily="2" charset="0"/>
                <a:sym typeface="Helvetica" panose="020B0604020202020204" pitchFamily="34" charset="0"/>
              </a:rPr>
              <a:t>VEM PR</a:t>
            </a:r>
          </a:p>
          <a:p>
            <a:endParaRPr lang="pt-BR" altLang="pt-BR" sz="3600" b="1" dirty="0">
              <a:solidFill>
                <a:schemeClr val="bg1"/>
              </a:solidFill>
              <a:latin typeface="Montserrat" panose="00000500000000000000" pitchFamily="2" charset="0"/>
              <a:sym typeface="Helvetica" panose="020B060402020202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CFF1F01-08E5-479B-BAC9-9222E8361A8E}"/>
              </a:ext>
            </a:extLst>
          </p:cNvPr>
          <p:cNvSpPr/>
          <p:nvPr/>
        </p:nvSpPr>
        <p:spPr>
          <a:xfrm>
            <a:off x="11040880" y="558800"/>
            <a:ext cx="607310" cy="584200"/>
          </a:xfrm>
          <a:prstGeom prst="rect">
            <a:avLst/>
          </a:prstGeom>
          <a:solidFill>
            <a:srgbClr val="233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F51DE69-B1DD-4525-A63B-AEEDE46AA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655274" y="5909866"/>
            <a:ext cx="1238250" cy="76708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E075441-2EFE-41EF-AA4A-B54F0F603118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7" y="340569"/>
            <a:ext cx="1238250" cy="8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002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D8506CD-CB37-49AC-BA57-2B745DDD1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283"/>
            <a:ext cx="12417038" cy="712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21A690B-8E74-40D7-9035-199E4A68A91A}"/>
              </a:ext>
            </a:extLst>
          </p:cNvPr>
          <p:cNvSpPr/>
          <p:nvPr/>
        </p:nvSpPr>
        <p:spPr>
          <a:xfrm>
            <a:off x="-60156" y="-381001"/>
            <a:ext cx="12582356" cy="7556501"/>
          </a:xfrm>
          <a:prstGeom prst="rect">
            <a:avLst/>
          </a:prstGeom>
          <a:solidFill>
            <a:srgbClr val="233E9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927116-06F5-4550-93BA-A32B031694AC}"/>
              </a:ext>
            </a:extLst>
          </p:cNvPr>
          <p:cNvSpPr/>
          <p:nvPr/>
        </p:nvSpPr>
        <p:spPr>
          <a:xfrm>
            <a:off x="484126" y="1545360"/>
            <a:ext cx="31051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3200" b="1" dirty="0">
                <a:solidFill>
                  <a:schemeClr val="bg1"/>
                </a:solidFill>
                <a:latin typeface="Montserrat" panose="00000500000000000000" pitchFamily="2" charset="0"/>
                <a:sym typeface="Helvetica" panose="020B0604020202020204" pitchFamily="34" charset="0"/>
              </a:rPr>
              <a:t>Veículos elétricos locados na frota de táxis de Curitiba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587473-40A2-4136-ADA7-F40C73603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10236308" y="5613095"/>
            <a:ext cx="1625492" cy="100697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E6D4D78-70DB-4F04-B9D2-75B583C552A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91" y="5411954"/>
            <a:ext cx="1549052" cy="1084928"/>
          </a:xfrm>
          <a:prstGeom prst="rect">
            <a:avLst/>
          </a:prstGeom>
        </p:spPr>
      </p:pic>
      <p:pic>
        <p:nvPicPr>
          <p:cNvPr id="3" name="Imagem 2" descr="Carro laranja estacionado em rua&#10;&#10;Descrição gerada automaticamente com confiança média">
            <a:extLst>
              <a:ext uri="{FF2B5EF4-FFF2-40B4-BE49-F238E27FC236}">
                <a16:creationId xmlns:a16="http://schemas.microsoft.com/office/drawing/2014/main" id="{9633CE75-81B8-6A63-AEEC-346C3B6CA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08" y="703551"/>
            <a:ext cx="6864991" cy="45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6278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D8506CD-CB37-49AC-BA57-2B745DDD1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283"/>
            <a:ext cx="12417038" cy="712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21A690B-8E74-40D7-9035-199E4A68A91A}"/>
              </a:ext>
            </a:extLst>
          </p:cNvPr>
          <p:cNvSpPr/>
          <p:nvPr/>
        </p:nvSpPr>
        <p:spPr>
          <a:xfrm>
            <a:off x="-60156" y="-381001"/>
            <a:ext cx="12582356" cy="7556501"/>
          </a:xfrm>
          <a:prstGeom prst="rect">
            <a:avLst/>
          </a:prstGeom>
          <a:solidFill>
            <a:srgbClr val="233E9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927116-06F5-4550-93BA-A32B031694AC}"/>
              </a:ext>
            </a:extLst>
          </p:cNvPr>
          <p:cNvSpPr/>
          <p:nvPr/>
        </p:nvSpPr>
        <p:spPr>
          <a:xfrm>
            <a:off x="680680" y="3075057"/>
            <a:ext cx="2712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b="1" dirty="0">
                <a:solidFill>
                  <a:schemeClr val="bg1"/>
                </a:solidFill>
                <a:latin typeface="Montserrat" panose="00000500000000000000" pitchFamily="2" charset="0"/>
                <a:sym typeface="Helvetica" panose="020B0604020202020204" pitchFamily="34" charset="0"/>
              </a:rPr>
              <a:t>Obrigado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587473-40A2-4136-ADA7-F40C73603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10236308" y="5613095"/>
            <a:ext cx="1625492" cy="100697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E6D4D78-70DB-4F04-B9D2-75B583C552A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91" y="5411954"/>
            <a:ext cx="1549052" cy="10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983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B4DE804-C92E-DB10-5E31-BF9978C24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8" r="-1" b="47458"/>
          <a:stretch/>
        </p:blipFill>
        <p:spPr>
          <a:xfrm>
            <a:off x="-446566" y="-1598100"/>
            <a:ext cx="12937984" cy="9365575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632C9D9A-54D0-131E-BA45-62B992A9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2" b="95390" l="3579" r="96421">
                        <a14:foregroundMark x1="25503" y1="7949" x2="42506" y2="46741"/>
                        <a14:foregroundMark x1="19687" y1="6518" x2="82998" y2="9539"/>
                        <a14:foregroundMark x1="82998" y1="9539" x2="85682" y2="9062"/>
                        <a14:foregroundMark x1="16555" y1="4769" x2="16555" y2="12878"/>
                        <a14:foregroundMark x1="10515" y1="30366" x2="12975" y2="41017"/>
                        <a14:foregroundMark x1="11633" y1="47059" x2="53020" y2="83148"/>
                        <a14:foregroundMark x1="8277" y1="83943" x2="58166" y2="61049"/>
                        <a14:foregroundMark x1="64206" y1="86169" x2="59060" y2="52623"/>
                        <a14:foregroundMark x1="59060" y1="52623" x2="59060" y2="52623"/>
                        <a14:foregroundMark x1="18792" y1="86804" x2="80984" y2="91574"/>
                        <a14:foregroundMark x1="14094" y1="48649" x2="11633" y2="88235"/>
                        <a14:foregroundMark x1="7830" y1="57711" x2="8949" y2="48172"/>
                        <a14:foregroundMark x1="57047" y1="92528" x2="77405" y2="93959"/>
                        <a14:foregroundMark x1="71812" y1="12242" x2="80537" y2="86169"/>
                        <a14:foregroundMark x1="62192" y1="6518" x2="89717" y2="6829"/>
                        <a14:foregroundMark x1="91946" y1="13196" x2="79195" y2="62003"/>
                        <a14:foregroundMark x1="79195" y1="62003" x2="80089" y2="75994"/>
                        <a14:foregroundMark x1="68456" y1="95707" x2="76286" y2="95707"/>
                        <a14:foregroundMark x1="94183" y1="27210" x2="94183" y2="28776"/>
                        <a14:foregroundMark x1="26846" y1="24483" x2="70694" y2="27822"/>
                        <a14:foregroundMark x1="15884" y1="86804" x2="54362" y2="91892"/>
                        <a14:foregroundMark x1="13423" y1="7472" x2="15213" y2="13355"/>
                        <a14:foregroundMark x1="14765" y1="5405" x2="19687" y2="7472"/>
                        <a14:foregroundMark x1="93043" y1="28773" x2="84564" y2="72655"/>
                        <a14:foregroundMark x1="93707" y1="25331" x2="93171" y2="28107"/>
                        <a14:foregroundMark x1="3579" y1="85851" x2="8277" y2="62798"/>
                        <a14:foregroundMark x1="34004" y1="85056" x2="49664" y2="86804"/>
                        <a14:foregroundMark x1="54362" y1="87758" x2="64877" y2="88553"/>
                        <a14:backgroundMark x1="94183" y1="31320" x2="94183" y2="30366"/>
                        <a14:backgroundMark x1="94407" y1="30207" x2="93736" y2="29571"/>
                        <a14:backgroundMark x1="94407" y1="28776" x2="94407" y2="31320"/>
                        <a14:backgroundMark x1="97315" y1="11447" x2="97539" y2="27186"/>
                        <a14:backgroundMark x1="97092" y1="11765" x2="97092" y2="11765"/>
                        <a14:backgroundMark x1="97315" y1="12083" x2="97092" y2="12083"/>
                        <a14:backgroundMark x1="89709" y1="6836" x2="94183" y2="7472"/>
                        <a14:backgroundMark x1="94407" y1="28776" x2="95078" y2="27027"/>
                        <a14:backgroundMark x1="13647" y1="8426" x2="13647" y2="6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37990">
            <a:off x="9731371" y="1724931"/>
            <a:ext cx="2133223" cy="2749547"/>
          </a:xfrm>
          <a:prstGeom prst="rect">
            <a:avLst/>
          </a:prstGeom>
        </p:spPr>
      </p:pic>
      <p:sp>
        <p:nvSpPr>
          <p:cNvPr id="85" name="Retângulo 84">
            <a:extLst>
              <a:ext uri="{FF2B5EF4-FFF2-40B4-BE49-F238E27FC236}">
                <a16:creationId xmlns:a16="http://schemas.microsoft.com/office/drawing/2014/main" id="{9E3C8F0F-4379-9528-0E3B-1595232EB320}"/>
              </a:ext>
            </a:extLst>
          </p:cNvPr>
          <p:cNvSpPr/>
          <p:nvPr/>
        </p:nvSpPr>
        <p:spPr>
          <a:xfrm>
            <a:off x="9784387" y="223839"/>
            <a:ext cx="26238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375"/>
              </a:spcAft>
            </a:pPr>
            <a:r>
              <a:rPr lang="pt-BR" sz="2400" b="1" dirty="0">
                <a:solidFill>
                  <a:srgbClr val="266689"/>
                </a:solidFill>
                <a:latin typeface="Montserrat"/>
              </a:rPr>
              <a:t>Guia </a:t>
            </a:r>
            <a:r>
              <a:rPr lang="pt-BR" sz="2400" b="1" dirty="0" err="1">
                <a:solidFill>
                  <a:srgbClr val="266689"/>
                </a:solidFill>
                <a:latin typeface="Montserrat"/>
              </a:rPr>
              <a:t>Sandbox</a:t>
            </a:r>
            <a:r>
              <a:rPr lang="pt-BR" sz="2400" b="1" dirty="0">
                <a:solidFill>
                  <a:srgbClr val="266689"/>
                </a:solidFill>
                <a:latin typeface="Montserrat"/>
              </a:rPr>
              <a:t> para Cidades Inteligentes </a:t>
            </a:r>
            <a:br>
              <a:rPr lang="pt-BR" sz="2400" b="1" dirty="0">
                <a:solidFill>
                  <a:srgbClr val="266689"/>
                </a:solidFill>
                <a:latin typeface="Montserrat"/>
              </a:rPr>
            </a:br>
            <a:endParaRPr lang="pt-BR" sz="1400" dirty="0">
              <a:solidFill>
                <a:srgbClr val="266689"/>
              </a:solidFill>
              <a:latin typeface="Montserrat" panose="00000500000000000000" pitchFamily="2" charset="0"/>
            </a:endParaRPr>
          </a:p>
        </p:txBody>
      </p:sp>
      <p:grpSp>
        <p:nvGrpSpPr>
          <p:cNvPr id="321" name="Agrupar 320">
            <a:extLst>
              <a:ext uri="{FF2B5EF4-FFF2-40B4-BE49-F238E27FC236}">
                <a16:creationId xmlns:a16="http://schemas.microsoft.com/office/drawing/2014/main" id="{1BB0FC31-A59D-C56C-F538-EE1A1316D7D5}"/>
              </a:ext>
            </a:extLst>
          </p:cNvPr>
          <p:cNvGrpSpPr/>
          <p:nvPr/>
        </p:nvGrpSpPr>
        <p:grpSpPr>
          <a:xfrm>
            <a:off x="0" y="256527"/>
            <a:ext cx="9893316" cy="6601473"/>
            <a:chOff x="2424687" y="287562"/>
            <a:chExt cx="9893316" cy="6601473"/>
          </a:xfrm>
        </p:grpSpPr>
        <p:grpSp>
          <p:nvGrpSpPr>
            <p:cNvPr id="322" name="Group 22">
              <a:extLst>
                <a:ext uri="{FF2B5EF4-FFF2-40B4-BE49-F238E27FC236}">
                  <a16:creationId xmlns:a16="http://schemas.microsoft.com/office/drawing/2014/main" id="{B5661737-CB96-2CC7-6A1B-9A34F1AAF4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6579" y="660379"/>
              <a:ext cx="6017821" cy="6014030"/>
              <a:chOff x="265" y="802"/>
              <a:chExt cx="3176" cy="3174"/>
            </a:xfrm>
            <a:solidFill>
              <a:schemeClr val="bg1">
                <a:lumMod val="75000"/>
              </a:schemeClr>
            </a:solidFill>
          </p:grpSpPr>
          <p:sp>
            <p:nvSpPr>
              <p:cNvPr id="373" name="Freeform 27">
                <a:extLst>
                  <a:ext uri="{FF2B5EF4-FFF2-40B4-BE49-F238E27FC236}">
                    <a16:creationId xmlns:a16="http://schemas.microsoft.com/office/drawing/2014/main" id="{A56DB5AE-6B0E-8702-07D0-3E018F7DC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1016"/>
                <a:ext cx="1056" cy="1027"/>
              </a:xfrm>
              <a:custGeom>
                <a:avLst/>
                <a:gdLst/>
                <a:ahLst/>
                <a:cxnLst>
                  <a:cxn ang="0">
                    <a:pos x="0" y="883"/>
                  </a:cxn>
                  <a:cxn ang="0">
                    <a:pos x="147" y="793"/>
                  </a:cxn>
                  <a:cxn ang="0">
                    <a:pos x="364" y="584"/>
                  </a:cxn>
                  <a:cxn ang="0">
                    <a:pos x="615" y="539"/>
                  </a:cxn>
                  <a:cxn ang="0">
                    <a:pos x="911" y="379"/>
                  </a:cxn>
                  <a:cxn ang="0">
                    <a:pos x="1176" y="419"/>
                  </a:cxn>
                  <a:cxn ang="0">
                    <a:pos x="1654" y="449"/>
                  </a:cxn>
                  <a:cxn ang="0">
                    <a:pos x="1595" y="200"/>
                  </a:cxn>
                  <a:cxn ang="0">
                    <a:pos x="1816" y="125"/>
                  </a:cxn>
                  <a:cxn ang="0">
                    <a:pos x="2166" y="0"/>
                  </a:cxn>
                  <a:cxn ang="0">
                    <a:pos x="2334" y="464"/>
                  </a:cxn>
                  <a:cxn ang="0">
                    <a:pos x="2672" y="544"/>
                  </a:cxn>
                  <a:cxn ang="0">
                    <a:pos x="3066" y="778"/>
                  </a:cxn>
                  <a:cxn ang="0">
                    <a:pos x="3233" y="1063"/>
                  </a:cxn>
                  <a:cxn ang="0">
                    <a:pos x="3288" y="1472"/>
                  </a:cxn>
                  <a:cxn ang="0">
                    <a:pos x="3598" y="1981"/>
                  </a:cxn>
                  <a:cxn ang="0">
                    <a:pos x="3885" y="2106"/>
                  </a:cxn>
                  <a:cxn ang="0">
                    <a:pos x="3980" y="2308"/>
                  </a:cxn>
                  <a:cxn ang="0">
                    <a:pos x="4400" y="1996"/>
                  </a:cxn>
                  <a:cxn ang="0">
                    <a:pos x="4483" y="2250"/>
                  </a:cxn>
                  <a:cxn ang="0">
                    <a:pos x="4691" y="2485"/>
                  </a:cxn>
                  <a:cxn ang="0">
                    <a:pos x="4897" y="2530"/>
                  </a:cxn>
                  <a:cxn ang="0">
                    <a:pos x="5311" y="2485"/>
                  </a:cxn>
                  <a:cxn ang="0">
                    <a:pos x="5267" y="2774"/>
                  </a:cxn>
                  <a:cxn ang="0">
                    <a:pos x="5827" y="2066"/>
                  </a:cxn>
                  <a:cxn ang="0">
                    <a:pos x="6108" y="1846"/>
                  </a:cxn>
                  <a:cxn ang="0">
                    <a:pos x="6616" y="1981"/>
                  </a:cxn>
                  <a:cxn ang="0">
                    <a:pos x="7053" y="2101"/>
                  </a:cxn>
                  <a:cxn ang="0">
                    <a:pos x="6713" y="3263"/>
                  </a:cxn>
                  <a:cxn ang="0">
                    <a:pos x="6329" y="3867"/>
                  </a:cxn>
                  <a:cxn ang="0">
                    <a:pos x="5758" y="4351"/>
                  </a:cxn>
                  <a:cxn ang="0">
                    <a:pos x="5792" y="4492"/>
                  </a:cxn>
                  <a:cxn ang="0">
                    <a:pos x="5827" y="4691"/>
                  </a:cxn>
                  <a:cxn ang="0">
                    <a:pos x="5729" y="4970"/>
                  </a:cxn>
                  <a:cxn ang="0">
                    <a:pos x="5299" y="5320"/>
                  </a:cxn>
                  <a:cxn ang="0">
                    <a:pos x="5227" y="5702"/>
                  </a:cxn>
                  <a:cxn ang="0">
                    <a:pos x="5117" y="6363"/>
                  </a:cxn>
                  <a:cxn ang="0">
                    <a:pos x="4823" y="6662"/>
                  </a:cxn>
                  <a:cxn ang="0">
                    <a:pos x="1949" y="6765"/>
                  </a:cxn>
                  <a:cxn ang="0">
                    <a:pos x="694" y="6231"/>
                  </a:cxn>
                  <a:cxn ang="0">
                    <a:pos x="600" y="5732"/>
                  </a:cxn>
                  <a:cxn ang="0">
                    <a:pos x="276" y="5259"/>
                  </a:cxn>
                  <a:cxn ang="0">
                    <a:pos x="1092" y="2475"/>
                  </a:cxn>
                  <a:cxn ang="0">
                    <a:pos x="177" y="1861"/>
                  </a:cxn>
                  <a:cxn ang="0">
                    <a:pos x="89" y="1437"/>
                  </a:cxn>
                </a:cxnLst>
                <a:rect l="0" t="0" r="r" b="b"/>
                <a:pathLst>
                  <a:path w="7053" h="6948">
                    <a:moveTo>
                      <a:pt x="69" y="1321"/>
                    </a:moveTo>
                    <a:lnTo>
                      <a:pt x="0" y="883"/>
                    </a:lnTo>
                    <a:lnTo>
                      <a:pt x="40" y="768"/>
                    </a:lnTo>
                    <a:lnTo>
                      <a:pt x="147" y="793"/>
                    </a:lnTo>
                    <a:lnTo>
                      <a:pt x="305" y="739"/>
                    </a:lnTo>
                    <a:lnTo>
                      <a:pt x="364" y="584"/>
                    </a:lnTo>
                    <a:lnTo>
                      <a:pt x="516" y="634"/>
                    </a:lnTo>
                    <a:lnTo>
                      <a:pt x="615" y="539"/>
                    </a:lnTo>
                    <a:lnTo>
                      <a:pt x="782" y="499"/>
                    </a:lnTo>
                    <a:lnTo>
                      <a:pt x="911" y="379"/>
                    </a:lnTo>
                    <a:lnTo>
                      <a:pt x="1034" y="359"/>
                    </a:lnTo>
                    <a:lnTo>
                      <a:pt x="1176" y="419"/>
                    </a:lnTo>
                    <a:lnTo>
                      <a:pt x="1314" y="374"/>
                    </a:lnTo>
                    <a:lnTo>
                      <a:pt x="1654" y="449"/>
                    </a:lnTo>
                    <a:lnTo>
                      <a:pt x="1699" y="319"/>
                    </a:lnTo>
                    <a:lnTo>
                      <a:pt x="1595" y="200"/>
                    </a:lnTo>
                    <a:lnTo>
                      <a:pt x="1679" y="80"/>
                    </a:lnTo>
                    <a:lnTo>
                      <a:pt x="1816" y="125"/>
                    </a:lnTo>
                    <a:lnTo>
                      <a:pt x="2022" y="105"/>
                    </a:lnTo>
                    <a:lnTo>
                      <a:pt x="2166" y="0"/>
                    </a:lnTo>
                    <a:lnTo>
                      <a:pt x="2334" y="95"/>
                    </a:lnTo>
                    <a:lnTo>
                      <a:pt x="2334" y="464"/>
                    </a:lnTo>
                    <a:lnTo>
                      <a:pt x="2496" y="479"/>
                    </a:lnTo>
                    <a:lnTo>
                      <a:pt x="2672" y="544"/>
                    </a:lnTo>
                    <a:lnTo>
                      <a:pt x="2835" y="674"/>
                    </a:lnTo>
                    <a:lnTo>
                      <a:pt x="3066" y="778"/>
                    </a:lnTo>
                    <a:lnTo>
                      <a:pt x="3071" y="978"/>
                    </a:lnTo>
                    <a:lnTo>
                      <a:pt x="3233" y="1063"/>
                    </a:lnTo>
                    <a:lnTo>
                      <a:pt x="3205" y="1242"/>
                    </a:lnTo>
                    <a:lnTo>
                      <a:pt x="3288" y="1472"/>
                    </a:lnTo>
                    <a:lnTo>
                      <a:pt x="3455" y="1607"/>
                    </a:lnTo>
                    <a:lnTo>
                      <a:pt x="3598" y="1981"/>
                    </a:lnTo>
                    <a:lnTo>
                      <a:pt x="3731" y="2131"/>
                    </a:lnTo>
                    <a:lnTo>
                      <a:pt x="3885" y="2106"/>
                    </a:lnTo>
                    <a:lnTo>
                      <a:pt x="3868" y="2250"/>
                    </a:lnTo>
                    <a:lnTo>
                      <a:pt x="3980" y="2308"/>
                    </a:lnTo>
                    <a:lnTo>
                      <a:pt x="4205" y="2162"/>
                    </a:lnTo>
                    <a:lnTo>
                      <a:pt x="4400" y="1996"/>
                    </a:lnTo>
                    <a:lnTo>
                      <a:pt x="4482" y="2057"/>
                    </a:lnTo>
                    <a:lnTo>
                      <a:pt x="4483" y="2250"/>
                    </a:lnTo>
                    <a:lnTo>
                      <a:pt x="4562" y="2470"/>
                    </a:lnTo>
                    <a:lnTo>
                      <a:pt x="4691" y="2485"/>
                    </a:lnTo>
                    <a:lnTo>
                      <a:pt x="4739" y="2560"/>
                    </a:lnTo>
                    <a:lnTo>
                      <a:pt x="4897" y="2530"/>
                    </a:lnTo>
                    <a:lnTo>
                      <a:pt x="5074" y="2530"/>
                    </a:lnTo>
                    <a:lnTo>
                      <a:pt x="5311" y="2485"/>
                    </a:lnTo>
                    <a:lnTo>
                      <a:pt x="5192" y="2754"/>
                    </a:lnTo>
                    <a:lnTo>
                      <a:pt x="5267" y="2774"/>
                    </a:lnTo>
                    <a:lnTo>
                      <a:pt x="5562" y="2370"/>
                    </a:lnTo>
                    <a:lnTo>
                      <a:pt x="5827" y="2066"/>
                    </a:lnTo>
                    <a:lnTo>
                      <a:pt x="5961" y="1916"/>
                    </a:lnTo>
                    <a:lnTo>
                      <a:pt x="6108" y="1846"/>
                    </a:lnTo>
                    <a:lnTo>
                      <a:pt x="6374" y="1856"/>
                    </a:lnTo>
                    <a:lnTo>
                      <a:pt x="6616" y="1981"/>
                    </a:lnTo>
                    <a:lnTo>
                      <a:pt x="6921" y="2026"/>
                    </a:lnTo>
                    <a:lnTo>
                      <a:pt x="7053" y="2101"/>
                    </a:lnTo>
                    <a:lnTo>
                      <a:pt x="6954" y="2620"/>
                    </a:lnTo>
                    <a:lnTo>
                      <a:pt x="6713" y="3263"/>
                    </a:lnTo>
                    <a:lnTo>
                      <a:pt x="6566" y="3433"/>
                    </a:lnTo>
                    <a:lnTo>
                      <a:pt x="6329" y="3867"/>
                    </a:lnTo>
                    <a:lnTo>
                      <a:pt x="6123" y="4032"/>
                    </a:lnTo>
                    <a:lnTo>
                      <a:pt x="5758" y="4351"/>
                    </a:lnTo>
                    <a:lnTo>
                      <a:pt x="5577" y="4461"/>
                    </a:lnTo>
                    <a:lnTo>
                      <a:pt x="5792" y="4492"/>
                    </a:lnTo>
                    <a:lnTo>
                      <a:pt x="5902" y="4612"/>
                    </a:lnTo>
                    <a:lnTo>
                      <a:pt x="5827" y="4691"/>
                    </a:lnTo>
                    <a:lnTo>
                      <a:pt x="5844" y="4820"/>
                    </a:lnTo>
                    <a:lnTo>
                      <a:pt x="5729" y="4970"/>
                    </a:lnTo>
                    <a:lnTo>
                      <a:pt x="5534" y="5222"/>
                    </a:lnTo>
                    <a:lnTo>
                      <a:pt x="5299" y="5320"/>
                    </a:lnTo>
                    <a:lnTo>
                      <a:pt x="5297" y="5497"/>
                    </a:lnTo>
                    <a:lnTo>
                      <a:pt x="5227" y="5702"/>
                    </a:lnTo>
                    <a:lnTo>
                      <a:pt x="5339" y="5908"/>
                    </a:lnTo>
                    <a:lnTo>
                      <a:pt x="5117" y="6363"/>
                    </a:lnTo>
                    <a:lnTo>
                      <a:pt x="4976" y="6467"/>
                    </a:lnTo>
                    <a:lnTo>
                      <a:pt x="4823" y="6662"/>
                    </a:lnTo>
                    <a:lnTo>
                      <a:pt x="4739" y="6948"/>
                    </a:lnTo>
                    <a:lnTo>
                      <a:pt x="1949" y="6765"/>
                    </a:lnTo>
                    <a:lnTo>
                      <a:pt x="1206" y="6682"/>
                    </a:lnTo>
                    <a:lnTo>
                      <a:pt x="694" y="6231"/>
                    </a:lnTo>
                    <a:lnTo>
                      <a:pt x="704" y="6048"/>
                    </a:lnTo>
                    <a:lnTo>
                      <a:pt x="600" y="5732"/>
                    </a:lnTo>
                    <a:lnTo>
                      <a:pt x="414" y="5434"/>
                    </a:lnTo>
                    <a:lnTo>
                      <a:pt x="276" y="5259"/>
                    </a:lnTo>
                    <a:lnTo>
                      <a:pt x="1447" y="2799"/>
                    </a:lnTo>
                    <a:lnTo>
                      <a:pt x="1092" y="2475"/>
                    </a:lnTo>
                    <a:lnTo>
                      <a:pt x="487" y="2186"/>
                    </a:lnTo>
                    <a:lnTo>
                      <a:pt x="177" y="1861"/>
                    </a:lnTo>
                    <a:lnTo>
                      <a:pt x="54" y="1557"/>
                    </a:lnTo>
                    <a:lnTo>
                      <a:pt x="89" y="1437"/>
                    </a:lnTo>
                    <a:lnTo>
                      <a:pt x="69" y="132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4" name="Freeform 23">
                <a:extLst>
                  <a:ext uri="{FF2B5EF4-FFF2-40B4-BE49-F238E27FC236}">
                    <a16:creationId xmlns:a16="http://schemas.microsoft.com/office/drawing/2014/main" id="{B345FC99-3677-697A-AFAC-D0EC4F99E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" y="1883"/>
                <a:ext cx="567" cy="471"/>
              </a:xfrm>
              <a:custGeom>
                <a:avLst/>
                <a:gdLst/>
                <a:ahLst/>
                <a:cxnLst>
                  <a:cxn ang="0">
                    <a:pos x="2645" y="2550"/>
                  </a:cxn>
                  <a:cxn ang="0">
                    <a:pos x="2684" y="2454"/>
                  </a:cxn>
                  <a:cxn ang="0">
                    <a:pos x="2779" y="2418"/>
                  </a:cxn>
                  <a:cxn ang="0">
                    <a:pos x="2858" y="2231"/>
                  </a:cxn>
                  <a:cxn ang="0">
                    <a:pos x="2956" y="2159"/>
                  </a:cxn>
                  <a:cxn ang="0">
                    <a:pos x="3027" y="2003"/>
                  </a:cxn>
                  <a:cxn ang="0">
                    <a:pos x="3015" y="1836"/>
                  </a:cxn>
                  <a:cxn ang="0">
                    <a:pos x="2944" y="1716"/>
                  </a:cxn>
                  <a:cxn ang="0">
                    <a:pos x="2921" y="1608"/>
                  </a:cxn>
                  <a:cxn ang="0">
                    <a:pos x="3015" y="1536"/>
                  </a:cxn>
                  <a:cxn ang="0">
                    <a:pos x="2988" y="1417"/>
                  </a:cxn>
                  <a:cxn ang="0">
                    <a:pos x="2858" y="1405"/>
                  </a:cxn>
                  <a:cxn ang="0">
                    <a:pos x="2775" y="1341"/>
                  </a:cxn>
                  <a:cxn ang="0">
                    <a:pos x="2539" y="1345"/>
                  </a:cxn>
                  <a:cxn ang="0">
                    <a:pos x="2318" y="1341"/>
                  </a:cxn>
                  <a:cxn ang="0">
                    <a:pos x="2291" y="962"/>
                  </a:cxn>
                  <a:cxn ang="0">
                    <a:pos x="2342" y="854"/>
                  </a:cxn>
                  <a:cxn ang="0">
                    <a:pos x="2271" y="591"/>
                  </a:cxn>
                  <a:cxn ang="0">
                    <a:pos x="2314" y="479"/>
                  </a:cxn>
                  <a:cxn ang="0">
                    <a:pos x="2318" y="360"/>
                  </a:cxn>
                  <a:cxn ang="0">
                    <a:pos x="2198" y="334"/>
                  </a:cxn>
                  <a:cxn ang="0">
                    <a:pos x="2102" y="394"/>
                  </a:cxn>
                  <a:cxn ang="0">
                    <a:pos x="1949" y="204"/>
                  </a:cxn>
                  <a:cxn ang="0">
                    <a:pos x="1824" y="114"/>
                  </a:cxn>
                  <a:cxn ang="0">
                    <a:pos x="1725" y="0"/>
                  </a:cxn>
                  <a:cxn ang="0">
                    <a:pos x="1484" y="16"/>
                  </a:cxn>
                  <a:cxn ang="0">
                    <a:pos x="1241" y="180"/>
                  </a:cxn>
                  <a:cxn ang="0">
                    <a:pos x="1244" y="297"/>
                  </a:cxn>
                  <a:cxn ang="0">
                    <a:pos x="1185" y="411"/>
                  </a:cxn>
                  <a:cxn ang="0">
                    <a:pos x="990" y="459"/>
                  </a:cxn>
                  <a:cxn ang="0">
                    <a:pos x="855" y="468"/>
                  </a:cxn>
                  <a:cxn ang="0">
                    <a:pos x="771" y="563"/>
                  </a:cxn>
                  <a:cxn ang="0">
                    <a:pos x="676" y="591"/>
                  </a:cxn>
                  <a:cxn ang="0">
                    <a:pos x="428" y="627"/>
                  </a:cxn>
                  <a:cxn ang="0">
                    <a:pos x="158" y="625"/>
                  </a:cxn>
                  <a:cxn ang="0">
                    <a:pos x="110" y="741"/>
                  </a:cxn>
                  <a:cxn ang="0">
                    <a:pos x="0" y="807"/>
                  </a:cxn>
                  <a:cxn ang="0">
                    <a:pos x="62" y="886"/>
                  </a:cxn>
                  <a:cxn ang="0">
                    <a:pos x="153" y="825"/>
                  </a:cxn>
                  <a:cxn ang="0">
                    <a:pos x="300" y="817"/>
                  </a:cxn>
                  <a:cxn ang="0">
                    <a:pos x="452" y="783"/>
                  </a:cxn>
                  <a:cxn ang="0">
                    <a:pos x="542" y="825"/>
                  </a:cxn>
                  <a:cxn ang="0">
                    <a:pos x="603" y="783"/>
                  </a:cxn>
                  <a:cxn ang="0">
                    <a:pos x="674" y="828"/>
                  </a:cxn>
                  <a:cxn ang="0">
                    <a:pos x="660" y="1018"/>
                  </a:cxn>
                  <a:cxn ang="0">
                    <a:pos x="593" y="1161"/>
                  </a:cxn>
                  <a:cxn ang="0">
                    <a:pos x="676" y="1345"/>
                  </a:cxn>
                  <a:cxn ang="0">
                    <a:pos x="629" y="1465"/>
                  </a:cxn>
                  <a:cxn ang="0">
                    <a:pos x="688" y="1596"/>
                  </a:cxn>
                  <a:cxn ang="0">
                    <a:pos x="708" y="1680"/>
                  </a:cxn>
                  <a:cxn ang="0">
                    <a:pos x="838" y="1788"/>
                  </a:cxn>
                  <a:cxn ang="0">
                    <a:pos x="991" y="1896"/>
                  </a:cxn>
                  <a:cxn ang="0">
                    <a:pos x="1038" y="1975"/>
                  </a:cxn>
                  <a:cxn ang="0">
                    <a:pos x="1216" y="2015"/>
                  </a:cxn>
                  <a:cxn ang="0">
                    <a:pos x="1373" y="1999"/>
                  </a:cxn>
                  <a:cxn ang="0">
                    <a:pos x="1539" y="2131"/>
                  </a:cxn>
                  <a:cxn ang="0">
                    <a:pos x="1605" y="2071"/>
                  </a:cxn>
                  <a:cxn ang="0">
                    <a:pos x="1735" y="2243"/>
                  </a:cxn>
                  <a:cxn ang="0">
                    <a:pos x="1999" y="2279"/>
                  </a:cxn>
                  <a:cxn ang="0">
                    <a:pos x="2090" y="2398"/>
                  </a:cxn>
                  <a:cxn ang="0">
                    <a:pos x="2184" y="2458"/>
                  </a:cxn>
                  <a:cxn ang="0">
                    <a:pos x="2460" y="2466"/>
                  </a:cxn>
                  <a:cxn ang="0">
                    <a:pos x="2645" y="2550"/>
                  </a:cxn>
                </a:cxnLst>
                <a:rect l="0" t="0" r="r" b="b"/>
                <a:pathLst>
                  <a:path w="3027" h="2550">
                    <a:moveTo>
                      <a:pt x="2645" y="2550"/>
                    </a:moveTo>
                    <a:lnTo>
                      <a:pt x="2684" y="2454"/>
                    </a:lnTo>
                    <a:lnTo>
                      <a:pt x="2779" y="2418"/>
                    </a:lnTo>
                    <a:lnTo>
                      <a:pt x="2858" y="2231"/>
                    </a:lnTo>
                    <a:lnTo>
                      <a:pt x="2956" y="2159"/>
                    </a:lnTo>
                    <a:lnTo>
                      <a:pt x="3027" y="2003"/>
                    </a:lnTo>
                    <a:lnTo>
                      <a:pt x="3015" y="1836"/>
                    </a:lnTo>
                    <a:lnTo>
                      <a:pt x="2944" y="1716"/>
                    </a:lnTo>
                    <a:lnTo>
                      <a:pt x="2921" y="1608"/>
                    </a:lnTo>
                    <a:lnTo>
                      <a:pt x="3015" y="1536"/>
                    </a:lnTo>
                    <a:lnTo>
                      <a:pt x="2988" y="1417"/>
                    </a:lnTo>
                    <a:lnTo>
                      <a:pt x="2858" y="1405"/>
                    </a:lnTo>
                    <a:lnTo>
                      <a:pt x="2775" y="1341"/>
                    </a:lnTo>
                    <a:lnTo>
                      <a:pt x="2539" y="1345"/>
                    </a:lnTo>
                    <a:lnTo>
                      <a:pt x="2318" y="1341"/>
                    </a:lnTo>
                    <a:lnTo>
                      <a:pt x="2291" y="962"/>
                    </a:lnTo>
                    <a:lnTo>
                      <a:pt x="2342" y="854"/>
                    </a:lnTo>
                    <a:lnTo>
                      <a:pt x="2271" y="591"/>
                    </a:lnTo>
                    <a:lnTo>
                      <a:pt x="2314" y="479"/>
                    </a:lnTo>
                    <a:lnTo>
                      <a:pt x="2318" y="360"/>
                    </a:lnTo>
                    <a:lnTo>
                      <a:pt x="2198" y="334"/>
                    </a:lnTo>
                    <a:lnTo>
                      <a:pt x="2102" y="394"/>
                    </a:lnTo>
                    <a:lnTo>
                      <a:pt x="1949" y="204"/>
                    </a:lnTo>
                    <a:lnTo>
                      <a:pt x="1824" y="114"/>
                    </a:lnTo>
                    <a:lnTo>
                      <a:pt x="1725" y="0"/>
                    </a:lnTo>
                    <a:lnTo>
                      <a:pt x="1484" y="16"/>
                    </a:lnTo>
                    <a:lnTo>
                      <a:pt x="1241" y="180"/>
                    </a:lnTo>
                    <a:lnTo>
                      <a:pt x="1244" y="297"/>
                    </a:lnTo>
                    <a:lnTo>
                      <a:pt x="1185" y="411"/>
                    </a:lnTo>
                    <a:lnTo>
                      <a:pt x="990" y="459"/>
                    </a:lnTo>
                    <a:lnTo>
                      <a:pt x="855" y="468"/>
                    </a:lnTo>
                    <a:lnTo>
                      <a:pt x="771" y="563"/>
                    </a:lnTo>
                    <a:lnTo>
                      <a:pt x="676" y="591"/>
                    </a:lnTo>
                    <a:lnTo>
                      <a:pt x="428" y="627"/>
                    </a:lnTo>
                    <a:lnTo>
                      <a:pt x="158" y="625"/>
                    </a:lnTo>
                    <a:lnTo>
                      <a:pt x="110" y="741"/>
                    </a:lnTo>
                    <a:lnTo>
                      <a:pt x="0" y="807"/>
                    </a:lnTo>
                    <a:lnTo>
                      <a:pt x="62" y="886"/>
                    </a:lnTo>
                    <a:lnTo>
                      <a:pt x="153" y="825"/>
                    </a:lnTo>
                    <a:lnTo>
                      <a:pt x="300" y="817"/>
                    </a:lnTo>
                    <a:lnTo>
                      <a:pt x="452" y="783"/>
                    </a:lnTo>
                    <a:lnTo>
                      <a:pt x="542" y="825"/>
                    </a:lnTo>
                    <a:lnTo>
                      <a:pt x="603" y="783"/>
                    </a:lnTo>
                    <a:lnTo>
                      <a:pt x="674" y="828"/>
                    </a:lnTo>
                    <a:lnTo>
                      <a:pt x="660" y="1018"/>
                    </a:lnTo>
                    <a:lnTo>
                      <a:pt x="593" y="1161"/>
                    </a:lnTo>
                    <a:lnTo>
                      <a:pt x="676" y="1345"/>
                    </a:lnTo>
                    <a:lnTo>
                      <a:pt x="629" y="1465"/>
                    </a:lnTo>
                    <a:lnTo>
                      <a:pt x="688" y="1596"/>
                    </a:lnTo>
                    <a:lnTo>
                      <a:pt x="708" y="1680"/>
                    </a:lnTo>
                    <a:lnTo>
                      <a:pt x="838" y="1788"/>
                    </a:lnTo>
                    <a:lnTo>
                      <a:pt x="991" y="1896"/>
                    </a:lnTo>
                    <a:lnTo>
                      <a:pt x="1038" y="1975"/>
                    </a:lnTo>
                    <a:lnTo>
                      <a:pt x="1216" y="2015"/>
                    </a:lnTo>
                    <a:lnTo>
                      <a:pt x="1373" y="1999"/>
                    </a:lnTo>
                    <a:lnTo>
                      <a:pt x="1539" y="2131"/>
                    </a:lnTo>
                    <a:lnTo>
                      <a:pt x="1605" y="2071"/>
                    </a:lnTo>
                    <a:lnTo>
                      <a:pt x="1735" y="2243"/>
                    </a:lnTo>
                    <a:lnTo>
                      <a:pt x="1999" y="2279"/>
                    </a:lnTo>
                    <a:lnTo>
                      <a:pt x="2090" y="2398"/>
                    </a:lnTo>
                    <a:lnTo>
                      <a:pt x="2184" y="2458"/>
                    </a:lnTo>
                    <a:lnTo>
                      <a:pt x="2460" y="2466"/>
                    </a:lnTo>
                    <a:lnTo>
                      <a:pt x="2645" y="255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5" name="Freeform 24">
                <a:extLst>
                  <a:ext uri="{FF2B5EF4-FFF2-40B4-BE49-F238E27FC236}">
                    <a16:creationId xmlns:a16="http://schemas.microsoft.com/office/drawing/2014/main" id="{FE829434-99C4-B7E3-3850-B83D61249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1819"/>
                <a:ext cx="594" cy="32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0" y="226"/>
                  </a:cxn>
                  <a:cxn ang="0">
                    <a:pos x="94" y="341"/>
                  </a:cxn>
                  <a:cxn ang="0">
                    <a:pos x="261" y="695"/>
                  </a:cxn>
                  <a:cxn ang="0">
                    <a:pos x="562" y="1078"/>
                  </a:cxn>
                  <a:cxn ang="0">
                    <a:pos x="445" y="1236"/>
                  </a:cxn>
                  <a:cxn ang="0">
                    <a:pos x="652" y="1266"/>
                  </a:cxn>
                  <a:cxn ang="0">
                    <a:pos x="828" y="1316"/>
                  </a:cxn>
                  <a:cxn ang="0">
                    <a:pos x="947" y="1415"/>
                  </a:cxn>
                  <a:cxn ang="0">
                    <a:pos x="1060" y="1585"/>
                  </a:cxn>
                  <a:cxn ang="0">
                    <a:pos x="1508" y="1565"/>
                  </a:cxn>
                  <a:cxn ang="0">
                    <a:pos x="1828" y="1284"/>
                  </a:cxn>
                  <a:cxn ang="0">
                    <a:pos x="1887" y="1435"/>
                  </a:cxn>
                  <a:cxn ang="0">
                    <a:pos x="1813" y="1570"/>
                  </a:cxn>
                  <a:cxn ang="0">
                    <a:pos x="1847" y="2049"/>
                  </a:cxn>
                  <a:cxn ang="0">
                    <a:pos x="2004" y="2164"/>
                  </a:cxn>
                  <a:cxn ang="0">
                    <a:pos x="2187" y="2089"/>
                  </a:cxn>
                  <a:cxn ang="0">
                    <a:pos x="2420" y="2085"/>
                  </a:cxn>
                  <a:cxn ang="0">
                    <a:pos x="2674" y="2094"/>
                  </a:cxn>
                  <a:cxn ang="0">
                    <a:pos x="2880" y="2199"/>
                  </a:cxn>
                  <a:cxn ang="0">
                    <a:pos x="3052" y="2164"/>
                  </a:cxn>
                  <a:cxn ang="0">
                    <a:pos x="3279" y="1939"/>
                  </a:cxn>
                  <a:cxn ang="0">
                    <a:pos x="3451" y="1944"/>
                  </a:cxn>
                  <a:cxn ang="0">
                    <a:pos x="3775" y="1705"/>
                  </a:cxn>
                  <a:cxn ang="0">
                    <a:pos x="3967" y="1540"/>
                  </a:cxn>
                  <a:cxn ang="0">
                    <a:pos x="3893" y="1435"/>
                  </a:cxn>
                  <a:cxn ang="0">
                    <a:pos x="3627" y="1346"/>
                  </a:cxn>
                  <a:cxn ang="0">
                    <a:pos x="2801" y="956"/>
                  </a:cxn>
                  <a:cxn ang="0">
                    <a:pos x="2299" y="718"/>
                  </a:cxn>
                  <a:cxn ang="0">
                    <a:pos x="2063" y="538"/>
                  </a:cxn>
                  <a:cxn ang="0">
                    <a:pos x="1611" y="448"/>
                  </a:cxn>
                  <a:cxn ang="0">
                    <a:pos x="1006" y="269"/>
                  </a:cxn>
                  <a:cxn ang="0">
                    <a:pos x="868" y="254"/>
                  </a:cxn>
                  <a:cxn ang="0">
                    <a:pos x="101" y="0"/>
                  </a:cxn>
                </a:cxnLst>
                <a:rect l="0" t="0" r="r" b="b"/>
                <a:pathLst>
                  <a:path w="3967" h="2199">
                    <a:moveTo>
                      <a:pt x="101" y="0"/>
                    </a:moveTo>
                    <a:lnTo>
                      <a:pt x="0" y="226"/>
                    </a:lnTo>
                    <a:lnTo>
                      <a:pt x="94" y="341"/>
                    </a:lnTo>
                    <a:lnTo>
                      <a:pt x="261" y="695"/>
                    </a:lnTo>
                    <a:lnTo>
                      <a:pt x="562" y="1078"/>
                    </a:lnTo>
                    <a:lnTo>
                      <a:pt x="445" y="1236"/>
                    </a:lnTo>
                    <a:lnTo>
                      <a:pt x="652" y="1266"/>
                    </a:lnTo>
                    <a:lnTo>
                      <a:pt x="828" y="1316"/>
                    </a:lnTo>
                    <a:lnTo>
                      <a:pt x="947" y="1415"/>
                    </a:lnTo>
                    <a:lnTo>
                      <a:pt x="1060" y="1585"/>
                    </a:lnTo>
                    <a:lnTo>
                      <a:pt x="1508" y="1565"/>
                    </a:lnTo>
                    <a:lnTo>
                      <a:pt x="1828" y="1284"/>
                    </a:lnTo>
                    <a:lnTo>
                      <a:pt x="1887" y="1435"/>
                    </a:lnTo>
                    <a:lnTo>
                      <a:pt x="1813" y="1570"/>
                    </a:lnTo>
                    <a:lnTo>
                      <a:pt x="1847" y="2049"/>
                    </a:lnTo>
                    <a:lnTo>
                      <a:pt x="2004" y="2164"/>
                    </a:lnTo>
                    <a:lnTo>
                      <a:pt x="2187" y="2089"/>
                    </a:lnTo>
                    <a:lnTo>
                      <a:pt x="2420" y="2085"/>
                    </a:lnTo>
                    <a:lnTo>
                      <a:pt x="2674" y="2094"/>
                    </a:lnTo>
                    <a:lnTo>
                      <a:pt x="2880" y="2199"/>
                    </a:lnTo>
                    <a:lnTo>
                      <a:pt x="3052" y="2164"/>
                    </a:lnTo>
                    <a:lnTo>
                      <a:pt x="3279" y="1939"/>
                    </a:lnTo>
                    <a:lnTo>
                      <a:pt x="3451" y="1944"/>
                    </a:lnTo>
                    <a:lnTo>
                      <a:pt x="3775" y="1705"/>
                    </a:lnTo>
                    <a:lnTo>
                      <a:pt x="3967" y="1540"/>
                    </a:lnTo>
                    <a:lnTo>
                      <a:pt x="3893" y="1435"/>
                    </a:lnTo>
                    <a:lnTo>
                      <a:pt x="3627" y="1346"/>
                    </a:lnTo>
                    <a:lnTo>
                      <a:pt x="2801" y="956"/>
                    </a:lnTo>
                    <a:lnTo>
                      <a:pt x="2299" y="718"/>
                    </a:lnTo>
                    <a:lnTo>
                      <a:pt x="2063" y="538"/>
                    </a:lnTo>
                    <a:lnTo>
                      <a:pt x="1611" y="448"/>
                    </a:lnTo>
                    <a:lnTo>
                      <a:pt x="1006" y="269"/>
                    </a:lnTo>
                    <a:lnTo>
                      <a:pt x="868" y="25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6" name="Freeform 25">
                <a:extLst>
                  <a:ext uri="{FF2B5EF4-FFF2-40B4-BE49-F238E27FC236}">
                    <a16:creationId xmlns:a16="http://schemas.microsoft.com/office/drawing/2014/main" id="{424246AD-3016-A78E-8542-1A7A0B4CF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" y="1053"/>
                <a:ext cx="1429" cy="979"/>
              </a:xfrm>
              <a:custGeom>
                <a:avLst/>
                <a:gdLst/>
                <a:ahLst/>
                <a:cxnLst>
                  <a:cxn ang="0">
                    <a:pos x="2374" y="189"/>
                  </a:cxn>
                  <a:cxn ang="0">
                    <a:pos x="1961" y="208"/>
                  </a:cxn>
                  <a:cxn ang="0">
                    <a:pos x="1713" y="304"/>
                  </a:cxn>
                  <a:cxn ang="0">
                    <a:pos x="1799" y="512"/>
                  </a:cxn>
                  <a:cxn ang="0">
                    <a:pos x="2008" y="572"/>
                  </a:cxn>
                  <a:cxn ang="0">
                    <a:pos x="1941" y="691"/>
                  </a:cxn>
                  <a:cxn ang="0">
                    <a:pos x="1729" y="715"/>
                  </a:cxn>
                  <a:cxn ang="0">
                    <a:pos x="1599" y="927"/>
                  </a:cxn>
                  <a:cxn ang="0">
                    <a:pos x="1811" y="1206"/>
                  </a:cxn>
                  <a:cxn ang="0">
                    <a:pos x="1902" y="1453"/>
                  </a:cxn>
                  <a:cxn ang="0">
                    <a:pos x="1878" y="1693"/>
                  </a:cxn>
                  <a:cxn ang="0">
                    <a:pos x="1559" y="2918"/>
                  </a:cxn>
                  <a:cxn ang="0">
                    <a:pos x="1288" y="2822"/>
                  </a:cxn>
                  <a:cxn ang="0">
                    <a:pos x="1087" y="2938"/>
                  </a:cxn>
                  <a:cxn ang="0">
                    <a:pos x="366" y="3281"/>
                  </a:cxn>
                  <a:cxn ang="0">
                    <a:pos x="240" y="3612"/>
                  </a:cxn>
                  <a:cxn ang="0">
                    <a:pos x="276" y="3852"/>
                  </a:cxn>
                  <a:cxn ang="0">
                    <a:pos x="12" y="4039"/>
                  </a:cxn>
                  <a:cxn ang="0">
                    <a:pos x="619" y="4356"/>
                  </a:cxn>
                  <a:cxn ang="0">
                    <a:pos x="1215" y="4512"/>
                  </a:cxn>
                  <a:cxn ang="0">
                    <a:pos x="1764" y="4729"/>
                  </a:cxn>
                  <a:cxn ang="0">
                    <a:pos x="3036" y="5300"/>
                  </a:cxn>
                  <a:cxn ang="0">
                    <a:pos x="3193" y="5120"/>
                  </a:cxn>
                  <a:cxn ang="0">
                    <a:pos x="3708" y="5085"/>
                  </a:cxn>
                  <a:cxn ang="0">
                    <a:pos x="3890" y="4961"/>
                  </a:cxn>
                  <a:cxn ang="0">
                    <a:pos x="4221" y="4905"/>
                  </a:cxn>
                  <a:cxn ang="0">
                    <a:pos x="4280" y="4674"/>
                  </a:cxn>
                  <a:cxn ang="0">
                    <a:pos x="4761" y="4494"/>
                  </a:cxn>
                  <a:cxn ang="0">
                    <a:pos x="4989" y="4701"/>
                  </a:cxn>
                  <a:cxn ang="0">
                    <a:pos x="5233" y="4829"/>
                  </a:cxn>
                  <a:cxn ang="0">
                    <a:pos x="6674" y="4853"/>
                  </a:cxn>
                  <a:cxn ang="0">
                    <a:pos x="6796" y="4123"/>
                  </a:cxn>
                  <a:cxn ang="0">
                    <a:pos x="7635" y="2040"/>
                  </a:cxn>
                  <a:cxn ang="0">
                    <a:pos x="7099" y="1661"/>
                  </a:cxn>
                  <a:cxn ang="0">
                    <a:pos x="6621" y="1291"/>
                  </a:cxn>
                  <a:cxn ang="0">
                    <a:pos x="6548" y="951"/>
                  </a:cxn>
                  <a:cxn ang="0">
                    <a:pos x="6300" y="871"/>
                  </a:cxn>
                  <a:cxn ang="0">
                    <a:pos x="5970" y="955"/>
                  </a:cxn>
                  <a:cxn ang="0">
                    <a:pos x="5895" y="1240"/>
                  </a:cxn>
                  <a:cxn ang="0">
                    <a:pos x="5745" y="1327"/>
                  </a:cxn>
                  <a:cxn ang="0">
                    <a:pos x="5473" y="1190"/>
                  </a:cxn>
                  <a:cxn ang="0">
                    <a:pos x="5341" y="1467"/>
                  </a:cxn>
                  <a:cxn ang="0">
                    <a:pos x="5208" y="1576"/>
                  </a:cxn>
                  <a:cxn ang="0">
                    <a:pos x="4954" y="1338"/>
                  </a:cxn>
                  <a:cxn ang="0">
                    <a:pos x="5013" y="1137"/>
                  </a:cxn>
                  <a:cxn ang="0">
                    <a:pos x="4953" y="577"/>
                  </a:cxn>
                  <a:cxn ang="0">
                    <a:pos x="4822" y="258"/>
                  </a:cxn>
                  <a:cxn ang="0">
                    <a:pos x="4678" y="69"/>
                  </a:cxn>
                  <a:cxn ang="0">
                    <a:pos x="4381" y="78"/>
                  </a:cxn>
                  <a:cxn ang="0">
                    <a:pos x="4246" y="237"/>
                  </a:cxn>
                  <a:cxn ang="0">
                    <a:pos x="4040" y="352"/>
                  </a:cxn>
                  <a:cxn ang="0">
                    <a:pos x="3607" y="687"/>
                  </a:cxn>
                  <a:cxn ang="0">
                    <a:pos x="3497" y="536"/>
                  </a:cxn>
                  <a:cxn ang="0">
                    <a:pos x="3012" y="416"/>
                  </a:cxn>
                  <a:cxn ang="0">
                    <a:pos x="2922" y="256"/>
                  </a:cxn>
                  <a:cxn ang="0">
                    <a:pos x="2804" y="9"/>
                  </a:cxn>
                  <a:cxn ang="0">
                    <a:pos x="2551" y="208"/>
                  </a:cxn>
                </a:cxnLst>
                <a:rect l="0" t="0" r="r" b="b"/>
                <a:pathLst>
                  <a:path w="7635" h="5300">
                    <a:moveTo>
                      <a:pt x="2422" y="79"/>
                    </a:moveTo>
                    <a:lnTo>
                      <a:pt x="2374" y="189"/>
                    </a:lnTo>
                    <a:lnTo>
                      <a:pt x="2143" y="225"/>
                    </a:lnTo>
                    <a:lnTo>
                      <a:pt x="1961" y="208"/>
                    </a:lnTo>
                    <a:lnTo>
                      <a:pt x="1744" y="210"/>
                    </a:lnTo>
                    <a:lnTo>
                      <a:pt x="1713" y="304"/>
                    </a:lnTo>
                    <a:lnTo>
                      <a:pt x="1717" y="464"/>
                    </a:lnTo>
                    <a:lnTo>
                      <a:pt x="1799" y="512"/>
                    </a:lnTo>
                    <a:lnTo>
                      <a:pt x="1961" y="508"/>
                    </a:lnTo>
                    <a:lnTo>
                      <a:pt x="2008" y="572"/>
                    </a:lnTo>
                    <a:lnTo>
                      <a:pt x="2024" y="651"/>
                    </a:lnTo>
                    <a:lnTo>
                      <a:pt x="1941" y="691"/>
                    </a:lnTo>
                    <a:lnTo>
                      <a:pt x="1859" y="663"/>
                    </a:lnTo>
                    <a:lnTo>
                      <a:pt x="1729" y="715"/>
                    </a:lnTo>
                    <a:lnTo>
                      <a:pt x="1610" y="735"/>
                    </a:lnTo>
                    <a:lnTo>
                      <a:pt x="1599" y="927"/>
                    </a:lnTo>
                    <a:lnTo>
                      <a:pt x="1618" y="1106"/>
                    </a:lnTo>
                    <a:lnTo>
                      <a:pt x="1811" y="1206"/>
                    </a:lnTo>
                    <a:lnTo>
                      <a:pt x="1819" y="1338"/>
                    </a:lnTo>
                    <a:lnTo>
                      <a:pt x="1902" y="1453"/>
                    </a:lnTo>
                    <a:lnTo>
                      <a:pt x="1914" y="1561"/>
                    </a:lnTo>
                    <a:lnTo>
                      <a:pt x="1878" y="1693"/>
                    </a:lnTo>
                    <a:lnTo>
                      <a:pt x="1666" y="2842"/>
                    </a:lnTo>
                    <a:lnTo>
                      <a:pt x="1559" y="2918"/>
                    </a:lnTo>
                    <a:lnTo>
                      <a:pt x="1500" y="2810"/>
                    </a:lnTo>
                    <a:lnTo>
                      <a:pt x="1288" y="2822"/>
                    </a:lnTo>
                    <a:lnTo>
                      <a:pt x="1217" y="2902"/>
                    </a:lnTo>
                    <a:lnTo>
                      <a:pt x="1087" y="2938"/>
                    </a:lnTo>
                    <a:lnTo>
                      <a:pt x="803" y="2974"/>
                    </a:lnTo>
                    <a:lnTo>
                      <a:pt x="366" y="3281"/>
                    </a:lnTo>
                    <a:lnTo>
                      <a:pt x="347" y="3480"/>
                    </a:lnTo>
                    <a:lnTo>
                      <a:pt x="240" y="3612"/>
                    </a:lnTo>
                    <a:lnTo>
                      <a:pt x="236" y="3732"/>
                    </a:lnTo>
                    <a:lnTo>
                      <a:pt x="276" y="3852"/>
                    </a:lnTo>
                    <a:lnTo>
                      <a:pt x="122" y="3931"/>
                    </a:lnTo>
                    <a:lnTo>
                      <a:pt x="12" y="4039"/>
                    </a:lnTo>
                    <a:lnTo>
                      <a:pt x="0" y="4151"/>
                    </a:lnTo>
                    <a:lnTo>
                      <a:pt x="619" y="4356"/>
                    </a:lnTo>
                    <a:lnTo>
                      <a:pt x="732" y="4369"/>
                    </a:lnTo>
                    <a:lnTo>
                      <a:pt x="1215" y="4512"/>
                    </a:lnTo>
                    <a:lnTo>
                      <a:pt x="1573" y="4584"/>
                    </a:lnTo>
                    <a:lnTo>
                      <a:pt x="1764" y="4729"/>
                    </a:lnTo>
                    <a:lnTo>
                      <a:pt x="2839" y="5236"/>
                    </a:lnTo>
                    <a:lnTo>
                      <a:pt x="3036" y="5300"/>
                    </a:lnTo>
                    <a:lnTo>
                      <a:pt x="3146" y="5236"/>
                    </a:lnTo>
                    <a:lnTo>
                      <a:pt x="3193" y="5120"/>
                    </a:lnTo>
                    <a:lnTo>
                      <a:pt x="3477" y="5120"/>
                    </a:lnTo>
                    <a:lnTo>
                      <a:pt x="3708" y="5085"/>
                    </a:lnTo>
                    <a:lnTo>
                      <a:pt x="3810" y="5058"/>
                    </a:lnTo>
                    <a:lnTo>
                      <a:pt x="3890" y="4961"/>
                    </a:lnTo>
                    <a:lnTo>
                      <a:pt x="4020" y="4953"/>
                    </a:lnTo>
                    <a:lnTo>
                      <a:pt x="4221" y="4905"/>
                    </a:lnTo>
                    <a:lnTo>
                      <a:pt x="4280" y="4793"/>
                    </a:lnTo>
                    <a:lnTo>
                      <a:pt x="4280" y="4674"/>
                    </a:lnTo>
                    <a:lnTo>
                      <a:pt x="4524" y="4510"/>
                    </a:lnTo>
                    <a:lnTo>
                      <a:pt x="4761" y="4494"/>
                    </a:lnTo>
                    <a:lnTo>
                      <a:pt x="4867" y="4614"/>
                    </a:lnTo>
                    <a:lnTo>
                      <a:pt x="4989" y="4701"/>
                    </a:lnTo>
                    <a:lnTo>
                      <a:pt x="5139" y="4889"/>
                    </a:lnTo>
                    <a:lnTo>
                      <a:pt x="5233" y="4829"/>
                    </a:lnTo>
                    <a:lnTo>
                      <a:pt x="5363" y="4857"/>
                    </a:lnTo>
                    <a:lnTo>
                      <a:pt x="6674" y="4853"/>
                    </a:lnTo>
                    <a:lnTo>
                      <a:pt x="6808" y="4235"/>
                    </a:lnTo>
                    <a:lnTo>
                      <a:pt x="6796" y="4123"/>
                    </a:lnTo>
                    <a:lnTo>
                      <a:pt x="6698" y="4015"/>
                    </a:lnTo>
                    <a:lnTo>
                      <a:pt x="7635" y="2040"/>
                    </a:lnTo>
                    <a:lnTo>
                      <a:pt x="7348" y="1777"/>
                    </a:lnTo>
                    <a:lnTo>
                      <a:pt x="7099" y="1661"/>
                    </a:lnTo>
                    <a:lnTo>
                      <a:pt x="6863" y="1541"/>
                    </a:lnTo>
                    <a:lnTo>
                      <a:pt x="6621" y="1291"/>
                    </a:lnTo>
                    <a:lnTo>
                      <a:pt x="6521" y="1046"/>
                    </a:lnTo>
                    <a:lnTo>
                      <a:pt x="6548" y="951"/>
                    </a:lnTo>
                    <a:lnTo>
                      <a:pt x="6531" y="853"/>
                    </a:lnTo>
                    <a:lnTo>
                      <a:pt x="6300" y="871"/>
                    </a:lnTo>
                    <a:lnTo>
                      <a:pt x="6085" y="859"/>
                    </a:lnTo>
                    <a:lnTo>
                      <a:pt x="5970" y="955"/>
                    </a:lnTo>
                    <a:lnTo>
                      <a:pt x="5908" y="1093"/>
                    </a:lnTo>
                    <a:lnTo>
                      <a:pt x="5895" y="1240"/>
                    </a:lnTo>
                    <a:lnTo>
                      <a:pt x="5839" y="1334"/>
                    </a:lnTo>
                    <a:lnTo>
                      <a:pt x="5745" y="1327"/>
                    </a:lnTo>
                    <a:lnTo>
                      <a:pt x="5601" y="1194"/>
                    </a:lnTo>
                    <a:lnTo>
                      <a:pt x="5473" y="1190"/>
                    </a:lnTo>
                    <a:lnTo>
                      <a:pt x="5352" y="1332"/>
                    </a:lnTo>
                    <a:lnTo>
                      <a:pt x="5341" y="1467"/>
                    </a:lnTo>
                    <a:lnTo>
                      <a:pt x="5329" y="1585"/>
                    </a:lnTo>
                    <a:lnTo>
                      <a:pt x="5208" y="1576"/>
                    </a:lnTo>
                    <a:lnTo>
                      <a:pt x="5131" y="1447"/>
                    </a:lnTo>
                    <a:lnTo>
                      <a:pt x="4954" y="1338"/>
                    </a:lnTo>
                    <a:lnTo>
                      <a:pt x="5025" y="1237"/>
                    </a:lnTo>
                    <a:lnTo>
                      <a:pt x="5013" y="1137"/>
                    </a:lnTo>
                    <a:lnTo>
                      <a:pt x="4920" y="999"/>
                    </a:lnTo>
                    <a:lnTo>
                      <a:pt x="4953" y="577"/>
                    </a:lnTo>
                    <a:lnTo>
                      <a:pt x="4914" y="416"/>
                    </a:lnTo>
                    <a:lnTo>
                      <a:pt x="4822" y="258"/>
                    </a:lnTo>
                    <a:lnTo>
                      <a:pt x="4834" y="129"/>
                    </a:lnTo>
                    <a:lnTo>
                      <a:pt x="4678" y="69"/>
                    </a:lnTo>
                    <a:lnTo>
                      <a:pt x="4560" y="0"/>
                    </a:lnTo>
                    <a:lnTo>
                      <a:pt x="4381" y="78"/>
                    </a:lnTo>
                    <a:lnTo>
                      <a:pt x="4290" y="91"/>
                    </a:lnTo>
                    <a:lnTo>
                      <a:pt x="4246" y="237"/>
                    </a:lnTo>
                    <a:lnTo>
                      <a:pt x="4134" y="340"/>
                    </a:lnTo>
                    <a:lnTo>
                      <a:pt x="4040" y="352"/>
                    </a:lnTo>
                    <a:lnTo>
                      <a:pt x="3890" y="424"/>
                    </a:lnTo>
                    <a:lnTo>
                      <a:pt x="3607" y="687"/>
                    </a:lnTo>
                    <a:lnTo>
                      <a:pt x="3579" y="568"/>
                    </a:lnTo>
                    <a:lnTo>
                      <a:pt x="3497" y="536"/>
                    </a:lnTo>
                    <a:lnTo>
                      <a:pt x="3272" y="643"/>
                    </a:lnTo>
                    <a:lnTo>
                      <a:pt x="3012" y="416"/>
                    </a:lnTo>
                    <a:lnTo>
                      <a:pt x="2898" y="416"/>
                    </a:lnTo>
                    <a:lnTo>
                      <a:pt x="2922" y="256"/>
                    </a:lnTo>
                    <a:lnTo>
                      <a:pt x="2847" y="177"/>
                    </a:lnTo>
                    <a:lnTo>
                      <a:pt x="2804" y="9"/>
                    </a:lnTo>
                    <a:lnTo>
                      <a:pt x="2647" y="91"/>
                    </a:lnTo>
                    <a:lnTo>
                      <a:pt x="2551" y="208"/>
                    </a:lnTo>
                    <a:lnTo>
                      <a:pt x="2422" y="7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7" name="Freeform 26">
                <a:extLst>
                  <a:ext uri="{FF2B5EF4-FFF2-40B4-BE49-F238E27FC236}">
                    <a16:creationId xmlns:a16="http://schemas.microsoft.com/office/drawing/2014/main" id="{FFFF5BF8-44CE-55B5-3D74-401ED5CCF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1817"/>
                <a:ext cx="928" cy="895"/>
              </a:xfrm>
              <a:custGeom>
                <a:avLst/>
                <a:gdLst/>
                <a:ahLst/>
                <a:cxnLst>
                  <a:cxn ang="0">
                    <a:pos x="492" y="2993"/>
                  </a:cxn>
                  <a:cxn ang="0">
                    <a:pos x="551" y="3304"/>
                  </a:cxn>
                  <a:cxn ang="0">
                    <a:pos x="440" y="3532"/>
                  </a:cxn>
                  <a:cxn ang="0">
                    <a:pos x="578" y="3998"/>
                  </a:cxn>
                  <a:cxn ang="0">
                    <a:pos x="1319" y="4223"/>
                  </a:cxn>
                  <a:cxn ang="0">
                    <a:pos x="1453" y="4569"/>
                  </a:cxn>
                  <a:cxn ang="0">
                    <a:pos x="1626" y="4700"/>
                  </a:cxn>
                  <a:cxn ang="0">
                    <a:pos x="1880" y="4700"/>
                  </a:cxn>
                  <a:cxn ang="0">
                    <a:pos x="2126" y="4523"/>
                  </a:cxn>
                  <a:cxn ang="0">
                    <a:pos x="2410" y="4477"/>
                  </a:cxn>
                  <a:cxn ang="0">
                    <a:pos x="2693" y="4700"/>
                  </a:cxn>
                  <a:cxn ang="0">
                    <a:pos x="2961" y="4597"/>
                  </a:cxn>
                  <a:cxn ang="0">
                    <a:pos x="3177" y="4617"/>
                  </a:cxn>
                  <a:cxn ang="0">
                    <a:pos x="3320" y="4561"/>
                  </a:cxn>
                  <a:cxn ang="0">
                    <a:pos x="3209" y="4760"/>
                  </a:cxn>
                  <a:cxn ang="0">
                    <a:pos x="3425" y="4832"/>
                  </a:cxn>
                  <a:cxn ang="0">
                    <a:pos x="3544" y="4641"/>
                  </a:cxn>
                  <a:cxn ang="0">
                    <a:pos x="3610" y="4429"/>
                  </a:cxn>
                  <a:cxn ang="0">
                    <a:pos x="3752" y="4245"/>
                  </a:cxn>
                  <a:cxn ang="0">
                    <a:pos x="3953" y="3862"/>
                  </a:cxn>
                  <a:cxn ang="0">
                    <a:pos x="4213" y="3695"/>
                  </a:cxn>
                  <a:cxn ang="0">
                    <a:pos x="4453" y="3483"/>
                  </a:cxn>
                  <a:cxn ang="0">
                    <a:pos x="4544" y="3184"/>
                  </a:cxn>
                  <a:cxn ang="0">
                    <a:pos x="4626" y="2969"/>
                  </a:cxn>
                  <a:cxn ang="0">
                    <a:pos x="4796" y="2574"/>
                  </a:cxn>
                  <a:cxn ang="0">
                    <a:pos x="4744" y="2346"/>
                  </a:cxn>
                  <a:cxn ang="0">
                    <a:pos x="4851" y="1415"/>
                  </a:cxn>
                  <a:cxn ang="0">
                    <a:pos x="2725" y="1073"/>
                  </a:cxn>
                  <a:cxn ang="0">
                    <a:pos x="1937" y="834"/>
                  </a:cxn>
                  <a:cxn ang="0">
                    <a:pos x="1732" y="491"/>
                  </a:cxn>
                  <a:cxn ang="0">
                    <a:pos x="1496" y="0"/>
                  </a:cxn>
                  <a:cxn ang="0">
                    <a:pos x="1370" y="714"/>
                  </a:cxn>
                  <a:cxn ang="0">
                    <a:pos x="42" y="833"/>
                  </a:cxn>
                  <a:cxn ang="0">
                    <a:pos x="71" y="1211"/>
                  </a:cxn>
                  <a:cxn ang="0">
                    <a:pos x="47" y="1696"/>
                  </a:cxn>
                  <a:cxn ang="0">
                    <a:pos x="506" y="1697"/>
                  </a:cxn>
                  <a:cxn ang="0">
                    <a:pos x="719" y="1774"/>
                  </a:cxn>
                  <a:cxn ang="0">
                    <a:pos x="651" y="1964"/>
                  </a:cxn>
                  <a:cxn ang="0">
                    <a:pos x="744" y="2192"/>
                  </a:cxn>
                  <a:cxn ang="0">
                    <a:pos x="684" y="2516"/>
                  </a:cxn>
                  <a:cxn ang="0">
                    <a:pos x="508" y="2773"/>
                  </a:cxn>
                  <a:cxn ang="0">
                    <a:pos x="375" y="2906"/>
                  </a:cxn>
                </a:cxnLst>
                <a:rect l="0" t="0" r="r" b="b"/>
                <a:pathLst>
                  <a:path w="4961" h="4846">
                    <a:moveTo>
                      <a:pt x="375" y="2906"/>
                    </a:moveTo>
                    <a:lnTo>
                      <a:pt x="492" y="2993"/>
                    </a:lnTo>
                    <a:lnTo>
                      <a:pt x="473" y="3110"/>
                    </a:lnTo>
                    <a:lnTo>
                      <a:pt x="551" y="3304"/>
                    </a:lnTo>
                    <a:lnTo>
                      <a:pt x="563" y="3514"/>
                    </a:lnTo>
                    <a:lnTo>
                      <a:pt x="440" y="3532"/>
                    </a:lnTo>
                    <a:lnTo>
                      <a:pt x="552" y="3677"/>
                    </a:lnTo>
                    <a:lnTo>
                      <a:pt x="578" y="3998"/>
                    </a:lnTo>
                    <a:lnTo>
                      <a:pt x="1401" y="4058"/>
                    </a:lnTo>
                    <a:lnTo>
                      <a:pt x="1319" y="4223"/>
                    </a:lnTo>
                    <a:lnTo>
                      <a:pt x="1343" y="4453"/>
                    </a:lnTo>
                    <a:lnTo>
                      <a:pt x="1453" y="4569"/>
                    </a:lnTo>
                    <a:lnTo>
                      <a:pt x="1581" y="4580"/>
                    </a:lnTo>
                    <a:lnTo>
                      <a:pt x="1626" y="4700"/>
                    </a:lnTo>
                    <a:lnTo>
                      <a:pt x="1739" y="4741"/>
                    </a:lnTo>
                    <a:lnTo>
                      <a:pt x="1880" y="4700"/>
                    </a:lnTo>
                    <a:lnTo>
                      <a:pt x="2007" y="4525"/>
                    </a:lnTo>
                    <a:lnTo>
                      <a:pt x="2126" y="4523"/>
                    </a:lnTo>
                    <a:lnTo>
                      <a:pt x="2256" y="4461"/>
                    </a:lnTo>
                    <a:lnTo>
                      <a:pt x="2410" y="4477"/>
                    </a:lnTo>
                    <a:lnTo>
                      <a:pt x="2516" y="4549"/>
                    </a:lnTo>
                    <a:lnTo>
                      <a:pt x="2693" y="4700"/>
                    </a:lnTo>
                    <a:lnTo>
                      <a:pt x="2843" y="4644"/>
                    </a:lnTo>
                    <a:lnTo>
                      <a:pt x="2961" y="4597"/>
                    </a:lnTo>
                    <a:lnTo>
                      <a:pt x="3067" y="4644"/>
                    </a:lnTo>
                    <a:lnTo>
                      <a:pt x="3177" y="4617"/>
                    </a:lnTo>
                    <a:lnTo>
                      <a:pt x="3284" y="4497"/>
                    </a:lnTo>
                    <a:lnTo>
                      <a:pt x="3320" y="4561"/>
                    </a:lnTo>
                    <a:lnTo>
                      <a:pt x="3293" y="4649"/>
                    </a:lnTo>
                    <a:lnTo>
                      <a:pt x="3209" y="4760"/>
                    </a:lnTo>
                    <a:lnTo>
                      <a:pt x="3272" y="4846"/>
                    </a:lnTo>
                    <a:lnTo>
                      <a:pt x="3425" y="4832"/>
                    </a:lnTo>
                    <a:lnTo>
                      <a:pt x="3553" y="4791"/>
                    </a:lnTo>
                    <a:lnTo>
                      <a:pt x="3544" y="4641"/>
                    </a:lnTo>
                    <a:lnTo>
                      <a:pt x="3551" y="4513"/>
                    </a:lnTo>
                    <a:lnTo>
                      <a:pt x="3610" y="4429"/>
                    </a:lnTo>
                    <a:lnTo>
                      <a:pt x="3614" y="4305"/>
                    </a:lnTo>
                    <a:lnTo>
                      <a:pt x="3752" y="4245"/>
                    </a:lnTo>
                    <a:lnTo>
                      <a:pt x="3823" y="4106"/>
                    </a:lnTo>
                    <a:lnTo>
                      <a:pt x="3953" y="3862"/>
                    </a:lnTo>
                    <a:lnTo>
                      <a:pt x="4099" y="3827"/>
                    </a:lnTo>
                    <a:lnTo>
                      <a:pt x="4213" y="3695"/>
                    </a:lnTo>
                    <a:lnTo>
                      <a:pt x="4288" y="3527"/>
                    </a:lnTo>
                    <a:lnTo>
                      <a:pt x="4453" y="3483"/>
                    </a:lnTo>
                    <a:lnTo>
                      <a:pt x="4536" y="3336"/>
                    </a:lnTo>
                    <a:lnTo>
                      <a:pt x="4544" y="3184"/>
                    </a:lnTo>
                    <a:lnTo>
                      <a:pt x="4618" y="3084"/>
                    </a:lnTo>
                    <a:lnTo>
                      <a:pt x="4626" y="2969"/>
                    </a:lnTo>
                    <a:lnTo>
                      <a:pt x="4725" y="2713"/>
                    </a:lnTo>
                    <a:lnTo>
                      <a:pt x="4796" y="2574"/>
                    </a:lnTo>
                    <a:lnTo>
                      <a:pt x="4701" y="2490"/>
                    </a:lnTo>
                    <a:lnTo>
                      <a:pt x="4744" y="2346"/>
                    </a:lnTo>
                    <a:lnTo>
                      <a:pt x="4709" y="1923"/>
                    </a:lnTo>
                    <a:lnTo>
                      <a:pt x="4851" y="1415"/>
                    </a:lnTo>
                    <a:lnTo>
                      <a:pt x="4961" y="1221"/>
                    </a:lnTo>
                    <a:lnTo>
                      <a:pt x="2725" y="1073"/>
                    </a:lnTo>
                    <a:lnTo>
                      <a:pt x="2126" y="1006"/>
                    </a:lnTo>
                    <a:lnTo>
                      <a:pt x="1937" y="834"/>
                    </a:lnTo>
                    <a:lnTo>
                      <a:pt x="1724" y="654"/>
                    </a:lnTo>
                    <a:lnTo>
                      <a:pt x="1732" y="491"/>
                    </a:lnTo>
                    <a:lnTo>
                      <a:pt x="1650" y="247"/>
                    </a:lnTo>
                    <a:lnTo>
                      <a:pt x="1496" y="0"/>
                    </a:lnTo>
                    <a:lnTo>
                      <a:pt x="1496" y="92"/>
                    </a:lnTo>
                    <a:lnTo>
                      <a:pt x="1370" y="714"/>
                    </a:lnTo>
                    <a:lnTo>
                      <a:pt x="45" y="718"/>
                    </a:lnTo>
                    <a:lnTo>
                      <a:pt x="42" y="833"/>
                    </a:lnTo>
                    <a:lnTo>
                      <a:pt x="0" y="947"/>
                    </a:lnTo>
                    <a:lnTo>
                      <a:pt x="71" y="1211"/>
                    </a:lnTo>
                    <a:lnTo>
                      <a:pt x="20" y="1317"/>
                    </a:lnTo>
                    <a:lnTo>
                      <a:pt x="47" y="1696"/>
                    </a:lnTo>
                    <a:lnTo>
                      <a:pt x="272" y="1699"/>
                    </a:lnTo>
                    <a:lnTo>
                      <a:pt x="506" y="1697"/>
                    </a:lnTo>
                    <a:lnTo>
                      <a:pt x="585" y="1759"/>
                    </a:lnTo>
                    <a:lnTo>
                      <a:pt x="719" y="1774"/>
                    </a:lnTo>
                    <a:lnTo>
                      <a:pt x="743" y="1891"/>
                    </a:lnTo>
                    <a:lnTo>
                      <a:pt x="651" y="1964"/>
                    </a:lnTo>
                    <a:lnTo>
                      <a:pt x="672" y="2072"/>
                    </a:lnTo>
                    <a:lnTo>
                      <a:pt x="744" y="2192"/>
                    </a:lnTo>
                    <a:lnTo>
                      <a:pt x="756" y="2359"/>
                    </a:lnTo>
                    <a:lnTo>
                      <a:pt x="684" y="2516"/>
                    </a:lnTo>
                    <a:lnTo>
                      <a:pt x="587" y="2584"/>
                    </a:lnTo>
                    <a:lnTo>
                      <a:pt x="508" y="2773"/>
                    </a:lnTo>
                    <a:lnTo>
                      <a:pt x="410" y="2812"/>
                    </a:lnTo>
                    <a:lnTo>
                      <a:pt x="375" y="290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8" name="Freeform 28">
                <a:extLst>
                  <a:ext uri="{FF2B5EF4-FFF2-40B4-BE49-F238E27FC236}">
                    <a16:creationId xmlns:a16="http://schemas.microsoft.com/office/drawing/2014/main" id="{80641927-200D-9D3A-243D-BB6C0022A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872"/>
                <a:ext cx="400" cy="459"/>
              </a:xfrm>
              <a:custGeom>
                <a:avLst/>
                <a:gdLst/>
                <a:ahLst/>
                <a:cxnLst>
                  <a:cxn ang="0">
                    <a:pos x="4" y="1069"/>
                  </a:cxn>
                  <a:cxn ang="0">
                    <a:pos x="134" y="1156"/>
                  </a:cxn>
                  <a:cxn ang="0">
                    <a:pos x="275" y="1247"/>
                  </a:cxn>
                  <a:cxn ang="0">
                    <a:pos x="526" y="1137"/>
                  </a:cxn>
                  <a:cxn ang="0">
                    <a:pos x="734" y="1167"/>
                  </a:cxn>
                  <a:cxn ang="0">
                    <a:pos x="881" y="1197"/>
                  </a:cxn>
                  <a:cxn ang="0">
                    <a:pos x="1014" y="1217"/>
                  </a:cxn>
                  <a:cxn ang="0">
                    <a:pos x="1211" y="1032"/>
                  </a:cxn>
                  <a:cxn ang="0">
                    <a:pos x="1206" y="942"/>
                  </a:cxn>
                  <a:cxn ang="0">
                    <a:pos x="1324" y="679"/>
                  </a:cxn>
                  <a:cxn ang="0">
                    <a:pos x="1698" y="110"/>
                  </a:cxn>
                  <a:cxn ang="0">
                    <a:pos x="1753" y="0"/>
                  </a:cxn>
                  <a:cxn ang="0">
                    <a:pos x="1915" y="95"/>
                  </a:cxn>
                  <a:cxn ang="0">
                    <a:pos x="1959" y="259"/>
                  </a:cxn>
                  <a:cxn ang="0">
                    <a:pos x="2023" y="289"/>
                  </a:cxn>
                  <a:cxn ang="0">
                    <a:pos x="2033" y="614"/>
                  </a:cxn>
                  <a:cxn ang="0">
                    <a:pos x="2165" y="1007"/>
                  </a:cxn>
                  <a:cxn ang="0">
                    <a:pos x="2259" y="1247"/>
                  </a:cxn>
                  <a:cxn ang="0">
                    <a:pos x="2388" y="1436"/>
                  </a:cxn>
                  <a:cxn ang="0">
                    <a:pos x="2550" y="1441"/>
                  </a:cxn>
                  <a:cxn ang="0">
                    <a:pos x="2668" y="1531"/>
                  </a:cxn>
                  <a:cxn ang="0">
                    <a:pos x="2673" y="1676"/>
                  </a:cxn>
                  <a:cxn ang="0">
                    <a:pos x="2584" y="1766"/>
                  </a:cxn>
                  <a:cxn ang="0">
                    <a:pos x="2658" y="1815"/>
                  </a:cxn>
                  <a:cxn ang="0">
                    <a:pos x="2452" y="1995"/>
                  </a:cxn>
                  <a:cxn ang="0">
                    <a:pos x="2254" y="2235"/>
                  </a:cxn>
                  <a:cxn ang="0">
                    <a:pos x="2087" y="2378"/>
                  </a:cxn>
                  <a:cxn ang="0">
                    <a:pos x="1920" y="2488"/>
                  </a:cxn>
                  <a:cxn ang="0">
                    <a:pos x="1817" y="2693"/>
                  </a:cxn>
                  <a:cxn ang="0">
                    <a:pos x="1770" y="2871"/>
                  </a:cxn>
                  <a:cxn ang="0">
                    <a:pos x="1553" y="3077"/>
                  </a:cxn>
                  <a:cxn ang="0">
                    <a:pos x="1403" y="3102"/>
                  </a:cxn>
                  <a:cxn ang="0">
                    <a:pos x="1268" y="2957"/>
                  </a:cxn>
                  <a:cxn ang="0">
                    <a:pos x="1123" y="2573"/>
                  </a:cxn>
                  <a:cxn ang="0">
                    <a:pos x="955" y="2443"/>
                  </a:cxn>
                  <a:cxn ang="0">
                    <a:pos x="871" y="2220"/>
                  </a:cxn>
                  <a:cxn ang="0">
                    <a:pos x="896" y="2035"/>
                  </a:cxn>
                  <a:cxn ang="0">
                    <a:pos x="739" y="1945"/>
                  </a:cxn>
                  <a:cxn ang="0">
                    <a:pos x="727" y="1742"/>
                  </a:cxn>
                  <a:cxn ang="0">
                    <a:pos x="502" y="1651"/>
                  </a:cxn>
                  <a:cxn ang="0">
                    <a:pos x="360" y="1529"/>
                  </a:cxn>
                  <a:cxn ang="0">
                    <a:pos x="169" y="1454"/>
                  </a:cxn>
                  <a:cxn ang="0">
                    <a:pos x="0" y="1436"/>
                  </a:cxn>
                  <a:cxn ang="0">
                    <a:pos x="4" y="1069"/>
                  </a:cxn>
                </a:cxnLst>
                <a:rect l="0" t="0" r="r" b="b"/>
                <a:pathLst>
                  <a:path w="2673" h="3102">
                    <a:moveTo>
                      <a:pt x="4" y="1069"/>
                    </a:moveTo>
                    <a:lnTo>
                      <a:pt x="134" y="1156"/>
                    </a:lnTo>
                    <a:lnTo>
                      <a:pt x="275" y="1247"/>
                    </a:lnTo>
                    <a:lnTo>
                      <a:pt x="526" y="1137"/>
                    </a:lnTo>
                    <a:lnTo>
                      <a:pt x="734" y="1167"/>
                    </a:lnTo>
                    <a:lnTo>
                      <a:pt x="881" y="1197"/>
                    </a:lnTo>
                    <a:lnTo>
                      <a:pt x="1014" y="1217"/>
                    </a:lnTo>
                    <a:lnTo>
                      <a:pt x="1211" y="1032"/>
                    </a:lnTo>
                    <a:lnTo>
                      <a:pt x="1206" y="942"/>
                    </a:lnTo>
                    <a:lnTo>
                      <a:pt x="1324" y="679"/>
                    </a:lnTo>
                    <a:lnTo>
                      <a:pt x="1698" y="110"/>
                    </a:lnTo>
                    <a:lnTo>
                      <a:pt x="1753" y="0"/>
                    </a:lnTo>
                    <a:lnTo>
                      <a:pt x="1915" y="95"/>
                    </a:lnTo>
                    <a:lnTo>
                      <a:pt x="1959" y="259"/>
                    </a:lnTo>
                    <a:lnTo>
                      <a:pt x="2023" y="289"/>
                    </a:lnTo>
                    <a:lnTo>
                      <a:pt x="2033" y="614"/>
                    </a:lnTo>
                    <a:lnTo>
                      <a:pt x="2165" y="1007"/>
                    </a:lnTo>
                    <a:lnTo>
                      <a:pt x="2259" y="1247"/>
                    </a:lnTo>
                    <a:lnTo>
                      <a:pt x="2388" y="1436"/>
                    </a:lnTo>
                    <a:lnTo>
                      <a:pt x="2550" y="1441"/>
                    </a:lnTo>
                    <a:lnTo>
                      <a:pt x="2668" y="1531"/>
                    </a:lnTo>
                    <a:lnTo>
                      <a:pt x="2673" y="1676"/>
                    </a:lnTo>
                    <a:lnTo>
                      <a:pt x="2584" y="1766"/>
                    </a:lnTo>
                    <a:lnTo>
                      <a:pt x="2658" y="1815"/>
                    </a:lnTo>
                    <a:lnTo>
                      <a:pt x="2452" y="1995"/>
                    </a:lnTo>
                    <a:lnTo>
                      <a:pt x="2254" y="2235"/>
                    </a:lnTo>
                    <a:lnTo>
                      <a:pt x="2087" y="2378"/>
                    </a:lnTo>
                    <a:lnTo>
                      <a:pt x="1920" y="2488"/>
                    </a:lnTo>
                    <a:lnTo>
                      <a:pt x="1817" y="2693"/>
                    </a:lnTo>
                    <a:lnTo>
                      <a:pt x="1770" y="2871"/>
                    </a:lnTo>
                    <a:lnTo>
                      <a:pt x="1553" y="3077"/>
                    </a:lnTo>
                    <a:lnTo>
                      <a:pt x="1403" y="3102"/>
                    </a:lnTo>
                    <a:lnTo>
                      <a:pt x="1268" y="2957"/>
                    </a:lnTo>
                    <a:lnTo>
                      <a:pt x="1123" y="2573"/>
                    </a:lnTo>
                    <a:lnTo>
                      <a:pt x="955" y="2443"/>
                    </a:lnTo>
                    <a:lnTo>
                      <a:pt x="871" y="2220"/>
                    </a:lnTo>
                    <a:lnTo>
                      <a:pt x="896" y="2035"/>
                    </a:lnTo>
                    <a:lnTo>
                      <a:pt x="739" y="1945"/>
                    </a:lnTo>
                    <a:lnTo>
                      <a:pt x="727" y="1742"/>
                    </a:lnTo>
                    <a:lnTo>
                      <a:pt x="502" y="1651"/>
                    </a:lnTo>
                    <a:lnTo>
                      <a:pt x="360" y="1529"/>
                    </a:lnTo>
                    <a:lnTo>
                      <a:pt x="169" y="1454"/>
                    </a:lnTo>
                    <a:lnTo>
                      <a:pt x="0" y="1436"/>
                    </a:lnTo>
                    <a:lnTo>
                      <a:pt x="4" y="1069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9" name="Freeform 29">
                <a:extLst>
                  <a:ext uri="{FF2B5EF4-FFF2-40B4-BE49-F238E27FC236}">
                    <a16:creationId xmlns:a16="http://schemas.microsoft.com/office/drawing/2014/main" id="{52235B46-5B15-4302-8843-46E396EBE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1236"/>
                <a:ext cx="289" cy="148"/>
              </a:xfrm>
              <a:custGeom>
                <a:avLst/>
                <a:gdLst/>
                <a:ahLst/>
                <a:cxnLst>
                  <a:cxn ang="0">
                    <a:pos x="1931" y="105"/>
                  </a:cxn>
                  <a:cxn ang="0">
                    <a:pos x="1700" y="120"/>
                  </a:cxn>
                  <a:cxn ang="0">
                    <a:pos x="1271" y="135"/>
                  </a:cxn>
                  <a:cxn ang="0">
                    <a:pos x="1060" y="40"/>
                  </a:cxn>
                  <a:cxn ang="0">
                    <a:pos x="839" y="55"/>
                  </a:cxn>
                  <a:cxn ang="0">
                    <a:pos x="740" y="190"/>
                  </a:cxn>
                  <a:cxn ang="0">
                    <a:pos x="735" y="309"/>
                  </a:cxn>
                  <a:cxn ang="0">
                    <a:pos x="632" y="359"/>
                  </a:cxn>
                  <a:cxn ang="0">
                    <a:pos x="484" y="389"/>
                  </a:cxn>
                  <a:cxn ang="0">
                    <a:pos x="519" y="299"/>
                  </a:cxn>
                  <a:cxn ang="0">
                    <a:pos x="607" y="240"/>
                  </a:cxn>
                  <a:cxn ang="0">
                    <a:pos x="710" y="45"/>
                  </a:cxn>
                  <a:cxn ang="0">
                    <a:pos x="588" y="0"/>
                  </a:cxn>
                  <a:cxn ang="0">
                    <a:pos x="514" y="120"/>
                  </a:cxn>
                  <a:cxn ang="0">
                    <a:pos x="416" y="279"/>
                  </a:cxn>
                  <a:cxn ang="0">
                    <a:pos x="281" y="242"/>
                  </a:cxn>
                  <a:cxn ang="0">
                    <a:pos x="234" y="410"/>
                  </a:cxn>
                  <a:cxn ang="0">
                    <a:pos x="18" y="617"/>
                  </a:cxn>
                  <a:cxn ang="0">
                    <a:pos x="0" y="763"/>
                  </a:cxn>
                  <a:cxn ang="0">
                    <a:pos x="110" y="821"/>
                  </a:cxn>
                  <a:cxn ang="0">
                    <a:pos x="327" y="683"/>
                  </a:cxn>
                  <a:cxn ang="0">
                    <a:pos x="533" y="508"/>
                  </a:cxn>
                  <a:cxn ang="0">
                    <a:pos x="614" y="572"/>
                  </a:cxn>
                  <a:cxn ang="0">
                    <a:pos x="617" y="757"/>
                  </a:cxn>
                  <a:cxn ang="0">
                    <a:pos x="695" y="982"/>
                  </a:cxn>
                  <a:cxn ang="0">
                    <a:pos x="829" y="997"/>
                  </a:cxn>
                  <a:cxn ang="0">
                    <a:pos x="1060" y="927"/>
                  </a:cxn>
                  <a:cxn ang="0">
                    <a:pos x="1198" y="1002"/>
                  </a:cxn>
                  <a:cxn ang="0">
                    <a:pos x="1405" y="877"/>
                  </a:cxn>
                  <a:cxn ang="0">
                    <a:pos x="1670" y="807"/>
                  </a:cxn>
                  <a:cxn ang="0">
                    <a:pos x="1832" y="538"/>
                  </a:cxn>
                  <a:cxn ang="0">
                    <a:pos x="1916" y="444"/>
                  </a:cxn>
                  <a:cxn ang="0">
                    <a:pos x="1921" y="314"/>
                  </a:cxn>
                  <a:cxn ang="0">
                    <a:pos x="1931" y="105"/>
                  </a:cxn>
                </a:cxnLst>
                <a:rect l="0" t="0" r="r" b="b"/>
                <a:pathLst>
                  <a:path w="1931" h="1002">
                    <a:moveTo>
                      <a:pt x="1931" y="105"/>
                    </a:moveTo>
                    <a:lnTo>
                      <a:pt x="1700" y="120"/>
                    </a:lnTo>
                    <a:lnTo>
                      <a:pt x="1271" y="135"/>
                    </a:lnTo>
                    <a:lnTo>
                      <a:pt x="1060" y="40"/>
                    </a:lnTo>
                    <a:lnTo>
                      <a:pt x="839" y="55"/>
                    </a:lnTo>
                    <a:lnTo>
                      <a:pt x="740" y="190"/>
                    </a:lnTo>
                    <a:lnTo>
                      <a:pt x="735" y="309"/>
                    </a:lnTo>
                    <a:lnTo>
                      <a:pt x="632" y="359"/>
                    </a:lnTo>
                    <a:lnTo>
                      <a:pt x="484" y="389"/>
                    </a:lnTo>
                    <a:lnTo>
                      <a:pt x="519" y="299"/>
                    </a:lnTo>
                    <a:lnTo>
                      <a:pt x="607" y="240"/>
                    </a:lnTo>
                    <a:lnTo>
                      <a:pt x="710" y="45"/>
                    </a:lnTo>
                    <a:lnTo>
                      <a:pt x="588" y="0"/>
                    </a:lnTo>
                    <a:lnTo>
                      <a:pt x="514" y="120"/>
                    </a:lnTo>
                    <a:lnTo>
                      <a:pt x="416" y="279"/>
                    </a:lnTo>
                    <a:lnTo>
                      <a:pt x="281" y="242"/>
                    </a:lnTo>
                    <a:lnTo>
                      <a:pt x="234" y="410"/>
                    </a:lnTo>
                    <a:lnTo>
                      <a:pt x="18" y="617"/>
                    </a:lnTo>
                    <a:lnTo>
                      <a:pt x="0" y="763"/>
                    </a:lnTo>
                    <a:lnTo>
                      <a:pt x="110" y="821"/>
                    </a:lnTo>
                    <a:lnTo>
                      <a:pt x="327" y="683"/>
                    </a:lnTo>
                    <a:lnTo>
                      <a:pt x="533" y="508"/>
                    </a:lnTo>
                    <a:lnTo>
                      <a:pt x="614" y="572"/>
                    </a:lnTo>
                    <a:lnTo>
                      <a:pt x="617" y="757"/>
                    </a:lnTo>
                    <a:lnTo>
                      <a:pt x="695" y="982"/>
                    </a:lnTo>
                    <a:lnTo>
                      <a:pt x="829" y="997"/>
                    </a:lnTo>
                    <a:lnTo>
                      <a:pt x="1060" y="927"/>
                    </a:lnTo>
                    <a:lnTo>
                      <a:pt x="1198" y="1002"/>
                    </a:lnTo>
                    <a:lnTo>
                      <a:pt x="1405" y="877"/>
                    </a:lnTo>
                    <a:lnTo>
                      <a:pt x="1670" y="807"/>
                    </a:lnTo>
                    <a:lnTo>
                      <a:pt x="1832" y="538"/>
                    </a:lnTo>
                    <a:lnTo>
                      <a:pt x="1916" y="444"/>
                    </a:lnTo>
                    <a:lnTo>
                      <a:pt x="1921" y="314"/>
                    </a:lnTo>
                    <a:lnTo>
                      <a:pt x="1931" y="10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0" name="Freeform 30">
                <a:extLst>
                  <a:ext uri="{FF2B5EF4-FFF2-40B4-BE49-F238E27FC236}">
                    <a16:creationId xmlns:a16="http://schemas.microsoft.com/office/drawing/2014/main" id="{4A7A192B-61B0-6E50-2341-2BFBB99EC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2641"/>
                <a:ext cx="572" cy="558"/>
              </a:xfrm>
              <a:custGeom>
                <a:avLst/>
                <a:gdLst/>
                <a:ahLst/>
                <a:cxnLst>
                  <a:cxn ang="0">
                    <a:pos x="303" y="298"/>
                  </a:cxn>
                  <a:cxn ang="0">
                    <a:pos x="409" y="543"/>
                  </a:cxn>
                  <a:cxn ang="0">
                    <a:pos x="305" y="721"/>
                  </a:cxn>
                  <a:cxn ang="0">
                    <a:pos x="216" y="1078"/>
                  </a:cxn>
                  <a:cxn ang="0">
                    <a:pos x="0" y="1411"/>
                  </a:cxn>
                  <a:cxn ang="0">
                    <a:pos x="56" y="1748"/>
                  </a:cxn>
                  <a:cxn ang="0">
                    <a:pos x="171" y="1998"/>
                  </a:cxn>
                  <a:cxn ang="0">
                    <a:pos x="191" y="2218"/>
                  </a:cxn>
                  <a:cxn ang="0">
                    <a:pos x="119" y="2425"/>
                  </a:cxn>
                  <a:cxn ang="0">
                    <a:pos x="74" y="2678"/>
                  </a:cxn>
                  <a:cxn ang="0">
                    <a:pos x="261" y="2723"/>
                  </a:cxn>
                  <a:cxn ang="0">
                    <a:pos x="399" y="2698"/>
                  </a:cxn>
                  <a:cxn ang="0">
                    <a:pos x="709" y="2798"/>
                  </a:cxn>
                  <a:cxn ang="0">
                    <a:pos x="856" y="2698"/>
                  </a:cxn>
                  <a:cxn ang="0">
                    <a:pos x="955" y="2753"/>
                  </a:cxn>
                  <a:cxn ang="0">
                    <a:pos x="1181" y="2783"/>
                  </a:cxn>
                  <a:cxn ang="0">
                    <a:pos x="1283" y="3035"/>
                  </a:cxn>
                  <a:cxn ang="0">
                    <a:pos x="1255" y="3156"/>
                  </a:cxn>
                  <a:cxn ang="0">
                    <a:pos x="1310" y="3381"/>
                  </a:cxn>
                  <a:cxn ang="0">
                    <a:pos x="1338" y="3665"/>
                  </a:cxn>
                  <a:cxn ang="0">
                    <a:pos x="1412" y="3725"/>
                  </a:cxn>
                  <a:cxn ang="0">
                    <a:pos x="1625" y="3685"/>
                  </a:cxn>
                  <a:cxn ang="0">
                    <a:pos x="1801" y="3680"/>
                  </a:cxn>
                  <a:cxn ang="0">
                    <a:pos x="1905" y="3775"/>
                  </a:cxn>
                  <a:cxn ang="0">
                    <a:pos x="2067" y="3655"/>
                  </a:cxn>
                  <a:cxn ang="0">
                    <a:pos x="2126" y="3456"/>
                  </a:cxn>
                  <a:cxn ang="0">
                    <a:pos x="2224" y="3356"/>
                  </a:cxn>
                  <a:cxn ang="0">
                    <a:pos x="2347" y="3116"/>
                  </a:cxn>
                  <a:cxn ang="0">
                    <a:pos x="2688" y="2935"/>
                  </a:cxn>
                  <a:cxn ang="0">
                    <a:pos x="2968" y="2723"/>
                  </a:cxn>
                  <a:cxn ang="0">
                    <a:pos x="3199" y="2384"/>
                  </a:cxn>
                  <a:cxn ang="0">
                    <a:pos x="3469" y="1890"/>
                  </a:cxn>
                  <a:cxn ang="0">
                    <a:pos x="3780" y="1568"/>
                  </a:cxn>
                  <a:cxn ang="0">
                    <a:pos x="3750" y="1426"/>
                  </a:cxn>
                  <a:cxn ang="0">
                    <a:pos x="3819" y="1261"/>
                  </a:cxn>
                  <a:cxn ang="0">
                    <a:pos x="3325" y="1025"/>
                  </a:cxn>
                  <a:cxn ang="0">
                    <a:pos x="3130" y="858"/>
                  </a:cxn>
                  <a:cxn ang="0">
                    <a:pos x="2875" y="870"/>
                  </a:cxn>
                  <a:cxn ang="0">
                    <a:pos x="2818" y="793"/>
                  </a:cxn>
                  <a:cxn ang="0">
                    <a:pos x="2878" y="665"/>
                  </a:cxn>
                  <a:cxn ang="0">
                    <a:pos x="2778" y="610"/>
                  </a:cxn>
                  <a:cxn ang="0">
                    <a:pos x="2713" y="413"/>
                  </a:cxn>
                  <a:cxn ang="0">
                    <a:pos x="2551" y="465"/>
                  </a:cxn>
                  <a:cxn ang="0">
                    <a:pos x="2358" y="480"/>
                  </a:cxn>
                  <a:cxn ang="0">
                    <a:pos x="2283" y="375"/>
                  </a:cxn>
                  <a:cxn ang="0">
                    <a:pos x="2386" y="238"/>
                  </a:cxn>
                  <a:cxn ang="0">
                    <a:pos x="2422" y="129"/>
                  </a:cxn>
                  <a:cxn ang="0">
                    <a:pos x="2376" y="45"/>
                  </a:cxn>
                  <a:cxn ang="0">
                    <a:pos x="2243" y="194"/>
                  </a:cxn>
                  <a:cxn ang="0">
                    <a:pos x="2107" y="230"/>
                  </a:cxn>
                  <a:cxn ang="0">
                    <a:pos x="1977" y="170"/>
                  </a:cxn>
                  <a:cxn ang="0">
                    <a:pos x="1638" y="299"/>
                  </a:cxn>
                  <a:cxn ang="0">
                    <a:pos x="1430" y="119"/>
                  </a:cxn>
                  <a:cxn ang="0">
                    <a:pos x="1286" y="20"/>
                  </a:cxn>
                  <a:cxn ang="0">
                    <a:pos x="1087" y="0"/>
                  </a:cxn>
                  <a:cxn ang="0">
                    <a:pos x="933" y="75"/>
                  </a:cxn>
                  <a:cxn ang="0">
                    <a:pos x="782" y="80"/>
                  </a:cxn>
                  <a:cxn ang="0">
                    <a:pos x="620" y="299"/>
                  </a:cxn>
                  <a:cxn ang="0">
                    <a:pos x="442" y="349"/>
                  </a:cxn>
                  <a:cxn ang="0">
                    <a:pos x="303" y="298"/>
                  </a:cxn>
                </a:cxnLst>
                <a:rect l="0" t="0" r="r" b="b"/>
                <a:pathLst>
                  <a:path w="3819" h="3775">
                    <a:moveTo>
                      <a:pt x="303" y="298"/>
                    </a:moveTo>
                    <a:lnTo>
                      <a:pt x="409" y="543"/>
                    </a:lnTo>
                    <a:lnTo>
                      <a:pt x="305" y="721"/>
                    </a:lnTo>
                    <a:lnTo>
                      <a:pt x="216" y="1078"/>
                    </a:lnTo>
                    <a:lnTo>
                      <a:pt x="0" y="1411"/>
                    </a:lnTo>
                    <a:lnTo>
                      <a:pt x="56" y="1748"/>
                    </a:lnTo>
                    <a:lnTo>
                      <a:pt x="171" y="1998"/>
                    </a:lnTo>
                    <a:lnTo>
                      <a:pt x="191" y="2218"/>
                    </a:lnTo>
                    <a:lnTo>
                      <a:pt x="119" y="2425"/>
                    </a:lnTo>
                    <a:lnTo>
                      <a:pt x="74" y="2678"/>
                    </a:lnTo>
                    <a:lnTo>
                      <a:pt x="261" y="2723"/>
                    </a:lnTo>
                    <a:lnTo>
                      <a:pt x="399" y="2698"/>
                    </a:lnTo>
                    <a:lnTo>
                      <a:pt x="709" y="2798"/>
                    </a:lnTo>
                    <a:lnTo>
                      <a:pt x="856" y="2698"/>
                    </a:lnTo>
                    <a:lnTo>
                      <a:pt x="955" y="2753"/>
                    </a:lnTo>
                    <a:lnTo>
                      <a:pt x="1181" y="2783"/>
                    </a:lnTo>
                    <a:lnTo>
                      <a:pt x="1283" y="3035"/>
                    </a:lnTo>
                    <a:lnTo>
                      <a:pt x="1255" y="3156"/>
                    </a:lnTo>
                    <a:lnTo>
                      <a:pt x="1310" y="3381"/>
                    </a:lnTo>
                    <a:lnTo>
                      <a:pt x="1338" y="3665"/>
                    </a:lnTo>
                    <a:lnTo>
                      <a:pt x="1412" y="3725"/>
                    </a:lnTo>
                    <a:lnTo>
                      <a:pt x="1625" y="3685"/>
                    </a:lnTo>
                    <a:lnTo>
                      <a:pt x="1801" y="3680"/>
                    </a:lnTo>
                    <a:lnTo>
                      <a:pt x="1905" y="3775"/>
                    </a:lnTo>
                    <a:lnTo>
                      <a:pt x="2067" y="3655"/>
                    </a:lnTo>
                    <a:lnTo>
                      <a:pt x="2126" y="3456"/>
                    </a:lnTo>
                    <a:lnTo>
                      <a:pt x="2224" y="3356"/>
                    </a:lnTo>
                    <a:lnTo>
                      <a:pt x="2347" y="3116"/>
                    </a:lnTo>
                    <a:lnTo>
                      <a:pt x="2688" y="2935"/>
                    </a:lnTo>
                    <a:lnTo>
                      <a:pt x="2968" y="2723"/>
                    </a:lnTo>
                    <a:lnTo>
                      <a:pt x="3199" y="2384"/>
                    </a:lnTo>
                    <a:lnTo>
                      <a:pt x="3469" y="1890"/>
                    </a:lnTo>
                    <a:lnTo>
                      <a:pt x="3780" y="1568"/>
                    </a:lnTo>
                    <a:lnTo>
                      <a:pt x="3750" y="1426"/>
                    </a:lnTo>
                    <a:lnTo>
                      <a:pt x="3819" y="1261"/>
                    </a:lnTo>
                    <a:lnTo>
                      <a:pt x="3325" y="1025"/>
                    </a:lnTo>
                    <a:lnTo>
                      <a:pt x="3130" y="858"/>
                    </a:lnTo>
                    <a:lnTo>
                      <a:pt x="2875" y="870"/>
                    </a:lnTo>
                    <a:lnTo>
                      <a:pt x="2818" y="793"/>
                    </a:lnTo>
                    <a:lnTo>
                      <a:pt x="2878" y="665"/>
                    </a:lnTo>
                    <a:lnTo>
                      <a:pt x="2778" y="610"/>
                    </a:lnTo>
                    <a:lnTo>
                      <a:pt x="2713" y="413"/>
                    </a:lnTo>
                    <a:lnTo>
                      <a:pt x="2551" y="465"/>
                    </a:lnTo>
                    <a:lnTo>
                      <a:pt x="2358" y="480"/>
                    </a:lnTo>
                    <a:lnTo>
                      <a:pt x="2283" y="375"/>
                    </a:lnTo>
                    <a:lnTo>
                      <a:pt x="2386" y="238"/>
                    </a:lnTo>
                    <a:lnTo>
                      <a:pt x="2422" y="129"/>
                    </a:lnTo>
                    <a:lnTo>
                      <a:pt x="2376" y="45"/>
                    </a:lnTo>
                    <a:lnTo>
                      <a:pt x="2243" y="194"/>
                    </a:lnTo>
                    <a:lnTo>
                      <a:pt x="2107" y="230"/>
                    </a:lnTo>
                    <a:lnTo>
                      <a:pt x="1977" y="170"/>
                    </a:lnTo>
                    <a:lnTo>
                      <a:pt x="1638" y="299"/>
                    </a:lnTo>
                    <a:lnTo>
                      <a:pt x="1430" y="119"/>
                    </a:lnTo>
                    <a:lnTo>
                      <a:pt x="1286" y="20"/>
                    </a:lnTo>
                    <a:lnTo>
                      <a:pt x="1087" y="0"/>
                    </a:lnTo>
                    <a:lnTo>
                      <a:pt x="933" y="75"/>
                    </a:lnTo>
                    <a:lnTo>
                      <a:pt x="782" y="80"/>
                    </a:lnTo>
                    <a:lnTo>
                      <a:pt x="620" y="299"/>
                    </a:lnTo>
                    <a:lnTo>
                      <a:pt x="442" y="349"/>
                    </a:lnTo>
                    <a:lnTo>
                      <a:pt x="303" y="298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1" name="Freeform 31">
                <a:extLst>
                  <a:ext uri="{FF2B5EF4-FFF2-40B4-BE49-F238E27FC236}">
                    <a16:creationId xmlns:a16="http://schemas.microsoft.com/office/drawing/2014/main" id="{B10A3BF5-AB89-2173-0001-5E13FE705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858"/>
                <a:ext cx="685" cy="447"/>
              </a:xfrm>
              <a:custGeom>
                <a:avLst/>
                <a:gdLst/>
                <a:ahLst/>
                <a:cxnLst>
                  <a:cxn ang="0">
                    <a:pos x="153" y="1225"/>
                  </a:cxn>
                  <a:cxn ang="0">
                    <a:pos x="614" y="1281"/>
                  </a:cxn>
                  <a:cxn ang="0">
                    <a:pos x="1201" y="1401"/>
                  </a:cxn>
                  <a:cxn ang="0">
                    <a:pos x="1311" y="1712"/>
                  </a:cxn>
                  <a:cxn ang="0">
                    <a:pos x="1451" y="2035"/>
                  </a:cxn>
                  <a:cxn ang="0">
                    <a:pos x="1495" y="2169"/>
                  </a:cxn>
                  <a:cxn ang="0">
                    <a:pos x="1667" y="2277"/>
                  </a:cxn>
                  <a:cxn ang="0">
                    <a:pos x="1781" y="2279"/>
                  </a:cxn>
                  <a:cxn ang="0">
                    <a:pos x="1878" y="2422"/>
                  </a:cxn>
                  <a:cxn ang="0">
                    <a:pos x="2327" y="2095"/>
                  </a:cxn>
                  <a:cxn ang="0">
                    <a:pos x="2807" y="1812"/>
                  </a:cxn>
                  <a:cxn ang="0">
                    <a:pos x="3056" y="1764"/>
                  </a:cxn>
                  <a:cxn ang="0">
                    <a:pos x="3256" y="1656"/>
                  </a:cxn>
                  <a:cxn ang="0">
                    <a:pos x="3390" y="1620"/>
                  </a:cxn>
                  <a:cxn ang="0">
                    <a:pos x="3374" y="1520"/>
                  </a:cxn>
                  <a:cxn ang="0">
                    <a:pos x="3599" y="1524"/>
                  </a:cxn>
                  <a:cxn ang="0">
                    <a:pos x="3603" y="1381"/>
                  </a:cxn>
                  <a:cxn ang="0">
                    <a:pos x="3426" y="1293"/>
                  </a:cxn>
                  <a:cxn ang="0">
                    <a:pos x="3115" y="1305"/>
                  </a:cxn>
                  <a:cxn ang="0">
                    <a:pos x="2895" y="1393"/>
                  </a:cxn>
                  <a:cxn ang="0">
                    <a:pos x="2671" y="1357"/>
                  </a:cxn>
                  <a:cxn ang="0">
                    <a:pos x="2585" y="1187"/>
                  </a:cxn>
                  <a:cxn ang="0">
                    <a:pos x="2701" y="806"/>
                  </a:cxn>
                  <a:cxn ang="0">
                    <a:pos x="2465" y="731"/>
                  </a:cxn>
                  <a:cxn ang="0">
                    <a:pos x="2483" y="409"/>
                  </a:cxn>
                  <a:cxn ang="0">
                    <a:pos x="2327" y="112"/>
                  </a:cxn>
                  <a:cxn ang="0">
                    <a:pos x="1973" y="156"/>
                  </a:cxn>
                  <a:cxn ang="0">
                    <a:pos x="1618" y="219"/>
                  </a:cxn>
                  <a:cxn ang="0">
                    <a:pos x="1272" y="52"/>
                  </a:cxn>
                  <a:cxn ang="0">
                    <a:pos x="874" y="84"/>
                  </a:cxn>
                  <a:cxn ang="0">
                    <a:pos x="407" y="740"/>
                  </a:cxn>
                  <a:cxn ang="0">
                    <a:pos x="0" y="1177"/>
                  </a:cxn>
                </a:cxnLst>
                <a:rect l="0" t="0" r="r" b="b"/>
                <a:pathLst>
                  <a:path w="3661" h="2422">
                    <a:moveTo>
                      <a:pt x="0" y="1177"/>
                    </a:moveTo>
                    <a:lnTo>
                      <a:pt x="153" y="1225"/>
                    </a:lnTo>
                    <a:lnTo>
                      <a:pt x="343" y="1185"/>
                    </a:lnTo>
                    <a:lnTo>
                      <a:pt x="614" y="1281"/>
                    </a:lnTo>
                    <a:lnTo>
                      <a:pt x="803" y="1389"/>
                    </a:lnTo>
                    <a:lnTo>
                      <a:pt x="1201" y="1401"/>
                    </a:lnTo>
                    <a:lnTo>
                      <a:pt x="1333" y="1577"/>
                    </a:lnTo>
                    <a:lnTo>
                      <a:pt x="1311" y="1712"/>
                    </a:lnTo>
                    <a:lnTo>
                      <a:pt x="1390" y="1895"/>
                    </a:lnTo>
                    <a:lnTo>
                      <a:pt x="1451" y="2035"/>
                    </a:lnTo>
                    <a:lnTo>
                      <a:pt x="1407" y="2119"/>
                    </a:lnTo>
                    <a:lnTo>
                      <a:pt x="1495" y="2169"/>
                    </a:lnTo>
                    <a:lnTo>
                      <a:pt x="1731" y="2191"/>
                    </a:lnTo>
                    <a:lnTo>
                      <a:pt x="1667" y="2277"/>
                    </a:lnTo>
                    <a:lnTo>
                      <a:pt x="1691" y="2333"/>
                    </a:lnTo>
                    <a:lnTo>
                      <a:pt x="1781" y="2279"/>
                    </a:lnTo>
                    <a:lnTo>
                      <a:pt x="1839" y="2395"/>
                    </a:lnTo>
                    <a:lnTo>
                      <a:pt x="1878" y="2422"/>
                    </a:lnTo>
                    <a:lnTo>
                      <a:pt x="2099" y="2215"/>
                    </a:lnTo>
                    <a:lnTo>
                      <a:pt x="2327" y="2095"/>
                    </a:lnTo>
                    <a:lnTo>
                      <a:pt x="2465" y="1967"/>
                    </a:lnTo>
                    <a:lnTo>
                      <a:pt x="2807" y="1812"/>
                    </a:lnTo>
                    <a:lnTo>
                      <a:pt x="3000" y="1835"/>
                    </a:lnTo>
                    <a:lnTo>
                      <a:pt x="3056" y="1764"/>
                    </a:lnTo>
                    <a:lnTo>
                      <a:pt x="3174" y="1704"/>
                    </a:lnTo>
                    <a:lnTo>
                      <a:pt x="3256" y="1656"/>
                    </a:lnTo>
                    <a:lnTo>
                      <a:pt x="3367" y="1664"/>
                    </a:lnTo>
                    <a:lnTo>
                      <a:pt x="3390" y="1620"/>
                    </a:lnTo>
                    <a:lnTo>
                      <a:pt x="3339" y="1580"/>
                    </a:lnTo>
                    <a:lnTo>
                      <a:pt x="3374" y="1520"/>
                    </a:lnTo>
                    <a:lnTo>
                      <a:pt x="3493" y="1464"/>
                    </a:lnTo>
                    <a:lnTo>
                      <a:pt x="3599" y="1524"/>
                    </a:lnTo>
                    <a:lnTo>
                      <a:pt x="3661" y="1485"/>
                    </a:lnTo>
                    <a:lnTo>
                      <a:pt x="3603" y="1381"/>
                    </a:lnTo>
                    <a:lnTo>
                      <a:pt x="3516" y="1317"/>
                    </a:lnTo>
                    <a:lnTo>
                      <a:pt x="3426" y="1293"/>
                    </a:lnTo>
                    <a:lnTo>
                      <a:pt x="3343" y="1213"/>
                    </a:lnTo>
                    <a:lnTo>
                      <a:pt x="3115" y="1305"/>
                    </a:lnTo>
                    <a:lnTo>
                      <a:pt x="2961" y="1283"/>
                    </a:lnTo>
                    <a:lnTo>
                      <a:pt x="2895" y="1393"/>
                    </a:lnTo>
                    <a:lnTo>
                      <a:pt x="2773" y="1423"/>
                    </a:lnTo>
                    <a:lnTo>
                      <a:pt x="2671" y="1357"/>
                    </a:lnTo>
                    <a:lnTo>
                      <a:pt x="2681" y="1269"/>
                    </a:lnTo>
                    <a:lnTo>
                      <a:pt x="2585" y="1187"/>
                    </a:lnTo>
                    <a:lnTo>
                      <a:pt x="2622" y="902"/>
                    </a:lnTo>
                    <a:lnTo>
                      <a:pt x="2701" y="806"/>
                    </a:lnTo>
                    <a:lnTo>
                      <a:pt x="2642" y="742"/>
                    </a:lnTo>
                    <a:lnTo>
                      <a:pt x="2465" y="731"/>
                    </a:lnTo>
                    <a:lnTo>
                      <a:pt x="2406" y="515"/>
                    </a:lnTo>
                    <a:lnTo>
                      <a:pt x="2483" y="409"/>
                    </a:lnTo>
                    <a:lnTo>
                      <a:pt x="2406" y="203"/>
                    </a:lnTo>
                    <a:lnTo>
                      <a:pt x="2327" y="112"/>
                    </a:lnTo>
                    <a:lnTo>
                      <a:pt x="2181" y="132"/>
                    </a:lnTo>
                    <a:lnTo>
                      <a:pt x="1973" y="156"/>
                    </a:lnTo>
                    <a:lnTo>
                      <a:pt x="1784" y="156"/>
                    </a:lnTo>
                    <a:lnTo>
                      <a:pt x="1618" y="219"/>
                    </a:lnTo>
                    <a:lnTo>
                      <a:pt x="1508" y="60"/>
                    </a:lnTo>
                    <a:lnTo>
                      <a:pt x="1272" y="52"/>
                    </a:lnTo>
                    <a:lnTo>
                      <a:pt x="1051" y="0"/>
                    </a:lnTo>
                    <a:lnTo>
                      <a:pt x="874" y="84"/>
                    </a:lnTo>
                    <a:lnTo>
                      <a:pt x="622" y="344"/>
                    </a:lnTo>
                    <a:lnTo>
                      <a:pt x="407" y="740"/>
                    </a:lnTo>
                    <a:lnTo>
                      <a:pt x="223" y="1007"/>
                    </a:lnTo>
                    <a:lnTo>
                      <a:pt x="0" y="117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2" name="Freeform 32">
                <a:extLst>
                  <a:ext uri="{FF2B5EF4-FFF2-40B4-BE49-F238E27FC236}">
                    <a16:creationId xmlns:a16="http://schemas.microsoft.com/office/drawing/2014/main" id="{FCBC0619-71E5-0C1E-B89F-03979F459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075"/>
                <a:ext cx="492" cy="343"/>
              </a:xfrm>
              <a:custGeom>
                <a:avLst/>
                <a:gdLst/>
                <a:ahLst/>
                <a:cxnLst>
                  <a:cxn ang="0">
                    <a:pos x="203" y="839"/>
                  </a:cxn>
                  <a:cxn ang="0">
                    <a:pos x="173" y="954"/>
                  </a:cxn>
                  <a:cxn ang="0">
                    <a:pos x="290" y="1004"/>
                  </a:cxn>
                  <a:cxn ang="0">
                    <a:pos x="246" y="1119"/>
                  </a:cxn>
                  <a:cxn ang="0">
                    <a:pos x="266" y="1244"/>
                  </a:cxn>
                  <a:cxn ang="0">
                    <a:pos x="206" y="1359"/>
                  </a:cxn>
                  <a:cxn ang="0">
                    <a:pos x="241" y="1448"/>
                  </a:cxn>
                  <a:cxn ang="0">
                    <a:pos x="94" y="1542"/>
                  </a:cxn>
                  <a:cxn ang="0">
                    <a:pos x="0" y="1587"/>
                  </a:cxn>
                  <a:cxn ang="0">
                    <a:pos x="0" y="1707"/>
                  </a:cxn>
                  <a:cxn ang="0">
                    <a:pos x="94" y="1722"/>
                  </a:cxn>
                  <a:cxn ang="0">
                    <a:pos x="236" y="1632"/>
                  </a:cxn>
                  <a:cxn ang="0">
                    <a:pos x="384" y="1717"/>
                  </a:cxn>
                  <a:cxn ang="0">
                    <a:pos x="399" y="1897"/>
                  </a:cxn>
                  <a:cxn ang="0">
                    <a:pos x="455" y="2045"/>
                  </a:cxn>
                  <a:cxn ang="0">
                    <a:pos x="718" y="2058"/>
                  </a:cxn>
                  <a:cxn ang="0">
                    <a:pos x="1170" y="2150"/>
                  </a:cxn>
                  <a:cxn ang="0">
                    <a:pos x="1590" y="2320"/>
                  </a:cxn>
                  <a:cxn ang="0">
                    <a:pos x="1703" y="2255"/>
                  </a:cxn>
                  <a:cxn ang="0">
                    <a:pos x="1693" y="2180"/>
                  </a:cxn>
                  <a:cxn ang="0">
                    <a:pos x="1728" y="2080"/>
                  </a:cxn>
                  <a:cxn ang="0">
                    <a:pos x="1885" y="2060"/>
                  </a:cxn>
                  <a:cxn ang="0">
                    <a:pos x="2038" y="1977"/>
                  </a:cxn>
                  <a:cxn ang="0">
                    <a:pos x="2254" y="1957"/>
                  </a:cxn>
                  <a:cxn ang="0">
                    <a:pos x="2452" y="2045"/>
                  </a:cxn>
                  <a:cxn ang="0">
                    <a:pos x="2622" y="2043"/>
                  </a:cxn>
                  <a:cxn ang="0">
                    <a:pos x="2737" y="1956"/>
                  </a:cxn>
                  <a:cxn ang="0">
                    <a:pos x="2919" y="1942"/>
                  </a:cxn>
                  <a:cxn ang="0">
                    <a:pos x="2994" y="2017"/>
                  </a:cxn>
                  <a:cxn ang="0">
                    <a:pos x="3140" y="1767"/>
                  </a:cxn>
                  <a:cxn ang="0">
                    <a:pos x="3037" y="1722"/>
                  </a:cxn>
                  <a:cxn ang="0">
                    <a:pos x="3013" y="1642"/>
                  </a:cxn>
                  <a:cxn ang="0">
                    <a:pos x="3140" y="1642"/>
                  </a:cxn>
                  <a:cxn ang="0">
                    <a:pos x="3184" y="1572"/>
                  </a:cxn>
                  <a:cxn ang="0">
                    <a:pos x="3288" y="1524"/>
                  </a:cxn>
                  <a:cxn ang="0">
                    <a:pos x="3216" y="1380"/>
                  </a:cxn>
                  <a:cxn ang="0">
                    <a:pos x="3105" y="1446"/>
                  </a:cxn>
                  <a:cxn ang="0">
                    <a:pos x="3072" y="1379"/>
                  </a:cxn>
                  <a:cxn ang="0">
                    <a:pos x="3155" y="1269"/>
                  </a:cxn>
                  <a:cxn ang="0">
                    <a:pos x="2862" y="1243"/>
                  </a:cxn>
                  <a:cxn ang="0">
                    <a:pos x="2747" y="1179"/>
                  </a:cxn>
                  <a:cxn ang="0">
                    <a:pos x="2805" y="1074"/>
                  </a:cxn>
                  <a:cxn ang="0">
                    <a:pos x="2628" y="671"/>
                  </a:cxn>
                  <a:cxn ang="0">
                    <a:pos x="2658" y="506"/>
                  </a:cxn>
                  <a:cxn ang="0">
                    <a:pos x="2490" y="282"/>
                  </a:cxn>
                  <a:cxn ang="0">
                    <a:pos x="1989" y="267"/>
                  </a:cxn>
                  <a:cxn ang="0">
                    <a:pos x="1753" y="132"/>
                  </a:cxn>
                  <a:cxn ang="0">
                    <a:pos x="1418" y="12"/>
                  </a:cxn>
                  <a:cxn ang="0">
                    <a:pos x="1176" y="62"/>
                  </a:cxn>
                  <a:cxn ang="0">
                    <a:pos x="988" y="0"/>
                  </a:cxn>
                  <a:cxn ang="0">
                    <a:pos x="650" y="182"/>
                  </a:cxn>
                  <a:cxn ang="0">
                    <a:pos x="533" y="412"/>
                  </a:cxn>
                  <a:cxn ang="0">
                    <a:pos x="424" y="527"/>
                  </a:cxn>
                  <a:cxn ang="0">
                    <a:pos x="369" y="718"/>
                  </a:cxn>
                  <a:cxn ang="0">
                    <a:pos x="203" y="839"/>
                  </a:cxn>
                </a:cxnLst>
                <a:rect l="0" t="0" r="r" b="b"/>
                <a:pathLst>
                  <a:path w="3288" h="2320">
                    <a:moveTo>
                      <a:pt x="203" y="839"/>
                    </a:moveTo>
                    <a:lnTo>
                      <a:pt x="173" y="954"/>
                    </a:lnTo>
                    <a:lnTo>
                      <a:pt x="290" y="1004"/>
                    </a:lnTo>
                    <a:lnTo>
                      <a:pt x="246" y="1119"/>
                    </a:lnTo>
                    <a:lnTo>
                      <a:pt x="266" y="1244"/>
                    </a:lnTo>
                    <a:lnTo>
                      <a:pt x="206" y="1359"/>
                    </a:lnTo>
                    <a:lnTo>
                      <a:pt x="241" y="1448"/>
                    </a:lnTo>
                    <a:lnTo>
                      <a:pt x="94" y="1542"/>
                    </a:lnTo>
                    <a:lnTo>
                      <a:pt x="0" y="1587"/>
                    </a:lnTo>
                    <a:lnTo>
                      <a:pt x="0" y="1707"/>
                    </a:lnTo>
                    <a:lnTo>
                      <a:pt x="94" y="1722"/>
                    </a:lnTo>
                    <a:lnTo>
                      <a:pt x="236" y="1632"/>
                    </a:lnTo>
                    <a:lnTo>
                      <a:pt x="384" y="1717"/>
                    </a:lnTo>
                    <a:lnTo>
                      <a:pt x="399" y="1897"/>
                    </a:lnTo>
                    <a:lnTo>
                      <a:pt x="455" y="2045"/>
                    </a:lnTo>
                    <a:lnTo>
                      <a:pt x="718" y="2058"/>
                    </a:lnTo>
                    <a:lnTo>
                      <a:pt x="1170" y="2150"/>
                    </a:lnTo>
                    <a:lnTo>
                      <a:pt x="1590" y="2320"/>
                    </a:lnTo>
                    <a:lnTo>
                      <a:pt x="1703" y="2255"/>
                    </a:lnTo>
                    <a:lnTo>
                      <a:pt x="1693" y="2180"/>
                    </a:lnTo>
                    <a:lnTo>
                      <a:pt x="1728" y="2080"/>
                    </a:lnTo>
                    <a:lnTo>
                      <a:pt x="1885" y="2060"/>
                    </a:lnTo>
                    <a:lnTo>
                      <a:pt x="2038" y="1977"/>
                    </a:lnTo>
                    <a:lnTo>
                      <a:pt x="2254" y="1957"/>
                    </a:lnTo>
                    <a:lnTo>
                      <a:pt x="2452" y="2045"/>
                    </a:lnTo>
                    <a:lnTo>
                      <a:pt x="2622" y="2043"/>
                    </a:lnTo>
                    <a:lnTo>
                      <a:pt x="2737" y="1956"/>
                    </a:lnTo>
                    <a:lnTo>
                      <a:pt x="2919" y="1942"/>
                    </a:lnTo>
                    <a:lnTo>
                      <a:pt x="2994" y="2017"/>
                    </a:lnTo>
                    <a:lnTo>
                      <a:pt x="3140" y="1767"/>
                    </a:lnTo>
                    <a:lnTo>
                      <a:pt x="3037" y="1722"/>
                    </a:lnTo>
                    <a:lnTo>
                      <a:pt x="3013" y="1642"/>
                    </a:lnTo>
                    <a:lnTo>
                      <a:pt x="3140" y="1642"/>
                    </a:lnTo>
                    <a:lnTo>
                      <a:pt x="3184" y="1572"/>
                    </a:lnTo>
                    <a:lnTo>
                      <a:pt x="3288" y="1524"/>
                    </a:lnTo>
                    <a:lnTo>
                      <a:pt x="3216" y="1380"/>
                    </a:lnTo>
                    <a:lnTo>
                      <a:pt x="3105" y="1446"/>
                    </a:lnTo>
                    <a:lnTo>
                      <a:pt x="3072" y="1379"/>
                    </a:lnTo>
                    <a:lnTo>
                      <a:pt x="3155" y="1269"/>
                    </a:lnTo>
                    <a:lnTo>
                      <a:pt x="2862" y="1243"/>
                    </a:lnTo>
                    <a:lnTo>
                      <a:pt x="2747" y="1179"/>
                    </a:lnTo>
                    <a:lnTo>
                      <a:pt x="2805" y="1074"/>
                    </a:lnTo>
                    <a:lnTo>
                      <a:pt x="2628" y="671"/>
                    </a:lnTo>
                    <a:lnTo>
                      <a:pt x="2658" y="506"/>
                    </a:lnTo>
                    <a:lnTo>
                      <a:pt x="2490" y="282"/>
                    </a:lnTo>
                    <a:lnTo>
                      <a:pt x="1989" y="267"/>
                    </a:lnTo>
                    <a:lnTo>
                      <a:pt x="1753" y="132"/>
                    </a:lnTo>
                    <a:lnTo>
                      <a:pt x="1418" y="12"/>
                    </a:lnTo>
                    <a:lnTo>
                      <a:pt x="1176" y="62"/>
                    </a:lnTo>
                    <a:lnTo>
                      <a:pt x="988" y="0"/>
                    </a:lnTo>
                    <a:lnTo>
                      <a:pt x="650" y="182"/>
                    </a:lnTo>
                    <a:lnTo>
                      <a:pt x="533" y="412"/>
                    </a:lnTo>
                    <a:lnTo>
                      <a:pt x="424" y="527"/>
                    </a:lnTo>
                    <a:lnTo>
                      <a:pt x="369" y="718"/>
                    </a:lnTo>
                    <a:lnTo>
                      <a:pt x="203" y="839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3" name="Freeform 33">
                <a:extLst>
                  <a:ext uri="{FF2B5EF4-FFF2-40B4-BE49-F238E27FC236}">
                    <a16:creationId xmlns:a16="http://schemas.microsoft.com/office/drawing/2014/main" id="{9A1DC754-A681-E6B4-0B29-C26EFAB24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62"/>
                <a:ext cx="393" cy="267"/>
              </a:xfrm>
              <a:custGeom>
                <a:avLst/>
                <a:gdLst/>
                <a:ahLst/>
                <a:cxnLst>
                  <a:cxn ang="0">
                    <a:pos x="59" y="103"/>
                  </a:cxn>
                  <a:cxn ang="0">
                    <a:pos x="15" y="298"/>
                  </a:cxn>
                  <a:cxn ang="0">
                    <a:pos x="0" y="552"/>
                  </a:cxn>
                  <a:cxn ang="0">
                    <a:pos x="788" y="662"/>
                  </a:cxn>
                  <a:cxn ang="0">
                    <a:pos x="945" y="767"/>
                  </a:cxn>
                  <a:cxn ang="0">
                    <a:pos x="1209" y="878"/>
                  </a:cxn>
                  <a:cxn ang="0">
                    <a:pos x="1414" y="1063"/>
                  </a:cxn>
                  <a:cxn ang="0">
                    <a:pos x="1507" y="1263"/>
                  </a:cxn>
                  <a:cxn ang="0">
                    <a:pos x="1777" y="1376"/>
                  </a:cxn>
                  <a:cxn ang="0">
                    <a:pos x="1922" y="1361"/>
                  </a:cxn>
                  <a:cxn ang="0">
                    <a:pos x="1819" y="1554"/>
                  </a:cxn>
                  <a:cxn ang="0">
                    <a:pos x="1820" y="1720"/>
                  </a:cxn>
                  <a:cxn ang="0">
                    <a:pos x="1909" y="1810"/>
                  </a:cxn>
                  <a:cxn ang="0">
                    <a:pos x="2219" y="1540"/>
                  </a:cxn>
                  <a:cxn ang="0">
                    <a:pos x="2435" y="1456"/>
                  </a:cxn>
                  <a:cxn ang="0">
                    <a:pos x="2377" y="1346"/>
                  </a:cxn>
                  <a:cxn ang="0">
                    <a:pos x="2480" y="1241"/>
                  </a:cxn>
                  <a:cxn ang="0">
                    <a:pos x="2618" y="887"/>
                  </a:cxn>
                  <a:cxn ang="0">
                    <a:pos x="2569" y="732"/>
                  </a:cxn>
                  <a:cxn ang="0">
                    <a:pos x="2584" y="522"/>
                  </a:cxn>
                  <a:cxn ang="0">
                    <a:pos x="2628" y="243"/>
                  </a:cxn>
                  <a:cxn ang="0">
                    <a:pos x="2599" y="75"/>
                  </a:cxn>
                  <a:cxn ang="0">
                    <a:pos x="2527" y="0"/>
                  </a:cxn>
                  <a:cxn ang="0">
                    <a:pos x="2342" y="15"/>
                  </a:cxn>
                  <a:cxn ang="0">
                    <a:pos x="2229" y="100"/>
                  </a:cxn>
                  <a:cxn ang="0">
                    <a:pos x="2052" y="103"/>
                  </a:cxn>
                  <a:cxn ang="0">
                    <a:pos x="1862" y="15"/>
                  </a:cxn>
                  <a:cxn ang="0">
                    <a:pos x="1643" y="36"/>
                  </a:cxn>
                  <a:cxn ang="0">
                    <a:pos x="1489" y="118"/>
                  </a:cxn>
                  <a:cxn ang="0">
                    <a:pos x="1334" y="138"/>
                  </a:cxn>
                  <a:cxn ang="0">
                    <a:pos x="1301" y="238"/>
                  </a:cxn>
                  <a:cxn ang="0">
                    <a:pos x="1306" y="315"/>
                  </a:cxn>
                  <a:cxn ang="0">
                    <a:pos x="1196" y="377"/>
                  </a:cxn>
                  <a:cxn ang="0">
                    <a:pos x="788" y="213"/>
                  </a:cxn>
                  <a:cxn ang="0">
                    <a:pos x="330" y="118"/>
                  </a:cxn>
                  <a:cxn ang="0">
                    <a:pos x="59" y="103"/>
                  </a:cxn>
                </a:cxnLst>
                <a:rect l="0" t="0" r="r" b="b"/>
                <a:pathLst>
                  <a:path w="2628" h="1810">
                    <a:moveTo>
                      <a:pt x="59" y="103"/>
                    </a:moveTo>
                    <a:lnTo>
                      <a:pt x="15" y="298"/>
                    </a:lnTo>
                    <a:lnTo>
                      <a:pt x="0" y="552"/>
                    </a:lnTo>
                    <a:lnTo>
                      <a:pt x="788" y="662"/>
                    </a:lnTo>
                    <a:lnTo>
                      <a:pt x="945" y="767"/>
                    </a:lnTo>
                    <a:lnTo>
                      <a:pt x="1209" y="878"/>
                    </a:lnTo>
                    <a:lnTo>
                      <a:pt x="1414" y="1063"/>
                    </a:lnTo>
                    <a:lnTo>
                      <a:pt x="1507" y="1263"/>
                    </a:lnTo>
                    <a:lnTo>
                      <a:pt x="1777" y="1376"/>
                    </a:lnTo>
                    <a:lnTo>
                      <a:pt x="1922" y="1361"/>
                    </a:lnTo>
                    <a:lnTo>
                      <a:pt x="1819" y="1554"/>
                    </a:lnTo>
                    <a:lnTo>
                      <a:pt x="1820" y="1720"/>
                    </a:lnTo>
                    <a:lnTo>
                      <a:pt x="1909" y="1810"/>
                    </a:lnTo>
                    <a:lnTo>
                      <a:pt x="2219" y="1540"/>
                    </a:lnTo>
                    <a:lnTo>
                      <a:pt x="2435" y="1456"/>
                    </a:lnTo>
                    <a:lnTo>
                      <a:pt x="2377" y="1346"/>
                    </a:lnTo>
                    <a:lnTo>
                      <a:pt x="2480" y="1241"/>
                    </a:lnTo>
                    <a:lnTo>
                      <a:pt x="2618" y="887"/>
                    </a:lnTo>
                    <a:lnTo>
                      <a:pt x="2569" y="732"/>
                    </a:lnTo>
                    <a:lnTo>
                      <a:pt x="2584" y="522"/>
                    </a:lnTo>
                    <a:lnTo>
                      <a:pt x="2628" y="243"/>
                    </a:lnTo>
                    <a:lnTo>
                      <a:pt x="2599" y="75"/>
                    </a:lnTo>
                    <a:lnTo>
                      <a:pt x="2527" y="0"/>
                    </a:lnTo>
                    <a:lnTo>
                      <a:pt x="2342" y="15"/>
                    </a:lnTo>
                    <a:lnTo>
                      <a:pt x="2229" y="100"/>
                    </a:lnTo>
                    <a:lnTo>
                      <a:pt x="2052" y="103"/>
                    </a:lnTo>
                    <a:lnTo>
                      <a:pt x="1862" y="15"/>
                    </a:lnTo>
                    <a:lnTo>
                      <a:pt x="1643" y="36"/>
                    </a:lnTo>
                    <a:lnTo>
                      <a:pt x="1489" y="118"/>
                    </a:lnTo>
                    <a:lnTo>
                      <a:pt x="1334" y="138"/>
                    </a:lnTo>
                    <a:lnTo>
                      <a:pt x="1301" y="238"/>
                    </a:lnTo>
                    <a:lnTo>
                      <a:pt x="1306" y="315"/>
                    </a:lnTo>
                    <a:lnTo>
                      <a:pt x="1196" y="377"/>
                    </a:lnTo>
                    <a:lnTo>
                      <a:pt x="788" y="213"/>
                    </a:lnTo>
                    <a:lnTo>
                      <a:pt x="330" y="118"/>
                    </a:lnTo>
                    <a:lnTo>
                      <a:pt x="59" y="10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4" name="Freeform 34">
                <a:extLst>
                  <a:ext uri="{FF2B5EF4-FFF2-40B4-BE49-F238E27FC236}">
                    <a16:creationId xmlns:a16="http://schemas.microsoft.com/office/drawing/2014/main" id="{5AA07293-313E-98A4-2BA9-993BF4BD0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3444"/>
                <a:ext cx="592" cy="532"/>
              </a:xfrm>
              <a:custGeom>
                <a:avLst/>
                <a:gdLst/>
                <a:ahLst/>
                <a:cxnLst>
                  <a:cxn ang="0">
                    <a:pos x="0" y="1342"/>
                  </a:cxn>
                  <a:cxn ang="0">
                    <a:pos x="134" y="1185"/>
                  </a:cxn>
                  <a:cxn ang="0">
                    <a:pos x="317" y="1008"/>
                  </a:cxn>
                  <a:cxn ang="0">
                    <a:pos x="515" y="765"/>
                  </a:cxn>
                  <a:cxn ang="0">
                    <a:pos x="759" y="552"/>
                  </a:cxn>
                  <a:cxn ang="0">
                    <a:pos x="971" y="366"/>
                  </a:cxn>
                  <a:cxn ang="0">
                    <a:pos x="1270" y="155"/>
                  </a:cxn>
                  <a:cxn ang="0">
                    <a:pos x="1626" y="0"/>
                  </a:cxn>
                  <a:cxn ang="0">
                    <a:pos x="2252" y="86"/>
                  </a:cxn>
                  <a:cxn ang="0">
                    <a:pos x="2380" y="171"/>
                  </a:cxn>
                  <a:cxn ang="0">
                    <a:pos x="2593" y="262"/>
                  </a:cxn>
                  <a:cxn ang="0">
                    <a:pos x="2758" y="410"/>
                  </a:cxn>
                  <a:cxn ang="0">
                    <a:pos x="2829" y="566"/>
                  </a:cxn>
                  <a:cxn ang="0">
                    <a:pos x="3046" y="657"/>
                  </a:cxn>
                  <a:cxn ang="0">
                    <a:pos x="3164" y="645"/>
                  </a:cxn>
                  <a:cxn ang="0">
                    <a:pos x="3081" y="801"/>
                  </a:cxn>
                  <a:cxn ang="0">
                    <a:pos x="3081" y="933"/>
                  </a:cxn>
                  <a:cxn ang="0">
                    <a:pos x="3152" y="1005"/>
                  </a:cxn>
                  <a:cxn ang="0">
                    <a:pos x="3010" y="1232"/>
                  </a:cxn>
                  <a:cxn ang="0">
                    <a:pos x="2751" y="1703"/>
                  </a:cxn>
                  <a:cxn ang="0">
                    <a:pos x="2558" y="1894"/>
                  </a:cxn>
                  <a:cxn ang="0">
                    <a:pos x="2231" y="2122"/>
                  </a:cxn>
                  <a:cxn ang="0">
                    <a:pos x="2207" y="2106"/>
                  </a:cxn>
                  <a:cxn ang="0">
                    <a:pos x="2349" y="2010"/>
                  </a:cxn>
                  <a:cxn ang="0">
                    <a:pos x="2479" y="1890"/>
                  </a:cxn>
                  <a:cxn ang="0">
                    <a:pos x="2502" y="1775"/>
                  </a:cxn>
                  <a:cxn ang="0">
                    <a:pos x="2593" y="1751"/>
                  </a:cxn>
                  <a:cxn ang="0">
                    <a:pos x="2688" y="1631"/>
                  </a:cxn>
                  <a:cxn ang="0">
                    <a:pos x="2735" y="1559"/>
                  </a:cxn>
                  <a:cxn ang="0">
                    <a:pos x="2762" y="1451"/>
                  </a:cxn>
                  <a:cxn ang="0">
                    <a:pos x="2739" y="1376"/>
                  </a:cxn>
                  <a:cxn ang="0">
                    <a:pos x="2640" y="1436"/>
                  </a:cxn>
                  <a:cxn ang="0">
                    <a:pos x="2526" y="1459"/>
                  </a:cxn>
                  <a:cxn ang="0">
                    <a:pos x="2439" y="1627"/>
                  </a:cxn>
                  <a:cxn ang="0">
                    <a:pos x="2384" y="1771"/>
                  </a:cxn>
                  <a:cxn ang="0">
                    <a:pos x="2215" y="1858"/>
                  </a:cxn>
                  <a:cxn ang="0">
                    <a:pos x="2120" y="1986"/>
                  </a:cxn>
                  <a:cxn ang="0">
                    <a:pos x="2054" y="2130"/>
                  </a:cxn>
                  <a:cxn ang="0">
                    <a:pos x="2014" y="2309"/>
                  </a:cxn>
                  <a:cxn ang="0">
                    <a:pos x="1912" y="2553"/>
                  </a:cxn>
                  <a:cxn ang="0">
                    <a:pos x="1719" y="2744"/>
                  </a:cxn>
                  <a:cxn ang="0">
                    <a:pos x="1560" y="2882"/>
                  </a:cxn>
                  <a:cxn ang="0">
                    <a:pos x="1483" y="2840"/>
                  </a:cxn>
                  <a:cxn ang="0">
                    <a:pos x="1506" y="2597"/>
                  </a:cxn>
                  <a:cxn ang="0">
                    <a:pos x="1699" y="2445"/>
                  </a:cxn>
                  <a:cxn ang="0">
                    <a:pos x="1522" y="2321"/>
                  </a:cxn>
                  <a:cxn ang="0">
                    <a:pos x="1475" y="2170"/>
                  </a:cxn>
                  <a:cxn ang="0">
                    <a:pos x="593" y="1555"/>
                  </a:cxn>
                  <a:cxn ang="0">
                    <a:pos x="455" y="1412"/>
                  </a:cxn>
                  <a:cxn ang="0">
                    <a:pos x="313" y="1268"/>
                  </a:cxn>
                  <a:cxn ang="0">
                    <a:pos x="207" y="1284"/>
                  </a:cxn>
                  <a:cxn ang="0">
                    <a:pos x="174" y="1365"/>
                  </a:cxn>
                  <a:cxn ang="0">
                    <a:pos x="0" y="1342"/>
                  </a:cxn>
                </a:cxnLst>
                <a:rect l="0" t="0" r="r" b="b"/>
                <a:pathLst>
                  <a:path w="3164" h="2882">
                    <a:moveTo>
                      <a:pt x="0" y="1342"/>
                    </a:moveTo>
                    <a:lnTo>
                      <a:pt x="134" y="1185"/>
                    </a:lnTo>
                    <a:lnTo>
                      <a:pt x="317" y="1008"/>
                    </a:lnTo>
                    <a:lnTo>
                      <a:pt x="515" y="765"/>
                    </a:lnTo>
                    <a:lnTo>
                      <a:pt x="759" y="552"/>
                    </a:lnTo>
                    <a:lnTo>
                      <a:pt x="971" y="366"/>
                    </a:lnTo>
                    <a:lnTo>
                      <a:pt x="1270" y="155"/>
                    </a:lnTo>
                    <a:lnTo>
                      <a:pt x="1626" y="0"/>
                    </a:lnTo>
                    <a:lnTo>
                      <a:pt x="2252" y="86"/>
                    </a:lnTo>
                    <a:lnTo>
                      <a:pt x="2380" y="171"/>
                    </a:lnTo>
                    <a:lnTo>
                      <a:pt x="2593" y="262"/>
                    </a:lnTo>
                    <a:lnTo>
                      <a:pt x="2758" y="410"/>
                    </a:lnTo>
                    <a:lnTo>
                      <a:pt x="2829" y="566"/>
                    </a:lnTo>
                    <a:lnTo>
                      <a:pt x="3046" y="657"/>
                    </a:lnTo>
                    <a:lnTo>
                      <a:pt x="3164" y="645"/>
                    </a:lnTo>
                    <a:lnTo>
                      <a:pt x="3081" y="801"/>
                    </a:lnTo>
                    <a:lnTo>
                      <a:pt x="3081" y="933"/>
                    </a:lnTo>
                    <a:lnTo>
                      <a:pt x="3152" y="1005"/>
                    </a:lnTo>
                    <a:lnTo>
                      <a:pt x="3010" y="1232"/>
                    </a:lnTo>
                    <a:lnTo>
                      <a:pt x="2751" y="1703"/>
                    </a:lnTo>
                    <a:lnTo>
                      <a:pt x="2558" y="1894"/>
                    </a:lnTo>
                    <a:lnTo>
                      <a:pt x="2231" y="2122"/>
                    </a:lnTo>
                    <a:lnTo>
                      <a:pt x="2207" y="2106"/>
                    </a:lnTo>
                    <a:lnTo>
                      <a:pt x="2349" y="2010"/>
                    </a:lnTo>
                    <a:lnTo>
                      <a:pt x="2479" y="1890"/>
                    </a:lnTo>
                    <a:lnTo>
                      <a:pt x="2502" y="1775"/>
                    </a:lnTo>
                    <a:lnTo>
                      <a:pt x="2593" y="1751"/>
                    </a:lnTo>
                    <a:lnTo>
                      <a:pt x="2688" y="1631"/>
                    </a:lnTo>
                    <a:lnTo>
                      <a:pt x="2735" y="1559"/>
                    </a:lnTo>
                    <a:lnTo>
                      <a:pt x="2762" y="1451"/>
                    </a:lnTo>
                    <a:lnTo>
                      <a:pt x="2739" y="1376"/>
                    </a:lnTo>
                    <a:lnTo>
                      <a:pt x="2640" y="1436"/>
                    </a:lnTo>
                    <a:lnTo>
                      <a:pt x="2526" y="1459"/>
                    </a:lnTo>
                    <a:lnTo>
                      <a:pt x="2439" y="1627"/>
                    </a:lnTo>
                    <a:lnTo>
                      <a:pt x="2384" y="1771"/>
                    </a:lnTo>
                    <a:lnTo>
                      <a:pt x="2215" y="1858"/>
                    </a:lnTo>
                    <a:lnTo>
                      <a:pt x="2120" y="1986"/>
                    </a:lnTo>
                    <a:lnTo>
                      <a:pt x="2054" y="2130"/>
                    </a:lnTo>
                    <a:lnTo>
                      <a:pt x="2014" y="2309"/>
                    </a:lnTo>
                    <a:lnTo>
                      <a:pt x="1912" y="2553"/>
                    </a:lnTo>
                    <a:lnTo>
                      <a:pt x="1719" y="2744"/>
                    </a:lnTo>
                    <a:lnTo>
                      <a:pt x="1560" y="2882"/>
                    </a:lnTo>
                    <a:lnTo>
                      <a:pt x="1483" y="2840"/>
                    </a:lnTo>
                    <a:lnTo>
                      <a:pt x="1506" y="2597"/>
                    </a:lnTo>
                    <a:lnTo>
                      <a:pt x="1699" y="2445"/>
                    </a:lnTo>
                    <a:lnTo>
                      <a:pt x="1522" y="2321"/>
                    </a:lnTo>
                    <a:lnTo>
                      <a:pt x="1475" y="2170"/>
                    </a:lnTo>
                    <a:lnTo>
                      <a:pt x="593" y="1555"/>
                    </a:lnTo>
                    <a:lnTo>
                      <a:pt x="455" y="1412"/>
                    </a:lnTo>
                    <a:lnTo>
                      <a:pt x="313" y="1268"/>
                    </a:lnTo>
                    <a:lnTo>
                      <a:pt x="207" y="1284"/>
                    </a:lnTo>
                    <a:lnTo>
                      <a:pt x="174" y="1365"/>
                    </a:lnTo>
                    <a:lnTo>
                      <a:pt x="0" y="1342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5" name="Freeform 35">
                <a:extLst>
                  <a:ext uri="{FF2B5EF4-FFF2-40B4-BE49-F238E27FC236}">
                    <a16:creationId xmlns:a16="http://schemas.microsoft.com/office/drawing/2014/main" id="{588155FF-4DB7-32D7-97A3-BFE742DC3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266"/>
                <a:ext cx="588" cy="561"/>
              </a:xfrm>
              <a:custGeom>
                <a:avLst/>
                <a:gdLst/>
                <a:ahLst/>
                <a:cxnLst>
                  <a:cxn ang="0">
                    <a:pos x="1585" y="15"/>
                  </a:cxn>
                  <a:cxn ang="0">
                    <a:pos x="1668" y="175"/>
                  </a:cxn>
                  <a:cxn ang="0">
                    <a:pos x="2069" y="352"/>
                  </a:cxn>
                  <a:cxn ang="0">
                    <a:pos x="2224" y="150"/>
                  </a:cxn>
                  <a:cxn ang="0">
                    <a:pos x="2406" y="100"/>
                  </a:cxn>
                  <a:cxn ang="0">
                    <a:pos x="2466" y="370"/>
                  </a:cxn>
                  <a:cxn ang="0">
                    <a:pos x="2799" y="277"/>
                  </a:cxn>
                  <a:cxn ang="0">
                    <a:pos x="3064" y="405"/>
                  </a:cxn>
                  <a:cxn ang="0">
                    <a:pos x="3657" y="162"/>
                  </a:cxn>
                  <a:cxn ang="0">
                    <a:pos x="3892" y="240"/>
                  </a:cxn>
                  <a:cxn ang="0">
                    <a:pos x="3774" y="789"/>
                  </a:cxn>
                  <a:cxn ang="0">
                    <a:pos x="3922" y="1054"/>
                  </a:cxn>
                  <a:cxn ang="0">
                    <a:pos x="3867" y="1394"/>
                  </a:cxn>
                  <a:cxn ang="0">
                    <a:pos x="3603" y="1257"/>
                  </a:cxn>
                  <a:cxn ang="0">
                    <a:pos x="3583" y="1462"/>
                  </a:cxn>
                  <a:cxn ang="0">
                    <a:pos x="3392" y="1512"/>
                  </a:cxn>
                  <a:cxn ang="0">
                    <a:pos x="3377" y="1850"/>
                  </a:cxn>
                  <a:cxn ang="0">
                    <a:pos x="3052" y="2225"/>
                  </a:cxn>
                  <a:cxn ang="0">
                    <a:pos x="3160" y="2529"/>
                  </a:cxn>
                  <a:cxn ang="0">
                    <a:pos x="2998" y="2798"/>
                  </a:cxn>
                  <a:cxn ang="0">
                    <a:pos x="3057" y="2988"/>
                  </a:cxn>
                  <a:cxn ang="0">
                    <a:pos x="2934" y="3166"/>
                  </a:cxn>
                  <a:cxn ang="0">
                    <a:pos x="2609" y="3246"/>
                  </a:cxn>
                  <a:cxn ang="0">
                    <a:pos x="1974" y="3351"/>
                  </a:cxn>
                  <a:cxn ang="0">
                    <a:pos x="1447" y="3396"/>
                  </a:cxn>
                  <a:cxn ang="0">
                    <a:pos x="1118" y="3801"/>
                  </a:cxn>
                  <a:cxn ang="0">
                    <a:pos x="428" y="3396"/>
                  </a:cxn>
                  <a:cxn ang="0">
                    <a:pos x="113" y="3331"/>
                  </a:cxn>
                  <a:cxn ang="0">
                    <a:pos x="73" y="3148"/>
                  </a:cxn>
                  <a:cxn ang="0">
                    <a:pos x="0" y="2762"/>
                  </a:cxn>
                  <a:cxn ang="0">
                    <a:pos x="83" y="2502"/>
                  </a:cxn>
                  <a:cxn ang="0">
                    <a:pos x="260" y="2270"/>
                  </a:cxn>
                  <a:cxn ang="0">
                    <a:pos x="693" y="1744"/>
                  </a:cxn>
                  <a:cxn ang="0">
                    <a:pos x="928" y="1372"/>
                  </a:cxn>
                  <a:cxn ang="0">
                    <a:pos x="1240" y="1131"/>
                  </a:cxn>
                  <a:cxn ang="0">
                    <a:pos x="1343" y="818"/>
                  </a:cxn>
                  <a:cxn ang="0">
                    <a:pos x="1478" y="350"/>
                  </a:cxn>
                </a:cxnLst>
                <a:rect l="0" t="0" r="r" b="b"/>
                <a:pathLst>
                  <a:path w="3928" h="3801">
                    <a:moveTo>
                      <a:pt x="1563" y="182"/>
                    </a:moveTo>
                    <a:lnTo>
                      <a:pt x="1585" y="15"/>
                    </a:lnTo>
                    <a:lnTo>
                      <a:pt x="1648" y="67"/>
                    </a:lnTo>
                    <a:lnTo>
                      <a:pt x="1668" y="175"/>
                    </a:lnTo>
                    <a:lnTo>
                      <a:pt x="1991" y="255"/>
                    </a:lnTo>
                    <a:lnTo>
                      <a:pt x="2069" y="352"/>
                    </a:lnTo>
                    <a:lnTo>
                      <a:pt x="2209" y="297"/>
                    </a:lnTo>
                    <a:lnTo>
                      <a:pt x="2224" y="150"/>
                    </a:lnTo>
                    <a:lnTo>
                      <a:pt x="2344" y="0"/>
                    </a:lnTo>
                    <a:lnTo>
                      <a:pt x="2406" y="100"/>
                    </a:lnTo>
                    <a:lnTo>
                      <a:pt x="2416" y="280"/>
                    </a:lnTo>
                    <a:lnTo>
                      <a:pt x="2466" y="370"/>
                    </a:lnTo>
                    <a:lnTo>
                      <a:pt x="2581" y="280"/>
                    </a:lnTo>
                    <a:lnTo>
                      <a:pt x="2799" y="277"/>
                    </a:lnTo>
                    <a:lnTo>
                      <a:pt x="2832" y="405"/>
                    </a:lnTo>
                    <a:lnTo>
                      <a:pt x="3064" y="405"/>
                    </a:lnTo>
                    <a:lnTo>
                      <a:pt x="3450" y="300"/>
                    </a:lnTo>
                    <a:lnTo>
                      <a:pt x="3657" y="162"/>
                    </a:lnTo>
                    <a:lnTo>
                      <a:pt x="3824" y="161"/>
                    </a:lnTo>
                    <a:lnTo>
                      <a:pt x="3892" y="240"/>
                    </a:lnTo>
                    <a:lnTo>
                      <a:pt x="3869" y="460"/>
                    </a:lnTo>
                    <a:lnTo>
                      <a:pt x="3774" y="789"/>
                    </a:lnTo>
                    <a:lnTo>
                      <a:pt x="3839" y="949"/>
                    </a:lnTo>
                    <a:lnTo>
                      <a:pt x="3922" y="1054"/>
                    </a:lnTo>
                    <a:lnTo>
                      <a:pt x="3928" y="1252"/>
                    </a:lnTo>
                    <a:lnTo>
                      <a:pt x="3867" y="1394"/>
                    </a:lnTo>
                    <a:lnTo>
                      <a:pt x="3735" y="1357"/>
                    </a:lnTo>
                    <a:lnTo>
                      <a:pt x="3603" y="1257"/>
                    </a:lnTo>
                    <a:lnTo>
                      <a:pt x="3559" y="1372"/>
                    </a:lnTo>
                    <a:lnTo>
                      <a:pt x="3583" y="1462"/>
                    </a:lnTo>
                    <a:lnTo>
                      <a:pt x="3455" y="1407"/>
                    </a:lnTo>
                    <a:lnTo>
                      <a:pt x="3392" y="1512"/>
                    </a:lnTo>
                    <a:lnTo>
                      <a:pt x="3362" y="1670"/>
                    </a:lnTo>
                    <a:lnTo>
                      <a:pt x="3377" y="1850"/>
                    </a:lnTo>
                    <a:lnTo>
                      <a:pt x="3155" y="2001"/>
                    </a:lnTo>
                    <a:lnTo>
                      <a:pt x="3052" y="2225"/>
                    </a:lnTo>
                    <a:lnTo>
                      <a:pt x="3175" y="2364"/>
                    </a:lnTo>
                    <a:lnTo>
                      <a:pt x="3160" y="2529"/>
                    </a:lnTo>
                    <a:lnTo>
                      <a:pt x="2983" y="2693"/>
                    </a:lnTo>
                    <a:lnTo>
                      <a:pt x="2998" y="2798"/>
                    </a:lnTo>
                    <a:lnTo>
                      <a:pt x="3097" y="2828"/>
                    </a:lnTo>
                    <a:lnTo>
                      <a:pt x="3057" y="2988"/>
                    </a:lnTo>
                    <a:lnTo>
                      <a:pt x="3125" y="3106"/>
                    </a:lnTo>
                    <a:lnTo>
                      <a:pt x="2934" y="3166"/>
                    </a:lnTo>
                    <a:lnTo>
                      <a:pt x="2717" y="3291"/>
                    </a:lnTo>
                    <a:lnTo>
                      <a:pt x="2609" y="3246"/>
                    </a:lnTo>
                    <a:lnTo>
                      <a:pt x="2195" y="3216"/>
                    </a:lnTo>
                    <a:lnTo>
                      <a:pt x="1974" y="3351"/>
                    </a:lnTo>
                    <a:lnTo>
                      <a:pt x="1757" y="3346"/>
                    </a:lnTo>
                    <a:lnTo>
                      <a:pt x="1447" y="3396"/>
                    </a:lnTo>
                    <a:lnTo>
                      <a:pt x="1328" y="3590"/>
                    </a:lnTo>
                    <a:lnTo>
                      <a:pt x="1118" y="3801"/>
                    </a:lnTo>
                    <a:lnTo>
                      <a:pt x="619" y="3561"/>
                    </a:lnTo>
                    <a:lnTo>
                      <a:pt x="428" y="3396"/>
                    </a:lnTo>
                    <a:lnTo>
                      <a:pt x="171" y="3411"/>
                    </a:lnTo>
                    <a:lnTo>
                      <a:pt x="113" y="3331"/>
                    </a:lnTo>
                    <a:lnTo>
                      <a:pt x="176" y="3204"/>
                    </a:lnTo>
                    <a:lnTo>
                      <a:pt x="73" y="3148"/>
                    </a:lnTo>
                    <a:lnTo>
                      <a:pt x="9" y="2948"/>
                    </a:lnTo>
                    <a:lnTo>
                      <a:pt x="0" y="2762"/>
                    </a:lnTo>
                    <a:lnTo>
                      <a:pt x="5" y="2608"/>
                    </a:lnTo>
                    <a:lnTo>
                      <a:pt x="83" y="2502"/>
                    </a:lnTo>
                    <a:lnTo>
                      <a:pt x="84" y="2347"/>
                    </a:lnTo>
                    <a:lnTo>
                      <a:pt x="260" y="2270"/>
                    </a:lnTo>
                    <a:lnTo>
                      <a:pt x="510" y="1789"/>
                    </a:lnTo>
                    <a:lnTo>
                      <a:pt x="693" y="1744"/>
                    </a:lnTo>
                    <a:lnTo>
                      <a:pt x="838" y="1576"/>
                    </a:lnTo>
                    <a:lnTo>
                      <a:pt x="928" y="1372"/>
                    </a:lnTo>
                    <a:lnTo>
                      <a:pt x="1136" y="1317"/>
                    </a:lnTo>
                    <a:lnTo>
                      <a:pt x="1240" y="1131"/>
                    </a:lnTo>
                    <a:lnTo>
                      <a:pt x="1252" y="939"/>
                    </a:lnTo>
                    <a:lnTo>
                      <a:pt x="1343" y="818"/>
                    </a:lnTo>
                    <a:lnTo>
                      <a:pt x="1354" y="668"/>
                    </a:lnTo>
                    <a:lnTo>
                      <a:pt x="1478" y="350"/>
                    </a:lnTo>
                    <a:lnTo>
                      <a:pt x="1563" y="18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6" name="Freeform 36">
                <a:extLst>
                  <a:ext uri="{FF2B5EF4-FFF2-40B4-BE49-F238E27FC236}">
                    <a16:creationId xmlns:a16="http://schemas.microsoft.com/office/drawing/2014/main" id="{71097BE6-9865-5190-1E36-E47B39127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2411"/>
                <a:ext cx="902" cy="710"/>
              </a:xfrm>
              <a:custGeom>
                <a:avLst/>
                <a:gdLst/>
                <a:ahLst/>
                <a:cxnLst>
                  <a:cxn ang="0">
                    <a:pos x="2846" y="526"/>
                  </a:cxn>
                  <a:cxn ang="0">
                    <a:pos x="3235" y="284"/>
                  </a:cxn>
                  <a:cxn ang="0">
                    <a:pos x="3746" y="0"/>
                  </a:cxn>
                  <a:cxn ang="0">
                    <a:pos x="3998" y="140"/>
                  </a:cxn>
                  <a:cxn ang="0">
                    <a:pos x="4165" y="304"/>
                  </a:cxn>
                  <a:cxn ang="0">
                    <a:pos x="4588" y="394"/>
                  </a:cxn>
                  <a:cxn ang="0">
                    <a:pos x="5075" y="554"/>
                  </a:cxn>
                  <a:cxn ang="0">
                    <a:pos x="5286" y="917"/>
                  </a:cxn>
                  <a:cxn ang="0">
                    <a:pos x="5858" y="977"/>
                  </a:cxn>
                  <a:cxn ang="0">
                    <a:pos x="5833" y="1302"/>
                  </a:cxn>
                  <a:cxn ang="0">
                    <a:pos x="5769" y="1556"/>
                  </a:cxn>
                  <a:cxn ang="0">
                    <a:pos x="5578" y="1756"/>
                  </a:cxn>
                  <a:cxn ang="0">
                    <a:pos x="5774" y="2066"/>
                  </a:cxn>
                  <a:cxn ang="0">
                    <a:pos x="5568" y="2110"/>
                  </a:cxn>
                  <a:cxn ang="0">
                    <a:pos x="5370" y="2130"/>
                  </a:cxn>
                  <a:cxn ang="0">
                    <a:pos x="5258" y="2290"/>
                  </a:cxn>
                  <a:cxn ang="0">
                    <a:pos x="5301" y="2573"/>
                  </a:cxn>
                  <a:cxn ang="0">
                    <a:pos x="5258" y="2758"/>
                  </a:cxn>
                  <a:cxn ang="0">
                    <a:pos x="5095" y="3177"/>
                  </a:cxn>
                  <a:cxn ang="0">
                    <a:pos x="4750" y="3442"/>
                  </a:cxn>
                  <a:cxn ang="0">
                    <a:pos x="4564" y="3876"/>
                  </a:cxn>
                  <a:cxn ang="0">
                    <a:pos x="4455" y="4224"/>
                  </a:cxn>
                  <a:cxn ang="0">
                    <a:pos x="3884" y="4404"/>
                  </a:cxn>
                  <a:cxn ang="0">
                    <a:pos x="3116" y="4538"/>
                  </a:cxn>
                  <a:cxn ang="0">
                    <a:pos x="2641" y="4625"/>
                  </a:cxn>
                  <a:cxn ang="0">
                    <a:pos x="2403" y="4803"/>
                  </a:cxn>
                  <a:cxn ang="0">
                    <a:pos x="2290" y="4608"/>
                  </a:cxn>
                  <a:cxn ang="0">
                    <a:pos x="2211" y="4149"/>
                  </a:cxn>
                  <a:cxn ang="0">
                    <a:pos x="2240" y="3951"/>
                  </a:cxn>
                  <a:cxn ang="0">
                    <a:pos x="1945" y="3671"/>
                  </a:cxn>
                  <a:cxn ang="0">
                    <a:pos x="1950" y="3282"/>
                  </a:cxn>
                  <a:cxn ang="0">
                    <a:pos x="1419" y="3216"/>
                  </a:cxn>
                  <a:cxn ang="0">
                    <a:pos x="961" y="3294"/>
                  </a:cxn>
                  <a:cxn ang="0">
                    <a:pos x="530" y="3087"/>
                  </a:cxn>
                  <a:cxn ang="0">
                    <a:pos x="34" y="3123"/>
                  </a:cxn>
                  <a:cxn ang="0">
                    <a:pos x="71" y="2818"/>
                  </a:cxn>
                  <a:cxn ang="0">
                    <a:pos x="404" y="2411"/>
                  </a:cxn>
                  <a:cxn ang="0">
                    <a:pos x="931" y="2366"/>
                  </a:cxn>
                  <a:cxn ang="0">
                    <a:pos x="1561" y="2261"/>
                  </a:cxn>
                  <a:cxn ang="0">
                    <a:pos x="1889" y="2183"/>
                  </a:cxn>
                  <a:cxn ang="0">
                    <a:pos x="2009" y="2005"/>
                  </a:cxn>
                  <a:cxn ang="0">
                    <a:pos x="1948" y="1813"/>
                  </a:cxn>
                  <a:cxn ang="0">
                    <a:pos x="2111" y="1546"/>
                  </a:cxn>
                  <a:cxn ang="0">
                    <a:pos x="2004" y="1242"/>
                  </a:cxn>
                  <a:cxn ang="0">
                    <a:pos x="2329" y="865"/>
                  </a:cxn>
                  <a:cxn ang="0">
                    <a:pos x="2344" y="529"/>
                  </a:cxn>
                  <a:cxn ang="0">
                    <a:pos x="2536" y="479"/>
                  </a:cxn>
                  <a:cxn ang="0">
                    <a:pos x="2556" y="276"/>
                  </a:cxn>
                  <a:cxn ang="0">
                    <a:pos x="2816" y="409"/>
                  </a:cxn>
                </a:cxnLst>
                <a:rect l="0" t="0" r="r" b="b"/>
                <a:pathLst>
                  <a:path w="6025" h="4803">
                    <a:moveTo>
                      <a:pt x="2816" y="409"/>
                    </a:moveTo>
                    <a:lnTo>
                      <a:pt x="2846" y="526"/>
                    </a:lnTo>
                    <a:lnTo>
                      <a:pt x="3019" y="446"/>
                    </a:lnTo>
                    <a:lnTo>
                      <a:pt x="3235" y="284"/>
                    </a:lnTo>
                    <a:lnTo>
                      <a:pt x="3500" y="95"/>
                    </a:lnTo>
                    <a:lnTo>
                      <a:pt x="3746" y="0"/>
                    </a:lnTo>
                    <a:lnTo>
                      <a:pt x="3968" y="45"/>
                    </a:lnTo>
                    <a:lnTo>
                      <a:pt x="3998" y="140"/>
                    </a:lnTo>
                    <a:lnTo>
                      <a:pt x="3983" y="284"/>
                    </a:lnTo>
                    <a:lnTo>
                      <a:pt x="4165" y="304"/>
                    </a:lnTo>
                    <a:lnTo>
                      <a:pt x="4351" y="245"/>
                    </a:lnTo>
                    <a:lnTo>
                      <a:pt x="4588" y="394"/>
                    </a:lnTo>
                    <a:lnTo>
                      <a:pt x="4859" y="529"/>
                    </a:lnTo>
                    <a:lnTo>
                      <a:pt x="5075" y="554"/>
                    </a:lnTo>
                    <a:lnTo>
                      <a:pt x="5208" y="694"/>
                    </a:lnTo>
                    <a:lnTo>
                      <a:pt x="5286" y="917"/>
                    </a:lnTo>
                    <a:lnTo>
                      <a:pt x="5504" y="857"/>
                    </a:lnTo>
                    <a:lnTo>
                      <a:pt x="5858" y="977"/>
                    </a:lnTo>
                    <a:lnTo>
                      <a:pt x="6025" y="1142"/>
                    </a:lnTo>
                    <a:lnTo>
                      <a:pt x="5833" y="1302"/>
                    </a:lnTo>
                    <a:lnTo>
                      <a:pt x="5754" y="1441"/>
                    </a:lnTo>
                    <a:lnTo>
                      <a:pt x="5769" y="1556"/>
                    </a:lnTo>
                    <a:lnTo>
                      <a:pt x="5636" y="1571"/>
                    </a:lnTo>
                    <a:lnTo>
                      <a:pt x="5578" y="1756"/>
                    </a:lnTo>
                    <a:lnTo>
                      <a:pt x="5596" y="1915"/>
                    </a:lnTo>
                    <a:lnTo>
                      <a:pt x="5774" y="2066"/>
                    </a:lnTo>
                    <a:lnTo>
                      <a:pt x="5716" y="2171"/>
                    </a:lnTo>
                    <a:lnTo>
                      <a:pt x="5568" y="2110"/>
                    </a:lnTo>
                    <a:lnTo>
                      <a:pt x="5479" y="2145"/>
                    </a:lnTo>
                    <a:lnTo>
                      <a:pt x="5370" y="2130"/>
                    </a:lnTo>
                    <a:lnTo>
                      <a:pt x="5356" y="2245"/>
                    </a:lnTo>
                    <a:lnTo>
                      <a:pt x="5258" y="2290"/>
                    </a:lnTo>
                    <a:lnTo>
                      <a:pt x="5296" y="2413"/>
                    </a:lnTo>
                    <a:lnTo>
                      <a:pt x="5301" y="2573"/>
                    </a:lnTo>
                    <a:lnTo>
                      <a:pt x="5169" y="2648"/>
                    </a:lnTo>
                    <a:lnTo>
                      <a:pt x="5258" y="2758"/>
                    </a:lnTo>
                    <a:lnTo>
                      <a:pt x="5258" y="2967"/>
                    </a:lnTo>
                    <a:lnTo>
                      <a:pt x="5095" y="3177"/>
                    </a:lnTo>
                    <a:lnTo>
                      <a:pt x="4986" y="3382"/>
                    </a:lnTo>
                    <a:lnTo>
                      <a:pt x="4750" y="3442"/>
                    </a:lnTo>
                    <a:lnTo>
                      <a:pt x="4714" y="3711"/>
                    </a:lnTo>
                    <a:lnTo>
                      <a:pt x="4564" y="3876"/>
                    </a:lnTo>
                    <a:lnTo>
                      <a:pt x="4416" y="4114"/>
                    </a:lnTo>
                    <a:lnTo>
                      <a:pt x="4455" y="4224"/>
                    </a:lnTo>
                    <a:lnTo>
                      <a:pt x="4160" y="4354"/>
                    </a:lnTo>
                    <a:lnTo>
                      <a:pt x="3884" y="4404"/>
                    </a:lnTo>
                    <a:lnTo>
                      <a:pt x="3599" y="4384"/>
                    </a:lnTo>
                    <a:lnTo>
                      <a:pt x="3116" y="4538"/>
                    </a:lnTo>
                    <a:lnTo>
                      <a:pt x="2831" y="4653"/>
                    </a:lnTo>
                    <a:lnTo>
                      <a:pt x="2641" y="4625"/>
                    </a:lnTo>
                    <a:lnTo>
                      <a:pt x="2555" y="4763"/>
                    </a:lnTo>
                    <a:lnTo>
                      <a:pt x="2403" y="4803"/>
                    </a:lnTo>
                    <a:lnTo>
                      <a:pt x="2275" y="4718"/>
                    </a:lnTo>
                    <a:lnTo>
                      <a:pt x="2290" y="4608"/>
                    </a:lnTo>
                    <a:lnTo>
                      <a:pt x="2171" y="4504"/>
                    </a:lnTo>
                    <a:lnTo>
                      <a:pt x="2211" y="4149"/>
                    </a:lnTo>
                    <a:lnTo>
                      <a:pt x="2314" y="4029"/>
                    </a:lnTo>
                    <a:lnTo>
                      <a:pt x="2240" y="3951"/>
                    </a:lnTo>
                    <a:lnTo>
                      <a:pt x="2019" y="3936"/>
                    </a:lnTo>
                    <a:lnTo>
                      <a:pt x="1945" y="3671"/>
                    </a:lnTo>
                    <a:lnTo>
                      <a:pt x="2039" y="3536"/>
                    </a:lnTo>
                    <a:lnTo>
                      <a:pt x="1950" y="3282"/>
                    </a:lnTo>
                    <a:lnTo>
                      <a:pt x="1846" y="3163"/>
                    </a:lnTo>
                    <a:lnTo>
                      <a:pt x="1419" y="3216"/>
                    </a:lnTo>
                    <a:lnTo>
                      <a:pt x="1169" y="3216"/>
                    </a:lnTo>
                    <a:lnTo>
                      <a:pt x="961" y="3294"/>
                    </a:lnTo>
                    <a:lnTo>
                      <a:pt x="824" y="3096"/>
                    </a:lnTo>
                    <a:lnTo>
                      <a:pt x="530" y="3087"/>
                    </a:lnTo>
                    <a:lnTo>
                      <a:pt x="251" y="3023"/>
                    </a:lnTo>
                    <a:lnTo>
                      <a:pt x="34" y="3123"/>
                    </a:lnTo>
                    <a:lnTo>
                      <a:pt x="0" y="2987"/>
                    </a:lnTo>
                    <a:lnTo>
                      <a:pt x="71" y="2818"/>
                    </a:lnTo>
                    <a:lnTo>
                      <a:pt x="284" y="2606"/>
                    </a:lnTo>
                    <a:lnTo>
                      <a:pt x="404" y="2411"/>
                    </a:lnTo>
                    <a:lnTo>
                      <a:pt x="711" y="2363"/>
                    </a:lnTo>
                    <a:lnTo>
                      <a:pt x="931" y="2366"/>
                    </a:lnTo>
                    <a:lnTo>
                      <a:pt x="1151" y="2233"/>
                    </a:lnTo>
                    <a:lnTo>
                      <a:pt x="1561" y="2261"/>
                    </a:lnTo>
                    <a:lnTo>
                      <a:pt x="1670" y="2310"/>
                    </a:lnTo>
                    <a:lnTo>
                      <a:pt x="1889" y="2183"/>
                    </a:lnTo>
                    <a:lnTo>
                      <a:pt x="2076" y="2123"/>
                    </a:lnTo>
                    <a:lnTo>
                      <a:pt x="2009" y="2005"/>
                    </a:lnTo>
                    <a:lnTo>
                      <a:pt x="2051" y="1846"/>
                    </a:lnTo>
                    <a:lnTo>
                      <a:pt x="1948" y="1813"/>
                    </a:lnTo>
                    <a:lnTo>
                      <a:pt x="1935" y="1712"/>
                    </a:lnTo>
                    <a:lnTo>
                      <a:pt x="2111" y="1546"/>
                    </a:lnTo>
                    <a:lnTo>
                      <a:pt x="2128" y="1381"/>
                    </a:lnTo>
                    <a:lnTo>
                      <a:pt x="2004" y="1242"/>
                    </a:lnTo>
                    <a:lnTo>
                      <a:pt x="2109" y="1017"/>
                    </a:lnTo>
                    <a:lnTo>
                      <a:pt x="2329" y="865"/>
                    </a:lnTo>
                    <a:lnTo>
                      <a:pt x="2314" y="686"/>
                    </a:lnTo>
                    <a:lnTo>
                      <a:pt x="2344" y="529"/>
                    </a:lnTo>
                    <a:lnTo>
                      <a:pt x="2409" y="424"/>
                    </a:lnTo>
                    <a:lnTo>
                      <a:pt x="2536" y="479"/>
                    </a:lnTo>
                    <a:lnTo>
                      <a:pt x="2511" y="389"/>
                    </a:lnTo>
                    <a:lnTo>
                      <a:pt x="2556" y="276"/>
                    </a:lnTo>
                    <a:lnTo>
                      <a:pt x="2698" y="379"/>
                    </a:lnTo>
                    <a:lnTo>
                      <a:pt x="2816" y="409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7" name="Freeform 37">
                <a:extLst>
                  <a:ext uri="{FF2B5EF4-FFF2-40B4-BE49-F238E27FC236}">
                    <a16:creationId xmlns:a16="http://schemas.microsoft.com/office/drawing/2014/main" id="{049070B0-D29A-3E25-866B-F9444212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1" y="2959"/>
                <a:ext cx="307" cy="180"/>
              </a:xfrm>
              <a:custGeom>
                <a:avLst/>
                <a:gdLst/>
                <a:ahLst/>
                <a:cxnLst>
                  <a:cxn ang="0">
                    <a:pos x="398" y="1169"/>
                  </a:cxn>
                  <a:cxn ang="0">
                    <a:pos x="613" y="1141"/>
                  </a:cxn>
                  <a:cxn ang="0">
                    <a:pos x="732" y="1051"/>
                  </a:cxn>
                  <a:cxn ang="0">
                    <a:pos x="879" y="1076"/>
                  </a:cxn>
                  <a:cxn ang="0">
                    <a:pos x="869" y="1196"/>
                  </a:cxn>
                  <a:cxn ang="0">
                    <a:pos x="1179" y="1181"/>
                  </a:cxn>
                  <a:cxn ang="0">
                    <a:pos x="1341" y="1211"/>
                  </a:cxn>
                  <a:cxn ang="0">
                    <a:pos x="1455" y="1141"/>
                  </a:cxn>
                  <a:cxn ang="0">
                    <a:pos x="1430" y="1031"/>
                  </a:cxn>
                  <a:cxn ang="0">
                    <a:pos x="1691" y="797"/>
                  </a:cxn>
                  <a:cxn ang="0">
                    <a:pos x="1956" y="717"/>
                  </a:cxn>
                  <a:cxn ang="0">
                    <a:pos x="1956" y="448"/>
                  </a:cxn>
                  <a:cxn ang="0">
                    <a:pos x="2048" y="288"/>
                  </a:cxn>
                  <a:cxn ang="0">
                    <a:pos x="1666" y="213"/>
                  </a:cxn>
                  <a:cxn ang="0">
                    <a:pos x="1646" y="94"/>
                  </a:cxn>
                  <a:cxn ang="0">
                    <a:pos x="1595" y="0"/>
                  </a:cxn>
                  <a:cxn ang="0">
                    <a:pos x="1451" y="158"/>
                  </a:cxn>
                  <a:cxn ang="0">
                    <a:pos x="1298" y="403"/>
                  </a:cxn>
                  <a:cxn ang="0">
                    <a:pos x="1338" y="514"/>
                  </a:cxn>
                  <a:cxn ang="0">
                    <a:pos x="1040" y="642"/>
                  </a:cxn>
                  <a:cxn ang="0">
                    <a:pos x="768" y="692"/>
                  </a:cxn>
                  <a:cxn ang="0">
                    <a:pos x="483" y="672"/>
                  </a:cxn>
                  <a:cxn ang="0">
                    <a:pos x="0" y="828"/>
                  </a:cxn>
                  <a:cxn ang="0">
                    <a:pos x="101" y="927"/>
                  </a:cxn>
                  <a:cxn ang="0">
                    <a:pos x="223" y="960"/>
                  </a:cxn>
                  <a:cxn ang="0">
                    <a:pos x="328" y="1042"/>
                  </a:cxn>
                  <a:cxn ang="0">
                    <a:pos x="398" y="1169"/>
                  </a:cxn>
                </a:cxnLst>
                <a:rect l="0" t="0" r="r" b="b"/>
                <a:pathLst>
                  <a:path w="2048" h="1211">
                    <a:moveTo>
                      <a:pt x="398" y="1169"/>
                    </a:moveTo>
                    <a:lnTo>
                      <a:pt x="613" y="1141"/>
                    </a:lnTo>
                    <a:lnTo>
                      <a:pt x="732" y="1051"/>
                    </a:lnTo>
                    <a:lnTo>
                      <a:pt x="879" y="1076"/>
                    </a:lnTo>
                    <a:lnTo>
                      <a:pt x="869" y="1196"/>
                    </a:lnTo>
                    <a:lnTo>
                      <a:pt x="1179" y="1181"/>
                    </a:lnTo>
                    <a:lnTo>
                      <a:pt x="1341" y="1211"/>
                    </a:lnTo>
                    <a:lnTo>
                      <a:pt x="1455" y="1141"/>
                    </a:lnTo>
                    <a:lnTo>
                      <a:pt x="1430" y="1031"/>
                    </a:lnTo>
                    <a:lnTo>
                      <a:pt x="1691" y="797"/>
                    </a:lnTo>
                    <a:lnTo>
                      <a:pt x="1956" y="717"/>
                    </a:lnTo>
                    <a:lnTo>
                      <a:pt x="1956" y="448"/>
                    </a:lnTo>
                    <a:lnTo>
                      <a:pt x="2048" y="288"/>
                    </a:lnTo>
                    <a:lnTo>
                      <a:pt x="1666" y="213"/>
                    </a:lnTo>
                    <a:lnTo>
                      <a:pt x="1646" y="94"/>
                    </a:lnTo>
                    <a:lnTo>
                      <a:pt x="1595" y="0"/>
                    </a:lnTo>
                    <a:lnTo>
                      <a:pt x="1451" y="158"/>
                    </a:lnTo>
                    <a:lnTo>
                      <a:pt x="1298" y="403"/>
                    </a:lnTo>
                    <a:lnTo>
                      <a:pt x="1338" y="514"/>
                    </a:lnTo>
                    <a:lnTo>
                      <a:pt x="1040" y="642"/>
                    </a:lnTo>
                    <a:lnTo>
                      <a:pt x="768" y="692"/>
                    </a:lnTo>
                    <a:lnTo>
                      <a:pt x="483" y="672"/>
                    </a:lnTo>
                    <a:lnTo>
                      <a:pt x="0" y="828"/>
                    </a:lnTo>
                    <a:lnTo>
                      <a:pt x="101" y="927"/>
                    </a:lnTo>
                    <a:lnTo>
                      <a:pt x="223" y="960"/>
                    </a:lnTo>
                    <a:lnTo>
                      <a:pt x="328" y="1042"/>
                    </a:lnTo>
                    <a:lnTo>
                      <a:pt x="398" y="1169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8" name="Freeform 38">
                <a:extLst>
                  <a:ext uri="{FF2B5EF4-FFF2-40B4-BE49-F238E27FC236}">
                    <a16:creationId xmlns:a16="http://schemas.microsoft.com/office/drawing/2014/main" id="{76843227-EE99-B35A-1E5E-B10B0C747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" y="2723"/>
                <a:ext cx="190" cy="279"/>
              </a:xfrm>
              <a:custGeom>
                <a:avLst/>
                <a:gdLst/>
                <a:ahLst/>
                <a:cxnLst>
                  <a:cxn ang="0">
                    <a:pos x="1265" y="254"/>
                  </a:cxn>
                  <a:cxn ang="0">
                    <a:pos x="1123" y="166"/>
                  </a:cxn>
                  <a:cxn ang="0">
                    <a:pos x="1000" y="61"/>
                  </a:cxn>
                  <a:cxn ang="0">
                    <a:pos x="849" y="0"/>
                  </a:cxn>
                  <a:cxn ang="0">
                    <a:pos x="763" y="34"/>
                  </a:cxn>
                  <a:cxn ang="0">
                    <a:pos x="655" y="21"/>
                  </a:cxn>
                  <a:cxn ang="0">
                    <a:pos x="643" y="131"/>
                  </a:cxn>
                  <a:cxn ang="0">
                    <a:pos x="545" y="181"/>
                  </a:cxn>
                  <a:cxn ang="0">
                    <a:pos x="585" y="304"/>
                  </a:cxn>
                  <a:cxn ang="0">
                    <a:pos x="590" y="464"/>
                  </a:cxn>
                  <a:cxn ang="0">
                    <a:pos x="455" y="537"/>
                  </a:cxn>
                  <a:cxn ang="0">
                    <a:pos x="543" y="644"/>
                  </a:cxn>
                  <a:cxn ang="0">
                    <a:pos x="540" y="864"/>
                  </a:cxn>
                  <a:cxn ang="0">
                    <a:pos x="382" y="1064"/>
                  </a:cxn>
                  <a:cxn ang="0">
                    <a:pos x="274" y="1272"/>
                  </a:cxn>
                  <a:cxn ang="0">
                    <a:pos x="35" y="1332"/>
                  </a:cxn>
                  <a:cxn ang="0">
                    <a:pos x="0" y="1605"/>
                  </a:cxn>
                  <a:cxn ang="0">
                    <a:pos x="50" y="1700"/>
                  </a:cxn>
                  <a:cxn ang="0">
                    <a:pos x="70" y="1815"/>
                  </a:cxn>
                  <a:cxn ang="0">
                    <a:pos x="450" y="1891"/>
                  </a:cxn>
                  <a:cxn ang="0">
                    <a:pos x="598" y="1696"/>
                  </a:cxn>
                  <a:cxn ang="0">
                    <a:pos x="854" y="1527"/>
                  </a:cxn>
                  <a:cxn ang="0">
                    <a:pos x="883" y="1362"/>
                  </a:cxn>
                  <a:cxn ang="0">
                    <a:pos x="996" y="1113"/>
                  </a:cxn>
                  <a:cxn ang="0">
                    <a:pos x="1193" y="943"/>
                  </a:cxn>
                  <a:cxn ang="0">
                    <a:pos x="1203" y="554"/>
                  </a:cxn>
                  <a:cxn ang="0">
                    <a:pos x="1265" y="254"/>
                  </a:cxn>
                </a:cxnLst>
                <a:rect l="0" t="0" r="r" b="b"/>
                <a:pathLst>
                  <a:path w="1265" h="1891">
                    <a:moveTo>
                      <a:pt x="1265" y="254"/>
                    </a:moveTo>
                    <a:lnTo>
                      <a:pt x="1123" y="166"/>
                    </a:lnTo>
                    <a:lnTo>
                      <a:pt x="1000" y="61"/>
                    </a:lnTo>
                    <a:lnTo>
                      <a:pt x="849" y="0"/>
                    </a:lnTo>
                    <a:lnTo>
                      <a:pt x="763" y="34"/>
                    </a:lnTo>
                    <a:lnTo>
                      <a:pt x="655" y="21"/>
                    </a:lnTo>
                    <a:lnTo>
                      <a:pt x="643" y="131"/>
                    </a:lnTo>
                    <a:lnTo>
                      <a:pt x="545" y="181"/>
                    </a:lnTo>
                    <a:lnTo>
                      <a:pt x="585" y="304"/>
                    </a:lnTo>
                    <a:lnTo>
                      <a:pt x="590" y="464"/>
                    </a:lnTo>
                    <a:lnTo>
                      <a:pt x="455" y="537"/>
                    </a:lnTo>
                    <a:lnTo>
                      <a:pt x="543" y="644"/>
                    </a:lnTo>
                    <a:lnTo>
                      <a:pt x="540" y="864"/>
                    </a:lnTo>
                    <a:lnTo>
                      <a:pt x="382" y="1064"/>
                    </a:lnTo>
                    <a:lnTo>
                      <a:pt x="274" y="1272"/>
                    </a:lnTo>
                    <a:lnTo>
                      <a:pt x="35" y="1332"/>
                    </a:lnTo>
                    <a:lnTo>
                      <a:pt x="0" y="1605"/>
                    </a:lnTo>
                    <a:lnTo>
                      <a:pt x="50" y="1700"/>
                    </a:lnTo>
                    <a:lnTo>
                      <a:pt x="70" y="1815"/>
                    </a:lnTo>
                    <a:lnTo>
                      <a:pt x="450" y="1891"/>
                    </a:lnTo>
                    <a:lnTo>
                      <a:pt x="598" y="1696"/>
                    </a:lnTo>
                    <a:lnTo>
                      <a:pt x="854" y="1527"/>
                    </a:lnTo>
                    <a:lnTo>
                      <a:pt x="883" y="1362"/>
                    </a:lnTo>
                    <a:lnTo>
                      <a:pt x="996" y="1113"/>
                    </a:lnTo>
                    <a:lnTo>
                      <a:pt x="1193" y="943"/>
                    </a:lnTo>
                    <a:lnTo>
                      <a:pt x="1203" y="554"/>
                    </a:lnTo>
                    <a:lnTo>
                      <a:pt x="1265" y="25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9" name="Freeform 39">
                <a:extLst>
                  <a:ext uri="{FF2B5EF4-FFF2-40B4-BE49-F238E27FC236}">
                    <a16:creationId xmlns:a16="http://schemas.microsoft.com/office/drawing/2014/main" id="{74BD8094-FE52-B36C-DCA7-9DB20097A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1949"/>
                <a:ext cx="726" cy="811"/>
              </a:xfrm>
              <a:custGeom>
                <a:avLst/>
                <a:gdLst/>
                <a:ahLst/>
                <a:cxnLst>
                  <a:cxn ang="0">
                    <a:pos x="148" y="1143"/>
                  </a:cxn>
                  <a:cxn ang="0">
                    <a:pos x="74" y="1616"/>
                  </a:cxn>
                  <a:cxn ang="0">
                    <a:pos x="261" y="1661"/>
                  </a:cxn>
                  <a:cxn ang="0">
                    <a:pos x="251" y="1780"/>
                  </a:cxn>
                  <a:cxn ang="0">
                    <a:pos x="54" y="1995"/>
                  </a:cxn>
                  <a:cxn ang="0">
                    <a:pos x="143" y="2304"/>
                  </a:cxn>
                  <a:cxn ang="0">
                    <a:pos x="188" y="2624"/>
                  </a:cxn>
                  <a:cxn ang="0">
                    <a:pos x="163" y="3098"/>
                  </a:cxn>
                  <a:cxn ang="0">
                    <a:pos x="253" y="3399"/>
                  </a:cxn>
                  <a:cxn ang="0">
                    <a:pos x="216" y="3657"/>
                  </a:cxn>
                  <a:cxn ang="0">
                    <a:pos x="866" y="3223"/>
                  </a:cxn>
                  <a:cxn ang="0">
                    <a:pos x="1340" y="3172"/>
                  </a:cxn>
                  <a:cxn ang="0">
                    <a:pos x="1354" y="3412"/>
                  </a:cxn>
                  <a:cxn ang="0">
                    <a:pos x="1725" y="3372"/>
                  </a:cxn>
                  <a:cxn ang="0">
                    <a:pos x="2233" y="3657"/>
                  </a:cxn>
                  <a:cxn ang="0">
                    <a:pos x="2583" y="3829"/>
                  </a:cxn>
                  <a:cxn ang="0">
                    <a:pos x="2873" y="3987"/>
                  </a:cxn>
                  <a:cxn ang="0">
                    <a:pos x="3395" y="4269"/>
                  </a:cxn>
                  <a:cxn ang="0">
                    <a:pos x="3125" y="4569"/>
                  </a:cxn>
                  <a:cxn ang="0">
                    <a:pos x="3005" y="4699"/>
                  </a:cxn>
                  <a:cxn ang="0">
                    <a:pos x="2968" y="5043"/>
                  </a:cxn>
                  <a:cxn ang="0">
                    <a:pos x="3087" y="5297"/>
                  </a:cxn>
                  <a:cxn ang="0">
                    <a:pos x="3352" y="5492"/>
                  </a:cxn>
                  <a:cxn ang="0">
                    <a:pos x="3692" y="5228"/>
                  </a:cxn>
                  <a:cxn ang="0">
                    <a:pos x="3745" y="4549"/>
                  </a:cxn>
                  <a:cxn ang="0">
                    <a:pos x="3893" y="3532"/>
                  </a:cxn>
                  <a:cxn ang="0">
                    <a:pos x="4012" y="2903"/>
                  </a:cxn>
                  <a:cxn ang="0">
                    <a:pos x="4149" y="2594"/>
                  </a:cxn>
                  <a:cxn ang="0">
                    <a:pos x="4208" y="2349"/>
                  </a:cxn>
                  <a:cxn ang="0">
                    <a:pos x="4410" y="2399"/>
                  </a:cxn>
                  <a:cxn ang="0">
                    <a:pos x="4735" y="2040"/>
                  </a:cxn>
                  <a:cxn ang="0">
                    <a:pos x="4725" y="1741"/>
                  </a:cxn>
                  <a:cxn ang="0">
                    <a:pos x="4503" y="1441"/>
                  </a:cxn>
                  <a:cxn ang="0">
                    <a:pos x="4637" y="1256"/>
                  </a:cxn>
                  <a:cxn ang="0">
                    <a:pos x="4754" y="913"/>
                  </a:cxn>
                  <a:cxn ang="0">
                    <a:pos x="4474" y="294"/>
                  </a:cxn>
                  <a:cxn ang="0">
                    <a:pos x="4218" y="225"/>
                  </a:cxn>
                  <a:cxn ang="0">
                    <a:pos x="3677" y="140"/>
                  </a:cxn>
                  <a:cxn ang="0">
                    <a:pos x="3440" y="299"/>
                  </a:cxn>
                  <a:cxn ang="0">
                    <a:pos x="3214" y="484"/>
                  </a:cxn>
                  <a:cxn ang="0">
                    <a:pos x="3110" y="284"/>
                  </a:cxn>
                  <a:cxn ang="0">
                    <a:pos x="2879" y="60"/>
                  </a:cxn>
                  <a:cxn ang="0">
                    <a:pos x="2475" y="349"/>
                  </a:cxn>
                  <a:cxn ang="0">
                    <a:pos x="2091" y="529"/>
                  </a:cxn>
                  <a:cxn ang="0">
                    <a:pos x="1826" y="469"/>
                  </a:cxn>
                  <a:cxn ang="0">
                    <a:pos x="1619" y="404"/>
                  </a:cxn>
                  <a:cxn ang="0">
                    <a:pos x="1580" y="629"/>
                  </a:cxn>
                  <a:cxn ang="0">
                    <a:pos x="1508" y="935"/>
                  </a:cxn>
                  <a:cxn ang="0">
                    <a:pos x="1168" y="1085"/>
                  </a:cxn>
                  <a:cxn ang="0">
                    <a:pos x="868" y="1258"/>
                  </a:cxn>
                  <a:cxn ang="0">
                    <a:pos x="630" y="1108"/>
                  </a:cxn>
                  <a:cxn ang="0">
                    <a:pos x="388" y="966"/>
                  </a:cxn>
                </a:cxnLst>
                <a:rect l="0" t="0" r="r" b="b"/>
                <a:pathLst>
                  <a:path w="4852" h="5492">
                    <a:moveTo>
                      <a:pt x="388" y="966"/>
                    </a:moveTo>
                    <a:lnTo>
                      <a:pt x="148" y="1143"/>
                    </a:lnTo>
                    <a:lnTo>
                      <a:pt x="0" y="1501"/>
                    </a:lnTo>
                    <a:lnTo>
                      <a:pt x="74" y="1616"/>
                    </a:lnTo>
                    <a:lnTo>
                      <a:pt x="188" y="1616"/>
                    </a:lnTo>
                    <a:lnTo>
                      <a:pt x="261" y="1661"/>
                    </a:lnTo>
                    <a:lnTo>
                      <a:pt x="158" y="1750"/>
                    </a:lnTo>
                    <a:lnTo>
                      <a:pt x="251" y="1780"/>
                    </a:lnTo>
                    <a:lnTo>
                      <a:pt x="216" y="1815"/>
                    </a:lnTo>
                    <a:lnTo>
                      <a:pt x="54" y="1995"/>
                    </a:lnTo>
                    <a:lnTo>
                      <a:pt x="163" y="2175"/>
                    </a:lnTo>
                    <a:lnTo>
                      <a:pt x="143" y="2304"/>
                    </a:lnTo>
                    <a:lnTo>
                      <a:pt x="216" y="2384"/>
                    </a:lnTo>
                    <a:lnTo>
                      <a:pt x="188" y="2624"/>
                    </a:lnTo>
                    <a:lnTo>
                      <a:pt x="99" y="2933"/>
                    </a:lnTo>
                    <a:lnTo>
                      <a:pt x="163" y="3098"/>
                    </a:lnTo>
                    <a:lnTo>
                      <a:pt x="246" y="3203"/>
                    </a:lnTo>
                    <a:lnTo>
                      <a:pt x="253" y="3399"/>
                    </a:lnTo>
                    <a:lnTo>
                      <a:pt x="189" y="3538"/>
                    </a:lnTo>
                    <a:lnTo>
                      <a:pt x="216" y="3657"/>
                    </a:lnTo>
                    <a:lnTo>
                      <a:pt x="391" y="3572"/>
                    </a:lnTo>
                    <a:lnTo>
                      <a:pt x="866" y="3223"/>
                    </a:lnTo>
                    <a:lnTo>
                      <a:pt x="1118" y="3129"/>
                    </a:lnTo>
                    <a:lnTo>
                      <a:pt x="1340" y="3172"/>
                    </a:lnTo>
                    <a:lnTo>
                      <a:pt x="1369" y="3267"/>
                    </a:lnTo>
                    <a:lnTo>
                      <a:pt x="1354" y="3412"/>
                    </a:lnTo>
                    <a:lnTo>
                      <a:pt x="1535" y="3432"/>
                    </a:lnTo>
                    <a:lnTo>
                      <a:pt x="1725" y="3372"/>
                    </a:lnTo>
                    <a:lnTo>
                      <a:pt x="1945" y="3514"/>
                    </a:lnTo>
                    <a:lnTo>
                      <a:pt x="2233" y="3657"/>
                    </a:lnTo>
                    <a:lnTo>
                      <a:pt x="2453" y="3684"/>
                    </a:lnTo>
                    <a:lnTo>
                      <a:pt x="2583" y="3829"/>
                    </a:lnTo>
                    <a:lnTo>
                      <a:pt x="2660" y="4047"/>
                    </a:lnTo>
                    <a:lnTo>
                      <a:pt x="2873" y="3987"/>
                    </a:lnTo>
                    <a:lnTo>
                      <a:pt x="3230" y="4104"/>
                    </a:lnTo>
                    <a:lnTo>
                      <a:pt x="3395" y="4269"/>
                    </a:lnTo>
                    <a:lnTo>
                      <a:pt x="3203" y="4429"/>
                    </a:lnTo>
                    <a:lnTo>
                      <a:pt x="3125" y="4569"/>
                    </a:lnTo>
                    <a:lnTo>
                      <a:pt x="3140" y="4684"/>
                    </a:lnTo>
                    <a:lnTo>
                      <a:pt x="3005" y="4699"/>
                    </a:lnTo>
                    <a:lnTo>
                      <a:pt x="2948" y="4883"/>
                    </a:lnTo>
                    <a:lnTo>
                      <a:pt x="2968" y="5043"/>
                    </a:lnTo>
                    <a:lnTo>
                      <a:pt x="3145" y="5193"/>
                    </a:lnTo>
                    <a:lnTo>
                      <a:pt x="3087" y="5297"/>
                    </a:lnTo>
                    <a:lnTo>
                      <a:pt x="3204" y="5402"/>
                    </a:lnTo>
                    <a:lnTo>
                      <a:pt x="3352" y="5492"/>
                    </a:lnTo>
                    <a:lnTo>
                      <a:pt x="3465" y="5372"/>
                    </a:lnTo>
                    <a:lnTo>
                      <a:pt x="3692" y="5228"/>
                    </a:lnTo>
                    <a:lnTo>
                      <a:pt x="3662" y="4973"/>
                    </a:lnTo>
                    <a:lnTo>
                      <a:pt x="3745" y="4549"/>
                    </a:lnTo>
                    <a:lnTo>
                      <a:pt x="3913" y="4221"/>
                    </a:lnTo>
                    <a:lnTo>
                      <a:pt x="3893" y="3532"/>
                    </a:lnTo>
                    <a:lnTo>
                      <a:pt x="3967" y="3103"/>
                    </a:lnTo>
                    <a:lnTo>
                      <a:pt x="4012" y="2903"/>
                    </a:lnTo>
                    <a:lnTo>
                      <a:pt x="3987" y="2724"/>
                    </a:lnTo>
                    <a:lnTo>
                      <a:pt x="4149" y="2594"/>
                    </a:lnTo>
                    <a:lnTo>
                      <a:pt x="4114" y="2424"/>
                    </a:lnTo>
                    <a:lnTo>
                      <a:pt x="4208" y="2349"/>
                    </a:lnTo>
                    <a:lnTo>
                      <a:pt x="4277" y="2534"/>
                    </a:lnTo>
                    <a:lnTo>
                      <a:pt x="4410" y="2399"/>
                    </a:lnTo>
                    <a:lnTo>
                      <a:pt x="4548" y="2245"/>
                    </a:lnTo>
                    <a:lnTo>
                      <a:pt x="4735" y="2040"/>
                    </a:lnTo>
                    <a:lnTo>
                      <a:pt x="4852" y="1777"/>
                    </a:lnTo>
                    <a:lnTo>
                      <a:pt x="4725" y="1741"/>
                    </a:lnTo>
                    <a:lnTo>
                      <a:pt x="4573" y="1621"/>
                    </a:lnTo>
                    <a:lnTo>
                      <a:pt x="4503" y="1441"/>
                    </a:lnTo>
                    <a:lnTo>
                      <a:pt x="4484" y="1256"/>
                    </a:lnTo>
                    <a:lnTo>
                      <a:pt x="4637" y="1256"/>
                    </a:lnTo>
                    <a:lnTo>
                      <a:pt x="4720" y="1183"/>
                    </a:lnTo>
                    <a:lnTo>
                      <a:pt x="4754" y="913"/>
                    </a:lnTo>
                    <a:lnTo>
                      <a:pt x="4637" y="749"/>
                    </a:lnTo>
                    <a:lnTo>
                      <a:pt x="4474" y="294"/>
                    </a:lnTo>
                    <a:lnTo>
                      <a:pt x="4342" y="304"/>
                    </a:lnTo>
                    <a:lnTo>
                      <a:pt x="4218" y="225"/>
                    </a:lnTo>
                    <a:lnTo>
                      <a:pt x="3893" y="0"/>
                    </a:lnTo>
                    <a:lnTo>
                      <a:pt x="3677" y="140"/>
                    </a:lnTo>
                    <a:lnTo>
                      <a:pt x="3618" y="274"/>
                    </a:lnTo>
                    <a:lnTo>
                      <a:pt x="3440" y="299"/>
                    </a:lnTo>
                    <a:lnTo>
                      <a:pt x="3382" y="434"/>
                    </a:lnTo>
                    <a:lnTo>
                      <a:pt x="3214" y="484"/>
                    </a:lnTo>
                    <a:lnTo>
                      <a:pt x="3204" y="379"/>
                    </a:lnTo>
                    <a:lnTo>
                      <a:pt x="3110" y="284"/>
                    </a:lnTo>
                    <a:lnTo>
                      <a:pt x="3110" y="150"/>
                    </a:lnTo>
                    <a:lnTo>
                      <a:pt x="2879" y="60"/>
                    </a:lnTo>
                    <a:lnTo>
                      <a:pt x="2609" y="359"/>
                    </a:lnTo>
                    <a:lnTo>
                      <a:pt x="2475" y="349"/>
                    </a:lnTo>
                    <a:lnTo>
                      <a:pt x="2304" y="394"/>
                    </a:lnTo>
                    <a:lnTo>
                      <a:pt x="2091" y="529"/>
                    </a:lnTo>
                    <a:lnTo>
                      <a:pt x="1929" y="424"/>
                    </a:lnTo>
                    <a:lnTo>
                      <a:pt x="1826" y="469"/>
                    </a:lnTo>
                    <a:lnTo>
                      <a:pt x="1723" y="404"/>
                    </a:lnTo>
                    <a:lnTo>
                      <a:pt x="1619" y="404"/>
                    </a:lnTo>
                    <a:lnTo>
                      <a:pt x="1501" y="469"/>
                    </a:lnTo>
                    <a:lnTo>
                      <a:pt x="1580" y="629"/>
                    </a:lnTo>
                    <a:lnTo>
                      <a:pt x="1580" y="808"/>
                    </a:lnTo>
                    <a:lnTo>
                      <a:pt x="1508" y="935"/>
                    </a:lnTo>
                    <a:lnTo>
                      <a:pt x="1329" y="1138"/>
                    </a:lnTo>
                    <a:lnTo>
                      <a:pt x="1168" y="1085"/>
                    </a:lnTo>
                    <a:lnTo>
                      <a:pt x="1040" y="1184"/>
                    </a:lnTo>
                    <a:lnTo>
                      <a:pt x="868" y="1258"/>
                    </a:lnTo>
                    <a:lnTo>
                      <a:pt x="718" y="1214"/>
                    </a:lnTo>
                    <a:lnTo>
                      <a:pt x="630" y="1108"/>
                    </a:lnTo>
                    <a:lnTo>
                      <a:pt x="571" y="948"/>
                    </a:lnTo>
                    <a:lnTo>
                      <a:pt x="388" y="96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0" name="Freeform 40">
                <a:extLst>
                  <a:ext uri="{FF2B5EF4-FFF2-40B4-BE49-F238E27FC236}">
                    <a16:creationId xmlns:a16="http://schemas.microsoft.com/office/drawing/2014/main" id="{6C331BEB-5B90-30C2-6BB0-4D94167D9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1659"/>
                <a:ext cx="392" cy="667"/>
              </a:xfrm>
              <a:custGeom>
                <a:avLst/>
                <a:gdLst/>
                <a:ahLst/>
                <a:cxnLst>
                  <a:cxn ang="0">
                    <a:pos x="1487" y="65"/>
                  </a:cxn>
                  <a:cxn ang="0">
                    <a:pos x="1723" y="110"/>
                  </a:cxn>
                  <a:cxn ang="0">
                    <a:pos x="1862" y="369"/>
                  </a:cxn>
                  <a:cxn ang="0">
                    <a:pos x="1935" y="664"/>
                  </a:cxn>
                  <a:cxn ang="0">
                    <a:pos x="1817" y="1023"/>
                  </a:cxn>
                  <a:cxn ang="0">
                    <a:pos x="1832" y="1208"/>
                  </a:cxn>
                  <a:cxn ang="0">
                    <a:pos x="1979" y="1477"/>
                  </a:cxn>
                  <a:cxn ang="0">
                    <a:pos x="2363" y="1567"/>
                  </a:cxn>
                  <a:cxn ang="0">
                    <a:pos x="2344" y="1805"/>
                  </a:cxn>
                  <a:cxn ang="0">
                    <a:pos x="2137" y="1906"/>
                  </a:cxn>
                  <a:cxn ang="0">
                    <a:pos x="2009" y="2146"/>
                  </a:cxn>
                  <a:cxn ang="0">
                    <a:pos x="2172" y="2429"/>
                  </a:cxn>
                  <a:cxn ang="0">
                    <a:pos x="2245" y="2579"/>
                  </a:cxn>
                  <a:cxn ang="0">
                    <a:pos x="2373" y="2803"/>
                  </a:cxn>
                  <a:cxn ang="0">
                    <a:pos x="2557" y="2876"/>
                  </a:cxn>
                  <a:cxn ang="0">
                    <a:pos x="2377" y="3108"/>
                  </a:cxn>
                  <a:cxn ang="0">
                    <a:pos x="2304" y="3582"/>
                  </a:cxn>
                  <a:cxn ang="0">
                    <a:pos x="2490" y="3626"/>
                  </a:cxn>
                  <a:cxn ang="0">
                    <a:pos x="2479" y="3746"/>
                  </a:cxn>
                  <a:cxn ang="0">
                    <a:pos x="2392" y="4140"/>
                  </a:cxn>
                  <a:cxn ang="0">
                    <a:pos x="2213" y="4274"/>
                  </a:cxn>
                  <a:cxn ang="0">
                    <a:pos x="1625" y="4515"/>
                  </a:cxn>
                  <a:cxn ang="0">
                    <a:pos x="1354" y="4390"/>
                  </a:cxn>
                  <a:cxn ang="0">
                    <a:pos x="1019" y="4480"/>
                  </a:cxn>
                  <a:cxn ang="0">
                    <a:pos x="960" y="4211"/>
                  </a:cxn>
                  <a:cxn ang="0">
                    <a:pos x="778" y="4261"/>
                  </a:cxn>
                  <a:cxn ang="0">
                    <a:pos x="623" y="4462"/>
                  </a:cxn>
                  <a:cxn ang="0">
                    <a:pos x="221" y="4285"/>
                  </a:cxn>
                  <a:cxn ang="0">
                    <a:pos x="136" y="4126"/>
                  </a:cxn>
                  <a:cxn ang="0">
                    <a:pos x="0" y="4182"/>
                  </a:cxn>
                  <a:cxn ang="0">
                    <a:pos x="10" y="3467"/>
                  </a:cxn>
                  <a:cxn ang="0">
                    <a:pos x="325" y="2599"/>
                  </a:cxn>
                  <a:cxn ang="0">
                    <a:pos x="561" y="2116"/>
                  </a:cxn>
                  <a:cxn ang="0">
                    <a:pos x="925" y="1562"/>
                  </a:cxn>
                  <a:cxn ang="0">
                    <a:pos x="881" y="1148"/>
                  </a:cxn>
                  <a:cxn ang="0">
                    <a:pos x="1118" y="873"/>
                  </a:cxn>
                  <a:cxn ang="0">
                    <a:pos x="1413" y="339"/>
                  </a:cxn>
                  <a:cxn ang="0">
                    <a:pos x="1384" y="145"/>
                  </a:cxn>
                  <a:cxn ang="0">
                    <a:pos x="1344" y="0"/>
                  </a:cxn>
                </a:cxnLst>
                <a:rect l="0" t="0" r="r" b="b"/>
                <a:pathLst>
                  <a:path w="2618" h="4515">
                    <a:moveTo>
                      <a:pt x="1344" y="0"/>
                    </a:moveTo>
                    <a:lnTo>
                      <a:pt x="1487" y="65"/>
                    </a:lnTo>
                    <a:lnTo>
                      <a:pt x="1595" y="35"/>
                    </a:lnTo>
                    <a:lnTo>
                      <a:pt x="1723" y="110"/>
                    </a:lnTo>
                    <a:lnTo>
                      <a:pt x="1870" y="185"/>
                    </a:lnTo>
                    <a:lnTo>
                      <a:pt x="1862" y="369"/>
                    </a:lnTo>
                    <a:lnTo>
                      <a:pt x="1890" y="549"/>
                    </a:lnTo>
                    <a:lnTo>
                      <a:pt x="1935" y="664"/>
                    </a:lnTo>
                    <a:lnTo>
                      <a:pt x="1847" y="788"/>
                    </a:lnTo>
                    <a:lnTo>
                      <a:pt x="1817" y="1023"/>
                    </a:lnTo>
                    <a:lnTo>
                      <a:pt x="1713" y="1163"/>
                    </a:lnTo>
                    <a:lnTo>
                      <a:pt x="1832" y="1208"/>
                    </a:lnTo>
                    <a:lnTo>
                      <a:pt x="1847" y="1337"/>
                    </a:lnTo>
                    <a:lnTo>
                      <a:pt x="1979" y="1477"/>
                    </a:lnTo>
                    <a:lnTo>
                      <a:pt x="2127" y="1592"/>
                    </a:lnTo>
                    <a:lnTo>
                      <a:pt x="2363" y="1567"/>
                    </a:lnTo>
                    <a:lnTo>
                      <a:pt x="2378" y="1682"/>
                    </a:lnTo>
                    <a:lnTo>
                      <a:pt x="2344" y="1805"/>
                    </a:lnTo>
                    <a:lnTo>
                      <a:pt x="2200" y="1816"/>
                    </a:lnTo>
                    <a:lnTo>
                      <a:pt x="2137" y="1906"/>
                    </a:lnTo>
                    <a:lnTo>
                      <a:pt x="2122" y="2076"/>
                    </a:lnTo>
                    <a:lnTo>
                      <a:pt x="2009" y="2146"/>
                    </a:lnTo>
                    <a:lnTo>
                      <a:pt x="2137" y="2279"/>
                    </a:lnTo>
                    <a:lnTo>
                      <a:pt x="2172" y="2429"/>
                    </a:lnTo>
                    <a:lnTo>
                      <a:pt x="2314" y="2464"/>
                    </a:lnTo>
                    <a:lnTo>
                      <a:pt x="2245" y="2579"/>
                    </a:lnTo>
                    <a:lnTo>
                      <a:pt x="2314" y="2674"/>
                    </a:lnTo>
                    <a:lnTo>
                      <a:pt x="2373" y="2803"/>
                    </a:lnTo>
                    <a:lnTo>
                      <a:pt x="2497" y="2823"/>
                    </a:lnTo>
                    <a:lnTo>
                      <a:pt x="2557" y="2876"/>
                    </a:lnTo>
                    <a:lnTo>
                      <a:pt x="2618" y="2931"/>
                    </a:lnTo>
                    <a:lnTo>
                      <a:pt x="2377" y="3108"/>
                    </a:lnTo>
                    <a:lnTo>
                      <a:pt x="2230" y="3464"/>
                    </a:lnTo>
                    <a:lnTo>
                      <a:pt x="2304" y="3582"/>
                    </a:lnTo>
                    <a:lnTo>
                      <a:pt x="2418" y="3582"/>
                    </a:lnTo>
                    <a:lnTo>
                      <a:pt x="2490" y="3626"/>
                    </a:lnTo>
                    <a:lnTo>
                      <a:pt x="2388" y="3716"/>
                    </a:lnTo>
                    <a:lnTo>
                      <a:pt x="2479" y="3746"/>
                    </a:lnTo>
                    <a:lnTo>
                      <a:pt x="2283" y="3960"/>
                    </a:lnTo>
                    <a:lnTo>
                      <a:pt x="2392" y="4140"/>
                    </a:lnTo>
                    <a:lnTo>
                      <a:pt x="2374" y="4271"/>
                    </a:lnTo>
                    <a:lnTo>
                      <a:pt x="2213" y="4274"/>
                    </a:lnTo>
                    <a:lnTo>
                      <a:pt x="2002" y="4410"/>
                    </a:lnTo>
                    <a:lnTo>
                      <a:pt x="1625" y="4515"/>
                    </a:lnTo>
                    <a:lnTo>
                      <a:pt x="1384" y="4515"/>
                    </a:lnTo>
                    <a:lnTo>
                      <a:pt x="1354" y="4390"/>
                    </a:lnTo>
                    <a:lnTo>
                      <a:pt x="1133" y="4390"/>
                    </a:lnTo>
                    <a:lnTo>
                      <a:pt x="1019" y="4480"/>
                    </a:lnTo>
                    <a:lnTo>
                      <a:pt x="969" y="4393"/>
                    </a:lnTo>
                    <a:lnTo>
                      <a:pt x="960" y="4211"/>
                    </a:lnTo>
                    <a:lnTo>
                      <a:pt x="897" y="4109"/>
                    </a:lnTo>
                    <a:lnTo>
                      <a:pt x="778" y="4261"/>
                    </a:lnTo>
                    <a:lnTo>
                      <a:pt x="763" y="4410"/>
                    </a:lnTo>
                    <a:lnTo>
                      <a:pt x="623" y="4462"/>
                    </a:lnTo>
                    <a:lnTo>
                      <a:pt x="540" y="4363"/>
                    </a:lnTo>
                    <a:lnTo>
                      <a:pt x="221" y="4285"/>
                    </a:lnTo>
                    <a:lnTo>
                      <a:pt x="202" y="4178"/>
                    </a:lnTo>
                    <a:lnTo>
                      <a:pt x="136" y="4126"/>
                    </a:lnTo>
                    <a:lnTo>
                      <a:pt x="118" y="4290"/>
                    </a:lnTo>
                    <a:lnTo>
                      <a:pt x="0" y="4182"/>
                    </a:lnTo>
                    <a:lnTo>
                      <a:pt x="54" y="4000"/>
                    </a:lnTo>
                    <a:lnTo>
                      <a:pt x="10" y="3467"/>
                    </a:lnTo>
                    <a:lnTo>
                      <a:pt x="188" y="2848"/>
                    </a:lnTo>
                    <a:lnTo>
                      <a:pt x="325" y="2599"/>
                    </a:lnTo>
                    <a:lnTo>
                      <a:pt x="409" y="2309"/>
                    </a:lnTo>
                    <a:lnTo>
                      <a:pt x="561" y="2116"/>
                    </a:lnTo>
                    <a:lnTo>
                      <a:pt x="704" y="2011"/>
                    </a:lnTo>
                    <a:lnTo>
                      <a:pt x="925" y="1562"/>
                    </a:lnTo>
                    <a:lnTo>
                      <a:pt x="813" y="1352"/>
                    </a:lnTo>
                    <a:lnTo>
                      <a:pt x="881" y="1148"/>
                    </a:lnTo>
                    <a:lnTo>
                      <a:pt x="886" y="968"/>
                    </a:lnTo>
                    <a:lnTo>
                      <a:pt x="1118" y="873"/>
                    </a:lnTo>
                    <a:lnTo>
                      <a:pt x="1428" y="474"/>
                    </a:lnTo>
                    <a:lnTo>
                      <a:pt x="1413" y="339"/>
                    </a:lnTo>
                    <a:lnTo>
                      <a:pt x="1487" y="259"/>
                    </a:lnTo>
                    <a:lnTo>
                      <a:pt x="1384" y="145"/>
                    </a:lnTo>
                    <a:lnTo>
                      <a:pt x="1166" y="110"/>
                    </a:lnTo>
                    <a:lnTo>
                      <a:pt x="1344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1" name="Freeform 41">
                <a:extLst>
                  <a:ext uri="{FF2B5EF4-FFF2-40B4-BE49-F238E27FC236}">
                    <a16:creationId xmlns:a16="http://schemas.microsoft.com/office/drawing/2014/main" id="{2D7B292F-FBF9-80F2-F9F9-67AA8E9AC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327"/>
                <a:ext cx="544" cy="756"/>
              </a:xfrm>
              <a:custGeom>
                <a:avLst/>
                <a:gdLst/>
                <a:ahLst/>
                <a:cxnLst>
                  <a:cxn ang="0">
                    <a:pos x="1491" y="74"/>
                  </a:cxn>
                  <a:cxn ang="0">
                    <a:pos x="1737" y="313"/>
                  </a:cxn>
                  <a:cxn ang="0">
                    <a:pos x="2062" y="328"/>
                  </a:cxn>
                  <a:cxn ang="0">
                    <a:pos x="2106" y="613"/>
                  </a:cxn>
                  <a:cxn ang="0">
                    <a:pos x="2314" y="713"/>
                  </a:cxn>
                  <a:cxn ang="0">
                    <a:pos x="2299" y="936"/>
                  </a:cxn>
                  <a:cxn ang="0">
                    <a:pos x="2525" y="836"/>
                  </a:cxn>
                  <a:cxn ang="0">
                    <a:pos x="2875" y="718"/>
                  </a:cxn>
                  <a:cxn ang="0">
                    <a:pos x="3480" y="926"/>
                  </a:cxn>
                  <a:cxn ang="0">
                    <a:pos x="3617" y="1075"/>
                  </a:cxn>
                  <a:cxn ang="0">
                    <a:pos x="3214" y="1315"/>
                  </a:cxn>
                  <a:cxn ang="0">
                    <a:pos x="2939" y="1792"/>
                  </a:cxn>
                  <a:cxn ang="0">
                    <a:pos x="2964" y="2109"/>
                  </a:cxn>
                  <a:cxn ang="0">
                    <a:pos x="2924" y="2470"/>
                  </a:cxn>
                  <a:cxn ang="0">
                    <a:pos x="2905" y="2806"/>
                  </a:cxn>
                  <a:cxn ang="0">
                    <a:pos x="2991" y="3092"/>
                  </a:cxn>
                  <a:cxn ang="0">
                    <a:pos x="2526" y="3109"/>
                  </a:cxn>
                  <a:cxn ang="0">
                    <a:pos x="2185" y="3333"/>
                  </a:cxn>
                  <a:cxn ang="0">
                    <a:pos x="1726" y="3553"/>
                  </a:cxn>
                  <a:cxn ang="0">
                    <a:pos x="1532" y="3739"/>
                  </a:cxn>
                  <a:cxn ang="0">
                    <a:pos x="1294" y="4271"/>
                  </a:cxn>
                  <a:cxn ang="0">
                    <a:pos x="1339" y="4883"/>
                  </a:cxn>
                  <a:cxn ang="0">
                    <a:pos x="1156" y="5069"/>
                  </a:cxn>
                  <a:cxn ang="0">
                    <a:pos x="969" y="4918"/>
                  </a:cxn>
                  <a:cxn ang="0">
                    <a:pos x="969" y="4707"/>
                  </a:cxn>
                  <a:cxn ang="0">
                    <a:pos x="793" y="4522"/>
                  </a:cxn>
                  <a:cxn ang="0">
                    <a:pos x="777" y="4317"/>
                  </a:cxn>
                  <a:cxn ang="0">
                    <a:pos x="857" y="4061"/>
                  </a:cxn>
                  <a:cxn ang="0">
                    <a:pos x="1033" y="3927"/>
                  </a:cxn>
                  <a:cxn ang="0">
                    <a:pos x="784" y="3836"/>
                  </a:cxn>
                  <a:cxn ang="0">
                    <a:pos x="503" y="3583"/>
                  </a:cxn>
                  <a:cxn ang="0">
                    <a:pos x="369" y="3407"/>
                  </a:cxn>
                  <a:cxn ang="0">
                    <a:pos x="501" y="3034"/>
                  </a:cxn>
                  <a:cxn ang="0">
                    <a:pos x="544" y="2792"/>
                  </a:cxn>
                  <a:cxn ang="0">
                    <a:pos x="525" y="2431"/>
                  </a:cxn>
                  <a:cxn ang="0">
                    <a:pos x="250" y="2283"/>
                  </a:cxn>
                  <a:cxn ang="0">
                    <a:pos x="0" y="2248"/>
                  </a:cxn>
                  <a:cxn ang="0">
                    <a:pos x="575" y="1759"/>
                  </a:cxn>
                  <a:cxn ang="0">
                    <a:pos x="955" y="1161"/>
                  </a:cxn>
                  <a:cxn ang="0">
                    <a:pos x="1295" y="0"/>
                  </a:cxn>
                </a:cxnLst>
                <a:rect l="0" t="0" r="r" b="b"/>
                <a:pathLst>
                  <a:path w="3633" h="5119">
                    <a:moveTo>
                      <a:pt x="1295" y="0"/>
                    </a:moveTo>
                    <a:lnTo>
                      <a:pt x="1491" y="74"/>
                    </a:lnTo>
                    <a:lnTo>
                      <a:pt x="1683" y="194"/>
                    </a:lnTo>
                    <a:lnTo>
                      <a:pt x="1737" y="313"/>
                    </a:lnTo>
                    <a:lnTo>
                      <a:pt x="1860" y="209"/>
                    </a:lnTo>
                    <a:lnTo>
                      <a:pt x="2062" y="328"/>
                    </a:lnTo>
                    <a:lnTo>
                      <a:pt x="2195" y="503"/>
                    </a:lnTo>
                    <a:lnTo>
                      <a:pt x="2106" y="613"/>
                    </a:lnTo>
                    <a:lnTo>
                      <a:pt x="2225" y="608"/>
                    </a:lnTo>
                    <a:lnTo>
                      <a:pt x="2314" y="713"/>
                    </a:lnTo>
                    <a:lnTo>
                      <a:pt x="2431" y="776"/>
                    </a:lnTo>
                    <a:lnTo>
                      <a:pt x="2299" y="936"/>
                    </a:lnTo>
                    <a:lnTo>
                      <a:pt x="2377" y="956"/>
                    </a:lnTo>
                    <a:lnTo>
                      <a:pt x="2525" y="836"/>
                    </a:lnTo>
                    <a:lnTo>
                      <a:pt x="2756" y="763"/>
                    </a:lnTo>
                    <a:lnTo>
                      <a:pt x="2875" y="718"/>
                    </a:lnTo>
                    <a:lnTo>
                      <a:pt x="3318" y="926"/>
                    </a:lnTo>
                    <a:lnTo>
                      <a:pt x="3480" y="926"/>
                    </a:lnTo>
                    <a:lnTo>
                      <a:pt x="3633" y="926"/>
                    </a:lnTo>
                    <a:lnTo>
                      <a:pt x="3617" y="1075"/>
                    </a:lnTo>
                    <a:lnTo>
                      <a:pt x="3382" y="1285"/>
                    </a:lnTo>
                    <a:lnTo>
                      <a:pt x="3214" y="1315"/>
                    </a:lnTo>
                    <a:lnTo>
                      <a:pt x="3129" y="1513"/>
                    </a:lnTo>
                    <a:lnTo>
                      <a:pt x="2939" y="1792"/>
                    </a:lnTo>
                    <a:lnTo>
                      <a:pt x="3013" y="1899"/>
                    </a:lnTo>
                    <a:lnTo>
                      <a:pt x="2964" y="2109"/>
                    </a:lnTo>
                    <a:lnTo>
                      <a:pt x="3051" y="2256"/>
                    </a:lnTo>
                    <a:lnTo>
                      <a:pt x="2924" y="2470"/>
                    </a:lnTo>
                    <a:lnTo>
                      <a:pt x="2878" y="2641"/>
                    </a:lnTo>
                    <a:lnTo>
                      <a:pt x="2905" y="2806"/>
                    </a:lnTo>
                    <a:lnTo>
                      <a:pt x="3009" y="2912"/>
                    </a:lnTo>
                    <a:lnTo>
                      <a:pt x="2991" y="3092"/>
                    </a:lnTo>
                    <a:lnTo>
                      <a:pt x="2658" y="3184"/>
                    </a:lnTo>
                    <a:lnTo>
                      <a:pt x="2526" y="3109"/>
                    </a:lnTo>
                    <a:lnTo>
                      <a:pt x="2352" y="3152"/>
                    </a:lnTo>
                    <a:lnTo>
                      <a:pt x="2185" y="3333"/>
                    </a:lnTo>
                    <a:lnTo>
                      <a:pt x="1877" y="3544"/>
                    </a:lnTo>
                    <a:lnTo>
                      <a:pt x="1726" y="3553"/>
                    </a:lnTo>
                    <a:lnTo>
                      <a:pt x="1592" y="3624"/>
                    </a:lnTo>
                    <a:lnTo>
                      <a:pt x="1532" y="3739"/>
                    </a:lnTo>
                    <a:lnTo>
                      <a:pt x="1464" y="3967"/>
                    </a:lnTo>
                    <a:lnTo>
                      <a:pt x="1294" y="4271"/>
                    </a:lnTo>
                    <a:lnTo>
                      <a:pt x="1328" y="4564"/>
                    </a:lnTo>
                    <a:lnTo>
                      <a:pt x="1339" y="4883"/>
                    </a:lnTo>
                    <a:lnTo>
                      <a:pt x="1208" y="5119"/>
                    </a:lnTo>
                    <a:lnTo>
                      <a:pt x="1156" y="5069"/>
                    </a:lnTo>
                    <a:lnTo>
                      <a:pt x="1028" y="5047"/>
                    </a:lnTo>
                    <a:lnTo>
                      <a:pt x="969" y="4918"/>
                    </a:lnTo>
                    <a:lnTo>
                      <a:pt x="900" y="4824"/>
                    </a:lnTo>
                    <a:lnTo>
                      <a:pt x="969" y="4707"/>
                    </a:lnTo>
                    <a:lnTo>
                      <a:pt x="825" y="4672"/>
                    </a:lnTo>
                    <a:lnTo>
                      <a:pt x="793" y="4522"/>
                    </a:lnTo>
                    <a:lnTo>
                      <a:pt x="665" y="4391"/>
                    </a:lnTo>
                    <a:lnTo>
                      <a:pt x="777" y="4317"/>
                    </a:lnTo>
                    <a:lnTo>
                      <a:pt x="792" y="4146"/>
                    </a:lnTo>
                    <a:lnTo>
                      <a:pt x="857" y="4061"/>
                    </a:lnTo>
                    <a:lnTo>
                      <a:pt x="1002" y="4050"/>
                    </a:lnTo>
                    <a:lnTo>
                      <a:pt x="1033" y="3927"/>
                    </a:lnTo>
                    <a:lnTo>
                      <a:pt x="1020" y="3811"/>
                    </a:lnTo>
                    <a:lnTo>
                      <a:pt x="784" y="3836"/>
                    </a:lnTo>
                    <a:lnTo>
                      <a:pt x="647" y="3731"/>
                    </a:lnTo>
                    <a:lnTo>
                      <a:pt x="503" y="3583"/>
                    </a:lnTo>
                    <a:lnTo>
                      <a:pt x="485" y="3454"/>
                    </a:lnTo>
                    <a:lnTo>
                      <a:pt x="369" y="3407"/>
                    </a:lnTo>
                    <a:lnTo>
                      <a:pt x="473" y="3268"/>
                    </a:lnTo>
                    <a:lnTo>
                      <a:pt x="501" y="3034"/>
                    </a:lnTo>
                    <a:lnTo>
                      <a:pt x="590" y="2911"/>
                    </a:lnTo>
                    <a:lnTo>
                      <a:pt x="544" y="2792"/>
                    </a:lnTo>
                    <a:lnTo>
                      <a:pt x="515" y="2611"/>
                    </a:lnTo>
                    <a:lnTo>
                      <a:pt x="525" y="2431"/>
                    </a:lnTo>
                    <a:lnTo>
                      <a:pt x="378" y="2356"/>
                    </a:lnTo>
                    <a:lnTo>
                      <a:pt x="250" y="2283"/>
                    </a:lnTo>
                    <a:lnTo>
                      <a:pt x="143" y="2310"/>
                    </a:lnTo>
                    <a:lnTo>
                      <a:pt x="0" y="2248"/>
                    </a:lnTo>
                    <a:lnTo>
                      <a:pt x="378" y="1913"/>
                    </a:lnTo>
                    <a:lnTo>
                      <a:pt x="575" y="1759"/>
                    </a:lnTo>
                    <a:lnTo>
                      <a:pt x="807" y="1325"/>
                    </a:lnTo>
                    <a:lnTo>
                      <a:pt x="955" y="1161"/>
                    </a:lnTo>
                    <a:lnTo>
                      <a:pt x="1195" y="517"/>
                    </a:lnTo>
                    <a:lnTo>
                      <a:pt x="1295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2" name="Freeform 42">
                <a:extLst>
                  <a:ext uri="{FF2B5EF4-FFF2-40B4-BE49-F238E27FC236}">
                    <a16:creationId xmlns:a16="http://schemas.microsoft.com/office/drawing/2014/main" id="{1829CCF8-0052-ECD3-0B45-4A1BA944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463"/>
                <a:ext cx="464" cy="672"/>
              </a:xfrm>
              <a:custGeom>
                <a:avLst/>
                <a:gdLst/>
                <a:ahLst/>
                <a:cxnLst>
                  <a:cxn ang="0">
                    <a:pos x="2005" y="20"/>
                  </a:cxn>
                  <a:cxn ang="0">
                    <a:pos x="2163" y="95"/>
                  </a:cxn>
                  <a:cxn ang="0">
                    <a:pos x="2116" y="439"/>
                  </a:cxn>
                  <a:cxn ang="0">
                    <a:pos x="2246" y="694"/>
                  </a:cxn>
                  <a:cxn ang="0">
                    <a:pos x="2269" y="1289"/>
                  </a:cxn>
                  <a:cxn ang="0">
                    <a:pos x="2477" y="1839"/>
                  </a:cxn>
                  <a:cxn ang="0">
                    <a:pos x="2375" y="2090"/>
                  </a:cxn>
                  <a:cxn ang="0">
                    <a:pos x="2393" y="2402"/>
                  </a:cxn>
                  <a:cxn ang="0">
                    <a:pos x="2196" y="2537"/>
                  </a:cxn>
                  <a:cxn ang="0">
                    <a:pos x="1828" y="2921"/>
                  </a:cxn>
                  <a:cxn ang="0">
                    <a:pos x="1584" y="2945"/>
                  </a:cxn>
                  <a:cxn ang="0">
                    <a:pos x="1281" y="2970"/>
                  </a:cxn>
                  <a:cxn ang="0">
                    <a:pos x="1119" y="2953"/>
                  </a:cxn>
                  <a:cxn ang="0">
                    <a:pos x="939" y="3006"/>
                  </a:cxn>
                  <a:cxn ang="0">
                    <a:pos x="1001" y="3276"/>
                  </a:cxn>
                  <a:cxn ang="0">
                    <a:pos x="804" y="3539"/>
                  </a:cxn>
                  <a:cxn ang="0">
                    <a:pos x="576" y="3575"/>
                  </a:cxn>
                  <a:cxn ang="0">
                    <a:pos x="316" y="3599"/>
                  </a:cxn>
                  <a:cxn ang="0">
                    <a:pos x="197" y="3389"/>
                  </a:cxn>
                  <a:cxn ang="0">
                    <a:pos x="0" y="3356"/>
                  </a:cxn>
                  <a:cxn ang="0">
                    <a:pos x="96" y="2921"/>
                  </a:cxn>
                  <a:cxn ang="0">
                    <a:pos x="202" y="2438"/>
                  </a:cxn>
                  <a:cxn ang="0">
                    <a:pos x="304" y="2163"/>
                  </a:cxn>
                  <a:cxn ang="0">
                    <a:pos x="533" y="2095"/>
                  </a:cxn>
                  <a:cxn ang="0">
                    <a:pos x="911" y="1784"/>
                  </a:cxn>
                  <a:cxn ang="0">
                    <a:pos x="1159" y="1808"/>
                  </a:cxn>
                  <a:cxn ang="0">
                    <a:pos x="1438" y="1588"/>
                  </a:cxn>
                  <a:cxn ang="0">
                    <a:pos x="1336" y="1373"/>
                  </a:cxn>
                  <a:cxn ang="0">
                    <a:pos x="1474" y="1065"/>
                  </a:cxn>
                  <a:cxn ang="0">
                    <a:pos x="1442" y="778"/>
                  </a:cxn>
                  <a:cxn ang="0">
                    <a:pos x="1537" y="467"/>
                  </a:cxn>
                  <a:cxn ang="0">
                    <a:pos x="1738" y="287"/>
                  </a:cxn>
                  <a:cxn ang="0">
                    <a:pos x="1938" y="0"/>
                  </a:cxn>
                </a:cxnLst>
                <a:rect l="0" t="0" r="r" b="b"/>
                <a:pathLst>
                  <a:path w="2477" h="3635">
                    <a:moveTo>
                      <a:pt x="1938" y="0"/>
                    </a:moveTo>
                    <a:lnTo>
                      <a:pt x="2005" y="20"/>
                    </a:lnTo>
                    <a:lnTo>
                      <a:pt x="2076" y="84"/>
                    </a:lnTo>
                    <a:lnTo>
                      <a:pt x="2163" y="95"/>
                    </a:lnTo>
                    <a:lnTo>
                      <a:pt x="2087" y="287"/>
                    </a:lnTo>
                    <a:lnTo>
                      <a:pt x="2116" y="439"/>
                    </a:lnTo>
                    <a:lnTo>
                      <a:pt x="2174" y="588"/>
                    </a:lnTo>
                    <a:lnTo>
                      <a:pt x="2246" y="694"/>
                    </a:lnTo>
                    <a:lnTo>
                      <a:pt x="2171" y="810"/>
                    </a:lnTo>
                    <a:lnTo>
                      <a:pt x="2269" y="1289"/>
                    </a:lnTo>
                    <a:lnTo>
                      <a:pt x="2325" y="1653"/>
                    </a:lnTo>
                    <a:lnTo>
                      <a:pt x="2477" y="1839"/>
                    </a:lnTo>
                    <a:lnTo>
                      <a:pt x="2400" y="1950"/>
                    </a:lnTo>
                    <a:lnTo>
                      <a:pt x="2375" y="2090"/>
                    </a:lnTo>
                    <a:lnTo>
                      <a:pt x="2340" y="2234"/>
                    </a:lnTo>
                    <a:lnTo>
                      <a:pt x="2393" y="2402"/>
                    </a:lnTo>
                    <a:lnTo>
                      <a:pt x="2324" y="2478"/>
                    </a:lnTo>
                    <a:lnTo>
                      <a:pt x="2196" y="2537"/>
                    </a:lnTo>
                    <a:lnTo>
                      <a:pt x="2041" y="2681"/>
                    </a:lnTo>
                    <a:lnTo>
                      <a:pt x="1828" y="2921"/>
                    </a:lnTo>
                    <a:lnTo>
                      <a:pt x="1734" y="2909"/>
                    </a:lnTo>
                    <a:lnTo>
                      <a:pt x="1584" y="2945"/>
                    </a:lnTo>
                    <a:lnTo>
                      <a:pt x="1413" y="3048"/>
                    </a:lnTo>
                    <a:lnTo>
                      <a:pt x="1281" y="2970"/>
                    </a:lnTo>
                    <a:lnTo>
                      <a:pt x="1194" y="3003"/>
                    </a:lnTo>
                    <a:lnTo>
                      <a:pt x="1119" y="2953"/>
                    </a:lnTo>
                    <a:lnTo>
                      <a:pt x="1029" y="2952"/>
                    </a:lnTo>
                    <a:lnTo>
                      <a:pt x="939" y="3006"/>
                    </a:lnTo>
                    <a:lnTo>
                      <a:pt x="1002" y="3123"/>
                    </a:lnTo>
                    <a:lnTo>
                      <a:pt x="1001" y="3276"/>
                    </a:lnTo>
                    <a:lnTo>
                      <a:pt x="946" y="3376"/>
                    </a:lnTo>
                    <a:lnTo>
                      <a:pt x="804" y="3539"/>
                    </a:lnTo>
                    <a:lnTo>
                      <a:pt x="674" y="3495"/>
                    </a:lnTo>
                    <a:lnTo>
                      <a:pt x="576" y="3575"/>
                    </a:lnTo>
                    <a:lnTo>
                      <a:pt x="438" y="3635"/>
                    </a:lnTo>
                    <a:lnTo>
                      <a:pt x="316" y="3599"/>
                    </a:lnTo>
                    <a:lnTo>
                      <a:pt x="245" y="3519"/>
                    </a:lnTo>
                    <a:lnTo>
                      <a:pt x="197" y="3389"/>
                    </a:lnTo>
                    <a:lnTo>
                      <a:pt x="51" y="3401"/>
                    </a:lnTo>
                    <a:lnTo>
                      <a:pt x="0" y="3356"/>
                    </a:lnTo>
                    <a:lnTo>
                      <a:pt x="103" y="3168"/>
                    </a:lnTo>
                    <a:lnTo>
                      <a:pt x="96" y="2921"/>
                    </a:lnTo>
                    <a:lnTo>
                      <a:pt x="68" y="2681"/>
                    </a:lnTo>
                    <a:lnTo>
                      <a:pt x="202" y="2438"/>
                    </a:lnTo>
                    <a:lnTo>
                      <a:pt x="257" y="2250"/>
                    </a:lnTo>
                    <a:lnTo>
                      <a:pt x="304" y="2163"/>
                    </a:lnTo>
                    <a:lnTo>
                      <a:pt x="411" y="2103"/>
                    </a:lnTo>
                    <a:lnTo>
                      <a:pt x="533" y="2095"/>
                    </a:lnTo>
                    <a:lnTo>
                      <a:pt x="781" y="1927"/>
                    </a:lnTo>
                    <a:lnTo>
                      <a:pt x="911" y="1784"/>
                    </a:lnTo>
                    <a:lnTo>
                      <a:pt x="1052" y="1748"/>
                    </a:lnTo>
                    <a:lnTo>
                      <a:pt x="1159" y="1808"/>
                    </a:lnTo>
                    <a:lnTo>
                      <a:pt x="1427" y="1732"/>
                    </a:lnTo>
                    <a:lnTo>
                      <a:pt x="1438" y="1588"/>
                    </a:lnTo>
                    <a:lnTo>
                      <a:pt x="1356" y="1504"/>
                    </a:lnTo>
                    <a:lnTo>
                      <a:pt x="1336" y="1373"/>
                    </a:lnTo>
                    <a:lnTo>
                      <a:pt x="1371" y="1233"/>
                    </a:lnTo>
                    <a:lnTo>
                      <a:pt x="1474" y="1065"/>
                    </a:lnTo>
                    <a:lnTo>
                      <a:pt x="1403" y="946"/>
                    </a:lnTo>
                    <a:lnTo>
                      <a:pt x="1442" y="778"/>
                    </a:lnTo>
                    <a:lnTo>
                      <a:pt x="1383" y="694"/>
                    </a:lnTo>
                    <a:lnTo>
                      <a:pt x="1537" y="467"/>
                    </a:lnTo>
                    <a:lnTo>
                      <a:pt x="1604" y="311"/>
                    </a:lnTo>
                    <a:lnTo>
                      <a:pt x="1738" y="287"/>
                    </a:lnTo>
                    <a:lnTo>
                      <a:pt x="1923" y="120"/>
                    </a:lnTo>
                    <a:lnTo>
                      <a:pt x="1938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3" name="Freeform 43">
                <a:extLst>
                  <a:ext uri="{FF2B5EF4-FFF2-40B4-BE49-F238E27FC236}">
                    <a16:creationId xmlns:a16="http://schemas.microsoft.com/office/drawing/2014/main" id="{674C5639-51C4-82D4-2DBD-9B837275C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1466"/>
                <a:ext cx="336" cy="428"/>
              </a:xfrm>
              <a:custGeom>
                <a:avLst/>
                <a:gdLst/>
                <a:ahLst/>
                <a:cxnLst>
                  <a:cxn ang="0">
                    <a:pos x="75" y="84"/>
                  </a:cxn>
                  <a:cxn ang="0">
                    <a:pos x="260" y="60"/>
                  </a:cxn>
                  <a:cxn ang="0">
                    <a:pos x="531" y="0"/>
                  </a:cxn>
                  <a:cxn ang="0">
                    <a:pos x="827" y="140"/>
                  </a:cxn>
                  <a:cxn ang="0">
                    <a:pos x="1268" y="439"/>
                  </a:cxn>
                  <a:cxn ang="0">
                    <a:pos x="1417" y="634"/>
                  </a:cxn>
                  <a:cxn ang="0">
                    <a:pos x="1575" y="810"/>
                  </a:cxn>
                  <a:cxn ang="0">
                    <a:pos x="1740" y="870"/>
                  </a:cxn>
                  <a:cxn ang="0">
                    <a:pos x="1795" y="958"/>
                  </a:cxn>
                  <a:cxn ang="0">
                    <a:pos x="1728" y="993"/>
                  </a:cxn>
                  <a:cxn ang="0">
                    <a:pos x="1618" y="981"/>
                  </a:cxn>
                  <a:cxn ang="0">
                    <a:pos x="1527" y="1113"/>
                  </a:cxn>
                  <a:cxn ang="0">
                    <a:pos x="1417" y="1293"/>
                  </a:cxn>
                  <a:cxn ang="0">
                    <a:pos x="1291" y="1492"/>
                  </a:cxn>
                  <a:cxn ang="0">
                    <a:pos x="1197" y="1508"/>
                  </a:cxn>
                  <a:cxn ang="0">
                    <a:pos x="1175" y="1638"/>
                  </a:cxn>
                  <a:cxn ang="0">
                    <a:pos x="1145" y="1803"/>
                  </a:cxn>
                  <a:cxn ang="0">
                    <a:pos x="1079" y="1867"/>
                  </a:cxn>
                  <a:cxn ang="0">
                    <a:pos x="1127" y="2046"/>
                  </a:cxn>
                  <a:cxn ang="0">
                    <a:pos x="1113" y="2210"/>
                  </a:cxn>
                  <a:cxn ang="0">
                    <a:pos x="1020" y="2234"/>
                  </a:cxn>
                  <a:cxn ang="0">
                    <a:pos x="968" y="2318"/>
                  </a:cxn>
                  <a:cxn ang="0">
                    <a:pos x="724" y="2091"/>
                  </a:cxn>
                  <a:cxn ang="0">
                    <a:pos x="606" y="2071"/>
                  </a:cxn>
                  <a:cxn ang="0">
                    <a:pos x="441" y="2115"/>
                  </a:cxn>
                  <a:cxn ang="0">
                    <a:pos x="287" y="2079"/>
                  </a:cxn>
                  <a:cxn ang="0">
                    <a:pos x="311" y="1939"/>
                  </a:cxn>
                  <a:cxn ang="0">
                    <a:pos x="390" y="1827"/>
                  </a:cxn>
                  <a:cxn ang="0">
                    <a:pos x="236" y="1640"/>
                  </a:cxn>
                  <a:cxn ang="0">
                    <a:pos x="181" y="1277"/>
                  </a:cxn>
                  <a:cxn ang="0">
                    <a:pos x="83" y="798"/>
                  </a:cxn>
                  <a:cxn ang="0">
                    <a:pos x="157" y="682"/>
                  </a:cxn>
                  <a:cxn ang="0">
                    <a:pos x="87" y="575"/>
                  </a:cxn>
                  <a:cxn ang="0">
                    <a:pos x="28" y="431"/>
                  </a:cxn>
                  <a:cxn ang="0">
                    <a:pos x="0" y="275"/>
                  </a:cxn>
                  <a:cxn ang="0">
                    <a:pos x="75" y="84"/>
                  </a:cxn>
                </a:cxnLst>
                <a:rect l="0" t="0" r="r" b="b"/>
                <a:pathLst>
                  <a:path w="1795" h="2318">
                    <a:moveTo>
                      <a:pt x="75" y="84"/>
                    </a:moveTo>
                    <a:lnTo>
                      <a:pt x="260" y="60"/>
                    </a:lnTo>
                    <a:lnTo>
                      <a:pt x="531" y="0"/>
                    </a:lnTo>
                    <a:lnTo>
                      <a:pt x="827" y="140"/>
                    </a:lnTo>
                    <a:lnTo>
                      <a:pt x="1268" y="439"/>
                    </a:lnTo>
                    <a:lnTo>
                      <a:pt x="1417" y="634"/>
                    </a:lnTo>
                    <a:lnTo>
                      <a:pt x="1575" y="810"/>
                    </a:lnTo>
                    <a:lnTo>
                      <a:pt x="1740" y="870"/>
                    </a:lnTo>
                    <a:lnTo>
                      <a:pt x="1795" y="958"/>
                    </a:lnTo>
                    <a:lnTo>
                      <a:pt x="1728" y="993"/>
                    </a:lnTo>
                    <a:lnTo>
                      <a:pt x="1618" y="981"/>
                    </a:lnTo>
                    <a:lnTo>
                      <a:pt x="1527" y="1113"/>
                    </a:lnTo>
                    <a:lnTo>
                      <a:pt x="1417" y="1293"/>
                    </a:lnTo>
                    <a:lnTo>
                      <a:pt x="1291" y="1492"/>
                    </a:lnTo>
                    <a:lnTo>
                      <a:pt x="1197" y="1508"/>
                    </a:lnTo>
                    <a:lnTo>
                      <a:pt x="1175" y="1638"/>
                    </a:lnTo>
                    <a:lnTo>
                      <a:pt x="1145" y="1803"/>
                    </a:lnTo>
                    <a:lnTo>
                      <a:pt x="1079" y="1867"/>
                    </a:lnTo>
                    <a:lnTo>
                      <a:pt x="1127" y="2046"/>
                    </a:lnTo>
                    <a:lnTo>
                      <a:pt x="1113" y="2210"/>
                    </a:lnTo>
                    <a:lnTo>
                      <a:pt x="1020" y="2234"/>
                    </a:lnTo>
                    <a:lnTo>
                      <a:pt x="968" y="2318"/>
                    </a:lnTo>
                    <a:lnTo>
                      <a:pt x="724" y="2091"/>
                    </a:lnTo>
                    <a:lnTo>
                      <a:pt x="606" y="2071"/>
                    </a:lnTo>
                    <a:lnTo>
                      <a:pt x="441" y="2115"/>
                    </a:lnTo>
                    <a:lnTo>
                      <a:pt x="287" y="2079"/>
                    </a:lnTo>
                    <a:lnTo>
                      <a:pt x="311" y="1939"/>
                    </a:lnTo>
                    <a:lnTo>
                      <a:pt x="390" y="1827"/>
                    </a:lnTo>
                    <a:lnTo>
                      <a:pt x="236" y="1640"/>
                    </a:lnTo>
                    <a:lnTo>
                      <a:pt x="181" y="1277"/>
                    </a:lnTo>
                    <a:lnTo>
                      <a:pt x="83" y="798"/>
                    </a:lnTo>
                    <a:lnTo>
                      <a:pt x="157" y="682"/>
                    </a:lnTo>
                    <a:lnTo>
                      <a:pt x="87" y="575"/>
                    </a:lnTo>
                    <a:lnTo>
                      <a:pt x="28" y="431"/>
                    </a:lnTo>
                    <a:lnTo>
                      <a:pt x="0" y="275"/>
                    </a:lnTo>
                    <a:lnTo>
                      <a:pt x="75" y="8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4" name="Freeform 44">
                <a:extLst>
                  <a:ext uri="{FF2B5EF4-FFF2-40B4-BE49-F238E27FC236}">
                    <a16:creationId xmlns:a16="http://schemas.microsoft.com/office/drawing/2014/main" id="{2C69BB2F-50B7-7DE3-F34E-6C8EA7364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042"/>
                <a:ext cx="142" cy="169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220" y="5"/>
                  </a:cxn>
                  <a:cxn ang="0">
                    <a:pos x="546" y="135"/>
                  </a:cxn>
                  <a:cxn ang="0">
                    <a:pos x="723" y="289"/>
                  </a:cxn>
                  <a:cxn ang="0">
                    <a:pos x="950" y="513"/>
                  </a:cxn>
                  <a:cxn ang="0">
                    <a:pos x="678" y="673"/>
                  </a:cxn>
                  <a:cxn ang="0">
                    <a:pos x="521" y="881"/>
                  </a:cxn>
                  <a:cxn ang="0">
                    <a:pos x="413" y="1031"/>
                  </a:cxn>
                  <a:cxn ang="0">
                    <a:pos x="368" y="1148"/>
                  </a:cxn>
                  <a:cxn ang="0">
                    <a:pos x="237" y="1111"/>
                  </a:cxn>
                  <a:cxn ang="0">
                    <a:pos x="88" y="991"/>
                  </a:cxn>
                  <a:cxn ang="0">
                    <a:pos x="19" y="811"/>
                  </a:cxn>
                  <a:cxn ang="0">
                    <a:pos x="0" y="625"/>
                  </a:cxn>
                  <a:cxn ang="0">
                    <a:pos x="151" y="629"/>
                  </a:cxn>
                  <a:cxn ang="0">
                    <a:pos x="234" y="553"/>
                  </a:cxn>
                  <a:cxn ang="0">
                    <a:pos x="268" y="281"/>
                  </a:cxn>
                  <a:cxn ang="0">
                    <a:pos x="150" y="120"/>
                  </a:cxn>
                  <a:cxn ang="0">
                    <a:pos x="108" y="0"/>
                  </a:cxn>
                </a:cxnLst>
                <a:rect l="0" t="0" r="r" b="b"/>
                <a:pathLst>
                  <a:path w="950" h="1148">
                    <a:moveTo>
                      <a:pt x="108" y="0"/>
                    </a:moveTo>
                    <a:lnTo>
                      <a:pt x="220" y="5"/>
                    </a:lnTo>
                    <a:lnTo>
                      <a:pt x="546" y="135"/>
                    </a:lnTo>
                    <a:lnTo>
                      <a:pt x="723" y="289"/>
                    </a:lnTo>
                    <a:lnTo>
                      <a:pt x="950" y="513"/>
                    </a:lnTo>
                    <a:lnTo>
                      <a:pt x="678" y="673"/>
                    </a:lnTo>
                    <a:lnTo>
                      <a:pt x="521" y="881"/>
                    </a:lnTo>
                    <a:lnTo>
                      <a:pt x="413" y="1031"/>
                    </a:lnTo>
                    <a:lnTo>
                      <a:pt x="368" y="1148"/>
                    </a:lnTo>
                    <a:lnTo>
                      <a:pt x="237" y="1111"/>
                    </a:lnTo>
                    <a:lnTo>
                      <a:pt x="88" y="991"/>
                    </a:lnTo>
                    <a:lnTo>
                      <a:pt x="19" y="811"/>
                    </a:lnTo>
                    <a:lnTo>
                      <a:pt x="0" y="625"/>
                    </a:lnTo>
                    <a:lnTo>
                      <a:pt x="151" y="629"/>
                    </a:lnTo>
                    <a:lnTo>
                      <a:pt x="234" y="553"/>
                    </a:lnTo>
                    <a:lnTo>
                      <a:pt x="268" y="281"/>
                    </a:lnTo>
                    <a:lnTo>
                      <a:pt x="150" y="12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5" name="Freeform 45">
                <a:extLst>
                  <a:ext uri="{FF2B5EF4-FFF2-40B4-BE49-F238E27FC236}">
                    <a16:creationId xmlns:a16="http://schemas.microsoft.com/office/drawing/2014/main" id="{09E243EC-47B3-1562-8592-DEC938487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1976"/>
                <a:ext cx="254" cy="142"/>
              </a:xfrm>
              <a:custGeom>
                <a:avLst/>
                <a:gdLst/>
                <a:ahLst/>
                <a:cxnLst>
                  <a:cxn ang="0">
                    <a:pos x="1359" y="56"/>
                  </a:cxn>
                  <a:cxn ang="0">
                    <a:pos x="1225" y="24"/>
                  </a:cxn>
                  <a:cxn ang="0">
                    <a:pos x="1111" y="36"/>
                  </a:cxn>
                  <a:cxn ang="0">
                    <a:pos x="1004" y="0"/>
                  </a:cxn>
                  <a:cxn ang="0">
                    <a:pos x="882" y="128"/>
                  </a:cxn>
                  <a:cxn ang="0">
                    <a:pos x="744" y="203"/>
                  </a:cxn>
                  <a:cxn ang="0">
                    <a:pos x="516" y="188"/>
                  </a:cxn>
                  <a:cxn ang="0">
                    <a:pos x="355" y="60"/>
                  </a:cxn>
                  <a:cxn ang="0">
                    <a:pos x="236" y="0"/>
                  </a:cxn>
                  <a:cxn ang="0">
                    <a:pos x="0" y="88"/>
                  </a:cxn>
                  <a:cxn ang="0">
                    <a:pos x="95" y="355"/>
                  </a:cxn>
                  <a:cxn ang="0">
                    <a:pos x="186" y="360"/>
                  </a:cxn>
                  <a:cxn ang="0">
                    <a:pos x="444" y="463"/>
                  </a:cxn>
                  <a:cxn ang="0">
                    <a:pos x="599" y="598"/>
                  </a:cxn>
                  <a:cxn ang="0">
                    <a:pos x="768" y="766"/>
                  </a:cxn>
                  <a:cxn ang="0">
                    <a:pos x="1016" y="491"/>
                  </a:cxn>
                  <a:cxn ang="0">
                    <a:pos x="1225" y="287"/>
                  </a:cxn>
                  <a:cxn ang="0">
                    <a:pos x="1359" y="56"/>
                  </a:cxn>
                </a:cxnLst>
                <a:rect l="0" t="0" r="r" b="b"/>
                <a:pathLst>
                  <a:path w="1359" h="766">
                    <a:moveTo>
                      <a:pt x="1359" y="56"/>
                    </a:moveTo>
                    <a:lnTo>
                      <a:pt x="1225" y="24"/>
                    </a:lnTo>
                    <a:lnTo>
                      <a:pt x="1111" y="36"/>
                    </a:lnTo>
                    <a:lnTo>
                      <a:pt x="1004" y="0"/>
                    </a:lnTo>
                    <a:lnTo>
                      <a:pt x="882" y="128"/>
                    </a:lnTo>
                    <a:lnTo>
                      <a:pt x="744" y="203"/>
                    </a:lnTo>
                    <a:lnTo>
                      <a:pt x="516" y="188"/>
                    </a:lnTo>
                    <a:lnTo>
                      <a:pt x="355" y="60"/>
                    </a:lnTo>
                    <a:lnTo>
                      <a:pt x="236" y="0"/>
                    </a:lnTo>
                    <a:lnTo>
                      <a:pt x="0" y="88"/>
                    </a:lnTo>
                    <a:lnTo>
                      <a:pt x="95" y="355"/>
                    </a:lnTo>
                    <a:lnTo>
                      <a:pt x="186" y="360"/>
                    </a:lnTo>
                    <a:lnTo>
                      <a:pt x="444" y="463"/>
                    </a:lnTo>
                    <a:lnTo>
                      <a:pt x="599" y="598"/>
                    </a:lnTo>
                    <a:lnTo>
                      <a:pt x="768" y="766"/>
                    </a:lnTo>
                    <a:lnTo>
                      <a:pt x="1016" y="491"/>
                    </a:lnTo>
                    <a:lnTo>
                      <a:pt x="1225" y="287"/>
                    </a:lnTo>
                    <a:lnTo>
                      <a:pt x="1359" y="5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6" name="Freeform 46">
                <a:extLst>
                  <a:ext uri="{FF2B5EF4-FFF2-40B4-BE49-F238E27FC236}">
                    <a16:creationId xmlns:a16="http://schemas.microsoft.com/office/drawing/2014/main" id="{F76F603E-B921-A898-C570-2E76C4A73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1834"/>
                <a:ext cx="522" cy="186"/>
              </a:xfrm>
              <a:custGeom>
                <a:avLst/>
                <a:gdLst/>
                <a:ahLst/>
                <a:cxnLst>
                  <a:cxn ang="0">
                    <a:pos x="1155" y="216"/>
                  </a:cxn>
                  <a:cxn ang="0">
                    <a:pos x="1212" y="267"/>
                  </a:cxn>
                  <a:cxn ang="0">
                    <a:pos x="1296" y="242"/>
                  </a:cxn>
                  <a:cxn ang="0">
                    <a:pos x="1369" y="326"/>
                  </a:cxn>
                  <a:cxn ang="0">
                    <a:pos x="1495" y="255"/>
                  </a:cxn>
                  <a:cxn ang="0">
                    <a:pos x="1602" y="148"/>
                  </a:cxn>
                  <a:cxn ang="0">
                    <a:pos x="1736" y="52"/>
                  </a:cxn>
                  <a:cxn ang="0">
                    <a:pos x="1771" y="160"/>
                  </a:cxn>
                  <a:cxn ang="0">
                    <a:pos x="1783" y="347"/>
                  </a:cxn>
                  <a:cxn ang="0">
                    <a:pos x="1810" y="495"/>
                  </a:cxn>
                  <a:cxn ang="0">
                    <a:pos x="1944" y="479"/>
                  </a:cxn>
                  <a:cxn ang="0">
                    <a:pos x="2055" y="339"/>
                  </a:cxn>
                  <a:cxn ang="0">
                    <a:pos x="2267" y="323"/>
                  </a:cxn>
                  <a:cxn ang="0">
                    <a:pos x="2417" y="251"/>
                  </a:cxn>
                  <a:cxn ang="0">
                    <a:pos x="2523" y="136"/>
                  </a:cxn>
                  <a:cxn ang="0">
                    <a:pos x="2665" y="12"/>
                  </a:cxn>
                  <a:cxn ang="0">
                    <a:pos x="2783" y="0"/>
                  </a:cxn>
                  <a:cxn ang="0">
                    <a:pos x="2787" y="275"/>
                  </a:cxn>
                  <a:cxn ang="0">
                    <a:pos x="2775" y="483"/>
                  </a:cxn>
                  <a:cxn ang="0">
                    <a:pos x="2704" y="658"/>
                  </a:cxn>
                  <a:cxn ang="0">
                    <a:pos x="2634" y="827"/>
                  </a:cxn>
                  <a:cxn ang="0">
                    <a:pos x="2503" y="795"/>
                  </a:cxn>
                  <a:cxn ang="0">
                    <a:pos x="2385" y="806"/>
                  </a:cxn>
                  <a:cxn ang="0">
                    <a:pos x="2278" y="771"/>
                  </a:cxn>
                  <a:cxn ang="0">
                    <a:pos x="2160" y="897"/>
                  </a:cxn>
                  <a:cxn ang="0">
                    <a:pos x="2022" y="972"/>
                  </a:cxn>
                  <a:cxn ang="0">
                    <a:pos x="1791" y="959"/>
                  </a:cxn>
                  <a:cxn ang="0">
                    <a:pos x="1633" y="833"/>
                  </a:cxn>
                  <a:cxn ang="0">
                    <a:pos x="1513" y="771"/>
                  </a:cxn>
                  <a:cxn ang="0">
                    <a:pos x="1275" y="857"/>
                  </a:cxn>
                  <a:cxn ang="0">
                    <a:pos x="1168" y="863"/>
                  </a:cxn>
                  <a:cxn ang="0">
                    <a:pos x="1074" y="804"/>
                  </a:cxn>
                  <a:cxn ang="0">
                    <a:pos x="810" y="623"/>
                  </a:cxn>
                  <a:cxn ang="0">
                    <a:pos x="637" y="734"/>
                  </a:cxn>
                  <a:cxn ang="0">
                    <a:pos x="590" y="841"/>
                  </a:cxn>
                  <a:cxn ang="0">
                    <a:pos x="447" y="863"/>
                  </a:cxn>
                  <a:cxn ang="0">
                    <a:pos x="402" y="968"/>
                  </a:cxn>
                  <a:cxn ang="0">
                    <a:pos x="267" y="1009"/>
                  </a:cxn>
                  <a:cxn ang="0">
                    <a:pos x="258" y="927"/>
                  </a:cxn>
                  <a:cxn ang="0">
                    <a:pos x="184" y="849"/>
                  </a:cxn>
                  <a:cxn ang="0">
                    <a:pos x="184" y="744"/>
                  </a:cxn>
                  <a:cxn ang="0">
                    <a:pos x="0" y="671"/>
                  </a:cxn>
                  <a:cxn ang="0">
                    <a:pos x="153" y="530"/>
                  </a:cxn>
                  <a:cxn ang="0">
                    <a:pos x="279" y="471"/>
                  </a:cxn>
                  <a:cxn ang="0">
                    <a:pos x="350" y="395"/>
                  </a:cxn>
                  <a:cxn ang="0">
                    <a:pos x="294" y="231"/>
                  </a:cxn>
                  <a:cxn ang="0">
                    <a:pos x="330" y="84"/>
                  </a:cxn>
                  <a:cxn ang="0">
                    <a:pos x="483" y="120"/>
                  </a:cxn>
                  <a:cxn ang="0">
                    <a:pos x="651" y="75"/>
                  </a:cxn>
                  <a:cxn ang="0">
                    <a:pos x="769" y="95"/>
                  </a:cxn>
                  <a:cxn ang="0">
                    <a:pos x="1011" y="323"/>
                  </a:cxn>
                  <a:cxn ang="0">
                    <a:pos x="1060" y="240"/>
                  </a:cxn>
                  <a:cxn ang="0">
                    <a:pos x="1155" y="216"/>
                  </a:cxn>
                </a:cxnLst>
                <a:rect l="0" t="0" r="r" b="b"/>
                <a:pathLst>
                  <a:path w="2787" h="1009">
                    <a:moveTo>
                      <a:pt x="1155" y="216"/>
                    </a:moveTo>
                    <a:lnTo>
                      <a:pt x="1212" y="267"/>
                    </a:lnTo>
                    <a:lnTo>
                      <a:pt x="1296" y="242"/>
                    </a:lnTo>
                    <a:lnTo>
                      <a:pt x="1369" y="326"/>
                    </a:lnTo>
                    <a:lnTo>
                      <a:pt x="1495" y="255"/>
                    </a:lnTo>
                    <a:lnTo>
                      <a:pt x="1602" y="148"/>
                    </a:lnTo>
                    <a:lnTo>
                      <a:pt x="1736" y="52"/>
                    </a:lnTo>
                    <a:lnTo>
                      <a:pt x="1771" y="160"/>
                    </a:lnTo>
                    <a:lnTo>
                      <a:pt x="1783" y="347"/>
                    </a:lnTo>
                    <a:lnTo>
                      <a:pt x="1810" y="495"/>
                    </a:lnTo>
                    <a:lnTo>
                      <a:pt x="1944" y="479"/>
                    </a:lnTo>
                    <a:lnTo>
                      <a:pt x="2055" y="339"/>
                    </a:lnTo>
                    <a:lnTo>
                      <a:pt x="2267" y="323"/>
                    </a:lnTo>
                    <a:lnTo>
                      <a:pt x="2417" y="251"/>
                    </a:lnTo>
                    <a:lnTo>
                      <a:pt x="2523" y="136"/>
                    </a:lnTo>
                    <a:lnTo>
                      <a:pt x="2665" y="12"/>
                    </a:lnTo>
                    <a:lnTo>
                      <a:pt x="2783" y="0"/>
                    </a:lnTo>
                    <a:lnTo>
                      <a:pt x="2787" y="275"/>
                    </a:lnTo>
                    <a:lnTo>
                      <a:pt x="2775" y="483"/>
                    </a:lnTo>
                    <a:lnTo>
                      <a:pt x="2704" y="658"/>
                    </a:lnTo>
                    <a:lnTo>
                      <a:pt x="2634" y="827"/>
                    </a:lnTo>
                    <a:lnTo>
                      <a:pt x="2503" y="795"/>
                    </a:lnTo>
                    <a:lnTo>
                      <a:pt x="2385" y="806"/>
                    </a:lnTo>
                    <a:lnTo>
                      <a:pt x="2278" y="771"/>
                    </a:lnTo>
                    <a:lnTo>
                      <a:pt x="2160" y="897"/>
                    </a:lnTo>
                    <a:lnTo>
                      <a:pt x="2022" y="972"/>
                    </a:lnTo>
                    <a:lnTo>
                      <a:pt x="1791" y="959"/>
                    </a:lnTo>
                    <a:lnTo>
                      <a:pt x="1633" y="833"/>
                    </a:lnTo>
                    <a:lnTo>
                      <a:pt x="1513" y="771"/>
                    </a:lnTo>
                    <a:lnTo>
                      <a:pt x="1275" y="857"/>
                    </a:lnTo>
                    <a:lnTo>
                      <a:pt x="1168" y="863"/>
                    </a:lnTo>
                    <a:lnTo>
                      <a:pt x="1074" y="804"/>
                    </a:lnTo>
                    <a:lnTo>
                      <a:pt x="810" y="623"/>
                    </a:lnTo>
                    <a:lnTo>
                      <a:pt x="637" y="734"/>
                    </a:lnTo>
                    <a:lnTo>
                      <a:pt x="590" y="841"/>
                    </a:lnTo>
                    <a:lnTo>
                      <a:pt x="447" y="863"/>
                    </a:lnTo>
                    <a:lnTo>
                      <a:pt x="402" y="968"/>
                    </a:lnTo>
                    <a:lnTo>
                      <a:pt x="267" y="1009"/>
                    </a:lnTo>
                    <a:lnTo>
                      <a:pt x="258" y="927"/>
                    </a:lnTo>
                    <a:lnTo>
                      <a:pt x="184" y="849"/>
                    </a:lnTo>
                    <a:lnTo>
                      <a:pt x="184" y="744"/>
                    </a:lnTo>
                    <a:lnTo>
                      <a:pt x="0" y="671"/>
                    </a:lnTo>
                    <a:lnTo>
                      <a:pt x="153" y="530"/>
                    </a:lnTo>
                    <a:lnTo>
                      <a:pt x="279" y="471"/>
                    </a:lnTo>
                    <a:lnTo>
                      <a:pt x="350" y="395"/>
                    </a:lnTo>
                    <a:lnTo>
                      <a:pt x="294" y="231"/>
                    </a:lnTo>
                    <a:lnTo>
                      <a:pt x="330" y="84"/>
                    </a:lnTo>
                    <a:lnTo>
                      <a:pt x="483" y="120"/>
                    </a:lnTo>
                    <a:lnTo>
                      <a:pt x="651" y="75"/>
                    </a:lnTo>
                    <a:lnTo>
                      <a:pt x="769" y="95"/>
                    </a:lnTo>
                    <a:lnTo>
                      <a:pt x="1011" y="323"/>
                    </a:lnTo>
                    <a:lnTo>
                      <a:pt x="1060" y="240"/>
                    </a:lnTo>
                    <a:lnTo>
                      <a:pt x="1155" y="216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7" name="Freeform 47">
                <a:extLst>
                  <a:ext uri="{FF2B5EF4-FFF2-40B4-BE49-F238E27FC236}">
                    <a16:creationId xmlns:a16="http://schemas.microsoft.com/office/drawing/2014/main" id="{F80F224D-85FF-E4C1-0453-61EC3D68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741"/>
                <a:ext cx="311" cy="184"/>
              </a:xfrm>
              <a:custGeom>
                <a:avLst/>
                <a:gdLst/>
                <a:ahLst/>
                <a:cxnLst>
                  <a:cxn ang="0">
                    <a:pos x="116" y="184"/>
                  </a:cxn>
                  <a:cxn ang="0">
                    <a:pos x="319" y="229"/>
                  </a:cxn>
                  <a:cxn ang="0">
                    <a:pos x="599" y="64"/>
                  </a:cxn>
                  <a:cxn ang="0">
                    <a:pos x="753" y="1"/>
                  </a:cxn>
                  <a:cxn ang="0">
                    <a:pos x="824" y="0"/>
                  </a:cxn>
                  <a:cxn ang="0">
                    <a:pos x="858" y="124"/>
                  </a:cxn>
                  <a:cxn ang="0">
                    <a:pos x="645" y="332"/>
                  </a:cxn>
                  <a:cxn ang="0">
                    <a:pos x="850" y="392"/>
                  </a:cxn>
                  <a:cxn ang="0">
                    <a:pos x="998" y="388"/>
                  </a:cxn>
                  <a:cxn ang="0">
                    <a:pos x="1177" y="512"/>
                  </a:cxn>
                  <a:cxn ang="0">
                    <a:pos x="1239" y="388"/>
                  </a:cxn>
                  <a:cxn ang="0">
                    <a:pos x="1181" y="184"/>
                  </a:cxn>
                  <a:cxn ang="0">
                    <a:pos x="1271" y="120"/>
                  </a:cxn>
                  <a:cxn ang="0">
                    <a:pos x="1477" y="229"/>
                  </a:cxn>
                  <a:cxn ang="0">
                    <a:pos x="1717" y="237"/>
                  </a:cxn>
                  <a:cxn ang="0">
                    <a:pos x="2052" y="282"/>
                  </a:cxn>
                  <a:cxn ang="0">
                    <a:pos x="2046" y="468"/>
                  </a:cxn>
                  <a:cxn ang="0">
                    <a:pos x="2076" y="629"/>
                  </a:cxn>
                  <a:cxn ang="0">
                    <a:pos x="1927" y="644"/>
                  </a:cxn>
                  <a:cxn ang="0">
                    <a:pos x="1751" y="799"/>
                  </a:cxn>
                  <a:cxn ang="0">
                    <a:pos x="1624" y="937"/>
                  </a:cxn>
                  <a:cxn ang="0">
                    <a:pos x="1436" y="1030"/>
                  </a:cxn>
                  <a:cxn ang="0">
                    <a:pos x="1166" y="1053"/>
                  </a:cxn>
                  <a:cxn ang="0">
                    <a:pos x="1028" y="1229"/>
                  </a:cxn>
                  <a:cxn ang="0">
                    <a:pos x="858" y="1247"/>
                  </a:cxn>
                  <a:cxn ang="0">
                    <a:pos x="825" y="1064"/>
                  </a:cxn>
                  <a:cxn ang="0">
                    <a:pos x="810" y="829"/>
                  </a:cxn>
                  <a:cxn ang="0">
                    <a:pos x="767" y="694"/>
                  </a:cxn>
                  <a:cxn ang="0">
                    <a:pos x="588" y="824"/>
                  </a:cxn>
                  <a:cxn ang="0">
                    <a:pos x="465" y="950"/>
                  </a:cxn>
                  <a:cxn ang="0">
                    <a:pos x="306" y="1038"/>
                  </a:cxn>
                  <a:cxn ang="0">
                    <a:pos x="215" y="934"/>
                  </a:cxn>
                  <a:cxn ang="0">
                    <a:pos x="111" y="962"/>
                  </a:cxn>
                  <a:cxn ang="0">
                    <a:pos x="43" y="899"/>
                  </a:cxn>
                  <a:cxn ang="0">
                    <a:pos x="58" y="689"/>
                  </a:cxn>
                  <a:cxn ang="0">
                    <a:pos x="0" y="470"/>
                  </a:cxn>
                  <a:cxn ang="0">
                    <a:pos x="83" y="388"/>
                  </a:cxn>
                  <a:cxn ang="0">
                    <a:pos x="116" y="184"/>
                  </a:cxn>
                </a:cxnLst>
                <a:rect l="0" t="0" r="r" b="b"/>
                <a:pathLst>
                  <a:path w="2076" h="1247">
                    <a:moveTo>
                      <a:pt x="116" y="184"/>
                    </a:moveTo>
                    <a:lnTo>
                      <a:pt x="319" y="229"/>
                    </a:lnTo>
                    <a:lnTo>
                      <a:pt x="599" y="64"/>
                    </a:lnTo>
                    <a:lnTo>
                      <a:pt x="753" y="1"/>
                    </a:lnTo>
                    <a:lnTo>
                      <a:pt x="824" y="0"/>
                    </a:lnTo>
                    <a:lnTo>
                      <a:pt x="858" y="124"/>
                    </a:lnTo>
                    <a:lnTo>
                      <a:pt x="645" y="332"/>
                    </a:lnTo>
                    <a:lnTo>
                      <a:pt x="850" y="392"/>
                    </a:lnTo>
                    <a:lnTo>
                      <a:pt x="998" y="388"/>
                    </a:lnTo>
                    <a:lnTo>
                      <a:pt x="1177" y="512"/>
                    </a:lnTo>
                    <a:lnTo>
                      <a:pt x="1239" y="388"/>
                    </a:lnTo>
                    <a:lnTo>
                      <a:pt x="1181" y="184"/>
                    </a:lnTo>
                    <a:lnTo>
                      <a:pt x="1271" y="120"/>
                    </a:lnTo>
                    <a:lnTo>
                      <a:pt x="1477" y="229"/>
                    </a:lnTo>
                    <a:lnTo>
                      <a:pt x="1717" y="237"/>
                    </a:lnTo>
                    <a:lnTo>
                      <a:pt x="2052" y="282"/>
                    </a:lnTo>
                    <a:lnTo>
                      <a:pt x="2046" y="468"/>
                    </a:lnTo>
                    <a:lnTo>
                      <a:pt x="2076" y="629"/>
                    </a:lnTo>
                    <a:lnTo>
                      <a:pt x="1927" y="644"/>
                    </a:lnTo>
                    <a:lnTo>
                      <a:pt x="1751" y="799"/>
                    </a:lnTo>
                    <a:lnTo>
                      <a:pt x="1624" y="937"/>
                    </a:lnTo>
                    <a:lnTo>
                      <a:pt x="1436" y="1030"/>
                    </a:lnTo>
                    <a:lnTo>
                      <a:pt x="1166" y="1053"/>
                    </a:lnTo>
                    <a:lnTo>
                      <a:pt x="1028" y="1229"/>
                    </a:lnTo>
                    <a:lnTo>
                      <a:pt x="858" y="1247"/>
                    </a:lnTo>
                    <a:lnTo>
                      <a:pt x="825" y="1064"/>
                    </a:lnTo>
                    <a:lnTo>
                      <a:pt x="810" y="829"/>
                    </a:lnTo>
                    <a:lnTo>
                      <a:pt x="767" y="694"/>
                    </a:lnTo>
                    <a:lnTo>
                      <a:pt x="588" y="824"/>
                    </a:lnTo>
                    <a:lnTo>
                      <a:pt x="465" y="950"/>
                    </a:lnTo>
                    <a:lnTo>
                      <a:pt x="306" y="1038"/>
                    </a:lnTo>
                    <a:lnTo>
                      <a:pt x="215" y="934"/>
                    </a:lnTo>
                    <a:lnTo>
                      <a:pt x="111" y="962"/>
                    </a:lnTo>
                    <a:lnTo>
                      <a:pt x="43" y="899"/>
                    </a:lnTo>
                    <a:lnTo>
                      <a:pt x="58" y="689"/>
                    </a:lnTo>
                    <a:lnTo>
                      <a:pt x="0" y="470"/>
                    </a:lnTo>
                    <a:lnTo>
                      <a:pt x="83" y="388"/>
                    </a:lnTo>
                    <a:lnTo>
                      <a:pt x="116" y="18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8" name="Freeform 48">
                <a:extLst>
                  <a:ext uri="{FF2B5EF4-FFF2-40B4-BE49-F238E27FC236}">
                    <a16:creationId xmlns:a16="http://schemas.microsoft.com/office/drawing/2014/main" id="{A2CDD2D8-33B7-EEB3-7053-266C8B0AA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1642"/>
                <a:ext cx="289" cy="175"/>
              </a:xfrm>
              <a:custGeom>
                <a:avLst/>
                <a:gdLst/>
                <a:ahLst/>
                <a:cxnLst>
                  <a:cxn ang="0">
                    <a:pos x="1742" y="233"/>
                  </a:cxn>
                  <a:cxn ang="0">
                    <a:pos x="1579" y="143"/>
                  </a:cxn>
                  <a:cxn ang="0">
                    <a:pos x="1329" y="173"/>
                  </a:cxn>
                  <a:cxn ang="0">
                    <a:pos x="1092" y="143"/>
                  </a:cxn>
                  <a:cxn ang="0">
                    <a:pos x="940" y="53"/>
                  </a:cxn>
                  <a:cxn ang="0">
                    <a:pos x="778" y="0"/>
                  </a:cxn>
                  <a:cxn ang="0">
                    <a:pos x="697" y="43"/>
                  </a:cxn>
                  <a:cxn ang="0">
                    <a:pos x="555" y="29"/>
                  </a:cxn>
                  <a:cxn ang="0">
                    <a:pos x="439" y="203"/>
                  </a:cxn>
                  <a:cxn ang="0">
                    <a:pos x="306" y="414"/>
                  </a:cxn>
                  <a:cxn ang="0">
                    <a:pos x="150" y="666"/>
                  </a:cxn>
                  <a:cxn ang="0">
                    <a:pos x="30" y="687"/>
                  </a:cxn>
                  <a:cxn ang="0">
                    <a:pos x="0" y="853"/>
                  </a:cxn>
                  <a:cxn ang="0">
                    <a:pos x="201" y="897"/>
                  </a:cxn>
                  <a:cxn ang="0">
                    <a:pos x="487" y="732"/>
                  </a:cxn>
                  <a:cxn ang="0">
                    <a:pos x="630" y="672"/>
                  </a:cxn>
                  <a:cxn ang="0">
                    <a:pos x="708" y="667"/>
                  </a:cxn>
                  <a:cxn ang="0">
                    <a:pos x="738" y="793"/>
                  </a:cxn>
                  <a:cxn ang="0">
                    <a:pos x="526" y="1002"/>
                  </a:cxn>
                  <a:cxn ang="0">
                    <a:pos x="738" y="1062"/>
                  </a:cxn>
                  <a:cxn ang="0">
                    <a:pos x="881" y="1057"/>
                  </a:cxn>
                  <a:cxn ang="0">
                    <a:pos x="1058" y="1182"/>
                  </a:cxn>
                  <a:cxn ang="0">
                    <a:pos x="1122" y="1057"/>
                  </a:cxn>
                  <a:cxn ang="0">
                    <a:pos x="1063" y="853"/>
                  </a:cxn>
                  <a:cxn ang="0">
                    <a:pos x="1152" y="788"/>
                  </a:cxn>
                  <a:cxn ang="0">
                    <a:pos x="1358" y="897"/>
                  </a:cxn>
                  <a:cxn ang="0">
                    <a:pos x="1609" y="907"/>
                  </a:cxn>
                  <a:cxn ang="0">
                    <a:pos x="1934" y="952"/>
                  </a:cxn>
                  <a:cxn ang="0">
                    <a:pos x="1919" y="823"/>
                  </a:cxn>
                  <a:cxn ang="0">
                    <a:pos x="1870" y="682"/>
                  </a:cxn>
                  <a:cxn ang="0">
                    <a:pos x="1815" y="442"/>
                  </a:cxn>
                  <a:cxn ang="0">
                    <a:pos x="1742" y="233"/>
                  </a:cxn>
                </a:cxnLst>
                <a:rect l="0" t="0" r="r" b="b"/>
                <a:pathLst>
                  <a:path w="1934" h="1182">
                    <a:moveTo>
                      <a:pt x="1742" y="233"/>
                    </a:moveTo>
                    <a:lnTo>
                      <a:pt x="1579" y="143"/>
                    </a:lnTo>
                    <a:lnTo>
                      <a:pt x="1329" y="173"/>
                    </a:lnTo>
                    <a:lnTo>
                      <a:pt x="1092" y="143"/>
                    </a:lnTo>
                    <a:lnTo>
                      <a:pt x="940" y="53"/>
                    </a:lnTo>
                    <a:lnTo>
                      <a:pt x="778" y="0"/>
                    </a:lnTo>
                    <a:lnTo>
                      <a:pt x="697" y="43"/>
                    </a:lnTo>
                    <a:lnTo>
                      <a:pt x="555" y="29"/>
                    </a:lnTo>
                    <a:lnTo>
                      <a:pt x="439" y="203"/>
                    </a:lnTo>
                    <a:lnTo>
                      <a:pt x="306" y="414"/>
                    </a:lnTo>
                    <a:lnTo>
                      <a:pt x="150" y="666"/>
                    </a:lnTo>
                    <a:lnTo>
                      <a:pt x="30" y="687"/>
                    </a:lnTo>
                    <a:lnTo>
                      <a:pt x="0" y="853"/>
                    </a:lnTo>
                    <a:lnTo>
                      <a:pt x="201" y="897"/>
                    </a:lnTo>
                    <a:lnTo>
                      <a:pt x="487" y="732"/>
                    </a:lnTo>
                    <a:lnTo>
                      <a:pt x="630" y="672"/>
                    </a:lnTo>
                    <a:lnTo>
                      <a:pt x="708" y="667"/>
                    </a:lnTo>
                    <a:lnTo>
                      <a:pt x="738" y="793"/>
                    </a:lnTo>
                    <a:lnTo>
                      <a:pt x="526" y="1002"/>
                    </a:lnTo>
                    <a:lnTo>
                      <a:pt x="738" y="1062"/>
                    </a:lnTo>
                    <a:lnTo>
                      <a:pt x="881" y="1057"/>
                    </a:lnTo>
                    <a:lnTo>
                      <a:pt x="1058" y="1182"/>
                    </a:lnTo>
                    <a:lnTo>
                      <a:pt x="1122" y="1057"/>
                    </a:lnTo>
                    <a:lnTo>
                      <a:pt x="1063" y="853"/>
                    </a:lnTo>
                    <a:lnTo>
                      <a:pt x="1152" y="788"/>
                    </a:lnTo>
                    <a:lnTo>
                      <a:pt x="1358" y="897"/>
                    </a:lnTo>
                    <a:lnTo>
                      <a:pt x="1609" y="907"/>
                    </a:lnTo>
                    <a:lnTo>
                      <a:pt x="1934" y="952"/>
                    </a:lnTo>
                    <a:lnTo>
                      <a:pt x="1919" y="823"/>
                    </a:lnTo>
                    <a:lnTo>
                      <a:pt x="1870" y="682"/>
                    </a:lnTo>
                    <a:lnTo>
                      <a:pt x="1815" y="442"/>
                    </a:lnTo>
                    <a:lnTo>
                      <a:pt x="1742" y="233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9" name="Freeform 49">
                <a:extLst>
                  <a:ext uri="{FF2B5EF4-FFF2-40B4-BE49-F238E27FC236}">
                    <a16:creationId xmlns:a16="http://schemas.microsoft.com/office/drawing/2014/main" id="{06AC4BC0-EDFD-7BBC-79B2-E1C374454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802"/>
                <a:ext cx="486" cy="543"/>
              </a:xfrm>
              <a:custGeom>
                <a:avLst/>
                <a:gdLst/>
                <a:ahLst/>
                <a:cxnLst>
                  <a:cxn ang="0">
                    <a:pos x="2316" y="170"/>
                  </a:cxn>
                  <a:cxn ang="0">
                    <a:pos x="2108" y="409"/>
                  </a:cxn>
                  <a:cxn ang="0">
                    <a:pos x="1784" y="524"/>
                  </a:cxn>
                  <a:cxn ang="0">
                    <a:pos x="1286" y="644"/>
                  </a:cxn>
                  <a:cxn ang="0">
                    <a:pos x="1123" y="853"/>
                  </a:cxn>
                  <a:cxn ang="0">
                    <a:pos x="739" y="679"/>
                  </a:cxn>
                  <a:cxn ang="0">
                    <a:pos x="369" y="584"/>
                  </a:cxn>
                  <a:cxn ang="0">
                    <a:pos x="5" y="499"/>
                  </a:cxn>
                  <a:cxn ang="0">
                    <a:pos x="104" y="763"/>
                  </a:cxn>
                  <a:cxn ang="0">
                    <a:pos x="325" y="978"/>
                  </a:cxn>
                  <a:cxn ang="0">
                    <a:pos x="409" y="1332"/>
                  </a:cxn>
                  <a:cxn ang="0">
                    <a:pos x="542" y="1592"/>
                  </a:cxn>
                  <a:cxn ang="0">
                    <a:pos x="779" y="1700"/>
                  </a:cxn>
                  <a:cxn ang="0">
                    <a:pos x="1123" y="1861"/>
                  </a:cxn>
                  <a:cxn ang="0">
                    <a:pos x="1222" y="2219"/>
                  </a:cxn>
                  <a:cxn ang="0">
                    <a:pos x="1227" y="2948"/>
                  </a:cxn>
                  <a:cxn ang="0">
                    <a:pos x="1360" y="3247"/>
                  </a:cxn>
                  <a:cxn ang="0">
                    <a:pos x="1493" y="3506"/>
                  </a:cxn>
                  <a:cxn ang="0">
                    <a:pos x="1739" y="3681"/>
                  </a:cxn>
                  <a:cxn ang="0">
                    <a:pos x="1922" y="3187"/>
                  </a:cxn>
                  <a:cxn ang="0">
                    <a:pos x="2261" y="3357"/>
                  </a:cxn>
                  <a:cxn ang="0">
                    <a:pos x="2448" y="3247"/>
                  </a:cxn>
                  <a:cxn ang="0">
                    <a:pos x="2542" y="2893"/>
                  </a:cxn>
                  <a:cxn ang="0">
                    <a:pos x="2956" y="2788"/>
                  </a:cxn>
                  <a:cxn ang="0">
                    <a:pos x="3176" y="2333"/>
                  </a:cxn>
                  <a:cxn ang="0">
                    <a:pos x="3069" y="2139"/>
                  </a:cxn>
                  <a:cxn ang="0">
                    <a:pos x="2779" y="1665"/>
                  </a:cxn>
                  <a:cxn ang="0">
                    <a:pos x="2631" y="1382"/>
                  </a:cxn>
                  <a:cxn ang="0">
                    <a:pos x="2892" y="748"/>
                  </a:cxn>
                  <a:cxn ang="0">
                    <a:pos x="2809" y="494"/>
                  </a:cxn>
                  <a:cxn ang="0">
                    <a:pos x="2641" y="155"/>
                  </a:cxn>
                  <a:cxn ang="0">
                    <a:pos x="2405" y="35"/>
                  </a:cxn>
                </a:cxnLst>
                <a:rect l="0" t="0" r="r" b="b"/>
                <a:pathLst>
                  <a:path w="3244" h="3681">
                    <a:moveTo>
                      <a:pt x="2227" y="35"/>
                    </a:moveTo>
                    <a:lnTo>
                      <a:pt x="2316" y="170"/>
                    </a:lnTo>
                    <a:lnTo>
                      <a:pt x="2168" y="284"/>
                    </a:lnTo>
                    <a:lnTo>
                      <a:pt x="2108" y="409"/>
                    </a:lnTo>
                    <a:lnTo>
                      <a:pt x="1902" y="404"/>
                    </a:lnTo>
                    <a:lnTo>
                      <a:pt x="1784" y="524"/>
                    </a:lnTo>
                    <a:lnTo>
                      <a:pt x="1546" y="614"/>
                    </a:lnTo>
                    <a:lnTo>
                      <a:pt x="1286" y="644"/>
                    </a:lnTo>
                    <a:lnTo>
                      <a:pt x="1093" y="703"/>
                    </a:lnTo>
                    <a:lnTo>
                      <a:pt x="1123" y="853"/>
                    </a:lnTo>
                    <a:lnTo>
                      <a:pt x="1020" y="918"/>
                    </a:lnTo>
                    <a:lnTo>
                      <a:pt x="739" y="679"/>
                    </a:lnTo>
                    <a:lnTo>
                      <a:pt x="473" y="733"/>
                    </a:lnTo>
                    <a:lnTo>
                      <a:pt x="369" y="584"/>
                    </a:lnTo>
                    <a:lnTo>
                      <a:pt x="143" y="614"/>
                    </a:lnTo>
                    <a:lnTo>
                      <a:pt x="5" y="499"/>
                    </a:lnTo>
                    <a:lnTo>
                      <a:pt x="0" y="614"/>
                    </a:lnTo>
                    <a:lnTo>
                      <a:pt x="104" y="763"/>
                    </a:lnTo>
                    <a:lnTo>
                      <a:pt x="266" y="808"/>
                    </a:lnTo>
                    <a:lnTo>
                      <a:pt x="325" y="978"/>
                    </a:lnTo>
                    <a:lnTo>
                      <a:pt x="290" y="1157"/>
                    </a:lnTo>
                    <a:lnTo>
                      <a:pt x="409" y="1332"/>
                    </a:lnTo>
                    <a:lnTo>
                      <a:pt x="424" y="1517"/>
                    </a:lnTo>
                    <a:lnTo>
                      <a:pt x="542" y="1592"/>
                    </a:lnTo>
                    <a:lnTo>
                      <a:pt x="768" y="1562"/>
                    </a:lnTo>
                    <a:lnTo>
                      <a:pt x="779" y="1700"/>
                    </a:lnTo>
                    <a:lnTo>
                      <a:pt x="916" y="1780"/>
                    </a:lnTo>
                    <a:lnTo>
                      <a:pt x="1123" y="1861"/>
                    </a:lnTo>
                    <a:lnTo>
                      <a:pt x="1103" y="2021"/>
                    </a:lnTo>
                    <a:lnTo>
                      <a:pt x="1222" y="2219"/>
                    </a:lnTo>
                    <a:lnTo>
                      <a:pt x="1271" y="2424"/>
                    </a:lnTo>
                    <a:lnTo>
                      <a:pt x="1227" y="2948"/>
                    </a:lnTo>
                    <a:lnTo>
                      <a:pt x="1345" y="3117"/>
                    </a:lnTo>
                    <a:lnTo>
                      <a:pt x="1360" y="3247"/>
                    </a:lnTo>
                    <a:lnTo>
                      <a:pt x="1271" y="3372"/>
                    </a:lnTo>
                    <a:lnTo>
                      <a:pt x="1493" y="3506"/>
                    </a:lnTo>
                    <a:lnTo>
                      <a:pt x="1591" y="3671"/>
                    </a:lnTo>
                    <a:lnTo>
                      <a:pt x="1739" y="3681"/>
                    </a:lnTo>
                    <a:lnTo>
                      <a:pt x="1769" y="3367"/>
                    </a:lnTo>
                    <a:lnTo>
                      <a:pt x="1922" y="3187"/>
                    </a:lnTo>
                    <a:lnTo>
                      <a:pt x="2079" y="3192"/>
                    </a:lnTo>
                    <a:lnTo>
                      <a:pt x="2261" y="3357"/>
                    </a:lnTo>
                    <a:lnTo>
                      <a:pt x="2380" y="3367"/>
                    </a:lnTo>
                    <a:lnTo>
                      <a:pt x="2448" y="3247"/>
                    </a:lnTo>
                    <a:lnTo>
                      <a:pt x="2463" y="3072"/>
                    </a:lnTo>
                    <a:lnTo>
                      <a:pt x="2542" y="2893"/>
                    </a:lnTo>
                    <a:lnTo>
                      <a:pt x="2685" y="2773"/>
                    </a:lnTo>
                    <a:lnTo>
                      <a:pt x="2956" y="2788"/>
                    </a:lnTo>
                    <a:lnTo>
                      <a:pt x="3244" y="2766"/>
                    </a:lnTo>
                    <a:lnTo>
                      <a:pt x="3176" y="2333"/>
                    </a:lnTo>
                    <a:lnTo>
                      <a:pt x="3216" y="2217"/>
                    </a:lnTo>
                    <a:lnTo>
                      <a:pt x="3069" y="2139"/>
                    </a:lnTo>
                    <a:lnTo>
                      <a:pt x="2809" y="1906"/>
                    </a:lnTo>
                    <a:lnTo>
                      <a:pt x="2779" y="1665"/>
                    </a:lnTo>
                    <a:lnTo>
                      <a:pt x="2685" y="1557"/>
                    </a:lnTo>
                    <a:lnTo>
                      <a:pt x="2631" y="1382"/>
                    </a:lnTo>
                    <a:lnTo>
                      <a:pt x="2700" y="1003"/>
                    </a:lnTo>
                    <a:lnTo>
                      <a:pt x="2892" y="748"/>
                    </a:lnTo>
                    <a:lnTo>
                      <a:pt x="2804" y="614"/>
                    </a:lnTo>
                    <a:lnTo>
                      <a:pt x="2809" y="494"/>
                    </a:lnTo>
                    <a:lnTo>
                      <a:pt x="2567" y="409"/>
                    </a:lnTo>
                    <a:lnTo>
                      <a:pt x="2641" y="155"/>
                    </a:lnTo>
                    <a:lnTo>
                      <a:pt x="2552" y="0"/>
                    </a:lnTo>
                    <a:lnTo>
                      <a:pt x="2405" y="35"/>
                    </a:lnTo>
                    <a:lnTo>
                      <a:pt x="2227" y="3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12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23" name="CaixaDeTexto 322">
              <a:extLst>
                <a:ext uri="{FF2B5EF4-FFF2-40B4-BE49-F238E27FC236}">
                  <a16:creationId xmlns:a16="http://schemas.microsoft.com/office/drawing/2014/main" id="{917CE2B8-2B98-DDFF-86AE-F4316B3C8017}"/>
                </a:ext>
              </a:extLst>
            </p:cNvPr>
            <p:cNvSpPr txBox="1"/>
            <p:nvPr/>
          </p:nvSpPr>
          <p:spPr>
            <a:xfrm>
              <a:off x="7265912" y="2381988"/>
              <a:ext cx="1222996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Petrolina  </a:t>
              </a:r>
              <a:br>
                <a:rPr lang="pt-BR" sz="1100" b="1" dirty="0">
                  <a:solidFill>
                    <a:schemeClr val="accent1">
                      <a:lumMod val="50000"/>
                    </a:schemeClr>
                  </a:solidFill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t-BR" sz="1100" dirty="0">
                  <a:solidFill>
                    <a:schemeClr val="accent1">
                      <a:lumMod val="50000"/>
                    </a:schemeClr>
                  </a:solidFill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Living  </a:t>
              </a:r>
              <a:r>
                <a:rPr lang="pt-BR" sz="1100" dirty="0" err="1">
                  <a:solidFill>
                    <a:schemeClr val="accent1">
                      <a:lumMod val="50000"/>
                    </a:schemeClr>
                  </a:solidFill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Lab</a:t>
              </a:r>
              <a:r>
                <a:rPr lang="pt-BR" sz="1100" dirty="0">
                  <a:solidFill>
                    <a:schemeClr val="accent1">
                      <a:lumMod val="50000"/>
                    </a:schemeClr>
                  </a:solidFill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pt-BR" sz="1100" b="1" dirty="0">
                  <a:solidFill>
                    <a:srgbClr val="FFC000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Conecta 5G</a:t>
              </a:r>
            </a:p>
          </p:txBody>
        </p:sp>
        <p:sp>
          <p:nvSpPr>
            <p:cNvPr id="324" name="CaixaDeTexto 323">
              <a:extLst>
                <a:ext uri="{FF2B5EF4-FFF2-40B4-BE49-F238E27FC236}">
                  <a16:creationId xmlns:a16="http://schemas.microsoft.com/office/drawing/2014/main" id="{C396E05D-CA07-9BBD-D579-DB8A1A31D806}"/>
                </a:ext>
              </a:extLst>
            </p:cNvPr>
            <p:cNvSpPr txBox="1"/>
            <p:nvPr/>
          </p:nvSpPr>
          <p:spPr>
            <a:xfrm>
              <a:off x="2424687" y="5126199"/>
              <a:ext cx="3419320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r"/>
              <a:r>
                <a:rPr lang="pt-BR" sz="1100" b="1" dirty="0"/>
                <a:t>Foz do Iguaçu </a:t>
              </a:r>
              <a:br>
                <a:rPr lang="pt-BR" sz="1100" b="1" dirty="0"/>
              </a:br>
              <a:r>
                <a:rPr lang="pt-BR" sz="1100" dirty="0"/>
                <a:t>Living </a:t>
              </a:r>
              <a:r>
                <a:rPr lang="pt-BR" sz="1100" dirty="0" err="1"/>
                <a:t>Lab</a:t>
              </a:r>
              <a:r>
                <a:rPr lang="pt-BR" sz="1100" dirty="0"/>
                <a:t>, Vila A Inteligente </a:t>
              </a:r>
              <a:br>
                <a:rPr lang="pt-BR" sz="1100" dirty="0"/>
              </a:br>
              <a:r>
                <a:rPr lang="pt-BR" sz="1100" dirty="0" err="1"/>
                <a:t>FronteiraTech</a:t>
              </a:r>
              <a:r>
                <a:rPr lang="pt-BR" sz="1100" dirty="0"/>
                <a:t> (Ponte da Amizade)</a:t>
              </a:r>
            </a:p>
          </p:txBody>
        </p:sp>
        <p:pic>
          <p:nvPicPr>
            <p:cNvPr id="325" name="Imagem 324">
              <a:extLst>
                <a:ext uri="{FF2B5EF4-FFF2-40B4-BE49-F238E27FC236}">
                  <a16:creationId xmlns:a16="http://schemas.microsoft.com/office/drawing/2014/main" id="{29C74CBE-AA5F-D35C-1164-E6E6EDB57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5985023" y="5096426"/>
              <a:ext cx="303383" cy="352429"/>
            </a:xfrm>
            <a:prstGeom prst="rect">
              <a:avLst/>
            </a:prstGeom>
          </p:spPr>
        </p:pic>
        <p:sp>
          <p:nvSpPr>
            <p:cNvPr id="326" name="CaixaDeTexto 325">
              <a:extLst>
                <a:ext uri="{FF2B5EF4-FFF2-40B4-BE49-F238E27FC236}">
                  <a16:creationId xmlns:a16="http://schemas.microsoft.com/office/drawing/2014/main" id="{52AAA73B-C0F5-9724-730B-ABFD61D8C4AC}"/>
                </a:ext>
              </a:extLst>
            </p:cNvPr>
            <p:cNvSpPr txBox="1"/>
            <p:nvPr/>
          </p:nvSpPr>
          <p:spPr>
            <a:xfrm>
              <a:off x="7520651" y="5096426"/>
              <a:ext cx="4151510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sz="1100" b="1" dirty="0"/>
                <a:t>Francisco Morato </a:t>
              </a:r>
              <a:br>
                <a:rPr lang="pt-BR" sz="1100" b="1" dirty="0"/>
              </a:br>
              <a:r>
                <a:rPr lang="pt-BR" sz="1100" dirty="0"/>
                <a:t>Gestão inteligente de tráfego, segurança pública</a:t>
              </a:r>
            </a:p>
          </p:txBody>
        </p:sp>
        <p:pic>
          <p:nvPicPr>
            <p:cNvPr id="327" name="Imagem 326">
              <a:extLst>
                <a:ext uri="{FF2B5EF4-FFF2-40B4-BE49-F238E27FC236}">
                  <a16:creationId xmlns:a16="http://schemas.microsoft.com/office/drawing/2014/main" id="{E88D74CD-7A52-71F4-1C11-9ACD48C31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935277" y="4828893"/>
              <a:ext cx="303383" cy="352429"/>
            </a:xfrm>
            <a:prstGeom prst="rect">
              <a:avLst/>
            </a:prstGeom>
          </p:spPr>
        </p:pic>
        <p:sp>
          <p:nvSpPr>
            <p:cNvPr id="328" name="CaixaDeTexto 327">
              <a:extLst>
                <a:ext uri="{FF2B5EF4-FFF2-40B4-BE49-F238E27FC236}">
                  <a16:creationId xmlns:a16="http://schemas.microsoft.com/office/drawing/2014/main" id="{96128D7C-35A3-A54B-60C9-972983338D26}"/>
                </a:ext>
              </a:extLst>
            </p:cNvPr>
            <p:cNvSpPr txBox="1"/>
            <p:nvPr/>
          </p:nvSpPr>
          <p:spPr>
            <a:xfrm>
              <a:off x="9062696" y="2382869"/>
              <a:ext cx="3255307" cy="26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lnSpc>
                  <a:spcPct val="107000"/>
                </a:lnSpc>
                <a:spcAft>
                  <a:spcPts val="800"/>
                </a:spcAft>
                <a:defRPr sz="1400" b="1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pt-BR" sz="1100" dirty="0"/>
                <a:t>Campina Grande - </a:t>
              </a:r>
              <a:r>
                <a:rPr lang="pt-BR" sz="1100" b="0" dirty="0"/>
                <a:t>Segurança pública</a:t>
              </a:r>
            </a:p>
          </p:txBody>
        </p:sp>
        <p:sp>
          <p:nvSpPr>
            <p:cNvPr id="329" name="CaixaDeTexto 328">
              <a:extLst>
                <a:ext uri="{FF2B5EF4-FFF2-40B4-BE49-F238E27FC236}">
                  <a16:creationId xmlns:a16="http://schemas.microsoft.com/office/drawing/2014/main" id="{5639BD8D-FB5B-4E92-A51C-A6A229E8A876}"/>
                </a:ext>
              </a:extLst>
            </p:cNvPr>
            <p:cNvSpPr txBox="1"/>
            <p:nvPr/>
          </p:nvSpPr>
          <p:spPr>
            <a:xfrm>
              <a:off x="3871393" y="4703403"/>
              <a:ext cx="2461286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pt-BR" sz="1100" b="1" dirty="0">
                  <a:solidFill>
                    <a:schemeClr val="accent1">
                      <a:lumMod val="50000"/>
                    </a:schemeClr>
                  </a:solidFill>
                </a:rPr>
                <a:t>Londrina </a:t>
              </a:r>
              <a:br>
                <a:rPr lang="pt-BR" sz="1100" b="1" dirty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pt-BR" sz="1100" dirty="0"/>
                <a:t>Rua Inteli</a:t>
              </a:r>
              <a:r>
                <a:rPr lang="pt-BR" sz="1100" dirty="0">
                  <a:solidFill>
                    <a:schemeClr val="accent1">
                      <a:lumMod val="50000"/>
                    </a:schemeClr>
                  </a:solidFill>
                </a:rPr>
                <a:t>gente</a:t>
              </a:r>
              <a:br>
                <a:rPr lang="pt-BR" sz="1100" b="1" dirty="0">
                  <a:solidFill>
                    <a:schemeClr val="accent1">
                      <a:lumMod val="50000"/>
                    </a:schemeClr>
                  </a:solidFill>
                </a:rPr>
              </a:br>
              <a:endParaRPr lang="pt-BR" sz="1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0" name="CaixaDeTexto 329">
              <a:extLst>
                <a:ext uri="{FF2B5EF4-FFF2-40B4-BE49-F238E27FC236}">
                  <a16:creationId xmlns:a16="http://schemas.microsoft.com/office/drawing/2014/main" id="{BE4AE590-CEAB-7E6C-FD9A-48576249A0D6}"/>
                </a:ext>
              </a:extLst>
            </p:cNvPr>
            <p:cNvSpPr txBox="1"/>
            <p:nvPr/>
          </p:nvSpPr>
          <p:spPr>
            <a:xfrm>
              <a:off x="2481503" y="287562"/>
              <a:ext cx="2637822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lnSpc>
                  <a:spcPct val="107000"/>
                </a:lnSpc>
                <a:spcAft>
                  <a:spcPts val="800"/>
                </a:spcAft>
                <a:defRPr sz="1400" b="1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r"/>
              <a:r>
                <a:rPr lang="pt-BR" sz="1100" dirty="0"/>
                <a:t>Pacaraima </a:t>
              </a:r>
              <a:br>
                <a:rPr lang="pt-BR" sz="1100" dirty="0"/>
              </a:br>
              <a:r>
                <a:rPr lang="pt-BR" sz="1100" b="0" dirty="0" err="1"/>
                <a:t>FronteiraTech</a:t>
              </a:r>
              <a:endParaRPr lang="pt-BR" sz="1100" b="0" dirty="0"/>
            </a:p>
          </p:txBody>
        </p:sp>
        <p:pic>
          <p:nvPicPr>
            <p:cNvPr id="331" name="Imagem 330">
              <a:extLst>
                <a:ext uri="{FF2B5EF4-FFF2-40B4-BE49-F238E27FC236}">
                  <a16:creationId xmlns:a16="http://schemas.microsoft.com/office/drawing/2014/main" id="{402C78A5-F0D8-7D7A-F9A1-2BE64B0B6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4907136" y="763523"/>
              <a:ext cx="303383" cy="352429"/>
            </a:xfrm>
            <a:prstGeom prst="rect">
              <a:avLst/>
            </a:prstGeom>
          </p:spPr>
        </p:pic>
        <p:sp>
          <p:nvSpPr>
            <p:cNvPr id="332" name="CaixaDeTexto 331">
              <a:extLst>
                <a:ext uri="{FF2B5EF4-FFF2-40B4-BE49-F238E27FC236}">
                  <a16:creationId xmlns:a16="http://schemas.microsoft.com/office/drawing/2014/main" id="{808122F2-5435-027A-F986-1337637D8A05}"/>
                </a:ext>
              </a:extLst>
            </p:cNvPr>
            <p:cNvSpPr txBox="1"/>
            <p:nvPr/>
          </p:nvSpPr>
          <p:spPr>
            <a:xfrm>
              <a:off x="5485169" y="3420325"/>
              <a:ext cx="1397659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lnSpc>
                  <a:spcPct val="107000"/>
                </a:lnSpc>
                <a:spcAft>
                  <a:spcPts val="800"/>
                </a:spcAft>
                <a:defRPr sz="1400" b="1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r">
                <a:lnSpc>
                  <a:spcPct val="100000"/>
                </a:lnSpc>
                <a:spcAft>
                  <a:spcPts val="0"/>
                </a:spcAft>
              </a:pPr>
              <a:r>
                <a:rPr lang="pt-BR" sz="1100" dirty="0">
                  <a:solidFill>
                    <a:srgbClr val="405780"/>
                  </a:solidFill>
                </a:rPr>
                <a:t>Brasília  </a:t>
              </a:r>
              <a:br>
                <a:rPr lang="pt-BR" sz="1100" dirty="0">
                  <a:solidFill>
                    <a:srgbClr val="405780"/>
                  </a:solidFill>
                </a:rPr>
              </a:br>
              <a:r>
                <a:rPr lang="pt-BR" sz="1100" b="0" dirty="0">
                  <a:solidFill>
                    <a:srgbClr val="405780"/>
                  </a:solidFill>
                </a:rPr>
                <a:t>VEM DF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</a:pPr>
              <a:r>
                <a:rPr lang="pt-BR" sz="1100" b="0" dirty="0">
                  <a:solidFill>
                    <a:srgbClr val="405780"/>
                  </a:solidFill>
                </a:rPr>
                <a:t>Esplanada</a:t>
              </a:r>
            </a:p>
          </p:txBody>
        </p:sp>
        <p:pic>
          <p:nvPicPr>
            <p:cNvPr id="333" name="Imagem 332">
              <a:extLst>
                <a:ext uri="{FF2B5EF4-FFF2-40B4-BE49-F238E27FC236}">
                  <a16:creationId xmlns:a16="http://schemas.microsoft.com/office/drawing/2014/main" id="{589B660A-35C3-D263-A9BF-DBB5B4EA3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276063" y="4848569"/>
              <a:ext cx="303383" cy="352429"/>
            </a:xfrm>
            <a:prstGeom prst="rect">
              <a:avLst/>
            </a:prstGeom>
          </p:spPr>
        </p:pic>
        <p:pic>
          <p:nvPicPr>
            <p:cNvPr id="334" name="Imagem 333">
              <a:extLst>
                <a:ext uri="{FF2B5EF4-FFF2-40B4-BE49-F238E27FC236}">
                  <a16:creationId xmlns:a16="http://schemas.microsoft.com/office/drawing/2014/main" id="{F72FDC95-A652-0E9A-7819-8331AA804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567968" y="5063449"/>
              <a:ext cx="303383" cy="352429"/>
            </a:xfrm>
            <a:prstGeom prst="rect">
              <a:avLst/>
            </a:prstGeom>
          </p:spPr>
        </p:pic>
        <p:sp>
          <p:nvSpPr>
            <p:cNvPr id="335" name="CaixaDeTexto 334">
              <a:extLst>
                <a:ext uri="{FF2B5EF4-FFF2-40B4-BE49-F238E27FC236}">
                  <a16:creationId xmlns:a16="http://schemas.microsoft.com/office/drawing/2014/main" id="{0B883C0F-20BA-3E70-070F-466C4CCAC80C}"/>
                </a:ext>
              </a:extLst>
            </p:cNvPr>
            <p:cNvSpPr txBox="1"/>
            <p:nvPr/>
          </p:nvSpPr>
          <p:spPr>
            <a:xfrm>
              <a:off x="8129524" y="5494626"/>
              <a:ext cx="2741194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/>
                <a:t>Curitiba </a:t>
              </a:r>
              <a:br>
                <a:rPr lang="pt-BR" sz="1100" b="1" dirty="0"/>
              </a:br>
              <a:r>
                <a:rPr lang="pt-BR" sz="1100" dirty="0" err="1"/>
                <a:t>Eletromobilidade</a:t>
              </a:r>
              <a:r>
                <a:rPr lang="pt-BR" sz="1100" dirty="0"/>
                <a:t> VEM PR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</a:rPr>
                <a:t>Conecta 5G</a:t>
              </a:r>
            </a:p>
          </p:txBody>
        </p:sp>
        <p:pic>
          <p:nvPicPr>
            <p:cNvPr id="336" name="Imagem 335">
              <a:extLst>
                <a:ext uri="{FF2B5EF4-FFF2-40B4-BE49-F238E27FC236}">
                  <a16:creationId xmlns:a16="http://schemas.microsoft.com/office/drawing/2014/main" id="{0B922329-E80A-67FA-0846-E8ACBD78C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812118" y="3467182"/>
              <a:ext cx="303383" cy="352429"/>
            </a:xfrm>
            <a:prstGeom prst="rect">
              <a:avLst/>
            </a:prstGeom>
          </p:spPr>
        </p:pic>
        <p:sp>
          <p:nvSpPr>
            <p:cNvPr id="337" name="CaixaDeTexto 336">
              <a:extLst>
                <a:ext uri="{FF2B5EF4-FFF2-40B4-BE49-F238E27FC236}">
                  <a16:creationId xmlns:a16="http://schemas.microsoft.com/office/drawing/2014/main" id="{9B47DB65-4C5A-0D92-CDBE-1B2A347A0BDC}"/>
                </a:ext>
              </a:extLst>
            </p:cNvPr>
            <p:cNvSpPr txBox="1"/>
            <p:nvPr/>
          </p:nvSpPr>
          <p:spPr>
            <a:xfrm>
              <a:off x="8526697" y="3427441"/>
              <a:ext cx="2559587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lnSpc>
                  <a:spcPct val="107000"/>
                </a:lnSpc>
                <a:spcAft>
                  <a:spcPts val="800"/>
                </a:spcAft>
                <a:defRPr sz="1400" b="1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pt-BR" sz="1100" dirty="0"/>
                <a:t>Salvador </a:t>
              </a:r>
              <a:br>
                <a:rPr lang="pt-BR" sz="1100" dirty="0"/>
              </a:br>
              <a:r>
                <a:rPr lang="pt-BR" sz="1100" b="0" dirty="0"/>
                <a:t>Gestão inteligente de tráfego  </a:t>
              </a:r>
              <a:br>
                <a:rPr lang="pt-BR" sz="1100" b="0" dirty="0"/>
              </a:br>
              <a:endParaRPr lang="pt-BR" sz="1100" b="0" dirty="0"/>
            </a:p>
          </p:txBody>
        </p:sp>
        <p:pic>
          <p:nvPicPr>
            <p:cNvPr id="338" name="Imagem 337">
              <a:extLst>
                <a:ext uri="{FF2B5EF4-FFF2-40B4-BE49-F238E27FC236}">
                  <a16:creationId xmlns:a16="http://schemas.microsoft.com/office/drawing/2014/main" id="{C0443276-561E-5AE0-201C-9A3206CC1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8127154" y="3437213"/>
              <a:ext cx="303383" cy="352429"/>
            </a:xfrm>
            <a:prstGeom prst="rect">
              <a:avLst/>
            </a:prstGeom>
          </p:spPr>
        </p:pic>
        <p:sp>
          <p:nvSpPr>
            <p:cNvPr id="339" name="CaixaDeTexto 338">
              <a:extLst>
                <a:ext uri="{FF2B5EF4-FFF2-40B4-BE49-F238E27FC236}">
                  <a16:creationId xmlns:a16="http://schemas.microsoft.com/office/drawing/2014/main" id="{91DE4485-94AF-B58E-1869-135E1CEB8B02}"/>
                </a:ext>
              </a:extLst>
            </p:cNvPr>
            <p:cNvSpPr txBox="1"/>
            <p:nvPr/>
          </p:nvSpPr>
          <p:spPr>
            <a:xfrm>
              <a:off x="6799227" y="670263"/>
              <a:ext cx="2691607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200" b="1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sz="1100" dirty="0"/>
                <a:t>Macapá </a:t>
              </a:r>
              <a:br>
                <a:rPr lang="pt-BR" sz="1100" dirty="0"/>
              </a:br>
              <a:r>
                <a:rPr lang="pt-BR" sz="1100" b="0" dirty="0"/>
                <a:t>Gestão inteligente de tráfego </a:t>
              </a:r>
            </a:p>
          </p:txBody>
        </p:sp>
        <p:pic>
          <p:nvPicPr>
            <p:cNvPr id="340" name="Imagem 339">
              <a:extLst>
                <a:ext uri="{FF2B5EF4-FFF2-40B4-BE49-F238E27FC236}">
                  <a16:creationId xmlns:a16="http://schemas.microsoft.com/office/drawing/2014/main" id="{0FFE7EB6-9693-8F8B-D93B-804672754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395009" y="865841"/>
              <a:ext cx="303383" cy="352429"/>
            </a:xfrm>
            <a:prstGeom prst="rect">
              <a:avLst/>
            </a:prstGeom>
          </p:spPr>
        </p:pic>
        <p:pic>
          <p:nvPicPr>
            <p:cNvPr id="341" name="Imagem 340">
              <a:extLst>
                <a:ext uri="{FF2B5EF4-FFF2-40B4-BE49-F238E27FC236}">
                  <a16:creationId xmlns:a16="http://schemas.microsoft.com/office/drawing/2014/main" id="{5810FC83-028F-99B2-BB17-135434A4C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400949" y="5211242"/>
              <a:ext cx="303383" cy="352429"/>
            </a:xfrm>
            <a:prstGeom prst="rect">
              <a:avLst/>
            </a:prstGeom>
          </p:spPr>
        </p:pic>
        <p:sp>
          <p:nvSpPr>
            <p:cNvPr id="342" name="CaixaDeTexto 341">
              <a:extLst>
                <a:ext uri="{FF2B5EF4-FFF2-40B4-BE49-F238E27FC236}">
                  <a16:creationId xmlns:a16="http://schemas.microsoft.com/office/drawing/2014/main" id="{A370220A-2D5C-EB9A-39E1-7371AA1B8F60}"/>
                </a:ext>
              </a:extLst>
            </p:cNvPr>
            <p:cNvSpPr txBox="1"/>
            <p:nvPr/>
          </p:nvSpPr>
          <p:spPr>
            <a:xfrm>
              <a:off x="6683136" y="5920173"/>
              <a:ext cx="2741194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/>
                <a:t>Jaraguá do Sul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</a:rPr>
                <a:t>Conecta 5G</a:t>
              </a:r>
            </a:p>
          </p:txBody>
        </p:sp>
        <p:sp>
          <p:nvSpPr>
            <p:cNvPr id="343" name="CaixaDeTexto 342">
              <a:extLst>
                <a:ext uri="{FF2B5EF4-FFF2-40B4-BE49-F238E27FC236}">
                  <a16:creationId xmlns:a16="http://schemas.microsoft.com/office/drawing/2014/main" id="{8205C85D-C4AE-0A8B-F394-E1C9A0EB7469}"/>
                </a:ext>
              </a:extLst>
            </p:cNvPr>
            <p:cNvSpPr txBox="1"/>
            <p:nvPr/>
          </p:nvSpPr>
          <p:spPr>
            <a:xfrm>
              <a:off x="5762182" y="4281968"/>
              <a:ext cx="1125156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chemeClr val="accent1">
                      <a:lumMod val="50000"/>
                    </a:schemeClr>
                  </a:solidFill>
                </a:rPr>
                <a:t>Sorocaba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  <a:ea typeface="+mn-ea"/>
                </a:rPr>
                <a:t>Conecta 5G</a:t>
              </a:r>
            </a:p>
          </p:txBody>
        </p:sp>
        <p:pic>
          <p:nvPicPr>
            <p:cNvPr id="344" name="Imagem 343">
              <a:extLst>
                <a:ext uri="{FF2B5EF4-FFF2-40B4-BE49-F238E27FC236}">
                  <a16:creationId xmlns:a16="http://schemas.microsoft.com/office/drawing/2014/main" id="{7057395C-4BA5-861A-DE38-74DD194B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620774" y="4707544"/>
              <a:ext cx="303383" cy="352429"/>
            </a:xfrm>
            <a:prstGeom prst="rect">
              <a:avLst/>
            </a:prstGeom>
          </p:spPr>
        </p:pic>
        <p:sp>
          <p:nvSpPr>
            <p:cNvPr id="345" name="CaixaDeTexto 344">
              <a:extLst>
                <a:ext uri="{FF2B5EF4-FFF2-40B4-BE49-F238E27FC236}">
                  <a16:creationId xmlns:a16="http://schemas.microsoft.com/office/drawing/2014/main" id="{BC1502EE-BF40-A0D9-2AB7-618AF5287986}"/>
                </a:ext>
              </a:extLst>
            </p:cNvPr>
            <p:cNvSpPr txBox="1"/>
            <p:nvPr/>
          </p:nvSpPr>
          <p:spPr>
            <a:xfrm>
              <a:off x="5898612" y="2643667"/>
              <a:ext cx="1025545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405780"/>
                  </a:solidFill>
                </a:rPr>
                <a:t>Araguaína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  <a:ea typeface="+mn-ea"/>
                </a:rPr>
                <a:t>Conecta 5G</a:t>
              </a:r>
            </a:p>
          </p:txBody>
        </p:sp>
        <p:sp>
          <p:nvSpPr>
            <p:cNvPr id="346" name="CaixaDeTexto 345">
              <a:extLst>
                <a:ext uri="{FF2B5EF4-FFF2-40B4-BE49-F238E27FC236}">
                  <a16:creationId xmlns:a16="http://schemas.microsoft.com/office/drawing/2014/main" id="{673A1AC5-2026-4417-0127-B556761DB59B}"/>
                </a:ext>
              </a:extLst>
            </p:cNvPr>
            <p:cNvSpPr txBox="1"/>
            <p:nvPr/>
          </p:nvSpPr>
          <p:spPr>
            <a:xfrm>
              <a:off x="5248730" y="2012686"/>
              <a:ext cx="2741194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405780"/>
                  </a:solidFill>
                </a:rPr>
                <a:t>Parauapebas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405780"/>
                  </a:solidFill>
                </a:rPr>
                <a:t>Canaã dos Carajás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  <a:ea typeface="+mn-ea"/>
                </a:rPr>
                <a:t>Conecta 5G</a:t>
              </a:r>
            </a:p>
          </p:txBody>
        </p:sp>
        <p:pic>
          <p:nvPicPr>
            <p:cNvPr id="347" name="Imagem 346">
              <a:extLst>
                <a:ext uri="{FF2B5EF4-FFF2-40B4-BE49-F238E27FC236}">
                  <a16:creationId xmlns:a16="http://schemas.microsoft.com/office/drawing/2014/main" id="{5E68D856-FF2D-9248-8DB3-D1B003563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880384" y="2708635"/>
              <a:ext cx="303383" cy="352429"/>
            </a:xfrm>
            <a:prstGeom prst="rect">
              <a:avLst/>
            </a:prstGeom>
          </p:spPr>
        </p:pic>
        <p:sp>
          <p:nvSpPr>
            <p:cNvPr id="348" name="CaixaDeTexto 347">
              <a:extLst>
                <a:ext uri="{FF2B5EF4-FFF2-40B4-BE49-F238E27FC236}">
                  <a16:creationId xmlns:a16="http://schemas.microsoft.com/office/drawing/2014/main" id="{A50A8422-E4B8-5612-A4E5-8589DECE6394}"/>
                </a:ext>
              </a:extLst>
            </p:cNvPr>
            <p:cNvSpPr txBox="1"/>
            <p:nvPr/>
          </p:nvSpPr>
          <p:spPr>
            <a:xfrm>
              <a:off x="8985767" y="2088272"/>
              <a:ext cx="3255307" cy="26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/>
                <a:t>Ceará-Mirim - </a:t>
              </a:r>
              <a:r>
                <a:rPr lang="pt-BR" sz="1100" b="1" dirty="0">
                  <a:solidFill>
                    <a:srgbClr val="FFC000"/>
                  </a:solidFill>
                  <a:ea typeface="+mn-ea"/>
                </a:rPr>
                <a:t>Conecta 5G</a:t>
              </a:r>
            </a:p>
          </p:txBody>
        </p:sp>
        <p:pic>
          <p:nvPicPr>
            <p:cNvPr id="349" name="Imagem 348">
              <a:extLst>
                <a:ext uri="{FF2B5EF4-FFF2-40B4-BE49-F238E27FC236}">
                  <a16:creationId xmlns:a16="http://schemas.microsoft.com/office/drawing/2014/main" id="{86FB77C4-93F4-23C1-885B-89A02E20A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8755784" y="2041839"/>
              <a:ext cx="303383" cy="352429"/>
            </a:xfrm>
            <a:prstGeom prst="rect">
              <a:avLst/>
            </a:prstGeom>
          </p:spPr>
        </p:pic>
        <p:pic>
          <p:nvPicPr>
            <p:cNvPr id="350" name="Imagem 349">
              <a:extLst>
                <a:ext uri="{FF2B5EF4-FFF2-40B4-BE49-F238E27FC236}">
                  <a16:creationId xmlns:a16="http://schemas.microsoft.com/office/drawing/2014/main" id="{85E31176-AFD9-0204-9BA0-96F64A839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696553" y="1997025"/>
              <a:ext cx="303383" cy="352429"/>
            </a:xfrm>
            <a:prstGeom prst="rect">
              <a:avLst/>
            </a:prstGeom>
          </p:spPr>
        </p:pic>
        <p:pic>
          <p:nvPicPr>
            <p:cNvPr id="351" name="Imagem 350">
              <a:extLst>
                <a:ext uri="{FF2B5EF4-FFF2-40B4-BE49-F238E27FC236}">
                  <a16:creationId xmlns:a16="http://schemas.microsoft.com/office/drawing/2014/main" id="{3F57D9F9-16BC-8226-495D-4A6E37ED8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8396539" y="1861222"/>
              <a:ext cx="303383" cy="310719"/>
            </a:xfrm>
            <a:prstGeom prst="rect">
              <a:avLst/>
            </a:prstGeom>
          </p:spPr>
        </p:pic>
        <p:sp>
          <p:nvSpPr>
            <p:cNvPr id="352" name="CaixaDeTexto 351">
              <a:extLst>
                <a:ext uri="{FF2B5EF4-FFF2-40B4-BE49-F238E27FC236}">
                  <a16:creationId xmlns:a16="http://schemas.microsoft.com/office/drawing/2014/main" id="{AE3E8E52-4FB8-DC3C-F63E-C01B817B19B5}"/>
                </a:ext>
              </a:extLst>
            </p:cNvPr>
            <p:cNvSpPr txBox="1"/>
            <p:nvPr/>
          </p:nvSpPr>
          <p:spPr>
            <a:xfrm>
              <a:off x="8567998" y="1557940"/>
              <a:ext cx="1517083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/>
                <a:t>Paraipaba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  <a:ea typeface="+mn-ea"/>
                </a:rPr>
                <a:t>Conecta 5G</a:t>
              </a:r>
            </a:p>
          </p:txBody>
        </p:sp>
        <p:sp>
          <p:nvSpPr>
            <p:cNvPr id="353" name="CaixaDeTexto 352">
              <a:extLst>
                <a:ext uri="{FF2B5EF4-FFF2-40B4-BE49-F238E27FC236}">
                  <a16:creationId xmlns:a16="http://schemas.microsoft.com/office/drawing/2014/main" id="{8C86178F-D059-C18A-DFAC-703240E8DF17}"/>
                </a:ext>
              </a:extLst>
            </p:cNvPr>
            <p:cNvSpPr txBox="1"/>
            <p:nvPr/>
          </p:nvSpPr>
          <p:spPr>
            <a:xfrm>
              <a:off x="9103780" y="2659127"/>
              <a:ext cx="2361179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/>
                <a:t>Barreiros </a:t>
              </a:r>
            </a:p>
            <a:p>
              <a:pPr algn="l">
                <a:spcAft>
                  <a:spcPts val="0"/>
                </a:spcAft>
              </a:pPr>
              <a:r>
                <a:rPr lang="pt-BR" sz="1100" dirty="0">
                  <a:solidFill>
                    <a:srgbClr val="9900CC"/>
                  </a:solidFill>
                </a:rPr>
                <a:t>Segurança</a:t>
              </a:r>
              <a:r>
                <a:rPr lang="pt-BR" sz="1100" dirty="0">
                  <a:solidFill>
                    <a:srgbClr val="33CC33"/>
                  </a:solidFill>
                </a:rPr>
                <a:t> </a:t>
              </a:r>
            </a:p>
          </p:txBody>
        </p:sp>
        <p:pic>
          <p:nvPicPr>
            <p:cNvPr id="354" name="Imagem 353">
              <a:extLst>
                <a:ext uri="{FF2B5EF4-FFF2-40B4-BE49-F238E27FC236}">
                  <a16:creationId xmlns:a16="http://schemas.microsoft.com/office/drawing/2014/main" id="{AF1F5827-7B0B-FA5C-AB58-15AD4C53A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8460041" y="2817968"/>
              <a:ext cx="303383" cy="352429"/>
            </a:xfrm>
            <a:prstGeom prst="rect">
              <a:avLst/>
            </a:prstGeom>
          </p:spPr>
        </p:pic>
        <p:sp>
          <p:nvSpPr>
            <p:cNvPr id="355" name="CaixaDeTexto 354">
              <a:extLst>
                <a:ext uri="{FF2B5EF4-FFF2-40B4-BE49-F238E27FC236}">
                  <a16:creationId xmlns:a16="http://schemas.microsoft.com/office/drawing/2014/main" id="{0BDD6998-0BB2-2D8C-BFBF-2F4481E2999F}"/>
                </a:ext>
              </a:extLst>
            </p:cNvPr>
            <p:cNvSpPr txBox="1"/>
            <p:nvPr/>
          </p:nvSpPr>
          <p:spPr>
            <a:xfrm>
              <a:off x="7662717" y="2942798"/>
              <a:ext cx="1517083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chemeClr val="accent1">
                      <a:lumMod val="50000"/>
                    </a:schemeClr>
                  </a:solidFill>
                </a:rPr>
                <a:t>Itabaiana</a:t>
              </a:r>
            </a:p>
            <a:p>
              <a:pPr algn="l">
                <a:spcAft>
                  <a:spcPts val="0"/>
                </a:spcAft>
              </a:pPr>
              <a:r>
                <a:rPr lang="pt-BR" sz="1100" dirty="0">
                  <a:solidFill>
                    <a:srgbClr val="9900CC"/>
                  </a:solidFill>
                </a:rPr>
                <a:t>Segurança</a:t>
              </a:r>
              <a:r>
                <a:rPr lang="pt-BR" sz="1100" dirty="0">
                  <a:solidFill>
                    <a:srgbClr val="33CC33"/>
                  </a:solidFill>
                </a:rPr>
                <a:t> </a:t>
              </a:r>
            </a:p>
          </p:txBody>
        </p:sp>
        <p:pic>
          <p:nvPicPr>
            <p:cNvPr id="356" name="Imagem 355">
              <a:extLst>
                <a:ext uri="{FF2B5EF4-FFF2-40B4-BE49-F238E27FC236}">
                  <a16:creationId xmlns:a16="http://schemas.microsoft.com/office/drawing/2014/main" id="{43520713-4D49-6E4F-E6A5-AA35B80F8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527793" y="5447005"/>
              <a:ext cx="303383" cy="352429"/>
            </a:xfrm>
            <a:prstGeom prst="rect">
              <a:avLst/>
            </a:prstGeom>
          </p:spPr>
        </p:pic>
        <p:pic>
          <p:nvPicPr>
            <p:cNvPr id="357" name="Imagem 356">
              <a:extLst>
                <a:ext uri="{FF2B5EF4-FFF2-40B4-BE49-F238E27FC236}">
                  <a16:creationId xmlns:a16="http://schemas.microsoft.com/office/drawing/2014/main" id="{692CBEEE-C707-46A9-4EE1-FD445E509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6735068" y="4863452"/>
              <a:ext cx="303383" cy="352429"/>
            </a:xfrm>
            <a:prstGeom prst="rect">
              <a:avLst/>
            </a:prstGeom>
          </p:spPr>
        </p:pic>
        <p:sp>
          <p:nvSpPr>
            <p:cNvPr id="358" name="CaixaDeTexto 357">
              <a:extLst>
                <a:ext uri="{FF2B5EF4-FFF2-40B4-BE49-F238E27FC236}">
                  <a16:creationId xmlns:a16="http://schemas.microsoft.com/office/drawing/2014/main" id="{C6E3F418-2214-D466-ACA1-1E1D5F72F2F2}"/>
                </a:ext>
              </a:extLst>
            </p:cNvPr>
            <p:cNvSpPr txBox="1"/>
            <p:nvPr/>
          </p:nvSpPr>
          <p:spPr>
            <a:xfrm>
              <a:off x="6786111" y="4199725"/>
              <a:ext cx="1840236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chemeClr val="accent1">
                      <a:lumMod val="50000"/>
                    </a:schemeClr>
                  </a:solidFill>
                </a:rPr>
                <a:t>São José 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chemeClr val="accent1">
                      <a:lumMod val="50000"/>
                    </a:schemeClr>
                  </a:solidFill>
                </a:rPr>
                <a:t>dos Campos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  <a:ea typeface="+mn-ea"/>
                </a:rPr>
                <a:t>Conecta 5G</a:t>
              </a:r>
            </a:p>
          </p:txBody>
        </p:sp>
        <p:sp>
          <p:nvSpPr>
            <p:cNvPr id="359" name="CaixaDeTexto 358">
              <a:extLst>
                <a:ext uri="{FF2B5EF4-FFF2-40B4-BE49-F238E27FC236}">
                  <a16:creationId xmlns:a16="http://schemas.microsoft.com/office/drawing/2014/main" id="{596BF8FF-204C-B4D1-63E0-7AB7C09AA5EB}"/>
                </a:ext>
              </a:extLst>
            </p:cNvPr>
            <p:cNvSpPr txBox="1"/>
            <p:nvPr/>
          </p:nvSpPr>
          <p:spPr>
            <a:xfrm>
              <a:off x="3954741" y="1643547"/>
              <a:ext cx="1517083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405780"/>
                  </a:solidFill>
                </a:rPr>
                <a:t>Manaus/AM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C000"/>
                  </a:solidFill>
                  <a:ea typeface="+mn-ea"/>
                </a:rPr>
                <a:t>Conecta 5G</a:t>
              </a:r>
            </a:p>
          </p:txBody>
        </p:sp>
        <p:pic>
          <p:nvPicPr>
            <p:cNvPr id="360" name="Imagem 359">
              <a:extLst>
                <a:ext uri="{FF2B5EF4-FFF2-40B4-BE49-F238E27FC236}">
                  <a16:creationId xmlns:a16="http://schemas.microsoft.com/office/drawing/2014/main" id="{22B5B2EE-0794-62A7-AA07-BEED6C28C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4875477" y="1560665"/>
              <a:ext cx="303383" cy="352429"/>
            </a:xfrm>
            <a:prstGeom prst="rect">
              <a:avLst/>
            </a:prstGeom>
          </p:spPr>
        </p:pic>
        <p:pic>
          <p:nvPicPr>
            <p:cNvPr id="361" name="Imagem 360">
              <a:extLst>
                <a:ext uri="{FF2B5EF4-FFF2-40B4-BE49-F238E27FC236}">
                  <a16:creationId xmlns:a16="http://schemas.microsoft.com/office/drawing/2014/main" id="{4631B832-AB15-3268-C29F-F3DFE1C2F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8195159" y="2478071"/>
              <a:ext cx="303383" cy="352429"/>
            </a:xfrm>
            <a:prstGeom prst="rect">
              <a:avLst/>
            </a:prstGeom>
          </p:spPr>
        </p:pic>
        <p:pic>
          <p:nvPicPr>
            <p:cNvPr id="362" name="Imagem 361">
              <a:extLst>
                <a:ext uri="{FF2B5EF4-FFF2-40B4-BE49-F238E27FC236}">
                  <a16:creationId xmlns:a16="http://schemas.microsoft.com/office/drawing/2014/main" id="{7FF83CA1-58FC-18E5-B423-DE063EC1E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8748204" y="2302723"/>
              <a:ext cx="303383" cy="352429"/>
            </a:xfrm>
            <a:prstGeom prst="rect">
              <a:avLst/>
            </a:prstGeom>
          </p:spPr>
        </p:pic>
        <p:pic>
          <p:nvPicPr>
            <p:cNvPr id="363" name="Imagem 362">
              <a:extLst>
                <a:ext uri="{FF2B5EF4-FFF2-40B4-BE49-F238E27FC236}">
                  <a16:creationId xmlns:a16="http://schemas.microsoft.com/office/drawing/2014/main" id="{CBB0D3D8-196B-03BE-0E6D-4F7BEC9A1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8739033" y="2527313"/>
              <a:ext cx="364582" cy="352429"/>
            </a:xfrm>
            <a:prstGeom prst="rect">
              <a:avLst/>
            </a:prstGeom>
          </p:spPr>
        </p:pic>
        <p:pic>
          <p:nvPicPr>
            <p:cNvPr id="364" name="Imagem 363">
              <a:extLst>
                <a:ext uri="{FF2B5EF4-FFF2-40B4-BE49-F238E27FC236}">
                  <a16:creationId xmlns:a16="http://schemas.microsoft.com/office/drawing/2014/main" id="{1259D5D5-7ADC-4E39-37D9-D26FD5B47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7951843" y="4303249"/>
              <a:ext cx="303383" cy="352429"/>
            </a:xfrm>
            <a:prstGeom prst="rect">
              <a:avLst/>
            </a:prstGeom>
          </p:spPr>
        </p:pic>
        <p:sp>
          <p:nvSpPr>
            <p:cNvPr id="365" name="CaixaDeTexto 364">
              <a:extLst>
                <a:ext uri="{FF2B5EF4-FFF2-40B4-BE49-F238E27FC236}">
                  <a16:creationId xmlns:a16="http://schemas.microsoft.com/office/drawing/2014/main" id="{B1ADEC29-89DC-FB60-731F-6357BAE42B54}"/>
                </a:ext>
              </a:extLst>
            </p:cNvPr>
            <p:cNvSpPr txBox="1"/>
            <p:nvPr/>
          </p:nvSpPr>
          <p:spPr>
            <a:xfrm>
              <a:off x="8225496" y="4327699"/>
              <a:ext cx="2559587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lnSpc>
                  <a:spcPct val="107000"/>
                </a:lnSpc>
                <a:spcAft>
                  <a:spcPts val="800"/>
                </a:spcAft>
                <a:defRPr sz="1400" b="1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pt-BR" sz="1100" dirty="0"/>
                <a:t>Cariacica</a:t>
              </a:r>
              <a:br>
                <a:rPr lang="pt-BR" sz="1100" dirty="0"/>
              </a:br>
              <a:r>
                <a:rPr lang="pt-BR" sz="1100" dirty="0">
                  <a:solidFill>
                    <a:srgbClr val="FFC000"/>
                  </a:solidFill>
                </a:rPr>
                <a:t>Conecta 5G</a:t>
              </a:r>
              <a:br>
                <a:rPr lang="pt-BR" sz="1100" dirty="0">
                  <a:solidFill>
                    <a:srgbClr val="FFC000"/>
                  </a:solidFill>
                </a:rPr>
              </a:br>
              <a:endParaRPr lang="pt-BR" sz="1100" dirty="0">
                <a:solidFill>
                  <a:srgbClr val="FFC000"/>
                </a:solidFill>
              </a:endParaRPr>
            </a:p>
          </p:txBody>
        </p:sp>
        <p:sp>
          <p:nvSpPr>
            <p:cNvPr id="366" name="CaixaDeTexto 365">
              <a:extLst>
                <a:ext uri="{FF2B5EF4-FFF2-40B4-BE49-F238E27FC236}">
                  <a16:creationId xmlns:a16="http://schemas.microsoft.com/office/drawing/2014/main" id="{B1B82C89-8EE6-7B98-9811-008FC32582A7}"/>
                </a:ext>
              </a:extLst>
            </p:cNvPr>
            <p:cNvSpPr txBox="1"/>
            <p:nvPr/>
          </p:nvSpPr>
          <p:spPr>
            <a:xfrm>
              <a:off x="6792211" y="5441906"/>
              <a:ext cx="2741194" cy="444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r">
                <a:lnSpc>
                  <a:spcPct val="107000"/>
                </a:lnSpc>
                <a:spcAft>
                  <a:spcPts val="800"/>
                </a:spcAft>
                <a:defRPr sz="1400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l">
                <a:spcAft>
                  <a:spcPts val="0"/>
                </a:spcAft>
              </a:pPr>
              <a:r>
                <a:rPr lang="pt-BR" sz="1100" b="1" dirty="0"/>
                <a:t>Pato Branco </a:t>
              </a:r>
            </a:p>
            <a:p>
              <a:pPr algn="l">
                <a:spcAft>
                  <a:spcPts val="0"/>
                </a:spcAft>
              </a:pPr>
              <a:r>
                <a:rPr lang="pt-BR" sz="1100" b="1" dirty="0">
                  <a:solidFill>
                    <a:srgbClr val="FFFF00"/>
                  </a:solidFill>
                </a:rPr>
                <a:t>Conecta 5G</a:t>
              </a:r>
            </a:p>
          </p:txBody>
        </p:sp>
        <p:pic>
          <p:nvPicPr>
            <p:cNvPr id="367" name="Imagem 366">
              <a:extLst>
                <a:ext uri="{FF2B5EF4-FFF2-40B4-BE49-F238E27FC236}">
                  <a16:creationId xmlns:a16="http://schemas.microsoft.com/office/drawing/2014/main" id="{FB182ECC-5BDD-EDC6-A5E8-BF5A66D78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9" t="21162" r="29506" b="19472"/>
            <a:stretch/>
          </p:blipFill>
          <p:spPr>
            <a:xfrm>
              <a:off x="7727119" y="4606483"/>
              <a:ext cx="303383" cy="352429"/>
            </a:xfrm>
            <a:prstGeom prst="rect">
              <a:avLst/>
            </a:prstGeom>
          </p:spPr>
        </p:pic>
        <p:sp>
          <p:nvSpPr>
            <p:cNvPr id="368" name="CaixaDeTexto 367">
              <a:extLst>
                <a:ext uri="{FF2B5EF4-FFF2-40B4-BE49-F238E27FC236}">
                  <a16:creationId xmlns:a16="http://schemas.microsoft.com/office/drawing/2014/main" id="{1C92B71E-6E90-197F-7A4C-7538F5FDC57A}"/>
                </a:ext>
              </a:extLst>
            </p:cNvPr>
            <p:cNvSpPr txBox="1"/>
            <p:nvPr/>
          </p:nvSpPr>
          <p:spPr>
            <a:xfrm>
              <a:off x="8067429" y="4689869"/>
              <a:ext cx="2559587" cy="625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lnSpc>
                  <a:spcPct val="107000"/>
                </a:lnSpc>
                <a:spcAft>
                  <a:spcPts val="800"/>
                </a:spcAft>
                <a:defRPr sz="1400" b="1">
                  <a:solidFill>
                    <a:schemeClr val="bg1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pt-BR" sz="1100" dirty="0"/>
                <a:t>Rio das Flores </a:t>
              </a:r>
              <a:br>
                <a:rPr lang="pt-BR" sz="1100" dirty="0"/>
              </a:br>
              <a:r>
                <a:rPr lang="pt-BR" sz="1100" dirty="0">
                  <a:solidFill>
                    <a:srgbClr val="FFFF00"/>
                  </a:solidFill>
                </a:rPr>
                <a:t>Conecta 5G</a:t>
              </a:r>
              <a:br>
                <a:rPr lang="pt-BR" sz="1100" dirty="0">
                  <a:solidFill>
                    <a:srgbClr val="FFC000"/>
                  </a:solidFill>
                </a:rPr>
              </a:br>
              <a:endParaRPr lang="pt-BR" sz="1100" dirty="0">
                <a:solidFill>
                  <a:srgbClr val="FFC000"/>
                </a:solidFill>
              </a:endParaRPr>
            </a:p>
          </p:txBody>
        </p:sp>
        <p:sp>
          <p:nvSpPr>
            <p:cNvPr id="369" name="Elipse 368">
              <a:extLst>
                <a:ext uri="{FF2B5EF4-FFF2-40B4-BE49-F238E27FC236}">
                  <a16:creationId xmlns:a16="http://schemas.microsoft.com/office/drawing/2014/main" id="{D1F82432-9C27-6830-F260-F37AD49A77FD}"/>
                </a:ext>
              </a:extLst>
            </p:cNvPr>
            <p:cNvSpPr/>
            <p:nvPr/>
          </p:nvSpPr>
          <p:spPr>
            <a:xfrm>
              <a:off x="3034872" y="6674409"/>
              <a:ext cx="160573" cy="14522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33CC33"/>
                </a:solidFill>
              </a:endParaRPr>
            </a:p>
          </p:txBody>
        </p:sp>
        <p:sp>
          <p:nvSpPr>
            <p:cNvPr id="370" name="CaixaDeTexto 369">
              <a:extLst>
                <a:ext uri="{FF2B5EF4-FFF2-40B4-BE49-F238E27FC236}">
                  <a16:creationId xmlns:a16="http://schemas.microsoft.com/office/drawing/2014/main" id="{1E5F1358-DC34-D5E3-E98B-4D5843986BEC}"/>
                </a:ext>
              </a:extLst>
            </p:cNvPr>
            <p:cNvSpPr txBox="1"/>
            <p:nvPr/>
          </p:nvSpPr>
          <p:spPr>
            <a:xfrm>
              <a:off x="3131269" y="6581258"/>
              <a:ext cx="1121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rgbClr val="FFFFFF"/>
                  </a:solidFill>
                </a:rPr>
                <a:t>Executora</a:t>
              </a:r>
            </a:p>
          </p:txBody>
        </p:sp>
        <p:sp>
          <p:nvSpPr>
            <p:cNvPr id="371" name="Elipse 370">
              <a:extLst>
                <a:ext uri="{FF2B5EF4-FFF2-40B4-BE49-F238E27FC236}">
                  <a16:creationId xmlns:a16="http://schemas.microsoft.com/office/drawing/2014/main" id="{958C01ED-3EFE-2C98-1D01-7B8FB58DCBEA}"/>
                </a:ext>
              </a:extLst>
            </p:cNvPr>
            <p:cNvSpPr/>
            <p:nvPr/>
          </p:nvSpPr>
          <p:spPr>
            <a:xfrm>
              <a:off x="4126243" y="6672577"/>
              <a:ext cx="160573" cy="14522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33CC33"/>
                </a:solidFill>
              </a:endParaRPr>
            </a:p>
          </p:txBody>
        </p:sp>
        <p:sp>
          <p:nvSpPr>
            <p:cNvPr id="372" name="CaixaDeTexto 371">
              <a:extLst>
                <a:ext uri="{FF2B5EF4-FFF2-40B4-BE49-F238E27FC236}">
                  <a16:creationId xmlns:a16="http://schemas.microsoft.com/office/drawing/2014/main" id="{467FA724-53BD-0AFB-1FCA-B53C0F7CD007}"/>
                </a:ext>
              </a:extLst>
            </p:cNvPr>
            <p:cNvSpPr txBox="1"/>
            <p:nvPr/>
          </p:nvSpPr>
          <p:spPr>
            <a:xfrm>
              <a:off x="4222640" y="6579426"/>
              <a:ext cx="17377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rgbClr val="FFFFFF"/>
                  </a:solidFill>
                </a:rPr>
                <a:t>Recursos Próprios</a:t>
              </a:r>
            </a:p>
          </p:txBody>
        </p:sp>
      </p:grpSp>
      <p:pic>
        <p:nvPicPr>
          <p:cNvPr id="400" name="Imagem 399">
            <a:extLst>
              <a:ext uri="{FF2B5EF4-FFF2-40B4-BE49-F238E27FC236}">
                <a16:creationId xmlns:a16="http://schemas.microsoft.com/office/drawing/2014/main" id="{330E9F08-D3AD-EE70-4315-7418A616C38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53" y="6204118"/>
            <a:ext cx="762879" cy="5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M DF.mp4" descr="VEM DF.mp4">
            <a:hlinkClick r:id="" action="ppaction://media"/>
            <a:extLst>
              <a:ext uri="{FF2B5EF4-FFF2-40B4-BE49-F238E27FC236}">
                <a16:creationId xmlns:a16="http://schemas.microsoft.com/office/drawing/2014/main" id="{1D17F2F4-2555-0F4C-A3B0-D547BE82B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376A705-FA57-455D-9DD1-8F7F811D45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43" name="Google Shape;182;p8">
              <a:extLst>
                <a:ext uri="{FF2B5EF4-FFF2-40B4-BE49-F238E27FC236}">
                  <a16:creationId xmlns:a16="http://schemas.microsoft.com/office/drawing/2014/main" id="{EC362A78-D29F-4D51-B5E0-24681C490B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9588F808-2837-420F-824E-9323D0B19937}"/>
                </a:ext>
              </a:extLst>
            </p:cNvPr>
            <p:cNvSpPr/>
            <p:nvPr/>
          </p:nvSpPr>
          <p:spPr>
            <a:xfrm>
              <a:off x="17078632" y="11916697"/>
              <a:ext cx="7305368" cy="1179871"/>
            </a:xfrm>
            <a:prstGeom prst="rect">
              <a:avLst/>
            </a:prstGeom>
            <a:solidFill>
              <a:srgbClr val="0A1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/>
            </a:p>
          </p:txBody>
        </p:sp>
      </p:grpSp>
      <p:sp>
        <p:nvSpPr>
          <p:cNvPr id="81" name="Freeform: Shape 15">
            <a:extLst>
              <a:ext uri="{FF2B5EF4-FFF2-40B4-BE49-F238E27FC236}">
                <a16:creationId xmlns:a16="http://schemas.microsoft.com/office/drawing/2014/main" id="{3CF30159-6EAA-41EC-B56A-9C600A12F8CD}"/>
              </a:ext>
            </a:extLst>
          </p:cNvPr>
          <p:cNvSpPr/>
          <p:nvPr/>
        </p:nvSpPr>
        <p:spPr>
          <a:xfrm flipH="1">
            <a:off x="0" y="-1"/>
            <a:ext cx="12192001" cy="6858001"/>
          </a:xfrm>
          <a:prstGeom prst="rect">
            <a:avLst/>
          </a:prstGeom>
          <a:solidFill>
            <a:srgbClr val="2F6297"/>
          </a:solidFill>
          <a:ln w="12700">
            <a:miter lim="400000"/>
          </a:ln>
        </p:spPr>
        <p:txBody>
          <a:bodyPr lIns="22860" rIns="22860"/>
          <a:lstStyle/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endParaRPr sz="900" dirty="0">
              <a:latin typeface="Montserrat" panose="00000500000000000000" pitchFamily="2" charset="0"/>
            </a:endParaRPr>
          </a:p>
        </p:txBody>
      </p:sp>
      <p:pic>
        <p:nvPicPr>
          <p:cNvPr id="107" name="Imagem 106">
            <a:extLst>
              <a:ext uri="{FF2B5EF4-FFF2-40B4-BE49-F238E27FC236}">
                <a16:creationId xmlns:a16="http://schemas.microsoft.com/office/drawing/2014/main" id="{19D86A41-F49C-4B91-95F2-1F2091F3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53" y="281787"/>
            <a:ext cx="762879" cy="534307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113E347B-2531-4E8D-8248-9872FFDD1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10987145" y="5986276"/>
            <a:ext cx="952295" cy="589936"/>
          </a:xfrm>
          <a:prstGeom prst="rect">
            <a:avLst/>
          </a:prstGeom>
        </p:spPr>
      </p:pic>
      <p:sp>
        <p:nvSpPr>
          <p:cNvPr id="88" name="TextBox 56">
            <a:extLst>
              <a:ext uri="{FF2B5EF4-FFF2-40B4-BE49-F238E27FC236}">
                <a16:creationId xmlns:a16="http://schemas.microsoft.com/office/drawing/2014/main" id="{F65D62A6-452A-4CB1-BFAB-6D1A0333B6AB}"/>
              </a:ext>
            </a:extLst>
          </p:cNvPr>
          <p:cNvSpPr txBox="1"/>
          <p:nvPr/>
        </p:nvSpPr>
        <p:spPr>
          <a:xfrm>
            <a:off x="277592" y="419455"/>
            <a:ext cx="44883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Montserrat Bold" panose="000008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altLang="ko-KR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Sistema de compartilhamento de veículos elétricos para frota pública</a:t>
            </a:r>
            <a:endParaRPr lang="ko-KR" altLang="en-US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2" name="직사각형 28">
            <a:extLst>
              <a:ext uri="{FF2B5EF4-FFF2-40B4-BE49-F238E27FC236}">
                <a16:creationId xmlns:a16="http://schemas.microsoft.com/office/drawing/2014/main" id="{2A93798A-32D2-4270-AEF7-D26C20D79DAE}"/>
              </a:ext>
            </a:extLst>
          </p:cNvPr>
          <p:cNvSpPr/>
          <p:nvPr/>
        </p:nvSpPr>
        <p:spPr>
          <a:xfrm>
            <a:off x="5361165" y="1097881"/>
            <a:ext cx="583931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Facilidade de gestão dos veículos monitorados</a:t>
            </a:r>
            <a:b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b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Controle em tempo real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Dashboard com indicadores de distância percorrida, emissões evitadas e viagens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Visão global do posicionamento e uso dos veículos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Otimiza a utilização da frota, possibilitando a redução de custos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Emite relatórios precisos e personalizados</a:t>
            </a:r>
          </a:p>
          <a:p>
            <a:endParaRPr lang="pt-BR" altLang="ko-KR" dirty="0">
              <a:latin typeface="Montserrat" panose="00000500000000000000" pitchFamily="2" charset="0"/>
            </a:endParaRPr>
          </a:p>
        </p:txBody>
      </p:sp>
      <p:pic>
        <p:nvPicPr>
          <p:cNvPr id="95" name="Imagem 94">
            <a:extLst>
              <a:ext uri="{FF2B5EF4-FFF2-40B4-BE49-F238E27FC236}">
                <a16:creationId xmlns:a16="http://schemas.microsoft.com/office/drawing/2014/main" id="{128D5EDE-2C41-4838-9CCA-1810F4CB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78" y="2512319"/>
            <a:ext cx="2008277" cy="1181537"/>
          </a:xfrm>
          <a:prstGeom prst="rect">
            <a:avLst/>
          </a:prstGeom>
        </p:spPr>
      </p:pic>
      <p:pic>
        <p:nvPicPr>
          <p:cNvPr id="101" name="Imagem 100">
            <a:extLst>
              <a:ext uri="{FF2B5EF4-FFF2-40B4-BE49-F238E27FC236}">
                <a16:creationId xmlns:a16="http://schemas.microsoft.com/office/drawing/2014/main" id="{9DC3443B-949F-4188-A449-A6F5D0699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00" y="3911557"/>
            <a:ext cx="4186751" cy="27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458EEFB-104D-467E-BA1A-88C7C6014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9479"/>
            <a:ext cx="12192000" cy="7597478"/>
          </a:xfrm>
          <a:prstGeom prst="rect">
            <a:avLst/>
          </a:prstGeom>
          <a:solidFill>
            <a:srgbClr val="93B4E7"/>
          </a:solidFill>
        </p:spPr>
      </p:pic>
      <p:pic>
        <p:nvPicPr>
          <p:cNvPr id="12" name="Espaço Reservado para Conteúdo 3">
            <a:extLst>
              <a:ext uri="{FF2B5EF4-FFF2-40B4-BE49-F238E27FC236}">
                <a16:creationId xmlns:a16="http://schemas.microsoft.com/office/drawing/2014/main" id="{8EBEDD45-D513-4A9D-B37C-E16078A6B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930977" y="2883968"/>
            <a:ext cx="301658" cy="350583"/>
          </a:xfrm>
          <a:prstGeom prst="rect">
            <a:avLst/>
          </a:prstGeom>
        </p:spPr>
      </p:pic>
      <p:pic>
        <p:nvPicPr>
          <p:cNvPr id="14" name="Espaço Reservado para Conteúdo 3">
            <a:extLst>
              <a:ext uri="{FF2B5EF4-FFF2-40B4-BE49-F238E27FC236}">
                <a16:creationId xmlns:a16="http://schemas.microsoft.com/office/drawing/2014/main" id="{1DFE82A7-DDA5-41C8-9F7A-E099285F2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2875176" y="3529461"/>
            <a:ext cx="301658" cy="350583"/>
          </a:xfrm>
          <a:prstGeom prst="rect">
            <a:avLst/>
          </a:prstGeom>
        </p:spPr>
      </p:pic>
      <p:pic>
        <p:nvPicPr>
          <p:cNvPr id="16" name="Espaço Reservado para Conteúdo 3">
            <a:extLst>
              <a:ext uri="{FF2B5EF4-FFF2-40B4-BE49-F238E27FC236}">
                <a16:creationId xmlns:a16="http://schemas.microsoft.com/office/drawing/2014/main" id="{0119EF57-4A37-4C35-9E34-2CB956FCF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2724347" y="3153247"/>
            <a:ext cx="301658" cy="350583"/>
          </a:xfrm>
          <a:prstGeom prst="rect">
            <a:avLst/>
          </a:prstGeom>
        </p:spPr>
      </p:pic>
      <p:pic>
        <p:nvPicPr>
          <p:cNvPr id="17" name="Espaço Reservado para Conteúdo 3">
            <a:extLst>
              <a:ext uri="{FF2B5EF4-FFF2-40B4-BE49-F238E27FC236}">
                <a16:creationId xmlns:a16="http://schemas.microsoft.com/office/drawing/2014/main" id="{FC9E9622-DFA3-43DF-A07D-B922DD86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1962347" y="3354462"/>
            <a:ext cx="301658" cy="350583"/>
          </a:xfrm>
          <a:prstGeom prst="rect">
            <a:avLst/>
          </a:prstGeom>
        </p:spPr>
      </p:pic>
      <p:pic>
        <p:nvPicPr>
          <p:cNvPr id="18" name="Espaço Reservado para Conteúdo 3">
            <a:extLst>
              <a:ext uri="{FF2B5EF4-FFF2-40B4-BE49-F238E27FC236}">
                <a16:creationId xmlns:a16="http://schemas.microsoft.com/office/drawing/2014/main" id="{6844A48B-7C7F-4B66-BFF8-29F9E8F01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834272" y="3234551"/>
            <a:ext cx="301658" cy="353615"/>
          </a:xfrm>
          <a:prstGeom prst="rect">
            <a:avLst/>
          </a:prstGeom>
        </p:spPr>
      </p:pic>
      <p:pic>
        <p:nvPicPr>
          <p:cNvPr id="19" name="Espaço Reservado para Conteúdo 3">
            <a:extLst>
              <a:ext uri="{FF2B5EF4-FFF2-40B4-BE49-F238E27FC236}">
                <a16:creationId xmlns:a16="http://schemas.microsoft.com/office/drawing/2014/main" id="{8982F582-201C-46DE-ACFC-5B30FBAEA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2373199" y="3051031"/>
            <a:ext cx="301658" cy="350583"/>
          </a:xfrm>
          <a:prstGeom prst="rect">
            <a:avLst/>
          </a:prstGeom>
        </p:spPr>
      </p:pic>
      <p:pic>
        <p:nvPicPr>
          <p:cNvPr id="20" name="Espaço Reservado para Conteúdo 3">
            <a:extLst>
              <a:ext uri="{FF2B5EF4-FFF2-40B4-BE49-F238E27FC236}">
                <a16:creationId xmlns:a16="http://schemas.microsoft.com/office/drawing/2014/main" id="{C4393706-E74E-46AB-8A8B-15C38E6A5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985101" y="4259233"/>
            <a:ext cx="301658" cy="350583"/>
          </a:xfrm>
          <a:prstGeom prst="rect">
            <a:avLst/>
          </a:prstGeom>
        </p:spPr>
      </p:pic>
      <p:pic>
        <p:nvPicPr>
          <p:cNvPr id="21" name="Espaço Reservado para Conteúdo 3">
            <a:extLst>
              <a:ext uri="{FF2B5EF4-FFF2-40B4-BE49-F238E27FC236}">
                <a16:creationId xmlns:a16="http://schemas.microsoft.com/office/drawing/2014/main" id="{1D3C14B5-9937-47FF-81B4-BCFD948C7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2370844" y="4155538"/>
            <a:ext cx="301658" cy="350583"/>
          </a:xfrm>
          <a:prstGeom prst="rect">
            <a:avLst/>
          </a:prstGeom>
        </p:spPr>
      </p:pic>
      <p:pic>
        <p:nvPicPr>
          <p:cNvPr id="22" name="Espaço Reservado para Conteúdo 3">
            <a:extLst>
              <a:ext uri="{FF2B5EF4-FFF2-40B4-BE49-F238E27FC236}">
                <a16:creationId xmlns:a16="http://schemas.microsoft.com/office/drawing/2014/main" id="{B16C625A-E51A-49D5-9CA2-B4CD66446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5869759" y="2328308"/>
            <a:ext cx="301658" cy="350583"/>
          </a:xfrm>
          <a:prstGeom prst="rect">
            <a:avLst/>
          </a:prstGeom>
        </p:spPr>
      </p:pic>
      <p:pic>
        <p:nvPicPr>
          <p:cNvPr id="23" name="Espaço Reservado para Conteúdo 3">
            <a:extLst>
              <a:ext uri="{FF2B5EF4-FFF2-40B4-BE49-F238E27FC236}">
                <a16:creationId xmlns:a16="http://schemas.microsoft.com/office/drawing/2014/main" id="{9212A034-9A16-4FB0-9B30-9564621FE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6529636" y="4713291"/>
            <a:ext cx="301658" cy="350583"/>
          </a:xfrm>
          <a:prstGeom prst="rect">
            <a:avLst/>
          </a:prstGeom>
        </p:spPr>
      </p:pic>
      <p:pic>
        <p:nvPicPr>
          <p:cNvPr id="24" name="Espaço Reservado para Conteúdo 3">
            <a:extLst>
              <a:ext uri="{FF2B5EF4-FFF2-40B4-BE49-F238E27FC236}">
                <a16:creationId xmlns:a16="http://schemas.microsoft.com/office/drawing/2014/main" id="{20CD85B2-E8A9-45E9-9A41-5568BD562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593972" y="2977955"/>
            <a:ext cx="301658" cy="350583"/>
          </a:xfrm>
          <a:prstGeom prst="rect">
            <a:avLst/>
          </a:prstGeom>
        </p:spPr>
      </p:pic>
      <p:pic>
        <p:nvPicPr>
          <p:cNvPr id="25" name="Espaço Reservado para Conteúdo 3">
            <a:extLst>
              <a:ext uri="{FF2B5EF4-FFF2-40B4-BE49-F238E27FC236}">
                <a16:creationId xmlns:a16="http://schemas.microsoft.com/office/drawing/2014/main" id="{C3A1547B-9DA4-45DD-AB30-F996ABD77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956930" y="746176"/>
            <a:ext cx="301658" cy="350583"/>
          </a:xfrm>
          <a:prstGeom prst="rect">
            <a:avLst/>
          </a:prstGeom>
        </p:spPr>
      </p:pic>
      <p:pic>
        <p:nvPicPr>
          <p:cNvPr id="26" name="Espaço Reservado para Conteúdo 3">
            <a:extLst>
              <a:ext uri="{FF2B5EF4-FFF2-40B4-BE49-F238E27FC236}">
                <a16:creationId xmlns:a16="http://schemas.microsoft.com/office/drawing/2014/main" id="{7E679B27-61D6-43CE-948E-246BF2CF4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670986" y="2231831"/>
            <a:ext cx="301658" cy="350583"/>
          </a:xfrm>
          <a:prstGeom prst="rect">
            <a:avLst/>
          </a:prstGeom>
        </p:spPr>
      </p:pic>
      <p:pic>
        <p:nvPicPr>
          <p:cNvPr id="27" name="Espaço Reservado para Conteúdo 3">
            <a:extLst>
              <a:ext uri="{FF2B5EF4-FFF2-40B4-BE49-F238E27FC236}">
                <a16:creationId xmlns:a16="http://schemas.microsoft.com/office/drawing/2014/main" id="{9E870E33-22AE-42BC-9C21-858C596F6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5030779" y="3980246"/>
            <a:ext cx="301658" cy="350583"/>
          </a:xfrm>
          <a:prstGeom prst="rect">
            <a:avLst/>
          </a:prstGeom>
        </p:spPr>
      </p:pic>
      <p:pic>
        <p:nvPicPr>
          <p:cNvPr id="28" name="Espaço Reservado para Conteúdo 3">
            <a:extLst>
              <a:ext uri="{FF2B5EF4-FFF2-40B4-BE49-F238E27FC236}">
                <a16:creationId xmlns:a16="http://schemas.microsoft.com/office/drawing/2014/main" id="{EE5C2A63-9554-4CF1-8555-01E38327E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364619" y="1858463"/>
            <a:ext cx="301658" cy="350583"/>
          </a:xfrm>
          <a:prstGeom prst="rect">
            <a:avLst/>
          </a:prstGeom>
        </p:spPr>
      </p:pic>
      <p:pic>
        <p:nvPicPr>
          <p:cNvPr id="29" name="Espaço Reservado para Conteúdo 3">
            <a:extLst>
              <a:ext uri="{FF2B5EF4-FFF2-40B4-BE49-F238E27FC236}">
                <a16:creationId xmlns:a16="http://schemas.microsoft.com/office/drawing/2014/main" id="{00CE14B6-55CA-4B41-AD33-CC6BEF25C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364619" y="197517"/>
            <a:ext cx="301658" cy="350583"/>
          </a:xfrm>
          <a:prstGeom prst="rect">
            <a:avLst/>
          </a:prstGeom>
        </p:spPr>
      </p:pic>
      <p:pic>
        <p:nvPicPr>
          <p:cNvPr id="30" name="Espaço Reservado para Conteúdo 3">
            <a:extLst>
              <a:ext uri="{FF2B5EF4-FFF2-40B4-BE49-F238E27FC236}">
                <a16:creationId xmlns:a16="http://schemas.microsoft.com/office/drawing/2014/main" id="{63F38DC8-7C0B-48D5-BC3C-24E66EC13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-37698" y="2538662"/>
            <a:ext cx="301658" cy="350583"/>
          </a:xfrm>
          <a:prstGeom prst="rect">
            <a:avLst/>
          </a:prstGeom>
        </p:spPr>
      </p:pic>
      <p:pic>
        <p:nvPicPr>
          <p:cNvPr id="31" name="Espaço Reservado para Conteúdo 3">
            <a:extLst>
              <a:ext uri="{FF2B5EF4-FFF2-40B4-BE49-F238E27FC236}">
                <a16:creationId xmlns:a16="http://schemas.microsoft.com/office/drawing/2014/main" id="{46D9EF4D-008C-49D1-89EF-E86F86998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520157" y="3153246"/>
            <a:ext cx="301658" cy="350583"/>
          </a:xfrm>
          <a:prstGeom prst="rect">
            <a:avLst/>
          </a:prstGeom>
        </p:spPr>
      </p:pic>
      <p:pic>
        <p:nvPicPr>
          <p:cNvPr id="32" name="Espaço Reservado para Conteúdo 3">
            <a:extLst>
              <a:ext uri="{FF2B5EF4-FFF2-40B4-BE49-F238E27FC236}">
                <a16:creationId xmlns:a16="http://schemas.microsoft.com/office/drawing/2014/main" id="{E6CF7D66-229C-4499-850E-F7CDEB77C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238920" y="2958570"/>
            <a:ext cx="301658" cy="350583"/>
          </a:xfrm>
          <a:prstGeom prst="rect">
            <a:avLst/>
          </a:prstGeom>
        </p:spPr>
      </p:pic>
      <p:pic>
        <p:nvPicPr>
          <p:cNvPr id="33" name="Espaço Reservado para Conteúdo 3">
            <a:extLst>
              <a:ext uri="{FF2B5EF4-FFF2-40B4-BE49-F238E27FC236}">
                <a16:creationId xmlns:a16="http://schemas.microsoft.com/office/drawing/2014/main" id="{D1F94BC2-F24D-410D-89A3-7CF6B5444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945120" y="3253708"/>
            <a:ext cx="301658" cy="350583"/>
          </a:xfrm>
          <a:prstGeom prst="rect">
            <a:avLst/>
          </a:prstGeom>
        </p:spPr>
      </p:pic>
      <p:pic>
        <p:nvPicPr>
          <p:cNvPr id="34" name="Espaço Reservado para Conteúdo 3">
            <a:extLst>
              <a:ext uri="{FF2B5EF4-FFF2-40B4-BE49-F238E27FC236}">
                <a16:creationId xmlns:a16="http://schemas.microsoft.com/office/drawing/2014/main" id="{CBA172A1-6966-482D-BBBF-66695C7DB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199650" y="2424578"/>
            <a:ext cx="301658" cy="350583"/>
          </a:xfrm>
          <a:prstGeom prst="rect">
            <a:avLst/>
          </a:prstGeom>
        </p:spPr>
      </p:pic>
      <p:pic>
        <p:nvPicPr>
          <p:cNvPr id="35" name="Espaço Reservado para Conteúdo 3">
            <a:extLst>
              <a:ext uri="{FF2B5EF4-FFF2-40B4-BE49-F238E27FC236}">
                <a16:creationId xmlns:a16="http://schemas.microsoft.com/office/drawing/2014/main" id="{9A7C8D6F-F4A8-4694-A56B-C9F7AC1C2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930977" y="2209046"/>
            <a:ext cx="301658" cy="350583"/>
          </a:xfrm>
          <a:prstGeom prst="rect">
            <a:avLst/>
          </a:prstGeom>
        </p:spPr>
      </p:pic>
      <p:pic>
        <p:nvPicPr>
          <p:cNvPr id="36" name="Espaço Reservado para Conteúdo 3">
            <a:extLst>
              <a:ext uri="{FF2B5EF4-FFF2-40B4-BE49-F238E27FC236}">
                <a16:creationId xmlns:a16="http://schemas.microsoft.com/office/drawing/2014/main" id="{B12F86F0-9B41-41B7-B32C-80F3B9DE48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721247" y="2687593"/>
            <a:ext cx="301658" cy="350583"/>
          </a:xfrm>
          <a:prstGeom prst="rect">
            <a:avLst/>
          </a:prstGeom>
        </p:spPr>
      </p:pic>
      <p:pic>
        <p:nvPicPr>
          <p:cNvPr id="37" name="Espaço Reservado para Conteúdo 3">
            <a:extLst>
              <a:ext uri="{FF2B5EF4-FFF2-40B4-BE49-F238E27FC236}">
                <a16:creationId xmlns:a16="http://schemas.microsoft.com/office/drawing/2014/main" id="{8C01E0B0-8AED-451A-A0F0-1BC788C67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108490" y="3349071"/>
            <a:ext cx="301658" cy="350583"/>
          </a:xfrm>
          <a:prstGeom prst="rect">
            <a:avLst/>
          </a:prstGeom>
        </p:spPr>
      </p:pic>
      <p:pic>
        <p:nvPicPr>
          <p:cNvPr id="38" name="Espaço Reservado para Conteúdo 3">
            <a:extLst>
              <a:ext uri="{FF2B5EF4-FFF2-40B4-BE49-F238E27FC236}">
                <a16:creationId xmlns:a16="http://schemas.microsoft.com/office/drawing/2014/main" id="{909E1391-B3DB-403F-AF77-D2FD3B7AC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207471" y="3021688"/>
            <a:ext cx="301658" cy="350583"/>
          </a:xfrm>
          <a:prstGeom prst="rect">
            <a:avLst/>
          </a:prstGeom>
        </p:spPr>
      </p:pic>
      <p:pic>
        <p:nvPicPr>
          <p:cNvPr id="39" name="Espaço Reservado para Conteúdo 3">
            <a:extLst>
              <a:ext uri="{FF2B5EF4-FFF2-40B4-BE49-F238E27FC236}">
                <a16:creationId xmlns:a16="http://schemas.microsoft.com/office/drawing/2014/main" id="{5043FBDB-B971-443E-8039-737A4FE19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122242" y="3555092"/>
            <a:ext cx="301658" cy="350583"/>
          </a:xfrm>
          <a:prstGeom prst="rect">
            <a:avLst/>
          </a:prstGeom>
        </p:spPr>
      </p:pic>
      <p:pic>
        <p:nvPicPr>
          <p:cNvPr id="40" name="Espaço Reservado para Conteúdo 3">
            <a:extLst>
              <a:ext uri="{FF2B5EF4-FFF2-40B4-BE49-F238E27FC236}">
                <a16:creationId xmlns:a16="http://schemas.microsoft.com/office/drawing/2014/main" id="{175B5F0A-414E-41B3-9C7E-F289E049D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444716" y="3204509"/>
            <a:ext cx="301658" cy="350583"/>
          </a:xfrm>
          <a:prstGeom prst="rect">
            <a:avLst/>
          </a:prstGeom>
        </p:spPr>
      </p:pic>
      <p:pic>
        <p:nvPicPr>
          <p:cNvPr id="41" name="Espaço Reservado para Conteúdo 3">
            <a:extLst>
              <a:ext uri="{FF2B5EF4-FFF2-40B4-BE49-F238E27FC236}">
                <a16:creationId xmlns:a16="http://schemas.microsoft.com/office/drawing/2014/main" id="{EC10BC7E-F22C-4179-ABAD-12BA1B95A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423900" y="2502914"/>
            <a:ext cx="301658" cy="350583"/>
          </a:xfrm>
          <a:prstGeom prst="rect">
            <a:avLst/>
          </a:prstGeom>
        </p:spPr>
      </p:pic>
      <p:pic>
        <p:nvPicPr>
          <p:cNvPr id="42" name="Espaço Reservado para Conteúdo 3">
            <a:extLst>
              <a:ext uri="{FF2B5EF4-FFF2-40B4-BE49-F238E27FC236}">
                <a16:creationId xmlns:a16="http://schemas.microsoft.com/office/drawing/2014/main" id="{2433280E-F24B-41AA-B6BC-44CE2FF35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127368" y="2763894"/>
            <a:ext cx="301658" cy="350583"/>
          </a:xfrm>
          <a:prstGeom prst="rect">
            <a:avLst/>
          </a:prstGeom>
        </p:spPr>
      </p:pic>
      <p:pic>
        <p:nvPicPr>
          <p:cNvPr id="43" name="Espaço Reservado para Conteúdo 3">
            <a:extLst>
              <a:ext uri="{FF2B5EF4-FFF2-40B4-BE49-F238E27FC236}">
                <a16:creationId xmlns:a16="http://schemas.microsoft.com/office/drawing/2014/main" id="{0EE8A4CC-E68A-4943-B133-06D40CE1A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4296268" y="3192290"/>
            <a:ext cx="301658" cy="350583"/>
          </a:xfrm>
          <a:prstGeom prst="rect">
            <a:avLst/>
          </a:prstGeom>
        </p:spPr>
      </p:pic>
      <p:pic>
        <p:nvPicPr>
          <p:cNvPr id="44" name="Espaço Reservado para Conteúdo 3">
            <a:extLst>
              <a:ext uri="{FF2B5EF4-FFF2-40B4-BE49-F238E27FC236}">
                <a16:creationId xmlns:a16="http://schemas.microsoft.com/office/drawing/2014/main" id="{397D3925-E8C6-4752-9B5B-9966060E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21162" r="29506" b="19472"/>
          <a:stretch/>
        </p:blipFill>
        <p:spPr>
          <a:xfrm>
            <a:off x="3675283" y="3204509"/>
            <a:ext cx="301658" cy="35058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473DA9C-37AD-4C26-B558-78FE30A185A8}"/>
              </a:ext>
            </a:extLst>
          </p:cNvPr>
          <p:cNvSpPr/>
          <p:nvPr/>
        </p:nvSpPr>
        <p:spPr>
          <a:xfrm>
            <a:off x="8033254" y="-256877"/>
            <a:ext cx="4158746" cy="7258295"/>
          </a:xfrm>
          <a:prstGeom prst="rect">
            <a:avLst/>
          </a:prstGeom>
          <a:solidFill>
            <a:srgbClr val="365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35 </a:t>
            </a:r>
            <a:r>
              <a:rPr lang="pt-BR" sz="2800" b="1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eletropostos</a:t>
            </a:r>
            <a:endParaRPr lang="pt-BR" sz="28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Palácio Buriti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Administrações regionais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Parque da Cidade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Ministérios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Secretarias do GDF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Congresso 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Zoológico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Hospitais</a:t>
            </a:r>
          </a:p>
          <a:p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Tribunais</a:t>
            </a:r>
          </a:p>
          <a:p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endParaRPr lang="pt-B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16 veículos </a:t>
            </a:r>
            <a:r>
              <a:rPr lang="pt-BR" sz="2800" b="1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Twizy</a:t>
            </a:r>
            <a:endParaRPr lang="pt-BR" sz="28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712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376A705-FA57-455D-9DD1-8F7F811D45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43" name="Google Shape;182;p8">
              <a:extLst>
                <a:ext uri="{FF2B5EF4-FFF2-40B4-BE49-F238E27FC236}">
                  <a16:creationId xmlns:a16="http://schemas.microsoft.com/office/drawing/2014/main" id="{EC362A78-D29F-4D51-B5E0-24681C490B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9588F808-2837-420F-824E-9323D0B19937}"/>
                </a:ext>
              </a:extLst>
            </p:cNvPr>
            <p:cNvSpPr/>
            <p:nvPr/>
          </p:nvSpPr>
          <p:spPr>
            <a:xfrm>
              <a:off x="17078632" y="11916697"/>
              <a:ext cx="7305368" cy="1179871"/>
            </a:xfrm>
            <a:prstGeom prst="rect">
              <a:avLst/>
            </a:prstGeom>
            <a:solidFill>
              <a:srgbClr val="0A1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/>
            </a:p>
          </p:txBody>
        </p:sp>
      </p:grpSp>
      <p:sp>
        <p:nvSpPr>
          <p:cNvPr id="81" name="Freeform: Shape 15">
            <a:extLst>
              <a:ext uri="{FF2B5EF4-FFF2-40B4-BE49-F238E27FC236}">
                <a16:creationId xmlns:a16="http://schemas.microsoft.com/office/drawing/2014/main" id="{3CF30159-6EAA-41EC-B56A-9C600A12F8CD}"/>
              </a:ext>
            </a:extLst>
          </p:cNvPr>
          <p:cNvSpPr/>
          <p:nvPr/>
        </p:nvSpPr>
        <p:spPr>
          <a:xfrm flipH="1">
            <a:off x="0" y="-1"/>
            <a:ext cx="12192001" cy="6858001"/>
          </a:xfrm>
          <a:prstGeom prst="rect">
            <a:avLst/>
          </a:prstGeom>
          <a:gradFill>
            <a:gsLst>
              <a:gs pos="0">
                <a:srgbClr val="364784">
                  <a:alpha val="83000"/>
                </a:srgbClr>
              </a:gs>
              <a:gs pos="55000">
                <a:srgbClr val="4D69B2">
                  <a:alpha val="73000"/>
                </a:srgbClr>
              </a:gs>
              <a:gs pos="100000">
                <a:srgbClr val="26A8E0">
                  <a:alpha val="69000"/>
                </a:srgbClr>
              </a:gs>
            </a:gsLst>
            <a:lin ang="2700000" scaled="1"/>
          </a:gradFill>
          <a:ln w="12700">
            <a:miter lim="400000"/>
          </a:ln>
        </p:spPr>
        <p:txBody>
          <a:bodyPr lIns="22860" rIns="22860"/>
          <a:lstStyle/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endParaRPr sz="900" dirty="0">
              <a:latin typeface="Montserrat" panose="00000500000000000000" pitchFamily="2" charset="0"/>
            </a:endParaRPr>
          </a:p>
        </p:txBody>
      </p:sp>
      <p:pic>
        <p:nvPicPr>
          <p:cNvPr id="107" name="Imagem 106">
            <a:extLst>
              <a:ext uri="{FF2B5EF4-FFF2-40B4-BE49-F238E27FC236}">
                <a16:creationId xmlns:a16="http://schemas.microsoft.com/office/drawing/2014/main" id="{19D86A41-F49C-4B91-95F2-1F2091F3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53" y="281787"/>
            <a:ext cx="762879" cy="534307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113E347B-2531-4E8D-8248-9872FFDD1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10987145" y="5986276"/>
            <a:ext cx="952295" cy="589936"/>
          </a:xfrm>
          <a:prstGeom prst="rect">
            <a:avLst/>
          </a:prstGeom>
        </p:spPr>
      </p:pic>
      <p:sp>
        <p:nvSpPr>
          <p:cNvPr id="88" name="TextBox 56">
            <a:extLst>
              <a:ext uri="{FF2B5EF4-FFF2-40B4-BE49-F238E27FC236}">
                <a16:creationId xmlns:a16="http://schemas.microsoft.com/office/drawing/2014/main" id="{F65D62A6-452A-4CB1-BFAB-6D1A0333B6AB}"/>
              </a:ext>
            </a:extLst>
          </p:cNvPr>
          <p:cNvSpPr txBox="1"/>
          <p:nvPr/>
        </p:nvSpPr>
        <p:spPr>
          <a:xfrm>
            <a:off x="277592" y="419455"/>
            <a:ext cx="448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Montserrat Bold" panose="000008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altLang="ko-KR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Resultados</a:t>
            </a:r>
            <a:endParaRPr lang="ko-KR" altLang="en-US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9246A0F-9373-42FD-803B-3063B1181CCB}"/>
              </a:ext>
            </a:extLst>
          </p:cNvPr>
          <p:cNvSpPr/>
          <p:nvPr/>
        </p:nvSpPr>
        <p:spPr>
          <a:xfrm>
            <a:off x="9273607" y="1024597"/>
            <a:ext cx="2447636" cy="1640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17.4 </a:t>
            </a:r>
            <a:r>
              <a:rPr lang="pt-BR" sz="2000" b="1" dirty="0" err="1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tn</a:t>
            </a:r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emissões evitadas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615F6650-3FD8-4471-877E-43FE6E93ADE3}"/>
              </a:ext>
            </a:extLst>
          </p:cNvPr>
          <p:cNvSpPr/>
          <p:nvPr/>
        </p:nvSpPr>
        <p:spPr>
          <a:xfrm>
            <a:off x="9273607" y="2775335"/>
            <a:ext cx="2447636" cy="1640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602</a:t>
            </a:r>
          </a:p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usuários cadastrados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9AA1771-8523-4EEE-A21D-808AD4536542}"/>
              </a:ext>
            </a:extLst>
          </p:cNvPr>
          <p:cNvSpPr/>
          <p:nvPr/>
        </p:nvSpPr>
        <p:spPr>
          <a:xfrm>
            <a:off x="6724073" y="1024598"/>
            <a:ext cx="2447636" cy="1640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5.160 litros de combustíveis economizados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4B30F73-7D1F-46EE-9B21-108D218F259C}"/>
              </a:ext>
            </a:extLst>
          </p:cNvPr>
          <p:cNvSpPr/>
          <p:nvPr/>
        </p:nvSpPr>
        <p:spPr>
          <a:xfrm>
            <a:off x="6724073" y="2775336"/>
            <a:ext cx="2447636" cy="1640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13.4 k </a:t>
            </a:r>
          </a:p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viagens realizadas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437EAC-9B6B-6AB7-53EC-76C586056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039807"/>
            <a:ext cx="6471514" cy="38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376A705-FA57-455D-9DD1-8F7F811D45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43" name="Google Shape;182;p8">
              <a:extLst>
                <a:ext uri="{FF2B5EF4-FFF2-40B4-BE49-F238E27FC236}">
                  <a16:creationId xmlns:a16="http://schemas.microsoft.com/office/drawing/2014/main" id="{EC362A78-D29F-4D51-B5E0-24681C490B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9588F808-2837-420F-824E-9323D0B19937}"/>
                </a:ext>
              </a:extLst>
            </p:cNvPr>
            <p:cNvSpPr/>
            <p:nvPr/>
          </p:nvSpPr>
          <p:spPr>
            <a:xfrm>
              <a:off x="17078632" y="11916697"/>
              <a:ext cx="7305368" cy="1179871"/>
            </a:xfrm>
            <a:prstGeom prst="rect">
              <a:avLst/>
            </a:prstGeom>
            <a:solidFill>
              <a:srgbClr val="0A1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/>
            </a:p>
          </p:txBody>
        </p:sp>
      </p:grpSp>
      <p:sp>
        <p:nvSpPr>
          <p:cNvPr id="81" name="Freeform: Shape 15">
            <a:extLst>
              <a:ext uri="{FF2B5EF4-FFF2-40B4-BE49-F238E27FC236}">
                <a16:creationId xmlns:a16="http://schemas.microsoft.com/office/drawing/2014/main" id="{3CF30159-6EAA-41EC-B56A-9C600A12F8CD}"/>
              </a:ext>
            </a:extLst>
          </p:cNvPr>
          <p:cNvSpPr/>
          <p:nvPr/>
        </p:nvSpPr>
        <p:spPr>
          <a:xfrm flipH="1">
            <a:off x="0" y="0"/>
            <a:ext cx="12192001" cy="6858001"/>
          </a:xfrm>
          <a:prstGeom prst="rect">
            <a:avLst/>
          </a:prstGeom>
          <a:gradFill>
            <a:gsLst>
              <a:gs pos="0">
                <a:srgbClr val="364784">
                  <a:alpha val="83000"/>
                </a:srgbClr>
              </a:gs>
              <a:gs pos="55000">
                <a:srgbClr val="4D69B2">
                  <a:alpha val="73000"/>
                </a:srgbClr>
              </a:gs>
              <a:gs pos="100000">
                <a:srgbClr val="26A8E0">
                  <a:alpha val="69000"/>
                </a:srgbClr>
              </a:gs>
            </a:gsLst>
            <a:lin ang="2700000" scaled="1"/>
          </a:gradFill>
          <a:ln w="12700">
            <a:miter lim="400000"/>
          </a:ln>
        </p:spPr>
        <p:txBody>
          <a:bodyPr lIns="22860" rIns="22860"/>
          <a:lstStyle/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endParaRPr sz="900" dirty="0">
              <a:latin typeface="Montserrat" panose="00000500000000000000" pitchFamily="2" charset="0"/>
            </a:endParaRPr>
          </a:p>
        </p:txBody>
      </p:sp>
      <p:pic>
        <p:nvPicPr>
          <p:cNvPr id="107" name="Imagem 106">
            <a:extLst>
              <a:ext uri="{FF2B5EF4-FFF2-40B4-BE49-F238E27FC236}">
                <a16:creationId xmlns:a16="http://schemas.microsoft.com/office/drawing/2014/main" id="{19D86A41-F49C-4B91-95F2-1F2091F3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53" y="281787"/>
            <a:ext cx="762879" cy="534307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113E347B-2531-4E8D-8248-9872FFDD1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10987145" y="5986276"/>
            <a:ext cx="952295" cy="589936"/>
          </a:xfrm>
          <a:prstGeom prst="rect">
            <a:avLst/>
          </a:prstGeom>
        </p:spPr>
      </p:pic>
      <p:sp>
        <p:nvSpPr>
          <p:cNvPr id="88" name="TextBox 56">
            <a:extLst>
              <a:ext uri="{FF2B5EF4-FFF2-40B4-BE49-F238E27FC236}">
                <a16:creationId xmlns:a16="http://schemas.microsoft.com/office/drawing/2014/main" id="{F65D62A6-452A-4CB1-BFAB-6D1A0333B6AB}"/>
              </a:ext>
            </a:extLst>
          </p:cNvPr>
          <p:cNvSpPr txBox="1"/>
          <p:nvPr/>
        </p:nvSpPr>
        <p:spPr>
          <a:xfrm>
            <a:off x="277592" y="419455"/>
            <a:ext cx="448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Montserrat Bold" panose="000008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altLang="ko-KR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Resultados</a:t>
            </a:r>
            <a:endParaRPr lang="ko-KR" altLang="en-US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Imagem 6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59A9751C-752B-B946-FE5A-5FC2A5F63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539"/>
            <a:ext cx="7772400" cy="1769608"/>
          </a:xfrm>
          <a:prstGeom prst="rect">
            <a:avLst/>
          </a:prstGeom>
        </p:spPr>
      </p:pic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1D1F4BF-2FB3-2F6D-1ACA-741E38ABC6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8" y="4114166"/>
            <a:ext cx="6481823" cy="1535931"/>
          </a:xfrm>
          <a:prstGeom prst="rect">
            <a:avLst/>
          </a:prstGeom>
        </p:spPr>
      </p:pic>
      <p:pic>
        <p:nvPicPr>
          <p:cNvPr id="11" name="Imagem 10" descr="Tabela&#10;&#10;Descrição gerada automaticamente">
            <a:extLst>
              <a:ext uri="{FF2B5EF4-FFF2-40B4-BE49-F238E27FC236}">
                <a16:creationId xmlns:a16="http://schemas.microsoft.com/office/drawing/2014/main" id="{524ED059-ADBE-2865-AC36-9B7418DA3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92" y="953098"/>
            <a:ext cx="3556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376A705-FA57-455D-9DD1-8F7F811D45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43" name="Google Shape;182;p8">
              <a:extLst>
                <a:ext uri="{FF2B5EF4-FFF2-40B4-BE49-F238E27FC236}">
                  <a16:creationId xmlns:a16="http://schemas.microsoft.com/office/drawing/2014/main" id="{EC362A78-D29F-4D51-B5E0-24681C490B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9588F808-2837-420F-824E-9323D0B19937}"/>
                </a:ext>
              </a:extLst>
            </p:cNvPr>
            <p:cNvSpPr/>
            <p:nvPr/>
          </p:nvSpPr>
          <p:spPr>
            <a:xfrm>
              <a:off x="17078632" y="11916697"/>
              <a:ext cx="7305368" cy="1179871"/>
            </a:xfrm>
            <a:prstGeom prst="rect">
              <a:avLst/>
            </a:prstGeom>
            <a:solidFill>
              <a:srgbClr val="0A1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/>
            </a:p>
          </p:txBody>
        </p:sp>
      </p:grpSp>
      <p:sp>
        <p:nvSpPr>
          <p:cNvPr id="81" name="Freeform: Shape 15">
            <a:extLst>
              <a:ext uri="{FF2B5EF4-FFF2-40B4-BE49-F238E27FC236}">
                <a16:creationId xmlns:a16="http://schemas.microsoft.com/office/drawing/2014/main" id="{3CF30159-6EAA-41EC-B56A-9C600A12F8CD}"/>
              </a:ext>
            </a:extLst>
          </p:cNvPr>
          <p:cNvSpPr/>
          <p:nvPr/>
        </p:nvSpPr>
        <p:spPr>
          <a:xfrm flipH="1">
            <a:off x="0" y="-1"/>
            <a:ext cx="12192001" cy="6858001"/>
          </a:xfrm>
          <a:prstGeom prst="rect">
            <a:avLst/>
          </a:prstGeom>
          <a:solidFill>
            <a:srgbClr val="2F6297"/>
          </a:solidFill>
          <a:ln w="12700">
            <a:miter lim="400000"/>
          </a:ln>
        </p:spPr>
        <p:txBody>
          <a:bodyPr lIns="22860" rIns="22860"/>
          <a:lstStyle/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endParaRPr sz="900" dirty="0">
              <a:latin typeface="Montserrat" panose="00000500000000000000" pitchFamily="2" charset="0"/>
            </a:endParaRPr>
          </a:p>
        </p:txBody>
      </p:sp>
      <p:pic>
        <p:nvPicPr>
          <p:cNvPr id="107" name="Imagem 106">
            <a:extLst>
              <a:ext uri="{FF2B5EF4-FFF2-40B4-BE49-F238E27FC236}">
                <a16:creationId xmlns:a16="http://schemas.microsoft.com/office/drawing/2014/main" id="{19D86A41-F49C-4B91-95F2-1F2091F3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53" y="281787"/>
            <a:ext cx="762879" cy="534307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113E347B-2531-4E8D-8248-9872FFDD1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10987145" y="5986276"/>
            <a:ext cx="952295" cy="589936"/>
          </a:xfrm>
          <a:prstGeom prst="rect">
            <a:avLst/>
          </a:prstGeom>
        </p:spPr>
      </p:pic>
      <p:sp>
        <p:nvSpPr>
          <p:cNvPr id="88" name="TextBox 56">
            <a:extLst>
              <a:ext uri="{FF2B5EF4-FFF2-40B4-BE49-F238E27FC236}">
                <a16:creationId xmlns:a16="http://schemas.microsoft.com/office/drawing/2014/main" id="{F65D62A6-452A-4CB1-BFAB-6D1A0333B6AB}"/>
              </a:ext>
            </a:extLst>
          </p:cNvPr>
          <p:cNvSpPr txBox="1"/>
          <p:nvPr/>
        </p:nvSpPr>
        <p:spPr>
          <a:xfrm>
            <a:off x="277592" y="419455"/>
            <a:ext cx="44883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Montserrat Bold" panose="000008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altLang="ko-KR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Sistema de compartilhamento de veículos elétricos para frota pública</a:t>
            </a:r>
            <a:endParaRPr lang="ko-KR" altLang="en-US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2" name="직사각형 28">
            <a:extLst>
              <a:ext uri="{FF2B5EF4-FFF2-40B4-BE49-F238E27FC236}">
                <a16:creationId xmlns:a16="http://schemas.microsoft.com/office/drawing/2014/main" id="{2A93798A-32D2-4270-AEF7-D26C20D79DAE}"/>
              </a:ext>
            </a:extLst>
          </p:cNvPr>
          <p:cNvSpPr/>
          <p:nvPr/>
        </p:nvSpPr>
        <p:spPr>
          <a:xfrm>
            <a:off x="5361165" y="1097881"/>
            <a:ext cx="583931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Parceria com o Governo do Estado do Paraná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10 veículos Zoe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10 </a:t>
            </a:r>
            <a:r>
              <a:rPr lang="pt-BR" altLang="ko-KR" sz="2000" b="1" dirty="0" err="1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eletropostos</a:t>
            </a: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Durante a pandemia o projeto foi dedicado a Secretaria de Saúde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altLang="ko-KR" sz="2000" b="1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Levantamento de dados, pelo Estado, para substituição da frota por veículos elétricos</a:t>
            </a:r>
          </a:p>
          <a:p>
            <a:endParaRPr lang="pt-BR" altLang="ko-KR" dirty="0">
              <a:latin typeface="Montserrat" panose="00000500000000000000" pitchFamily="2" charset="0"/>
            </a:endParaRPr>
          </a:p>
        </p:txBody>
      </p:sp>
      <p:pic>
        <p:nvPicPr>
          <p:cNvPr id="3" name="Imagem 2" descr="Carro verde estacionado na rua de uma cidade&#10;&#10;Descrição gerada automaticamente">
            <a:extLst>
              <a:ext uri="{FF2B5EF4-FFF2-40B4-BE49-F238E27FC236}">
                <a16:creationId xmlns:a16="http://schemas.microsoft.com/office/drawing/2014/main" id="{8F2C6C12-6D0B-69CD-A324-97E8CCD2E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2" y="3679978"/>
            <a:ext cx="4069843" cy="282482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CAB6164-8167-96A8-1CB6-402557C77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37" y="2510143"/>
            <a:ext cx="2565358" cy="8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376A705-FA57-455D-9DD1-8F7F811D45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43" name="Google Shape;182;p8">
              <a:extLst>
                <a:ext uri="{FF2B5EF4-FFF2-40B4-BE49-F238E27FC236}">
                  <a16:creationId xmlns:a16="http://schemas.microsoft.com/office/drawing/2014/main" id="{EC362A78-D29F-4D51-B5E0-24681C490B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9588F808-2837-420F-824E-9323D0B19937}"/>
                </a:ext>
              </a:extLst>
            </p:cNvPr>
            <p:cNvSpPr/>
            <p:nvPr/>
          </p:nvSpPr>
          <p:spPr>
            <a:xfrm>
              <a:off x="17078632" y="11916697"/>
              <a:ext cx="7305368" cy="1179871"/>
            </a:xfrm>
            <a:prstGeom prst="rect">
              <a:avLst/>
            </a:prstGeom>
            <a:solidFill>
              <a:srgbClr val="0A1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/>
            </a:p>
          </p:txBody>
        </p:sp>
      </p:grpSp>
      <p:sp>
        <p:nvSpPr>
          <p:cNvPr id="81" name="Freeform: Shape 15">
            <a:extLst>
              <a:ext uri="{FF2B5EF4-FFF2-40B4-BE49-F238E27FC236}">
                <a16:creationId xmlns:a16="http://schemas.microsoft.com/office/drawing/2014/main" id="{3CF30159-6EAA-41EC-B56A-9C600A12F8CD}"/>
              </a:ext>
            </a:extLst>
          </p:cNvPr>
          <p:cNvSpPr/>
          <p:nvPr/>
        </p:nvSpPr>
        <p:spPr>
          <a:xfrm flipH="1">
            <a:off x="0" y="-1"/>
            <a:ext cx="12192001" cy="6858001"/>
          </a:xfrm>
          <a:prstGeom prst="rect">
            <a:avLst/>
          </a:prstGeom>
          <a:gradFill>
            <a:gsLst>
              <a:gs pos="0">
                <a:srgbClr val="364784">
                  <a:alpha val="83000"/>
                </a:srgbClr>
              </a:gs>
              <a:gs pos="55000">
                <a:srgbClr val="4D69B2">
                  <a:alpha val="73000"/>
                </a:srgbClr>
              </a:gs>
              <a:gs pos="100000">
                <a:srgbClr val="26A8E0">
                  <a:alpha val="69000"/>
                </a:srgbClr>
              </a:gs>
            </a:gsLst>
            <a:lin ang="2700000" scaled="1"/>
          </a:gradFill>
          <a:ln w="12700">
            <a:miter lim="400000"/>
          </a:ln>
        </p:spPr>
        <p:txBody>
          <a:bodyPr lIns="22860" rIns="22860"/>
          <a:lstStyle/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endParaRPr sz="900" dirty="0">
              <a:latin typeface="Montserrat" panose="00000500000000000000" pitchFamily="2" charset="0"/>
            </a:endParaRPr>
          </a:p>
        </p:txBody>
      </p:sp>
      <p:pic>
        <p:nvPicPr>
          <p:cNvPr id="107" name="Imagem 106">
            <a:extLst>
              <a:ext uri="{FF2B5EF4-FFF2-40B4-BE49-F238E27FC236}">
                <a16:creationId xmlns:a16="http://schemas.microsoft.com/office/drawing/2014/main" id="{19D86A41-F49C-4B91-95F2-1F2091F3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53" y="281787"/>
            <a:ext cx="762879" cy="534307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113E347B-2531-4E8D-8248-9872FFDD1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926" t="27312" r="25905" b="24594"/>
          <a:stretch/>
        </p:blipFill>
        <p:spPr>
          <a:xfrm>
            <a:off x="10987145" y="5986276"/>
            <a:ext cx="952295" cy="589936"/>
          </a:xfrm>
          <a:prstGeom prst="rect">
            <a:avLst/>
          </a:prstGeom>
        </p:spPr>
      </p:pic>
      <p:sp>
        <p:nvSpPr>
          <p:cNvPr id="88" name="TextBox 56">
            <a:extLst>
              <a:ext uri="{FF2B5EF4-FFF2-40B4-BE49-F238E27FC236}">
                <a16:creationId xmlns:a16="http://schemas.microsoft.com/office/drawing/2014/main" id="{F65D62A6-452A-4CB1-BFAB-6D1A0333B6AB}"/>
              </a:ext>
            </a:extLst>
          </p:cNvPr>
          <p:cNvSpPr txBox="1"/>
          <p:nvPr/>
        </p:nvSpPr>
        <p:spPr>
          <a:xfrm>
            <a:off x="277592" y="419455"/>
            <a:ext cx="448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Montserrat Bold" panose="000008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altLang="ko-KR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Resultados</a:t>
            </a:r>
            <a:endParaRPr lang="ko-KR" altLang="en-US" dirty="0">
              <a:solidFill>
                <a:schemeClr val="bg1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9AA1771-8523-4EEE-A21D-808AD4536542}"/>
              </a:ext>
            </a:extLst>
          </p:cNvPr>
          <p:cNvSpPr/>
          <p:nvPr/>
        </p:nvSpPr>
        <p:spPr>
          <a:xfrm>
            <a:off x="1724179" y="1320616"/>
            <a:ext cx="2447636" cy="1640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2.835 </a:t>
            </a:r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litros de combustíveis economizados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9246A0F-9373-42FD-803B-3063B1181CCB}"/>
              </a:ext>
            </a:extLst>
          </p:cNvPr>
          <p:cNvSpPr/>
          <p:nvPr/>
        </p:nvSpPr>
        <p:spPr>
          <a:xfrm>
            <a:off x="4540674" y="1285057"/>
            <a:ext cx="2447636" cy="1640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5.4 </a:t>
            </a:r>
            <a:r>
              <a:rPr lang="pt-BR" sz="2000" b="1" dirty="0" err="1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tn</a:t>
            </a:r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emissões evitadas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4B30F73-7D1F-46EE-9B21-108D218F259C}"/>
              </a:ext>
            </a:extLst>
          </p:cNvPr>
          <p:cNvSpPr/>
          <p:nvPr/>
        </p:nvSpPr>
        <p:spPr>
          <a:xfrm>
            <a:off x="7315595" y="1285057"/>
            <a:ext cx="2447636" cy="1640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7.168 k </a:t>
            </a:r>
          </a:p>
          <a:p>
            <a:pPr algn="ctr"/>
            <a:r>
              <a:rPr lang="pt-BR" sz="2000" b="1" dirty="0">
                <a:solidFill>
                  <a:srgbClr val="384D8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viagens realizadas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BFDB90-84F7-5B36-336C-0215366A4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559" y="3374263"/>
            <a:ext cx="8022672" cy="33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7863</TotalTime>
  <Words>305</Words>
  <Application>Microsoft Macintosh PowerPoint</Application>
  <PresentationFormat>Widescreen</PresentationFormat>
  <Paragraphs>94</Paragraphs>
  <Slides>11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Montserrat</vt:lpstr>
      <vt:lpstr>Century Gothic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Mendes</dc:creator>
  <cp:lastModifiedBy>Tiago Faierstein</cp:lastModifiedBy>
  <cp:revision>309</cp:revision>
  <dcterms:created xsi:type="dcterms:W3CDTF">2021-04-28T13:02:52Z</dcterms:created>
  <dcterms:modified xsi:type="dcterms:W3CDTF">2023-06-21T13:08:44Z</dcterms:modified>
</cp:coreProperties>
</file>