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64" r:id="rId3"/>
    <p:sldId id="290" r:id="rId4"/>
    <p:sldId id="265" r:id="rId5"/>
    <p:sldId id="266" r:id="rId6"/>
    <p:sldId id="267" r:id="rId7"/>
    <p:sldId id="296" r:id="rId8"/>
    <p:sldId id="268" r:id="rId9"/>
    <p:sldId id="287" r:id="rId10"/>
    <p:sldId id="288" r:id="rId11"/>
    <p:sldId id="269" r:id="rId12"/>
    <p:sldId id="293" r:id="rId13"/>
    <p:sldId id="294" r:id="rId14"/>
    <p:sldId id="295" r:id="rId15"/>
    <p:sldId id="270" r:id="rId16"/>
    <p:sldId id="280" r:id="rId17"/>
    <p:sldId id="271" r:id="rId18"/>
    <p:sldId id="272" r:id="rId19"/>
    <p:sldId id="273" r:id="rId20"/>
    <p:sldId id="274" r:id="rId21"/>
    <p:sldId id="275" r:id="rId22"/>
    <p:sldId id="291" r:id="rId23"/>
    <p:sldId id="276" r:id="rId24"/>
    <p:sldId id="277" r:id="rId25"/>
    <p:sldId id="278" r:id="rId26"/>
    <p:sldId id="297" r:id="rId27"/>
    <p:sldId id="298" r:id="rId28"/>
    <p:sldId id="289" r:id="rId29"/>
    <p:sldId id="279" r:id="rId30"/>
    <p:sldId id="292" r:id="rId31"/>
    <p:sldId id="282" r:id="rId32"/>
    <p:sldId id="283" r:id="rId33"/>
    <p:sldId id="284" r:id="rId34"/>
    <p:sldId id="285" r:id="rId35"/>
    <p:sldId id="286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4" d="100"/>
          <a:sy n="134" d="100"/>
        </p:scale>
        <p:origin x="-24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019E6-52FF-9347-9EF9-781A8EF55D66}" type="datetimeFigureOut">
              <a:rPr lang="en-US" smtClean="0"/>
              <a:pPr/>
              <a:t>12/10/14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34D5-82FC-1840-8079-C0F834F325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33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019E6-52FF-9347-9EF9-781A8EF55D66}" type="datetimeFigureOut">
              <a:rPr lang="en-US" smtClean="0"/>
              <a:pPr/>
              <a:t>12/10/14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34D5-82FC-1840-8079-C0F834F325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825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019E6-52FF-9347-9EF9-781A8EF55D66}" type="datetimeFigureOut">
              <a:rPr lang="en-US" smtClean="0"/>
              <a:pPr/>
              <a:t>12/10/14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34D5-82FC-1840-8079-C0F834F325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24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019E6-52FF-9347-9EF9-781A8EF55D66}" type="datetimeFigureOut">
              <a:rPr lang="en-US" smtClean="0"/>
              <a:pPr/>
              <a:t>12/10/14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34D5-82FC-1840-8079-C0F834F325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45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019E6-52FF-9347-9EF9-781A8EF55D66}" type="datetimeFigureOut">
              <a:rPr lang="en-US" smtClean="0"/>
              <a:pPr/>
              <a:t>12/10/14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34D5-82FC-1840-8079-C0F834F325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73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019E6-52FF-9347-9EF9-781A8EF55D66}" type="datetimeFigureOut">
              <a:rPr lang="en-US" smtClean="0"/>
              <a:pPr/>
              <a:t>12/10/14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34D5-82FC-1840-8079-C0F834F325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686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019E6-52FF-9347-9EF9-781A8EF55D66}" type="datetimeFigureOut">
              <a:rPr lang="en-US" smtClean="0"/>
              <a:pPr/>
              <a:t>12/10/14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34D5-82FC-1840-8079-C0F834F325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909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019E6-52FF-9347-9EF9-781A8EF55D66}" type="datetimeFigureOut">
              <a:rPr lang="en-US" smtClean="0"/>
              <a:pPr/>
              <a:t>12/10/14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34D5-82FC-1840-8079-C0F834F325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38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019E6-52FF-9347-9EF9-781A8EF55D66}" type="datetimeFigureOut">
              <a:rPr lang="en-US" smtClean="0"/>
              <a:pPr/>
              <a:t>12/10/14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34D5-82FC-1840-8079-C0F834F325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83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019E6-52FF-9347-9EF9-781A8EF55D66}" type="datetimeFigureOut">
              <a:rPr lang="en-US" smtClean="0"/>
              <a:pPr/>
              <a:t>12/10/14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34D5-82FC-1840-8079-C0F834F325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92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019E6-52FF-9347-9EF9-781A8EF55D66}" type="datetimeFigureOut">
              <a:rPr lang="en-US" smtClean="0"/>
              <a:pPr/>
              <a:t>12/10/14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34D5-82FC-1840-8079-C0F834F325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80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019E6-52FF-9347-9EF9-781A8EF55D66}" type="datetimeFigureOut">
              <a:rPr lang="en-US" smtClean="0"/>
              <a:pPr/>
              <a:t>12/10/14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134D5-82FC-1840-8079-C0F834F325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44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file://localhost/DANIEL/ABP/PSICOFOBIA/CAMAPANHA/APRESENTACAO/FINAL/psicofobia.mov" TargetMode="External"/><Relationship Id="rId4" Type="http://schemas.openxmlformats.org/officeDocument/2006/relationships/video" Target="file://localhost/DANIEL/ABP/PSICOFOBIA/CAMAPANHA/APRESENTACAO/FINAL/psicofobia.mov" TargetMode="External"/><Relationship Id="rId5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6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0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1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nhecimen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8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saico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8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saico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2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0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7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1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4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4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2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3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nh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4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1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6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2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saico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7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saico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70964" y="13742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31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5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3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b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7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g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5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3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8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5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sicofobia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07250" y="1632665"/>
            <a:ext cx="4588044" cy="3441033"/>
          </a:xfrm>
          <a:prstGeom prst="rect">
            <a:avLst/>
          </a:prstGeom>
        </p:spPr>
      </p:pic>
      <p:pic>
        <p:nvPicPr>
          <p:cNvPr id="4" name="psicofobia.mov">
            <a:hlinkClick r:id="" action="ppaction://media"/>
          </p:cNvPr>
          <p:cNvPicPr>
            <a:picLocks noRot="1"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23657" y="1730825"/>
            <a:ext cx="4314372" cy="323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1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8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4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2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panh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9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8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0</Words>
  <Application>Microsoft Macintosh PowerPoint</Application>
  <PresentationFormat>On-screen Show (4:3)</PresentationFormat>
  <Paragraphs>0</Paragraphs>
  <Slides>35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ABP Brasil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ABP Brasil</dc:creator>
  <cp:lastModifiedBy>ABP Brasil</cp:lastModifiedBy>
  <cp:revision>16</cp:revision>
  <dcterms:created xsi:type="dcterms:W3CDTF">2014-12-08T12:45:44Z</dcterms:created>
  <dcterms:modified xsi:type="dcterms:W3CDTF">2014-12-10T18:26:01Z</dcterms:modified>
</cp:coreProperties>
</file>